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147469361" r:id="rId5"/>
    <p:sldId id="2147469362" r:id="rId6"/>
    <p:sldId id="2147469365" r:id="rId7"/>
    <p:sldId id="2147469364" r:id="rId8"/>
    <p:sldId id="2147469366" r:id="rId9"/>
    <p:sldId id="2147469367" r:id="rId10"/>
    <p:sldId id="2147469371" r:id="rId11"/>
    <p:sldId id="2147469369" r:id="rId12"/>
    <p:sldId id="2147469370" r:id="rId13"/>
    <p:sldId id="2147469368" r:id="rId14"/>
    <p:sldId id="2147469360" r:id="rId15"/>
    <p:sldId id="2147469375" r:id="rId16"/>
    <p:sldId id="2147469379" r:id="rId17"/>
    <p:sldId id="2147469376" r:id="rId18"/>
    <p:sldId id="2147469377" r:id="rId19"/>
    <p:sldId id="2147469378" r:id="rId20"/>
    <p:sldId id="2147469374" r:id="rId21"/>
    <p:sldId id="2147469380" r:id="rId22"/>
    <p:sldId id="2147469363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C474E7-F0C4-4C13-AFEF-293484407F7F}">
          <p14:sldIdLst>
            <p14:sldId id="2147469361"/>
            <p14:sldId id="2147469362"/>
            <p14:sldId id="2147469365"/>
            <p14:sldId id="2147469364"/>
            <p14:sldId id="2147469366"/>
            <p14:sldId id="2147469367"/>
            <p14:sldId id="2147469371"/>
            <p14:sldId id="2147469369"/>
            <p14:sldId id="2147469370"/>
            <p14:sldId id="2147469368"/>
            <p14:sldId id="2147469360"/>
            <p14:sldId id="2147469375"/>
            <p14:sldId id="2147469379"/>
            <p14:sldId id="2147469376"/>
            <p14:sldId id="2147469377"/>
            <p14:sldId id="2147469378"/>
            <p14:sldId id="2147469374"/>
            <p14:sldId id="2147469380"/>
          </p14:sldIdLst>
        </p14:section>
        <p14:section name="Contracapa" id="{0EF4468B-11F0-4656-B273-446F3BA40AA9}">
          <p14:sldIdLst>
            <p14:sldId id="21474693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8A15"/>
    <a:srgbClr val="750C01"/>
    <a:srgbClr val="AF6021"/>
    <a:srgbClr val="FFB38F"/>
    <a:srgbClr val="400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CCEEE9-3350-494A-B5EC-637243581E8E}" v="3" dt="2026-05-18T23:40:32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908" y="92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06-4993-994C-3A9F24C327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06-4993-994C-3A9F24C327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06-4993-994C-3A9F24C327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06-4993-994C-3A9F24C327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Sheet1!$B$25:$B$28</c:f>
              <c:strCache>
                <c:ptCount val="4"/>
                <c:pt idx="0">
                  <c:v>Inicial</c:v>
                </c:pt>
                <c:pt idx="1">
                  <c:v>Emergente</c:v>
                </c:pt>
                <c:pt idx="2">
                  <c:v>Intermediário / Escalando</c:v>
                </c:pt>
                <c:pt idx="3">
                  <c:v>Avançado / Transformacional</c:v>
                </c:pt>
              </c:strCache>
            </c:strRef>
          </c:cat>
          <c:val>
            <c:numRef>
              <c:f>Sheet1!$C$25:$C$28</c:f>
              <c:numCache>
                <c:formatCode>0%</c:formatCode>
                <c:ptCount val="4"/>
                <c:pt idx="0">
                  <c:v>0.25</c:v>
                </c:pt>
                <c:pt idx="1">
                  <c:v>0.45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6-4993-994C-3A9F24C32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9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66822301883616"/>
          <c:y val="0.78940701197895535"/>
          <c:w val="0.42285766215738829"/>
          <c:h val="0.1880972405469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FD08A-688B-4377-B6A9-72514BBDFE5B}" type="datetimeFigureOut">
              <a:rPr lang="pt-BR" smtClean="0"/>
              <a:t>19/05/2026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C12F3-5295-45F7-88B0-51F82184C2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54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365B1-F891-814B-14AA-5FD2880E2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2D8EA7-8F68-4569-B2A9-1FF61405C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8A20A7-3D5A-EED7-D818-F3AB0B084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E69686-BC15-0FA1-8A0A-4E2122536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9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0971755-29C3-CC37-DD81-846019548C32}"/>
              </a:ext>
            </a:extLst>
          </p:cNvPr>
          <p:cNvGrpSpPr/>
          <p:nvPr userDrawn="1"/>
        </p:nvGrpSpPr>
        <p:grpSpPr>
          <a:xfrm>
            <a:off x="-32159" y="1"/>
            <a:ext cx="12224160" cy="6999015"/>
            <a:chOff x="1474338" y="2057025"/>
            <a:chExt cx="5727606" cy="3279374"/>
          </a:xfrm>
          <a:solidFill>
            <a:srgbClr val="4811D1"/>
          </a:solidFill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BE73DF5-9B28-CCD7-59DC-C9D7F5FD4735}"/>
                </a:ext>
              </a:extLst>
            </p:cNvPr>
            <p:cNvGrpSpPr/>
            <p:nvPr/>
          </p:nvGrpSpPr>
          <p:grpSpPr>
            <a:xfrm>
              <a:off x="1474338" y="2057025"/>
              <a:ext cx="4455648" cy="3241083"/>
              <a:chOff x="2741613" y="943891"/>
              <a:chExt cx="9144865" cy="6652066"/>
            </a:xfrm>
            <a:grpFill/>
          </p:grpSpPr>
          <p:pic>
            <p:nvPicPr>
              <p:cNvPr id="35" name="Gráfico 34">
                <a:extLst>
                  <a:ext uri="{FF2B5EF4-FFF2-40B4-BE49-F238E27FC236}">
                    <a16:creationId xmlns:a16="http://schemas.microsoft.com/office/drawing/2014/main" id="{46C56C9D-55BA-F8C5-3B00-0C8FE79D5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 t="40953"/>
              <a:stretch/>
            </p:blipFill>
            <p:spPr>
              <a:xfrm>
                <a:off x="2741613" y="943891"/>
                <a:ext cx="3048000" cy="3599534"/>
              </a:xfrm>
              <a:prstGeom prst="rect">
                <a:avLst/>
              </a:prstGeom>
            </p:spPr>
          </p:pic>
          <p:pic>
            <p:nvPicPr>
              <p:cNvPr id="36" name="Gráfico 35">
                <a:extLst>
                  <a:ext uri="{FF2B5EF4-FFF2-40B4-BE49-F238E27FC236}">
                    <a16:creationId xmlns:a16="http://schemas.microsoft.com/office/drawing/2014/main" id="{4D29DA9C-F97F-79E8-C2A1-DE9B6088C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12151"/>
              <a:stretch/>
            </p:blipFill>
            <p:spPr>
              <a:xfrm>
                <a:off x="5790479" y="2240654"/>
                <a:ext cx="3048000" cy="5355303"/>
              </a:xfrm>
              <a:prstGeom prst="rect">
                <a:avLst/>
              </a:prstGeom>
            </p:spPr>
          </p:pic>
          <p:pic>
            <p:nvPicPr>
              <p:cNvPr id="37" name="Gráfico 36">
                <a:extLst>
                  <a:ext uri="{FF2B5EF4-FFF2-40B4-BE49-F238E27FC236}">
                    <a16:creationId xmlns:a16="http://schemas.microsoft.com/office/drawing/2014/main" id="{EF80DEAB-9922-A719-728C-734211AC1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 t="46735" b="-12761"/>
              <a:stretch/>
            </p:blipFill>
            <p:spPr>
              <a:xfrm>
                <a:off x="8838478" y="1371347"/>
                <a:ext cx="3048000" cy="4024894"/>
              </a:xfrm>
              <a:prstGeom prst="rect">
                <a:avLst/>
              </a:prstGeom>
            </p:spPr>
          </p:pic>
        </p:grpSp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942D7C73-C9BA-20CE-74F1-F9CDFE1EDC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861" r="14379"/>
            <a:stretch/>
          </p:blipFill>
          <p:spPr>
            <a:xfrm>
              <a:off x="5930409" y="2688846"/>
              <a:ext cx="1271535" cy="2647553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83EA4129-CDEB-5045-4CFF-E52173BCE039}"/>
              </a:ext>
            </a:extLst>
          </p:cNvPr>
          <p:cNvGrpSpPr/>
          <p:nvPr userDrawn="1"/>
        </p:nvGrpSpPr>
        <p:grpSpPr>
          <a:xfrm>
            <a:off x="9850158" y="387646"/>
            <a:ext cx="2084590" cy="399817"/>
            <a:chOff x="9850158" y="387646"/>
            <a:chExt cx="2084590" cy="399817"/>
          </a:xfrm>
        </p:grpSpPr>
        <p:grpSp>
          <p:nvGrpSpPr>
            <p:cNvPr id="40" name="Gráfico 37">
              <a:extLst>
                <a:ext uri="{FF2B5EF4-FFF2-40B4-BE49-F238E27FC236}">
                  <a16:creationId xmlns:a16="http://schemas.microsoft.com/office/drawing/2014/main" id="{EF3880E3-BA7D-1EBB-FFF3-847C1CE9F50A}"/>
                </a:ext>
              </a:extLst>
            </p:cNvPr>
            <p:cNvGrpSpPr/>
            <p:nvPr/>
          </p:nvGrpSpPr>
          <p:grpSpPr>
            <a:xfrm>
              <a:off x="9850158" y="417239"/>
              <a:ext cx="553808" cy="370224"/>
              <a:chOff x="9850158" y="417239"/>
              <a:chExt cx="553808" cy="370224"/>
            </a:xfrm>
            <a:solidFill>
              <a:schemeClr val="tx1"/>
            </a:solidFill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A4889F77-685C-1974-D62C-335F788B5601}"/>
                  </a:ext>
                </a:extLst>
              </p:cNvPr>
              <p:cNvSpPr/>
              <p:nvPr/>
            </p:nvSpPr>
            <p:spPr>
              <a:xfrm>
                <a:off x="10219364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D24C52DA-C18A-8F1C-3DD7-479C446D128C}"/>
                  </a:ext>
                </a:extLst>
              </p:cNvPr>
              <p:cNvSpPr/>
              <p:nvPr/>
            </p:nvSpPr>
            <p:spPr>
              <a:xfrm>
                <a:off x="10034761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8868303F-2448-C1F2-D5A2-9C6E687C5820}"/>
                  </a:ext>
                </a:extLst>
              </p:cNvPr>
              <p:cNvSpPr/>
              <p:nvPr/>
            </p:nvSpPr>
            <p:spPr>
              <a:xfrm>
                <a:off x="9850158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4" name="Gráfico 37">
              <a:extLst>
                <a:ext uri="{FF2B5EF4-FFF2-40B4-BE49-F238E27FC236}">
                  <a16:creationId xmlns:a16="http://schemas.microsoft.com/office/drawing/2014/main" id="{9CBC4A61-92F5-B4A4-C0E1-738733EC5A2B}"/>
                </a:ext>
              </a:extLst>
            </p:cNvPr>
            <p:cNvGrpSpPr/>
            <p:nvPr/>
          </p:nvGrpSpPr>
          <p:grpSpPr>
            <a:xfrm>
              <a:off x="10527084" y="387646"/>
              <a:ext cx="1407664" cy="341174"/>
              <a:chOff x="10527084" y="387646"/>
              <a:chExt cx="1407664" cy="341174"/>
            </a:xfrm>
            <a:solidFill>
              <a:schemeClr val="tx1"/>
            </a:solidFill>
          </p:grpSpPr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2760B539-E13E-B5A8-6905-A52E28DE77C5}"/>
                  </a:ext>
                </a:extLst>
              </p:cNvPr>
              <p:cNvSpPr/>
              <p:nvPr/>
            </p:nvSpPr>
            <p:spPr>
              <a:xfrm>
                <a:off x="10910751" y="475291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76C5302E-D4FD-BB3B-A975-E774BF773A9B}"/>
                  </a:ext>
                </a:extLst>
              </p:cNvPr>
              <p:cNvSpPr/>
              <p:nvPr/>
            </p:nvSpPr>
            <p:spPr>
              <a:xfrm>
                <a:off x="11382416" y="478984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D877289D-8D04-ADD6-9A69-2573A1367D29}"/>
                  </a:ext>
                </a:extLst>
              </p:cNvPr>
              <p:cNvSpPr/>
              <p:nvPr/>
            </p:nvSpPr>
            <p:spPr>
              <a:xfrm>
                <a:off x="11468150" y="478984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FC8DA1DB-E417-D72D-1B7F-A1E251DC33AD}"/>
                  </a:ext>
                </a:extLst>
              </p:cNvPr>
              <p:cNvSpPr/>
              <p:nvPr/>
            </p:nvSpPr>
            <p:spPr>
              <a:xfrm>
                <a:off x="10527084" y="473026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DAA4F70C-5CE3-83C7-1926-5C8CF114AB2B}"/>
                  </a:ext>
                </a:extLst>
              </p:cNvPr>
              <p:cNvSpPr/>
              <p:nvPr/>
            </p:nvSpPr>
            <p:spPr>
              <a:xfrm>
                <a:off x="11169579" y="417239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C60EE732-2911-4CAC-7DB9-852A9A82C50F}"/>
                  </a:ext>
                </a:extLst>
              </p:cNvPr>
              <p:cNvSpPr/>
              <p:nvPr/>
            </p:nvSpPr>
            <p:spPr>
              <a:xfrm>
                <a:off x="11379071" y="387646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E2A52C5-278C-7C7C-2D3A-C845747CB991}"/>
                  </a:ext>
                </a:extLst>
              </p:cNvPr>
              <p:cNvSpPr/>
              <p:nvPr/>
            </p:nvSpPr>
            <p:spPr>
              <a:xfrm>
                <a:off x="11714927" y="478196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024313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14" name="Espaço Reservado para Texto 34">
            <a:extLst>
              <a:ext uri="{FF2B5EF4-FFF2-40B4-BE49-F238E27FC236}">
                <a16:creationId xmlns:a16="http://schemas.microsoft.com/office/drawing/2014/main" id="{1DF0F5C6-99FE-BCE7-99F4-05D26E65A2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332469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16" name="Espaço Reservado para Texto 40">
            <a:extLst>
              <a:ext uri="{FF2B5EF4-FFF2-40B4-BE49-F238E27FC236}">
                <a16:creationId xmlns:a16="http://schemas.microsoft.com/office/drawing/2014/main" id="{EA540B94-D96E-C094-859A-DB923BCD78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33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17" name="Espaço Reservado para Texto 40">
            <a:extLst>
              <a:ext uri="{FF2B5EF4-FFF2-40B4-BE49-F238E27FC236}">
                <a16:creationId xmlns:a16="http://schemas.microsoft.com/office/drawing/2014/main" id="{D2AF2D5F-8E5D-855E-79A6-93DCC1FF01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26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5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FBCD7C20-1052-983B-B8ED-875732DB9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7060E1A-BE83-3D92-9037-2625559337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A2C6150-B662-D086-8FC5-F0AF430153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5" name="Espaço Reservado para Texto 53">
            <a:extLst>
              <a:ext uri="{FF2B5EF4-FFF2-40B4-BE49-F238E27FC236}">
                <a16:creationId xmlns:a16="http://schemas.microsoft.com/office/drawing/2014/main" id="{A11474FF-344D-65FE-849E-B013A33A35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9301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793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rgbClr val="5E2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1066082-1BCD-8539-79B4-0E99215A3EFF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DC857A7-146E-E1BA-5F7B-9FE530CE4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para Texto 21">
            <a:extLst>
              <a:ext uri="{FF2B5EF4-FFF2-40B4-BE49-F238E27FC236}">
                <a16:creationId xmlns:a16="http://schemas.microsoft.com/office/drawing/2014/main" id="{37550830-3B15-7CBD-5041-413CFA30F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9300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029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7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1" name="Espaço Reservado para Texto 21">
            <a:extLst>
              <a:ext uri="{FF2B5EF4-FFF2-40B4-BE49-F238E27FC236}">
                <a16:creationId xmlns:a16="http://schemas.microsoft.com/office/drawing/2014/main" id="{37550830-3B15-7CBD-5041-413CFA30F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9300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85C63E6-3F9E-C139-B483-E3074B9BBF4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3242DE1-7312-DFC7-7E20-BF7D8234530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F59357E-A7AD-3A0E-FAD0-980B5802D889}"/>
              </a:ext>
            </a:extLst>
          </p:cNvPr>
          <p:cNvCxnSpPr>
            <a:cxnSpLocks/>
          </p:cNvCxnSpPr>
          <p:nvPr userDrawn="1"/>
        </p:nvCxnSpPr>
        <p:spPr>
          <a:xfrm>
            <a:off x="9145708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49">
            <a:extLst>
              <a:ext uri="{FF2B5EF4-FFF2-40B4-BE49-F238E27FC236}">
                <a16:creationId xmlns:a16="http://schemas.microsoft.com/office/drawing/2014/main" id="{25BCE27A-7730-0626-83EC-ADD3075BD08D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9305261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0" name="Espaço Reservado para Texto 49">
            <a:extLst>
              <a:ext uri="{FF2B5EF4-FFF2-40B4-BE49-F238E27FC236}">
                <a16:creationId xmlns:a16="http://schemas.microsoft.com/office/drawing/2014/main" id="{639B7C9F-A45F-4292-1B63-5FB4CCCF2912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9305261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2" name="Espaço Reservado para Texto 49">
            <a:extLst>
              <a:ext uri="{FF2B5EF4-FFF2-40B4-BE49-F238E27FC236}">
                <a16:creationId xmlns:a16="http://schemas.microsoft.com/office/drawing/2014/main" id="{63F96316-0BD5-08D3-B4C0-268B01799420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9305261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3" name="Espaço Reservado para Texto 53">
            <a:extLst>
              <a:ext uri="{FF2B5EF4-FFF2-40B4-BE49-F238E27FC236}">
                <a16:creationId xmlns:a16="http://schemas.microsoft.com/office/drawing/2014/main" id="{6E7FA187-C7AD-065B-DE57-BA230B8A9F6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05262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4" name="Espaço Reservado para Texto 53">
            <a:extLst>
              <a:ext uri="{FF2B5EF4-FFF2-40B4-BE49-F238E27FC236}">
                <a16:creationId xmlns:a16="http://schemas.microsoft.com/office/drawing/2014/main" id="{6FDBE6A5-9895-4FE9-2010-0641AB87BFC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5262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428C551F-B582-4226-E20C-938746B272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5261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id="{27776663-4877-D914-0C3E-809E63D5F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E1303981-8613-90D2-63B1-195FC67C900C}"/>
              </a:ext>
            </a:extLst>
          </p:cNvPr>
          <p:cNvPicPr/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0" name="Gráfico 4">
            <a:extLst>
              <a:ext uri="{FF2B5EF4-FFF2-40B4-BE49-F238E27FC236}">
                <a16:creationId xmlns:a16="http://schemas.microsoft.com/office/drawing/2014/main" id="{8321AB1E-A6D1-695D-4C29-210A29E7A56C}"/>
              </a:ext>
            </a:extLst>
          </p:cNvPr>
          <p:cNvPicPr/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34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rgbClr val="5E2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1066082-1BCD-8539-79B4-0E99215A3EFF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DC857A7-146E-E1BA-5F7B-9FE530CE4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para Texto 21">
            <a:extLst>
              <a:ext uri="{FF2B5EF4-FFF2-40B4-BE49-F238E27FC236}">
                <a16:creationId xmlns:a16="http://schemas.microsoft.com/office/drawing/2014/main" id="{37550830-3B15-7CBD-5041-413CFA30F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9300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85C63E6-3F9E-C139-B483-E3074B9BBF4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3242DE1-7312-DFC7-7E20-BF7D8234530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F59357E-A7AD-3A0E-FAD0-980B5802D889}"/>
              </a:ext>
            </a:extLst>
          </p:cNvPr>
          <p:cNvCxnSpPr>
            <a:cxnSpLocks/>
          </p:cNvCxnSpPr>
          <p:nvPr userDrawn="1"/>
        </p:nvCxnSpPr>
        <p:spPr>
          <a:xfrm>
            <a:off x="9145708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49">
            <a:extLst>
              <a:ext uri="{FF2B5EF4-FFF2-40B4-BE49-F238E27FC236}">
                <a16:creationId xmlns:a16="http://schemas.microsoft.com/office/drawing/2014/main" id="{25BCE27A-7730-0626-83EC-ADD3075BD08D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9305261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0" name="Espaço Reservado para Texto 49">
            <a:extLst>
              <a:ext uri="{FF2B5EF4-FFF2-40B4-BE49-F238E27FC236}">
                <a16:creationId xmlns:a16="http://schemas.microsoft.com/office/drawing/2014/main" id="{639B7C9F-A45F-4292-1B63-5FB4CCCF2912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9305261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2" name="Espaço Reservado para Texto 49">
            <a:extLst>
              <a:ext uri="{FF2B5EF4-FFF2-40B4-BE49-F238E27FC236}">
                <a16:creationId xmlns:a16="http://schemas.microsoft.com/office/drawing/2014/main" id="{63F96316-0BD5-08D3-B4C0-268B01799420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9305261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3" name="Espaço Reservado para Texto 53">
            <a:extLst>
              <a:ext uri="{FF2B5EF4-FFF2-40B4-BE49-F238E27FC236}">
                <a16:creationId xmlns:a16="http://schemas.microsoft.com/office/drawing/2014/main" id="{6E7FA187-C7AD-065B-DE57-BA230B8A9F6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05262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4" name="Espaço Reservado para Texto 53">
            <a:extLst>
              <a:ext uri="{FF2B5EF4-FFF2-40B4-BE49-F238E27FC236}">
                <a16:creationId xmlns:a16="http://schemas.microsoft.com/office/drawing/2014/main" id="{6FDBE6A5-9895-4FE9-2010-0641AB87BFC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5262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428C551F-B582-4226-E20C-938746B272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5261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1870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4C4392F7-96D9-7E07-EA6E-AD746BF34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192308"/>
            <a:ext cx="8909050" cy="41550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/>
            </a:lvl1pPr>
          </a:lstStyle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Ti.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Fulerum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Mis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arehene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ficurorum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furnultodin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trortem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hac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rebuncl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arideessum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publin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tem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noste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Scibus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 Go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conduceris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publin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dit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Simodisus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adhus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viveheb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atalis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 C. Et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Cast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Ceri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patilis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quit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558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9A97764-ADFF-8E23-F40B-74C4A18E030D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A57C3FB-A388-3B47-6E34-84C8A332A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138906"/>
            <a:ext cx="8909050" cy="45369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</a:t>
            </a:r>
          </a:p>
        </p:txBody>
      </p:sp>
      <p:sp>
        <p:nvSpPr>
          <p:cNvPr id="22" name="Espaço Reservado para Número de Slide 5">
            <a:extLst>
              <a:ext uri="{FF2B5EF4-FFF2-40B4-BE49-F238E27FC236}">
                <a16:creationId xmlns:a16="http://schemas.microsoft.com/office/drawing/2014/main" id="{19469506-1B9E-6F60-DEA0-3EF80BCF9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0969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9017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C48CDCEE-EB18-EA4B-BB8B-AF3C02B3AE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9017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E9FE8993-9341-D27D-AE70-C38BB1F161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81B350FD-37E4-1102-FDC9-042DF22BF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433D6200-3F1E-97B1-0D33-F751CE74E7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586569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7050" y="1639573"/>
            <a:ext cx="3585167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651000"/>
            <a:ext cx="7086600" cy="3387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60"/>
              </a:lnSpc>
              <a:buNone/>
              <a:defRPr sz="48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145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7050" y="1639573"/>
            <a:ext cx="3585167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651000"/>
            <a:ext cx="7086600" cy="3387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60"/>
              </a:lnSpc>
              <a:buNone/>
              <a:defRPr sz="48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039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6162E1E-4793-E425-6531-CC388ED625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313266" y="25400"/>
            <a:ext cx="3197225" cy="114233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19348D0-AE20-F2AC-A1F8-E14286DB13DB}"/>
              </a:ext>
            </a:extLst>
          </p:cNvPr>
          <p:cNvGrpSpPr/>
          <p:nvPr userDrawn="1"/>
        </p:nvGrpSpPr>
        <p:grpSpPr>
          <a:xfrm>
            <a:off x="0" y="-3145345"/>
            <a:ext cx="9872144" cy="10416657"/>
            <a:chOff x="2741613" y="-5269422"/>
            <a:chExt cx="12192863" cy="12865379"/>
          </a:xfrm>
          <a:solidFill>
            <a:srgbClr val="3B3C44"/>
          </a:solidFill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053899B-45F5-87BA-F0C8-0FEE2AF4E6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6414"/>
            <a:stretch/>
          </p:blipFill>
          <p:spPr>
            <a:xfrm>
              <a:off x="2741613" y="57568"/>
              <a:ext cx="3048001" cy="4485856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F7292EF-B89B-E820-00E4-C7563DC41E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1655" b="-1"/>
            <a:stretch/>
          </p:blipFill>
          <p:spPr>
            <a:xfrm>
              <a:off x="5790479" y="789390"/>
              <a:ext cx="3048000" cy="6806567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6B7423CF-B25E-836A-7BD7-ABA3E7101C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-5497" b="-6160"/>
            <a:stretch/>
          </p:blipFill>
          <p:spPr>
            <a:xfrm>
              <a:off x="8838476" y="-1842363"/>
              <a:ext cx="3048001" cy="6806559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2ABE1F7F-B14D-FDFF-A3E0-2B2F53AF5B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1655" b="-1"/>
            <a:stretch/>
          </p:blipFill>
          <p:spPr>
            <a:xfrm>
              <a:off x="11886475" y="-5269422"/>
              <a:ext cx="3048001" cy="6806559"/>
            </a:xfrm>
            <a:prstGeom prst="rect">
              <a:avLst/>
            </a:prstGeom>
          </p:spPr>
        </p:pic>
      </p:grpSp>
      <p:sp>
        <p:nvSpPr>
          <p:cNvPr id="17" name="Espaço Reservado para Texto 31">
            <a:extLst>
              <a:ext uri="{FF2B5EF4-FFF2-40B4-BE49-F238E27FC236}">
                <a16:creationId xmlns:a16="http://schemas.microsoft.com/office/drawing/2014/main" id="{2DE477E6-128A-B5D1-A599-42BC1E3F7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3575" y="3722562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18" name="Espaço Reservado para Texto 34">
            <a:extLst>
              <a:ext uri="{FF2B5EF4-FFF2-40B4-BE49-F238E27FC236}">
                <a16:creationId xmlns:a16="http://schemas.microsoft.com/office/drawing/2014/main" id="{1BDF7856-0F84-098A-A946-1293A9B5FC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3575" y="5030718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19" name="Espaço Reservado para Texto 40">
            <a:extLst>
              <a:ext uri="{FF2B5EF4-FFF2-40B4-BE49-F238E27FC236}">
                <a16:creationId xmlns:a16="http://schemas.microsoft.com/office/drawing/2014/main" id="{787B8C01-D3CA-650E-D75A-718442A2D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33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20" name="Espaço Reservado para Texto 40">
            <a:extLst>
              <a:ext uri="{FF2B5EF4-FFF2-40B4-BE49-F238E27FC236}">
                <a16:creationId xmlns:a16="http://schemas.microsoft.com/office/drawing/2014/main" id="{C5F4F438-F85D-9570-27B9-C18B0748A4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21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3F8D2260-ADFA-3273-E035-4A9F49EDC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2974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DEBE21D1-9F64-4B59-A87D-2252CA678B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256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9986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3F8D2260-ADFA-3273-E035-4A9F49EDC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2974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DEBE21D1-9F64-4B59-A87D-2252CA678B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256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2734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066158"/>
            <a:ext cx="7086600" cy="1937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0A81A59D-A838-9E5F-DC97-A0A0B6C533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7825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261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Clr>
                <a:srgbClr val="5E22F3"/>
              </a:buClr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066158"/>
            <a:ext cx="7086600" cy="1937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0A81A59D-A838-9E5F-DC97-A0A0B6C533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7825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Clr>
                <a:srgbClr val="5E22F3"/>
              </a:buClr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82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2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20258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2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20341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7438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28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5911B4F6-BCAC-42BB-0571-8B5E516E6A36}"/>
              </a:ext>
            </a:extLst>
          </p:cNvPr>
          <p:cNvSpPr/>
          <p:nvPr userDrawn="1"/>
        </p:nvSpPr>
        <p:spPr>
          <a:xfrm>
            <a:off x="-193431" y="-114300"/>
            <a:ext cx="5451231" cy="6346825"/>
          </a:xfrm>
          <a:prstGeom prst="roundRect">
            <a:avLst>
              <a:gd name="adj" fmla="val 2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136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7438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28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5911B4F6-BCAC-42BB-0571-8B5E516E6A36}"/>
              </a:ext>
            </a:extLst>
          </p:cNvPr>
          <p:cNvSpPr/>
          <p:nvPr userDrawn="1"/>
        </p:nvSpPr>
        <p:spPr>
          <a:xfrm>
            <a:off x="-193431" y="-114300"/>
            <a:ext cx="5451231" cy="6346825"/>
          </a:xfrm>
          <a:prstGeom prst="roundRect">
            <a:avLst>
              <a:gd name="adj" fmla="val 2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F8883C43-6A9E-D1E1-7E4D-249432D93B21}"/>
              </a:ext>
            </a:extLst>
          </p:cNvPr>
          <p:cNvSpPr/>
          <p:nvPr userDrawn="1"/>
        </p:nvSpPr>
        <p:spPr>
          <a:xfrm>
            <a:off x="248337" y="524262"/>
            <a:ext cx="4719590" cy="5184000"/>
          </a:xfrm>
          <a:prstGeom prst="roundRect">
            <a:avLst>
              <a:gd name="adj" fmla="val 33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98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149185E6-A5B3-BF1A-7F4D-F951CEEE14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3176" y="1587"/>
            <a:ext cx="6096000" cy="62309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id="{FE869FFB-883C-1D07-881F-D8F7A54053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22975" y="0"/>
            <a:ext cx="4761350" cy="6230863"/>
          </a:xfrm>
          <a:custGeom>
            <a:avLst/>
            <a:gdLst>
              <a:gd name="connsiteX0" fmla="*/ 0 w 4761350"/>
              <a:gd name="connsiteY0" fmla="*/ 0 h 6230863"/>
              <a:gd name="connsiteX1" fmla="*/ 200648 w 4761350"/>
              <a:gd name="connsiteY1" fmla="*/ 0 h 6230863"/>
              <a:gd name="connsiteX2" fmla="*/ 4761350 w 4761350"/>
              <a:gd name="connsiteY2" fmla="*/ 0 h 6230863"/>
              <a:gd name="connsiteX3" fmla="*/ 3393116 w 4761350"/>
              <a:gd name="connsiteY3" fmla="*/ 2451476 h 6230863"/>
              <a:gd name="connsiteX4" fmla="*/ 1158492 w 4761350"/>
              <a:gd name="connsiteY4" fmla="*/ 3898003 h 6230863"/>
              <a:gd name="connsiteX5" fmla="*/ 230517 w 4761350"/>
              <a:gd name="connsiteY5" fmla="*/ 6230863 h 6230863"/>
              <a:gd name="connsiteX6" fmla="*/ 0 w 4761350"/>
              <a:gd name="connsiteY6" fmla="*/ 6230863 h 623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1350" h="6230863">
                <a:moveTo>
                  <a:pt x="0" y="0"/>
                </a:moveTo>
                <a:lnTo>
                  <a:pt x="200648" y="0"/>
                </a:lnTo>
                <a:cubicBezTo>
                  <a:pt x="200648" y="0"/>
                  <a:pt x="4761350" y="0"/>
                  <a:pt x="4761350" y="0"/>
                </a:cubicBezTo>
                <a:cubicBezTo>
                  <a:pt x="4027008" y="734716"/>
                  <a:pt x="4587380" y="1290988"/>
                  <a:pt x="3393116" y="2451476"/>
                </a:cubicBezTo>
                <a:cubicBezTo>
                  <a:pt x="2726182" y="3099537"/>
                  <a:pt x="1798669" y="3161672"/>
                  <a:pt x="1158492" y="3898003"/>
                </a:cubicBezTo>
                <a:cubicBezTo>
                  <a:pt x="390763" y="4780989"/>
                  <a:pt x="979102" y="5290646"/>
                  <a:pt x="230517" y="6230863"/>
                </a:cubicBezTo>
                <a:lnTo>
                  <a:pt x="0" y="6230863"/>
                </a:lnTo>
                <a:close/>
              </a:path>
            </a:pathLst>
          </a:custGeom>
          <a:solidFill>
            <a:srgbClr val="5E22F3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44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149185E6-A5B3-BF1A-7F4D-F951CEEE14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3176" y="1587"/>
            <a:ext cx="6096000" cy="62309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id="{FE869FFB-883C-1D07-881F-D8F7A54053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22975" y="0"/>
            <a:ext cx="4761350" cy="6230863"/>
          </a:xfrm>
          <a:custGeom>
            <a:avLst/>
            <a:gdLst>
              <a:gd name="connsiteX0" fmla="*/ 0 w 4761350"/>
              <a:gd name="connsiteY0" fmla="*/ 0 h 6230863"/>
              <a:gd name="connsiteX1" fmla="*/ 200648 w 4761350"/>
              <a:gd name="connsiteY1" fmla="*/ 0 h 6230863"/>
              <a:gd name="connsiteX2" fmla="*/ 4761350 w 4761350"/>
              <a:gd name="connsiteY2" fmla="*/ 0 h 6230863"/>
              <a:gd name="connsiteX3" fmla="*/ 3393116 w 4761350"/>
              <a:gd name="connsiteY3" fmla="*/ 2451476 h 6230863"/>
              <a:gd name="connsiteX4" fmla="*/ 1158492 w 4761350"/>
              <a:gd name="connsiteY4" fmla="*/ 3898003 h 6230863"/>
              <a:gd name="connsiteX5" fmla="*/ 230517 w 4761350"/>
              <a:gd name="connsiteY5" fmla="*/ 6230863 h 6230863"/>
              <a:gd name="connsiteX6" fmla="*/ 0 w 4761350"/>
              <a:gd name="connsiteY6" fmla="*/ 6230863 h 623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1350" h="6230863">
                <a:moveTo>
                  <a:pt x="0" y="0"/>
                </a:moveTo>
                <a:lnTo>
                  <a:pt x="200648" y="0"/>
                </a:lnTo>
                <a:cubicBezTo>
                  <a:pt x="200648" y="0"/>
                  <a:pt x="4761350" y="0"/>
                  <a:pt x="4761350" y="0"/>
                </a:cubicBezTo>
                <a:cubicBezTo>
                  <a:pt x="4027008" y="734716"/>
                  <a:pt x="4587380" y="1290988"/>
                  <a:pt x="3393116" y="2451476"/>
                </a:cubicBezTo>
                <a:cubicBezTo>
                  <a:pt x="2726182" y="3099537"/>
                  <a:pt x="1798669" y="3161672"/>
                  <a:pt x="1158492" y="3898003"/>
                </a:cubicBezTo>
                <a:cubicBezTo>
                  <a:pt x="390763" y="4780989"/>
                  <a:pt x="979102" y="5290646"/>
                  <a:pt x="230517" y="6230863"/>
                </a:cubicBezTo>
                <a:lnTo>
                  <a:pt x="0" y="62308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731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310BB28B-7B43-E733-3EEB-6B0B963A79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7613" y="-41275"/>
            <a:ext cx="10974387" cy="689927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>
                <a:solidFill>
                  <a:srgbClr val="D6D5EB"/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77" name="Espaço Reservado para Texto 76">
            <a:extLst>
              <a:ext uri="{FF2B5EF4-FFF2-40B4-BE49-F238E27FC236}">
                <a16:creationId xmlns:a16="http://schemas.microsoft.com/office/drawing/2014/main" id="{1569891B-EDE6-A1B3-AC31-B96EE64F2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8749468" y="-41274"/>
            <a:ext cx="3442530" cy="3855717"/>
          </a:xfrm>
          <a:custGeom>
            <a:avLst/>
            <a:gdLst>
              <a:gd name="connsiteX0" fmla="*/ 0 w 3442530"/>
              <a:gd name="connsiteY0" fmla="*/ 0 h 3855717"/>
              <a:gd name="connsiteX1" fmla="*/ 3442530 w 3442530"/>
              <a:gd name="connsiteY1" fmla="*/ 0 h 3855717"/>
              <a:gd name="connsiteX2" fmla="*/ 3442530 w 3442530"/>
              <a:gd name="connsiteY2" fmla="*/ 3855717 h 3855717"/>
              <a:gd name="connsiteX3" fmla="*/ 3428584 w 3442530"/>
              <a:gd name="connsiteY3" fmla="*/ 3846249 h 3855717"/>
              <a:gd name="connsiteX4" fmla="*/ 1524380 w 3442530"/>
              <a:gd name="connsiteY4" fmla="*/ 2731079 h 3855717"/>
              <a:gd name="connsiteX5" fmla="*/ 0 w 3442530"/>
              <a:gd name="connsiteY5" fmla="*/ 0 h 385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2530" h="3855717">
                <a:moveTo>
                  <a:pt x="0" y="0"/>
                </a:moveTo>
                <a:lnTo>
                  <a:pt x="3442530" y="0"/>
                </a:lnTo>
                <a:lnTo>
                  <a:pt x="3442530" y="3855717"/>
                </a:lnTo>
                <a:lnTo>
                  <a:pt x="3428584" y="3846249"/>
                </a:lnTo>
                <a:cubicBezTo>
                  <a:pt x="2802215" y="3446868"/>
                  <a:pt x="2081664" y="3272561"/>
                  <a:pt x="1524380" y="2731079"/>
                </a:cubicBezTo>
                <a:cubicBezTo>
                  <a:pt x="193823" y="1438232"/>
                  <a:pt x="818147" y="818514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rgbClr val="5E22F3">
                    <a:alpha val="0"/>
                  </a:srgb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CF8185F-94F3-403C-5C82-277B10907D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996495" y="-8314"/>
            <a:ext cx="2369269" cy="846515"/>
          </a:xfrm>
          <a:prstGeom prst="rect">
            <a:avLst/>
          </a:prstGeom>
        </p:spPr>
      </p:pic>
      <p:sp>
        <p:nvSpPr>
          <p:cNvPr id="15" name="Espaço Reservado para Texto 40">
            <a:extLst>
              <a:ext uri="{FF2B5EF4-FFF2-40B4-BE49-F238E27FC236}">
                <a16:creationId xmlns:a16="http://schemas.microsoft.com/office/drawing/2014/main" id="{05AAA452-18AC-83A7-D5E9-3F73FBB7D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74" name="Espaço Reservado para Texto 73">
            <a:extLst>
              <a:ext uri="{FF2B5EF4-FFF2-40B4-BE49-F238E27FC236}">
                <a16:creationId xmlns:a16="http://schemas.microsoft.com/office/drawing/2014/main" id="{92D48C0C-2A3A-E946-2B98-E60167528C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-2" y="-41275"/>
            <a:ext cx="6704808" cy="6907622"/>
          </a:xfrm>
          <a:custGeom>
            <a:avLst/>
            <a:gdLst>
              <a:gd name="connsiteX0" fmla="*/ 0 w 6704808"/>
              <a:gd name="connsiteY0" fmla="*/ 0 h 6907622"/>
              <a:gd name="connsiteX1" fmla="*/ 1681816 w 6704808"/>
              <a:gd name="connsiteY1" fmla="*/ 0 h 6907622"/>
              <a:gd name="connsiteX2" fmla="*/ 2710591 w 6704808"/>
              <a:gd name="connsiteY2" fmla="*/ 2586241 h 6907622"/>
              <a:gd name="connsiteX3" fmla="*/ 5187950 w 6704808"/>
              <a:gd name="connsiteY3" fmla="*/ 4189881 h 6907622"/>
              <a:gd name="connsiteX4" fmla="*/ 6704808 w 6704808"/>
              <a:gd name="connsiteY4" fmla="*/ 6907622 h 6907622"/>
              <a:gd name="connsiteX5" fmla="*/ 1648702 w 6704808"/>
              <a:gd name="connsiteY5" fmla="*/ 6907622 h 6907622"/>
              <a:gd name="connsiteX6" fmla="*/ 0 w 6704808"/>
              <a:gd name="connsiteY6" fmla="*/ 6907622 h 690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808" h="6907622">
                <a:moveTo>
                  <a:pt x="0" y="0"/>
                </a:moveTo>
                <a:lnTo>
                  <a:pt x="1681816" y="0"/>
                </a:lnTo>
                <a:cubicBezTo>
                  <a:pt x="2511715" y="1042338"/>
                  <a:pt x="1859468" y="1607350"/>
                  <a:pt x="2710591" y="2586241"/>
                </a:cubicBezTo>
                <a:cubicBezTo>
                  <a:pt x="3420307" y="3402547"/>
                  <a:pt x="4448572" y="3471432"/>
                  <a:pt x="5187950" y="4189881"/>
                </a:cubicBezTo>
                <a:cubicBezTo>
                  <a:pt x="6511940" y="5476414"/>
                  <a:pt x="5890699" y="6093106"/>
                  <a:pt x="6704808" y="6907622"/>
                </a:cubicBezTo>
                <a:cubicBezTo>
                  <a:pt x="6704808" y="6907622"/>
                  <a:pt x="1648702" y="6907622"/>
                  <a:pt x="1648702" y="6907622"/>
                </a:cubicBezTo>
                <a:lnTo>
                  <a:pt x="0" y="690762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lang="pt-BR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.</a:t>
            </a:r>
          </a:p>
        </p:txBody>
      </p:sp>
      <p:sp>
        <p:nvSpPr>
          <p:cNvPr id="10" name="Espaço Reservado para Texto 31">
            <a:extLst>
              <a:ext uri="{FF2B5EF4-FFF2-40B4-BE49-F238E27FC236}">
                <a16:creationId xmlns:a16="http://schemas.microsoft.com/office/drawing/2014/main" id="{274F57BC-E6A4-6C56-93F6-F4FB0F6FE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024313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11" name="Espaço Reservado para Texto 34">
            <a:extLst>
              <a:ext uri="{FF2B5EF4-FFF2-40B4-BE49-F238E27FC236}">
                <a16:creationId xmlns:a16="http://schemas.microsoft.com/office/drawing/2014/main" id="{0F3CBC9D-210B-107D-87A3-6187DBE14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332469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12" name="Espaço Reservado para Texto 40">
            <a:extLst>
              <a:ext uri="{FF2B5EF4-FFF2-40B4-BE49-F238E27FC236}">
                <a16:creationId xmlns:a16="http://schemas.microsoft.com/office/drawing/2014/main" id="{90EFA45C-E30A-FCA2-6655-B5FFB62F90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33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</p:spTree>
    <p:extLst>
      <p:ext uri="{BB962C8B-B14F-4D97-AF65-F5344CB8AC3E}">
        <p14:creationId xmlns:p14="http://schemas.microsoft.com/office/powerpoint/2010/main" val="335391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O+IMAGEM_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114080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7438" y="167216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32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AE47C9F5-5B20-5511-AFA4-FB081F7F2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2850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6" y="-440301"/>
            <a:ext cx="6096000" cy="6230938"/>
          </a:xfrm>
          <a:prstGeom prst="roundRect">
            <a:avLst>
              <a:gd name="adj" fmla="val 5638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400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114080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7438" y="167216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32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AE47C9F5-5B20-5511-AFA4-FB081F7F2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2850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6" y="-440301"/>
            <a:ext cx="6096000" cy="6230938"/>
          </a:xfrm>
          <a:prstGeom prst="roundRect">
            <a:avLst>
              <a:gd name="adj" fmla="val 5638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4183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954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8993188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081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954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8993188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1082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-1"/>
            <a:ext cx="6024562" cy="6232526"/>
          </a:xfrm>
          <a:prstGeom prst="roundRect">
            <a:avLst>
              <a:gd name="adj" fmla="val 0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E5AAD8A-17EA-F3A7-F7C1-488FC2CFED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1" y="1638300"/>
            <a:ext cx="5437093" cy="326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br>
              <a:rPr lang="pt-BR" dirty="0"/>
            </a:b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24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-1"/>
            <a:ext cx="6024562" cy="6232526"/>
          </a:xfrm>
          <a:prstGeom prst="roundRect">
            <a:avLst>
              <a:gd name="adj" fmla="val 0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E5AAD8A-17EA-F3A7-F7C1-488FC2CFED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1" y="1638300"/>
            <a:ext cx="5437093" cy="326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br>
              <a:rPr lang="pt-BR" dirty="0"/>
            </a:b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102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8600" y="2832100"/>
            <a:ext cx="11734800" cy="340042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FC2673A0-22CB-C741-92DB-A3596BCF0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8153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573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8600" y="2832100"/>
            <a:ext cx="11734800" cy="340042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FC2673A0-22CB-C741-92DB-A3596BCF0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8153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2795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6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7379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24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9024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7438" y="0"/>
            <a:ext cx="6024562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100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6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7379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24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9024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7438" y="0"/>
            <a:ext cx="6024562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0928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4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spaço Reservado para Imagem 60">
            <a:extLst>
              <a:ext uri="{FF2B5EF4-FFF2-40B4-BE49-F238E27FC236}">
                <a16:creationId xmlns:a16="http://schemas.microsoft.com/office/drawing/2014/main" id="{5D609A34-AC71-F087-AC35-BB8ED25759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22975" cy="6858000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CaixaDeTexto 9">
            <a:extLst>
              <a:ext uri="{FF2B5EF4-FFF2-40B4-BE49-F238E27FC236}">
                <a16:creationId xmlns:a16="http://schemas.microsoft.com/office/drawing/2014/main" id="{66796B6C-9EEF-DAD4-2BDC-3560A2387D3F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23" name="Gráfico 14">
            <a:extLst>
              <a:ext uri="{FF2B5EF4-FFF2-40B4-BE49-F238E27FC236}">
                <a16:creationId xmlns:a16="http://schemas.microsoft.com/office/drawing/2014/main" id="{B269ABD6-A949-F55E-6CFA-698CA65FF2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13334" y="-137160"/>
            <a:ext cx="3197225" cy="1142335"/>
          </a:xfrm>
          <a:prstGeom prst="rect">
            <a:avLst/>
          </a:prstGeom>
        </p:spPr>
      </p:pic>
      <p:sp>
        <p:nvSpPr>
          <p:cNvPr id="77" name="Forma Livre 76">
            <a:extLst>
              <a:ext uri="{FF2B5EF4-FFF2-40B4-BE49-F238E27FC236}">
                <a16:creationId xmlns:a16="http://schemas.microsoft.com/office/drawing/2014/main" id="{640C2112-3BEA-DF2F-0E8D-E69542A3B464}"/>
              </a:ext>
            </a:extLst>
          </p:cNvPr>
          <p:cNvSpPr/>
          <p:nvPr userDrawn="1"/>
        </p:nvSpPr>
        <p:spPr>
          <a:xfrm flipH="1">
            <a:off x="3283288" y="-351294"/>
            <a:ext cx="888" cy="4887"/>
          </a:xfrm>
          <a:custGeom>
            <a:avLst/>
            <a:gdLst>
              <a:gd name="connsiteX0" fmla="*/ 388 w 888"/>
              <a:gd name="connsiteY0" fmla="*/ 0 h 4887"/>
              <a:gd name="connsiteX1" fmla="*/ 0 w 888"/>
              <a:gd name="connsiteY1" fmla="*/ 0 h 4887"/>
              <a:gd name="connsiteX2" fmla="*/ 611 w 888"/>
              <a:gd name="connsiteY2" fmla="*/ 4887 h 4887"/>
              <a:gd name="connsiteX3" fmla="*/ 666 w 888"/>
              <a:gd name="connsiteY3" fmla="*/ 4831 h 4887"/>
              <a:gd name="connsiteX4" fmla="*/ 888 w 888"/>
              <a:gd name="connsiteY4" fmla="*/ 1999 h 4887"/>
              <a:gd name="connsiteX5" fmla="*/ 388 w 888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" h="4887">
                <a:moveTo>
                  <a:pt x="388" y="0"/>
                </a:moveTo>
                <a:lnTo>
                  <a:pt x="0" y="0"/>
                </a:lnTo>
                <a:cubicBezTo>
                  <a:pt x="278" y="1611"/>
                  <a:pt x="388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8" y="1999"/>
                </a:cubicBezTo>
                <a:cubicBezTo>
                  <a:pt x="722" y="1333"/>
                  <a:pt x="556" y="667"/>
                  <a:pt x="388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1" name="Forma Livre 80">
            <a:extLst>
              <a:ext uri="{FF2B5EF4-FFF2-40B4-BE49-F238E27FC236}">
                <a16:creationId xmlns:a16="http://schemas.microsoft.com/office/drawing/2014/main" id="{37491C44-9693-096E-AB81-ED8739A76133}"/>
              </a:ext>
            </a:extLst>
          </p:cNvPr>
          <p:cNvSpPr/>
          <p:nvPr userDrawn="1"/>
        </p:nvSpPr>
        <p:spPr>
          <a:xfrm flipH="1">
            <a:off x="-274300" y="-337006"/>
            <a:ext cx="889" cy="4887"/>
          </a:xfrm>
          <a:custGeom>
            <a:avLst/>
            <a:gdLst>
              <a:gd name="connsiteX0" fmla="*/ 389 w 889"/>
              <a:gd name="connsiteY0" fmla="*/ 0 h 4887"/>
              <a:gd name="connsiteX1" fmla="*/ 0 w 889"/>
              <a:gd name="connsiteY1" fmla="*/ 0 h 4887"/>
              <a:gd name="connsiteX2" fmla="*/ 611 w 889"/>
              <a:gd name="connsiteY2" fmla="*/ 4887 h 4887"/>
              <a:gd name="connsiteX3" fmla="*/ 666 w 889"/>
              <a:gd name="connsiteY3" fmla="*/ 4831 h 4887"/>
              <a:gd name="connsiteX4" fmla="*/ 889 w 889"/>
              <a:gd name="connsiteY4" fmla="*/ 1999 h 4887"/>
              <a:gd name="connsiteX5" fmla="*/ 389 w 889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" h="4887">
                <a:moveTo>
                  <a:pt x="389" y="0"/>
                </a:moveTo>
                <a:lnTo>
                  <a:pt x="0" y="0"/>
                </a:lnTo>
                <a:cubicBezTo>
                  <a:pt x="278" y="1611"/>
                  <a:pt x="389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9" y="1999"/>
                </a:cubicBezTo>
                <a:cubicBezTo>
                  <a:pt x="722" y="1333"/>
                  <a:pt x="556" y="667"/>
                  <a:pt x="389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56" name="Espaço Reservado para Texto 40">
            <a:extLst>
              <a:ext uri="{FF2B5EF4-FFF2-40B4-BE49-F238E27FC236}">
                <a16:creationId xmlns:a16="http://schemas.microsoft.com/office/drawing/2014/main" id="{E15D6B3F-B808-ACFA-46E0-A6949B9A4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6582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57" name="Espaço Reservado para Texto 40">
            <a:extLst>
              <a:ext uri="{FF2B5EF4-FFF2-40B4-BE49-F238E27FC236}">
                <a16:creationId xmlns:a16="http://schemas.microsoft.com/office/drawing/2014/main" id="{92DF2F22-2CB5-34B0-C164-C9FAEB532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58" name="Espaço Reservado para Texto 31">
            <a:extLst>
              <a:ext uri="{FF2B5EF4-FFF2-40B4-BE49-F238E27FC236}">
                <a16:creationId xmlns:a16="http://schemas.microsoft.com/office/drawing/2014/main" id="{84FDDE17-14CE-C7B9-9921-23379628F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0506" y="3656307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59" name="Espaço Reservado para Texto 34">
            <a:extLst>
              <a:ext uri="{FF2B5EF4-FFF2-40B4-BE49-F238E27FC236}">
                <a16:creationId xmlns:a16="http://schemas.microsoft.com/office/drawing/2014/main" id="{773A27DE-25AC-F035-A37D-5F0CAB41B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0506" y="4964463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84" name="Espaço Reservado para Texto 83">
            <a:extLst>
              <a:ext uri="{FF2B5EF4-FFF2-40B4-BE49-F238E27FC236}">
                <a16:creationId xmlns:a16="http://schemas.microsoft.com/office/drawing/2014/main" id="{9E5C31DB-0584-CE90-9B8B-64E87C116A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298" y="513925"/>
            <a:ext cx="1776677" cy="3552852"/>
          </a:xfrm>
          <a:custGeom>
            <a:avLst/>
            <a:gdLst>
              <a:gd name="connsiteX0" fmla="*/ 962238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8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6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8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5" y="1765794"/>
                  <a:pt x="422350" y="1716380"/>
                  <a:pt x="625335" y="1513394"/>
                </a:cubicBezTo>
                <a:cubicBezTo>
                  <a:pt x="1046963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5" name="Espaço Reservado para Texto 84">
            <a:extLst>
              <a:ext uri="{FF2B5EF4-FFF2-40B4-BE49-F238E27FC236}">
                <a16:creationId xmlns:a16="http://schemas.microsoft.com/office/drawing/2014/main" id="{79C8143A-50B0-4462-B1F2-C43FC062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9621" y="1"/>
            <a:ext cx="1776928" cy="2316427"/>
          </a:xfrm>
          <a:custGeom>
            <a:avLst/>
            <a:gdLst>
              <a:gd name="connsiteX0" fmla="*/ 0 w 1776928"/>
              <a:gd name="connsiteY0" fmla="*/ 0 h 2316427"/>
              <a:gd name="connsiteX1" fmla="*/ 960308 w 1776928"/>
              <a:gd name="connsiteY1" fmla="*/ 0 h 2316427"/>
              <a:gd name="connsiteX2" fmla="*/ 975885 w 1776928"/>
              <a:gd name="connsiteY2" fmla="*/ 35263 h 2316427"/>
              <a:gd name="connsiteX3" fmla="*/ 1151505 w 1776928"/>
              <a:gd name="connsiteY3" fmla="*/ 276682 h 2316427"/>
              <a:gd name="connsiteX4" fmla="*/ 1776928 w 1776928"/>
              <a:gd name="connsiteY4" fmla="*/ 565488 h 2316427"/>
              <a:gd name="connsiteX5" fmla="*/ 1776928 w 1776928"/>
              <a:gd name="connsiteY5" fmla="*/ 2316427 h 2316427"/>
              <a:gd name="connsiteX6" fmla="*/ 1161444 w 1776928"/>
              <a:gd name="connsiteY6" fmla="*/ 2051832 h 2316427"/>
              <a:gd name="connsiteX7" fmla="*/ 625423 w 1776928"/>
              <a:gd name="connsiteY7" fmla="*/ 802764 h 2316427"/>
              <a:gd name="connsiteX8" fmla="*/ 0 w 1776928"/>
              <a:gd name="connsiteY8" fmla="*/ 539723 h 23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928" h="2316427">
                <a:moveTo>
                  <a:pt x="0" y="0"/>
                </a:moveTo>
                <a:lnTo>
                  <a:pt x="960308" y="0"/>
                </a:lnTo>
                <a:lnTo>
                  <a:pt x="975885" y="35263"/>
                </a:lnTo>
                <a:cubicBezTo>
                  <a:pt x="1016664" y="116775"/>
                  <a:pt x="1072439" y="197616"/>
                  <a:pt x="1151505" y="276682"/>
                </a:cubicBezTo>
                <a:cubicBezTo>
                  <a:pt x="1354519" y="479696"/>
                  <a:pt x="1569194" y="529117"/>
                  <a:pt x="1776928" y="565488"/>
                </a:cubicBezTo>
                <a:lnTo>
                  <a:pt x="1776928" y="2316427"/>
                </a:lnTo>
                <a:cubicBezTo>
                  <a:pt x="1536099" y="2314761"/>
                  <a:pt x="1313205" y="2203537"/>
                  <a:pt x="1161444" y="2051832"/>
                </a:cubicBezTo>
                <a:cubicBezTo>
                  <a:pt x="806281" y="1696669"/>
                  <a:pt x="1047110" y="1224506"/>
                  <a:pt x="625423" y="802764"/>
                </a:cubicBezTo>
                <a:cubicBezTo>
                  <a:pt x="422409" y="599749"/>
                  <a:pt x="207678" y="576095"/>
                  <a:pt x="0" y="539723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6" name="Espaço Reservado para Texto 85">
            <a:extLst>
              <a:ext uri="{FF2B5EF4-FFF2-40B4-BE49-F238E27FC236}">
                <a16:creationId xmlns:a16="http://schemas.microsoft.com/office/drawing/2014/main" id="{C54D980A-EDFF-6538-B3BF-F179BA496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855" y="535357"/>
            <a:ext cx="1776677" cy="3552852"/>
          </a:xfrm>
          <a:custGeom>
            <a:avLst/>
            <a:gdLst>
              <a:gd name="connsiteX0" fmla="*/ 962237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7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7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7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4" y="1765794"/>
                  <a:pt x="422349" y="1716380"/>
                  <a:pt x="625335" y="1513394"/>
                </a:cubicBezTo>
                <a:cubicBezTo>
                  <a:pt x="1046962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7" name="Espaço Reservado para Texto 86">
            <a:extLst>
              <a:ext uri="{FF2B5EF4-FFF2-40B4-BE49-F238E27FC236}">
                <a16:creationId xmlns:a16="http://schemas.microsoft.com/office/drawing/2014/main" id="{35E650F7-F041-CD21-8C17-B8BE899CB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220329"/>
            <a:ext cx="688961" cy="2110387"/>
          </a:xfrm>
          <a:custGeom>
            <a:avLst/>
            <a:gdLst>
              <a:gd name="connsiteX0" fmla="*/ 0 w 688961"/>
              <a:gd name="connsiteY0" fmla="*/ 0 h 2110387"/>
              <a:gd name="connsiteX1" fmla="*/ 63538 w 688961"/>
              <a:gd name="connsiteY1" fmla="*/ 70642 h 2110387"/>
              <a:gd name="connsiteX2" fmla="*/ 688961 w 688961"/>
              <a:gd name="connsiteY2" fmla="*/ 359448 h 2110387"/>
              <a:gd name="connsiteX3" fmla="*/ 688961 w 688961"/>
              <a:gd name="connsiteY3" fmla="*/ 2110387 h 2110387"/>
              <a:gd name="connsiteX4" fmla="*/ 73477 w 688961"/>
              <a:gd name="connsiteY4" fmla="*/ 1845792 h 2110387"/>
              <a:gd name="connsiteX5" fmla="*/ 13561 w 688961"/>
              <a:gd name="connsiteY5" fmla="*/ 1777869 h 2110387"/>
              <a:gd name="connsiteX6" fmla="*/ 0 w 688961"/>
              <a:gd name="connsiteY6" fmla="*/ 1757887 h 211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961" h="2110387">
                <a:moveTo>
                  <a:pt x="0" y="0"/>
                </a:moveTo>
                <a:lnTo>
                  <a:pt x="63538" y="70642"/>
                </a:lnTo>
                <a:cubicBezTo>
                  <a:pt x="266552" y="273656"/>
                  <a:pt x="481227" y="323077"/>
                  <a:pt x="688961" y="359448"/>
                </a:cubicBezTo>
                <a:lnTo>
                  <a:pt x="688961" y="2110387"/>
                </a:lnTo>
                <a:cubicBezTo>
                  <a:pt x="448132" y="2108721"/>
                  <a:pt x="225238" y="1997497"/>
                  <a:pt x="73477" y="1845792"/>
                </a:cubicBezTo>
                <a:cubicBezTo>
                  <a:pt x="51279" y="1823594"/>
                  <a:pt x="31410" y="1800940"/>
                  <a:pt x="13561" y="1777869"/>
                </a:cubicBezTo>
                <a:lnTo>
                  <a:pt x="0" y="17578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</p:spTree>
    <p:extLst>
      <p:ext uri="{BB962C8B-B14F-4D97-AF65-F5344CB8AC3E}">
        <p14:creationId xmlns:p14="http://schemas.microsoft.com/office/powerpoint/2010/main" val="4251025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24" y="444500"/>
            <a:ext cx="545602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.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7" y="-440301"/>
            <a:ext cx="6538369" cy="6672826"/>
          </a:xfrm>
          <a:prstGeom prst="roundRect">
            <a:avLst>
              <a:gd name="adj" fmla="val 3457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4787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24" y="444500"/>
            <a:ext cx="545602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.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7" y="-440301"/>
            <a:ext cx="6538369" cy="6672826"/>
          </a:xfrm>
          <a:prstGeom prst="roundRect">
            <a:avLst>
              <a:gd name="adj" fmla="val 3457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7293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444500"/>
            <a:ext cx="9753601" cy="2667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338513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/>
            </a:lvl1pPr>
          </a:lstStyle>
          <a:p>
            <a:pPr lvl="0"/>
            <a:r>
              <a:rPr lang="pt-BR" dirty="0"/>
              <a:t>Nome Sobrenome</a:t>
            </a:r>
          </a:p>
        </p:txBody>
      </p:sp>
    </p:spTree>
    <p:extLst>
      <p:ext uri="{BB962C8B-B14F-4D97-AF65-F5344CB8AC3E}">
        <p14:creationId xmlns:p14="http://schemas.microsoft.com/office/powerpoint/2010/main" val="368023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444500"/>
            <a:ext cx="9753601" cy="2667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304957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Nome Sobrenome</a:t>
            </a:r>
          </a:p>
        </p:txBody>
      </p:sp>
    </p:spTree>
    <p:extLst>
      <p:ext uri="{BB962C8B-B14F-4D97-AF65-F5344CB8AC3E}">
        <p14:creationId xmlns:p14="http://schemas.microsoft.com/office/powerpoint/2010/main" val="2328681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4483" y="1498191"/>
            <a:ext cx="8663032" cy="318286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8980" y="4912737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pt-BR" dirty="0"/>
              <a:t>Nome Sobrenome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928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59493C6-4340-7EE4-7BBA-D67F4A98E4E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1778438"/>
            <a:ext cx="12192000" cy="4455227"/>
            <a:chOff x="1144380" y="840672"/>
            <a:chExt cx="12192000" cy="4455227"/>
          </a:xfrm>
          <a:solidFill>
            <a:srgbClr val="F5F5FF"/>
          </a:solidFill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B4B655B-4E40-12A5-26F0-E2AC7A52CE7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44380" y="840672"/>
              <a:ext cx="4780544" cy="4455227"/>
              <a:chOff x="2064401" y="-1552575"/>
              <a:chExt cx="9811687" cy="9144000"/>
            </a:xfrm>
            <a:grpFill/>
          </p:grpSpPr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DA9937C5-A547-582C-5900-C7C6315027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 l="77782"/>
              <a:stretch/>
            </p:blipFill>
            <p:spPr>
              <a:xfrm>
                <a:off x="2064401" y="1495426"/>
                <a:ext cx="677213" cy="6095999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1D89D4AD-2666-2F6C-F54D-808B1C542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741613" y="-155257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A08F2193-1588-BB8B-4F24-2E720A286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780088" y="146878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id="{D3051E60-ED5A-CBBA-4EB4-B211B77CBA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828088" y="-1477615"/>
                <a:ext cx="3048000" cy="6096000"/>
              </a:xfrm>
              <a:prstGeom prst="rect">
                <a:avLst/>
              </a:prstGeom>
            </p:spPr>
          </p:pic>
        </p:grp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AE8ABB3E-73D5-4BDC-6096-7604BE5BE39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920283" y="840672"/>
              <a:ext cx="5935662" cy="4455227"/>
              <a:chOff x="-306387" y="-1552575"/>
              <a:chExt cx="12182475" cy="9144000"/>
            </a:xfrm>
            <a:grpFill/>
          </p:grpSpPr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851D969E-8FE0-B4ED-2122-493069425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306387" y="149542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8BD2C8F5-B291-5DB8-F8A5-DB79C3C404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741613" y="-155257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9107124C-4166-1BE1-C7F4-D0227DD7E4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780088" y="146878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3AE682E6-52F5-4F39-723B-761BD135B1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828088" y="-1477615"/>
                <a:ext cx="3048000" cy="6096000"/>
              </a:xfrm>
              <a:prstGeom prst="rect">
                <a:avLst/>
              </a:prstGeom>
            </p:spPr>
          </p:pic>
        </p:grp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FF7BA8D4-3C18-74CF-15DB-808BBF84A4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b="1268"/>
            <a:stretch/>
          </p:blipFill>
          <p:spPr>
            <a:xfrm>
              <a:off x="11851304" y="2362272"/>
              <a:ext cx="1485076" cy="2932488"/>
            </a:xfrm>
            <a:prstGeom prst="rect">
              <a:avLst/>
            </a:prstGeom>
          </p:spPr>
        </p:pic>
      </p:grp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4483" y="1498191"/>
            <a:ext cx="8663032" cy="318286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8980" y="4912737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Nome Sobrenome</a:t>
            </a:r>
          </a:p>
        </p:txBody>
      </p:sp>
    </p:spTree>
    <p:extLst>
      <p:ext uri="{BB962C8B-B14F-4D97-AF65-F5344CB8AC3E}">
        <p14:creationId xmlns:p14="http://schemas.microsoft.com/office/powerpoint/2010/main" val="323462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852560"/>
            <a:ext cx="3445778" cy="43766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4400" b="1"/>
            </a:lvl1pPr>
          </a:lstStyle>
          <a:p>
            <a:pPr lvl="0"/>
            <a:r>
              <a:rPr lang="pt-BR" dirty="0"/>
              <a:t>“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500803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100"/>
            </a:lvl1pPr>
          </a:lstStyle>
          <a:p>
            <a:pPr lvl="0"/>
            <a:r>
              <a:rPr lang="pt-BR" dirty="0"/>
              <a:t>Nome Sobrenome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53A95BB2-B48C-9AB9-9DC1-4BDACCD06B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87825" y="260350"/>
            <a:ext cx="7775575" cy="5972175"/>
          </a:xfrm>
          <a:prstGeom prst="roundRect">
            <a:avLst>
              <a:gd name="adj" fmla="val 4025"/>
            </a:avLst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247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852560"/>
            <a:ext cx="3445778" cy="43766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4400" b="1"/>
            </a:lvl1pPr>
          </a:lstStyle>
          <a:p>
            <a:pPr lvl="0"/>
            <a:r>
              <a:rPr lang="pt-BR" dirty="0"/>
              <a:t>“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500803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1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Nome Sobrenome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53A95BB2-B48C-9AB9-9DC1-4BDACCD06B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87825" y="260350"/>
            <a:ext cx="7775575" cy="5972175"/>
          </a:xfrm>
          <a:prstGeom prst="roundRect">
            <a:avLst>
              <a:gd name="adj" fmla="val 4025"/>
            </a:avLst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4095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613" y="1526796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923" y="1526796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613" y="348982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6923" y="348982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299446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613" y="4940708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6838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340096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613" y="1526796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923" y="1526796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613" y="348982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6923" y="348982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299446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613" y="4940708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6838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2202843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5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spaço Reservado para Imagem 60">
            <a:extLst>
              <a:ext uri="{FF2B5EF4-FFF2-40B4-BE49-F238E27FC236}">
                <a16:creationId xmlns:a16="http://schemas.microsoft.com/office/drawing/2014/main" id="{5D609A34-AC71-F087-AC35-BB8ED25759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22975" cy="6858000"/>
          </a:xfrm>
          <a:prstGeom prst="rect">
            <a:avLst/>
          </a:prstGeom>
          <a:solidFill>
            <a:srgbClr val="D6D5EB"/>
          </a:solidFill>
          <a:ln w="12700">
            <a:solidFill>
              <a:schemeClr val="tx1"/>
            </a:solidFill>
          </a:ln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CaixaDeTexto 9">
            <a:extLst>
              <a:ext uri="{FF2B5EF4-FFF2-40B4-BE49-F238E27FC236}">
                <a16:creationId xmlns:a16="http://schemas.microsoft.com/office/drawing/2014/main" id="{66796B6C-9EEF-DAD4-2BDC-3560A2387D3F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23" name="Gráfico 14">
            <a:extLst>
              <a:ext uri="{FF2B5EF4-FFF2-40B4-BE49-F238E27FC236}">
                <a16:creationId xmlns:a16="http://schemas.microsoft.com/office/drawing/2014/main" id="{B269ABD6-A949-F55E-6CFA-698CA65FF2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13334" y="-137160"/>
            <a:ext cx="3197225" cy="1142335"/>
          </a:xfrm>
          <a:prstGeom prst="rect">
            <a:avLst/>
          </a:prstGeom>
        </p:spPr>
      </p:pic>
      <p:sp>
        <p:nvSpPr>
          <p:cNvPr id="77" name="Forma Livre 76">
            <a:extLst>
              <a:ext uri="{FF2B5EF4-FFF2-40B4-BE49-F238E27FC236}">
                <a16:creationId xmlns:a16="http://schemas.microsoft.com/office/drawing/2014/main" id="{640C2112-3BEA-DF2F-0E8D-E69542A3B464}"/>
              </a:ext>
            </a:extLst>
          </p:cNvPr>
          <p:cNvSpPr/>
          <p:nvPr userDrawn="1"/>
        </p:nvSpPr>
        <p:spPr>
          <a:xfrm flipH="1">
            <a:off x="3283288" y="-351294"/>
            <a:ext cx="888" cy="4887"/>
          </a:xfrm>
          <a:custGeom>
            <a:avLst/>
            <a:gdLst>
              <a:gd name="connsiteX0" fmla="*/ 388 w 888"/>
              <a:gd name="connsiteY0" fmla="*/ 0 h 4887"/>
              <a:gd name="connsiteX1" fmla="*/ 0 w 888"/>
              <a:gd name="connsiteY1" fmla="*/ 0 h 4887"/>
              <a:gd name="connsiteX2" fmla="*/ 611 w 888"/>
              <a:gd name="connsiteY2" fmla="*/ 4887 h 4887"/>
              <a:gd name="connsiteX3" fmla="*/ 666 w 888"/>
              <a:gd name="connsiteY3" fmla="*/ 4831 h 4887"/>
              <a:gd name="connsiteX4" fmla="*/ 888 w 888"/>
              <a:gd name="connsiteY4" fmla="*/ 1999 h 4887"/>
              <a:gd name="connsiteX5" fmla="*/ 388 w 888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" h="4887">
                <a:moveTo>
                  <a:pt x="388" y="0"/>
                </a:moveTo>
                <a:lnTo>
                  <a:pt x="0" y="0"/>
                </a:lnTo>
                <a:cubicBezTo>
                  <a:pt x="278" y="1611"/>
                  <a:pt x="388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8" y="1999"/>
                </a:cubicBezTo>
                <a:cubicBezTo>
                  <a:pt x="722" y="1333"/>
                  <a:pt x="556" y="667"/>
                  <a:pt x="388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1" name="Forma Livre 80">
            <a:extLst>
              <a:ext uri="{FF2B5EF4-FFF2-40B4-BE49-F238E27FC236}">
                <a16:creationId xmlns:a16="http://schemas.microsoft.com/office/drawing/2014/main" id="{37491C44-9693-096E-AB81-ED8739A76133}"/>
              </a:ext>
            </a:extLst>
          </p:cNvPr>
          <p:cNvSpPr/>
          <p:nvPr userDrawn="1"/>
        </p:nvSpPr>
        <p:spPr>
          <a:xfrm flipH="1">
            <a:off x="-274300" y="-337006"/>
            <a:ext cx="889" cy="4887"/>
          </a:xfrm>
          <a:custGeom>
            <a:avLst/>
            <a:gdLst>
              <a:gd name="connsiteX0" fmla="*/ 389 w 889"/>
              <a:gd name="connsiteY0" fmla="*/ 0 h 4887"/>
              <a:gd name="connsiteX1" fmla="*/ 0 w 889"/>
              <a:gd name="connsiteY1" fmla="*/ 0 h 4887"/>
              <a:gd name="connsiteX2" fmla="*/ 611 w 889"/>
              <a:gd name="connsiteY2" fmla="*/ 4887 h 4887"/>
              <a:gd name="connsiteX3" fmla="*/ 666 w 889"/>
              <a:gd name="connsiteY3" fmla="*/ 4831 h 4887"/>
              <a:gd name="connsiteX4" fmla="*/ 889 w 889"/>
              <a:gd name="connsiteY4" fmla="*/ 1999 h 4887"/>
              <a:gd name="connsiteX5" fmla="*/ 389 w 889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" h="4887">
                <a:moveTo>
                  <a:pt x="389" y="0"/>
                </a:moveTo>
                <a:lnTo>
                  <a:pt x="0" y="0"/>
                </a:lnTo>
                <a:cubicBezTo>
                  <a:pt x="278" y="1611"/>
                  <a:pt x="389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9" y="1999"/>
                </a:cubicBezTo>
                <a:cubicBezTo>
                  <a:pt x="722" y="1333"/>
                  <a:pt x="556" y="667"/>
                  <a:pt x="389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56" name="Espaço Reservado para Texto 40">
            <a:extLst>
              <a:ext uri="{FF2B5EF4-FFF2-40B4-BE49-F238E27FC236}">
                <a16:creationId xmlns:a16="http://schemas.microsoft.com/office/drawing/2014/main" id="{E15D6B3F-B808-ACFA-46E0-A6949B9A4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6582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57" name="Espaço Reservado para Texto 40">
            <a:extLst>
              <a:ext uri="{FF2B5EF4-FFF2-40B4-BE49-F238E27FC236}">
                <a16:creationId xmlns:a16="http://schemas.microsoft.com/office/drawing/2014/main" id="{92DF2F22-2CB5-34B0-C164-C9FAEB532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58" name="Espaço Reservado para Texto 31">
            <a:extLst>
              <a:ext uri="{FF2B5EF4-FFF2-40B4-BE49-F238E27FC236}">
                <a16:creationId xmlns:a16="http://schemas.microsoft.com/office/drawing/2014/main" id="{84FDDE17-14CE-C7B9-9921-23379628F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0506" y="3656307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59" name="Espaço Reservado para Texto 34">
            <a:extLst>
              <a:ext uri="{FF2B5EF4-FFF2-40B4-BE49-F238E27FC236}">
                <a16:creationId xmlns:a16="http://schemas.microsoft.com/office/drawing/2014/main" id="{773A27DE-25AC-F035-A37D-5F0CAB41B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0506" y="4964463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84" name="Espaço Reservado para Texto 83">
            <a:extLst>
              <a:ext uri="{FF2B5EF4-FFF2-40B4-BE49-F238E27FC236}">
                <a16:creationId xmlns:a16="http://schemas.microsoft.com/office/drawing/2014/main" id="{9E5C31DB-0584-CE90-9B8B-64E87C116A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298" y="513925"/>
            <a:ext cx="1776677" cy="3552852"/>
          </a:xfrm>
          <a:custGeom>
            <a:avLst/>
            <a:gdLst>
              <a:gd name="connsiteX0" fmla="*/ 962238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8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6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8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5" y="1765794"/>
                  <a:pt x="422350" y="1716380"/>
                  <a:pt x="625335" y="1513394"/>
                </a:cubicBezTo>
                <a:cubicBezTo>
                  <a:pt x="1046963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5" name="Espaço Reservado para Texto 84">
            <a:extLst>
              <a:ext uri="{FF2B5EF4-FFF2-40B4-BE49-F238E27FC236}">
                <a16:creationId xmlns:a16="http://schemas.microsoft.com/office/drawing/2014/main" id="{79C8143A-50B0-4462-B1F2-C43FC062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9621" y="1"/>
            <a:ext cx="1776928" cy="2316427"/>
          </a:xfrm>
          <a:custGeom>
            <a:avLst/>
            <a:gdLst>
              <a:gd name="connsiteX0" fmla="*/ 0 w 1776928"/>
              <a:gd name="connsiteY0" fmla="*/ 0 h 2316427"/>
              <a:gd name="connsiteX1" fmla="*/ 960308 w 1776928"/>
              <a:gd name="connsiteY1" fmla="*/ 0 h 2316427"/>
              <a:gd name="connsiteX2" fmla="*/ 975885 w 1776928"/>
              <a:gd name="connsiteY2" fmla="*/ 35263 h 2316427"/>
              <a:gd name="connsiteX3" fmla="*/ 1151505 w 1776928"/>
              <a:gd name="connsiteY3" fmla="*/ 276682 h 2316427"/>
              <a:gd name="connsiteX4" fmla="*/ 1776928 w 1776928"/>
              <a:gd name="connsiteY4" fmla="*/ 565488 h 2316427"/>
              <a:gd name="connsiteX5" fmla="*/ 1776928 w 1776928"/>
              <a:gd name="connsiteY5" fmla="*/ 2316427 h 2316427"/>
              <a:gd name="connsiteX6" fmla="*/ 1161444 w 1776928"/>
              <a:gd name="connsiteY6" fmla="*/ 2051832 h 2316427"/>
              <a:gd name="connsiteX7" fmla="*/ 625423 w 1776928"/>
              <a:gd name="connsiteY7" fmla="*/ 802764 h 2316427"/>
              <a:gd name="connsiteX8" fmla="*/ 0 w 1776928"/>
              <a:gd name="connsiteY8" fmla="*/ 539723 h 23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928" h="2316427">
                <a:moveTo>
                  <a:pt x="0" y="0"/>
                </a:moveTo>
                <a:lnTo>
                  <a:pt x="960308" y="0"/>
                </a:lnTo>
                <a:lnTo>
                  <a:pt x="975885" y="35263"/>
                </a:lnTo>
                <a:cubicBezTo>
                  <a:pt x="1016664" y="116775"/>
                  <a:pt x="1072439" y="197616"/>
                  <a:pt x="1151505" y="276682"/>
                </a:cubicBezTo>
                <a:cubicBezTo>
                  <a:pt x="1354519" y="479696"/>
                  <a:pt x="1569194" y="529117"/>
                  <a:pt x="1776928" y="565488"/>
                </a:cubicBezTo>
                <a:lnTo>
                  <a:pt x="1776928" y="2316427"/>
                </a:lnTo>
                <a:cubicBezTo>
                  <a:pt x="1536099" y="2314761"/>
                  <a:pt x="1313205" y="2203537"/>
                  <a:pt x="1161444" y="2051832"/>
                </a:cubicBezTo>
                <a:cubicBezTo>
                  <a:pt x="806281" y="1696669"/>
                  <a:pt x="1047110" y="1224506"/>
                  <a:pt x="625423" y="802764"/>
                </a:cubicBezTo>
                <a:cubicBezTo>
                  <a:pt x="422409" y="599749"/>
                  <a:pt x="207678" y="576095"/>
                  <a:pt x="0" y="539723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6" name="Espaço Reservado para Texto 85">
            <a:extLst>
              <a:ext uri="{FF2B5EF4-FFF2-40B4-BE49-F238E27FC236}">
                <a16:creationId xmlns:a16="http://schemas.microsoft.com/office/drawing/2014/main" id="{C54D980A-EDFF-6538-B3BF-F179BA496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855" y="535357"/>
            <a:ext cx="1776677" cy="3552852"/>
          </a:xfrm>
          <a:custGeom>
            <a:avLst/>
            <a:gdLst>
              <a:gd name="connsiteX0" fmla="*/ 962237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7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7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7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4" y="1765794"/>
                  <a:pt x="422349" y="1716380"/>
                  <a:pt x="625335" y="1513394"/>
                </a:cubicBezTo>
                <a:cubicBezTo>
                  <a:pt x="1046962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7" name="Espaço Reservado para Texto 86">
            <a:extLst>
              <a:ext uri="{FF2B5EF4-FFF2-40B4-BE49-F238E27FC236}">
                <a16:creationId xmlns:a16="http://schemas.microsoft.com/office/drawing/2014/main" id="{35E650F7-F041-CD21-8C17-B8BE899CB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220329"/>
            <a:ext cx="688961" cy="2110387"/>
          </a:xfrm>
          <a:custGeom>
            <a:avLst/>
            <a:gdLst>
              <a:gd name="connsiteX0" fmla="*/ 0 w 688961"/>
              <a:gd name="connsiteY0" fmla="*/ 0 h 2110387"/>
              <a:gd name="connsiteX1" fmla="*/ 63538 w 688961"/>
              <a:gd name="connsiteY1" fmla="*/ 70642 h 2110387"/>
              <a:gd name="connsiteX2" fmla="*/ 688961 w 688961"/>
              <a:gd name="connsiteY2" fmla="*/ 359448 h 2110387"/>
              <a:gd name="connsiteX3" fmla="*/ 688961 w 688961"/>
              <a:gd name="connsiteY3" fmla="*/ 2110387 h 2110387"/>
              <a:gd name="connsiteX4" fmla="*/ 73477 w 688961"/>
              <a:gd name="connsiteY4" fmla="*/ 1845792 h 2110387"/>
              <a:gd name="connsiteX5" fmla="*/ 13561 w 688961"/>
              <a:gd name="connsiteY5" fmla="*/ 1777869 h 2110387"/>
              <a:gd name="connsiteX6" fmla="*/ 0 w 688961"/>
              <a:gd name="connsiteY6" fmla="*/ 1757887 h 211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961" h="2110387">
                <a:moveTo>
                  <a:pt x="0" y="0"/>
                </a:moveTo>
                <a:lnTo>
                  <a:pt x="63538" y="70642"/>
                </a:lnTo>
                <a:cubicBezTo>
                  <a:pt x="266552" y="273656"/>
                  <a:pt x="481227" y="323077"/>
                  <a:pt x="688961" y="359448"/>
                </a:cubicBezTo>
                <a:lnTo>
                  <a:pt x="688961" y="2110387"/>
                </a:lnTo>
                <a:cubicBezTo>
                  <a:pt x="448132" y="2108721"/>
                  <a:pt x="225238" y="1997497"/>
                  <a:pt x="73477" y="1845792"/>
                </a:cubicBezTo>
                <a:cubicBezTo>
                  <a:pt x="51279" y="1823594"/>
                  <a:pt x="31410" y="1800940"/>
                  <a:pt x="13561" y="1777869"/>
                </a:cubicBezTo>
                <a:lnTo>
                  <a:pt x="0" y="1757887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</p:spTree>
    <p:extLst>
      <p:ext uri="{BB962C8B-B14F-4D97-AF65-F5344CB8AC3E}">
        <p14:creationId xmlns:p14="http://schemas.microsoft.com/office/powerpoint/2010/main" val="805267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4811D1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  <p:sp>
        <p:nvSpPr>
          <p:cNvPr id="37" name="Espaço Reservado para Texto 35">
            <a:extLst>
              <a:ext uri="{FF2B5EF4-FFF2-40B4-BE49-F238E27FC236}">
                <a16:creationId xmlns:a16="http://schemas.microsoft.com/office/drawing/2014/main" id="{711CF5E6-3B88-FDAE-C968-76DE83B209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5530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0372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4811D1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4" name="Espaço Reservado para Texto 35">
            <a:extLst>
              <a:ext uri="{FF2B5EF4-FFF2-40B4-BE49-F238E27FC236}">
                <a16:creationId xmlns:a16="http://schemas.microsoft.com/office/drawing/2014/main" id="{D8993AA7-5E85-C844-F0F4-DD8B1AB1D8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27454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7994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4811D1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  <p:sp>
        <p:nvSpPr>
          <p:cNvPr id="37" name="Espaço Reservado para Texto 35">
            <a:extLst>
              <a:ext uri="{FF2B5EF4-FFF2-40B4-BE49-F238E27FC236}">
                <a16:creationId xmlns:a16="http://schemas.microsoft.com/office/drawing/2014/main" id="{711CF5E6-3B88-FDAE-C968-76DE83B209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5530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59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F5F5FF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4" name="Espaço Reservado para Texto 35">
            <a:extLst>
              <a:ext uri="{FF2B5EF4-FFF2-40B4-BE49-F238E27FC236}">
                <a16:creationId xmlns:a16="http://schemas.microsoft.com/office/drawing/2014/main" id="{D8993AA7-5E85-C844-F0F4-DD8B1AB1D8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27454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19123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324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324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6264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6264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0906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7715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3324585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599" y="1736317"/>
            <a:ext cx="5794375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BEDFDAD8-C93C-7D14-A003-05DCE3852F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324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9F2B2F79-5401-0EC1-12BC-5B779BAE97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324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2C4A0937-410B-24C1-1C48-3130369098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6264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id="{0B3B5504-F4B3-2C01-8510-88C3EB1CBD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6264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8" name="Espaço Reservado para Texto 11">
            <a:extLst>
              <a:ext uri="{FF2B5EF4-FFF2-40B4-BE49-F238E27FC236}">
                <a16:creationId xmlns:a16="http://schemas.microsoft.com/office/drawing/2014/main" id="{BEBDEAC8-30AE-2B68-BEE8-9A94304DEF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0906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9" name="Espaço Reservado para Texto 11">
            <a:extLst>
              <a:ext uri="{FF2B5EF4-FFF2-40B4-BE49-F238E27FC236}">
                <a16:creationId xmlns:a16="http://schemas.microsoft.com/office/drawing/2014/main" id="{70A27608-1FCD-4DF8-A052-35892E023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7715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01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rgbClr val="481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6537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6537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9561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9561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4203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80449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105022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rgbClr val="481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599" y="1736317"/>
            <a:ext cx="5794375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 </a:t>
            </a:r>
          </a:p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88DF4042-6CBC-97FE-F30D-AFD6B35CD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6537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BB666376-4B98-DEF7-320C-DEFB839D37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6537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FC411303-BA46-7D77-AB98-382604444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9561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id="{6B747DA9-B9C7-0AA0-2845-BEDDFC138E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9561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8" name="Espaço Reservado para Texto 11">
            <a:extLst>
              <a:ext uri="{FF2B5EF4-FFF2-40B4-BE49-F238E27FC236}">
                <a16:creationId xmlns:a16="http://schemas.microsoft.com/office/drawing/2014/main" id="{C098E7E4-EF57-1C3E-5DA3-6A5C92CFD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4203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9" name="Espaço Reservado para Texto 11">
            <a:extLst>
              <a:ext uri="{FF2B5EF4-FFF2-40B4-BE49-F238E27FC236}">
                <a16:creationId xmlns:a16="http://schemas.microsoft.com/office/drawing/2014/main" id="{9D7F66CA-BD88-E823-DF73-0ECA6F499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80449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690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NUMBERS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rgbClr val="481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599" y="1736317"/>
            <a:ext cx="5794375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 </a:t>
            </a:r>
          </a:p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id="{88DF4042-6CBC-97FE-F30D-AFD6B35CD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6537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BB666376-4B98-DEF7-320C-DEFB839D37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6537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FC411303-BA46-7D77-AB98-382604444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9561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id="{6B747DA9-B9C7-0AA0-2845-BEDDFC138E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9561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8" name="Espaço Reservado para Texto 11">
            <a:extLst>
              <a:ext uri="{FF2B5EF4-FFF2-40B4-BE49-F238E27FC236}">
                <a16:creationId xmlns:a16="http://schemas.microsoft.com/office/drawing/2014/main" id="{C098E7E4-EF57-1C3E-5DA3-6A5C92CFD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4203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9" name="Espaço Reservado para Texto 11">
            <a:extLst>
              <a:ext uri="{FF2B5EF4-FFF2-40B4-BE49-F238E27FC236}">
                <a16:creationId xmlns:a16="http://schemas.microsoft.com/office/drawing/2014/main" id="{9D7F66CA-BD88-E823-DF73-0ECA6F499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80449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1027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924" y="5235666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r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sp>
        <p:nvSpPr>
          <p:cNvPr id="53" name="Forma Livre 52">
            <a:extLst>
              <a:ext uri="{FF2B5EF4-FFF2-40B4-BE49-F238E27FC236}">
                <a16:creationId xmlns:a16="http://schemas.microsoft.com/office/drawing/2014/main" id="{9E8DB22D-4CD7-CA1E-ED75-735E8EA6D0AC}"/>
              </a:ext>
            </a:extLst>
          </p:cNvPr>
          <p:cNvSpPr/>
          <p:nvPr/>
        </p:nvSpPr>
        <p:spPr>
          <a:xfrm>
            <a:off x="1336578" y="1147414"/>
            <a:ext cx="1234" cy="6787"/>
          </a:xfrm>
          <a:custGeom>
            <a:avLst/>
            <a:gdLst>
              <a:gd name="connsiteX0" fmla="*/ 0 w 1234"/>
              <a:gd name="connsiteY0" fmla="*/ 0 h 6787"/>
              <a:gd name="connsiteX1" fmla="*/ 541 w 1234"/>
              <a:gd name="connsiteY1" fmla="*/ 0 h 6787"/>
              <a:gd name="connsiteX2" fmla="*/ 1234 w 1234"/>
              <a:gd name="connsiteY2" fmla="*/ 2777 h 6787"/>
              <a:gd name="connsiteX3" fmla="*/ 926 w 1234"/>
              <a:gd name="connsiteY3" fmla="*/ 6710 h 6787"/>
              <a:gd name="connsiteX4" fmla="*/ 849 w 1234"/>
              <a:gd name="connsiteY4" fmla="*/ 6787 h 6787"/>
              <a:gd name="connsiteX5" fmla="*/ 0 w 1234"/>
              <a:gd name="connsiteY5" fmla="*/ 0 h 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" h="6787">
                <a:moveTo>
                  <a:pt x="0" y="0"/>
                </a:moveTo>
                <a:lnTo>
                  <a:pt x="541" y="0"/>
                </a:lnTo>
                <a:cubicBezTo>
                  <a:pt x="772" y="925"/>
                  <a:pt x="1004" y="1851"/>
                  <a:pt x="1234" y="2777"/>
                </a:cubicBezTo>
                <a:cubicBezTo>
                  <a:pt x="1157" y="4088"/>
                  <a:pt x="1004" y="5399"/>
                  <a:pt x="926" y="6710"/>
                </a:cubicBezTo>
                <a:lnTo>
                  <a:pt x="849" y="6787"/>
                </a:lnTo>
                <a:cubicBezTo>
                  <a:pt x="541" y="4550"/>
                  <a:pt x="387" y="2237"/>
                  <a:pt x="0" y="0"/>
                </a:cubicBezTo>
                <a:close/>
              </a:path>
            </a:pathLst>
          </a:custGeom>
          <a:solidFill>
            <a:srgbClr val="4811D1"/>
          </a:solidFill>
          <a:ln w="770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6" name="Espaço Reservado para Texto 75">
            <a:extLst>
              <a:ext uri="{FF2B5EF4-FFF2-40B4-BE49-F238E27FC236}">
                <a16:creationId xmlns:a16="http://schemas.microsoft.com/office/drawing/2014/main" id="{1728616A-BCD1-1201-2F84-95BD4A08F9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-1" y="1125414"/>
            <a:ext cx="2467862" cy="3727074"/>
          </a:xfrm>
          <a:custGeom>
            <a:avLst/>
            <a:gdLst>
              <a:gd name="connsiteX0" fmla="*/ 1336578 w 2467862"/>
              <a:gd name="connsiteY0" fmla="*/ 21999 h 3727074"/>
              <a:gd name="connsiteX1" fmla="*/ 1337427 w 2467862"/>
              <a:gd name="connsiteY1" fmla="*/ 28786 h 3727074"/>
              <a:gd name="connsiteX2" fmla="*/ 1337504 w 2467862"/>
              <a:gd name="connsiteY2" fmla="*/ 28709 h 3727074"/>
              <a:gd name="connsiteX3" fmla="*/ 1337812 w 2467862"/>
              <a:gd name="connsiteY3" fmla="*/ 24776 h 3727074"/>
              <a:gd name="connsiteX4" fmla="*/ 1337119 w 2467862"/>
              <a:gd name="connsiteY4" fmla="*/ 21999 h 3727074"/>
              <a:gd name="connsiteX5" fmla="*/ 1273954 w 2467862"/>
              <a:gd name="connsiteY5" fmla="*/ 0 h 3727074"/>
              <a:gd name="connsiteX6" fmla="*/ 2467862 w 2467862"/>
              <a:gd name="connsiteY6" fmla="*/ 0 h 3727074"/>
              <a:gd name="connsiteX7" fmla="*/ 2467862 w 2467862"/>
              <a:gd name="connsiteY7" fmla="*/ 1259492 h 3727074"/>
              <a:gd name="connsiteX8" fmla="*/ 1599252 w 2467862"/>
              <a:gd name="connsiteY8" fmla="*/ 1624817 h 3727074"/>
              <a:gd name="connsiteX9" fmla="*/ 854805 w 2467862"/>
              <a:gd name="connsiteY9" fmla="*/ 3359590 h 3727074"/>
              <a:gd name="connsiteX10" fmla="*/ 0 w 2467862"/>
              <a:gd name="connsiteY10" fmla="*/ 3727074 h 3727074"/>
              <a:gd name="connsiteX11" fmla="*/ 0 w 2467862"/>
              <a:gd name="connsiteY11" fmla="*/ 1295277 h 3727074"/>
              <a:gd name="connsiteX12" fmla="*/ 868610 w 2467862"/>
              <a:gd name="connsiteY12" fmla="*/ 894167 h 3727074"/>
              <a:gd name="connsiteX13" fmla="*/ 1231465 w 2467862"/>
              <a:gd name="connsiteY13" fmla="*/ 217989 h 372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67862" h="3727074">
                <a:moveTo>
                  <a:pt x="1336578" y="21999"/>
                </a:moveTo>
                <a:cubicBezTo>
                  <a:pt x="1336965" y="24236"/>
                  <a:pt x="1337119" y="26549"/>
                  <a:pt x="1337427" y="28786"/>
                </a:cubicBezTo>
                <a:lnTo>
                  <a:pt x="1337504" y="28709"/>
                </a:lnTo>
                <a:cubicBezTo>
                  <a:pt x="1337582" y="27398"/>
                  <a:pt x="1337735" y="26087"/>
                  <a:pt x="1337812" y="24776"/>
                </a:cubicBezTo>
                <a:cubicBezTo>
                  <a:pt x="1337582" y="23850"/>
                  <a:pt x="1337350" y="22924"/>
                  <a:pt x="1337119" y="21999"/>
                </a:cubicBezTo>
                <a:close/>
                <a:moveTo>
                  <a:pt x="1273954" y="0"/>
                </a:moveTo>
                <a:lnTo>
                  <a:pt x="2467862" y="0"/>
                </a:lnTo>
                <a:lnTo>
                  <a:pt x="2467862" y="1259492"/>
                </a:lnTo>
                <a:cubicBezTo>
                  <a:pt x="2179431" y="1310007"/>
                  <a:pt x="1881205" y="1342861"/>
                  <a:pt x="1599252" y="1624817"/>
                </a:cubicBezTo>
                <a:cubicBezTo>
                  <a:pt x="1013597" y="2210556"/>
                  <a:pt x="1348070" y="2866321"/>
                  <a:pt x="854805" y="3359590"/>
                </a:cubicBezTo>
                <a:cubicBezTo>
                  <a:pt x="644035" y="3570287"/>
                  <a:pt x="334472" y="3724761"/>
                  <a:pt x="0" y="3727074"/>
                </a:cubicBezTo>
                <a:lnTo>
                  <a:pt x="0" y="1295277"/>
                </a:lnTo>
                <a:cubicBezTo>
                  <a:pt x="288508" y="1244762"/>
                  <a:pt x="586657" y="1176124"/>
                  <a:pt x="868610" y="894167"/>
                </a:cubicBezTo>
                <a:cubicBezTo>
                  <a:pt x="1088231" y="674544"/>
                  <a:pt x="1178458" y="445063"/>
                  <a:pt x="1231465" y="217989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77" name="Espaço Reservado para Texto 76">
            <a:extLst>
              <a:ext uri="{FF2B5EF4-FFF2-40B4-BE49-F238E27FC236}">
                <a16:creationId xmlns:a16="http://schemas.microsoft.com/office/drawing/2014/main" id="{8838757D-D226-CB9D-6AAD-C6F11DC59F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2468562" y="2365693"/>
            <a:ext cx="2467861" cy="4935041"/>
          </a:xfrm>
          <a:custGeom>
            <a:avLst/>
            <a:gdLst>
              <a:gd name="connsiteX0" fmla="*/ 1130666 w 2467861"/>
              <a:gd name="connsiteY0" fmla="*/ 1230001 h 4935041"/>
              <a:gd name="connsiteX1" fmla="*/ 1129972 w 2467861"/>
              <a:gd name="connsiteY1" fmla="*/ 1232777 h 4935041"/>
              <a:gd name="connsiteX2" fmla="*/ 1130280 w 2467861"/>
              <a:gd name="connsiteY2" fmla="*/ 1236710 h 4935041"/>
              <a:gd name="connsiteX3" fmla="*/ 1131129 w 2467861"/>
              <a:gd name="connsiteY3" fmla="*/ 1230001 h 4935041"/>
              <a:gd name="connsiteX4" fmla="*/ 0 w 2467861"/>
              <a:gd name="connsiteY4" fmla="*/ 0 h 4935041"/>
              <a:gd name="connsiteX5" fmla="*/ 854805 w 2467861"/>
              <a:gd name="connsiteY5" fmla="*/ 367558 h 4935041"/>
              <a:gd name="connsiteX6" fmla="*/ 1599251 w 2467861"/>
              <a:gd name="connsiteY6" fmla="*/ 2102237 h 4935041"/>
              <a:gd name="connsiteX7" fmla="*/ 1599251 w 2467861"/>
              <a:gd name="connsiteY7" fmla="*/ 2102160 h 4935041"/>
              <a:gd name="connsiteX8" fmla="*/ 2467861 w 2467861"/>
              <a:gd name="connsiteY8" fmla="*/ 2503266 h 4935041"/>
              <a:gd name="connsiteX9" fmla="*/ 2467861 w 2467861"/>
              <a:gd name="connsiteY9" fmla="*/ 4935041 h 4935041"/>
              <a:gd name="connsiteX10" fmla="*/ 1613056 w 2467861"/>
              <a:gd name="connsiteY10" fmla="*/ 4567560 h 4935041"/>
              <a:gd name="connsiteX11" fmla="*/ 868610 w 2467861"/>
              <a:gd name="connsiteY11" fmla="*/ 2832803 h 4935041"/>
              <a:gd name="connsiteX12" fmla="*/ 0 w 2467861"/>
              <a:gd name="connsiteY12" fmla="*/ 2467482 h 493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7861" h="4935041">
                <a:moveTo>
                  <a:pt x="1130666" y="1230001"/>
                </a:moveTo>
                <a:cubicBezTo>
                  <a:pt x="1130435" y="1230926"/>
                  <a:pt x="1130203" y="1231851"/>
                  <a:pt x="1129972" y="1232777"/>
                </a:cubicBezTo>
                <a:cubicBezTo>
                  <a:pt x="1130049" y="1234088"/>
                  <a:pt x="1130203" y="1235399"/>
                  <a:pt x="1130280" y="1236710"/>
                </a:cubicBezTo>
                <a:cubicBezTo>
                  <a:pt x="1130666" y="1234474"/>
                  <a:pt x="1130743" y="1232160"/>
                  <a:pt x="1131129" y="1230001"/>
                </a:cubicBezTo>
                <a:close/>
                <a:moveTo>
                  <a:pt x="0" y="0"/>
                </a:moveTo>
                <a:cubicBezTo>
                  <a:pt x="334472" y="2314"/>
                  <a:pt x="644035" y="156787"/>
                  <a:pt x="854805" y="367558"/>
                </a:cubicBezTo>
                <a:cubicBezTo>
                  <a:pt x="1347992" y="860746"/>
                  <a:pt x="1013520" y="1516582"/>
                  <a:pt x="1599251" y="2102237"/>
                </a:cubicBezTo>
                <a:lnTo>
                  <a:pt x="1599251" y="2102160"/>
                </a:lnTo>
                <a:cubicBezTo>
                  <a:pt x="1881204" y="2384114"/>
                  <a:pt x="2179353" y="2452752"/>
                  <a:pt x="2467861" y="2503266"/>
                </a:cubicBezTo>
                <a:lnTo>
                  <a:pt x="2467861" y="4935041"/>
                </a:lnTo>
                <a:cubicBezTo>
                  <a:pt x="2133389" y="4932727"/>
                  <a:pt x="1823749" y="4778254"/>
                  <a:pt x="1613056" y="4567560"/>
                </a:cubicBezTo>
                <a:cubicBezTo>
                  <a:pt x="1119792" y="4074295"/>
                  <a:pt x="1454264" y="3418459"/>
                  <a:pt x="868610" y="2832803"/>
                </a:cubicBezTo>
                <a:cubicBezTo>
                  <a:pt x="586657" y="2550850"/>
                  <a:pt x="288508" y="2517996"/>
                  <a:pt x="0" y="2467482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78" name="Espaço Reservado para Texto 77">
            <a:extLst>
              <a:ext uri="{FF2B5EF4-FFF2-40B4-BE49-F238E27FC236}">
                <a16:creationId xmlns:a16="http://schemas.microsoft.com/office/drawing/2014/main" id="{DD9B1CE2-825B-E53C-ADCF-694A0901C6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929096" y="-25018"/>
            <a:ext cx="2450426" cy="4900176"/>
          </a:xfrm>
          <a:custGeom>
            <a:avLst/>
            <a:gdLst>
              <a:gd name="connsiteX0" fmla="*/ 1327288 w 2450426"/>
              <a:gd name="connsiteY0" fmla="*/ 1221311 h 4900176"/>
              <a:gd name="connsiteX1" fmla="*/ 1328131 w 2450426"/>
              <a:gd name="connsiteY1" fmla="*/ 1227973 h 4900176"/>
              <a:gd name="connsiteX2" fmla="*/ 1328437 w 2450426"/>
              <a:gd name="connsiteY2" fmla="*/ 1224068 h 4900176"/>
              <a:gd name="connsiteX3" fmla="*/ 1327748 w 2450426"/>
              <a:gd name="connsiteY3" fmla="*/ 1221311 h 4900176"/>
              <a:gd name="connsiteX4" fmla="*/ 2450426 w 2450426"/>
              <a:gd name="connsiteY4" fmla="*/ 0 h 4900176"/>
              <a:gd name="connsiteX5" fmla="*/ 2450426 w 2450426"/>
              <a:gd name="connsiteY5" fmla="*/ 2450050 h 4900176"/>
              <a:gd name="connsiteX6" fmla="*/ 1587953 w 2450426"/>
              <a:gd name="connsiteY6" fmla="*/ 2812790 h 4900176"/>
              <a:gd name="connsiteX7" fmla="*/ 848766 w 2450426"/>
              <a:gd name="connsiteY7" fmla="*/ 4535291 h 4900176"/>
              <a:gd name="connsiteX8" fmla="*/ 0 w 2450426"/>
              <a:gd name="connsiteY8" fmla="*/ 4900176 h 4900176"/>
              <a:gd name="connsiteX9" fmla="*/ 0 w 2450426"/>
              <a:gd name="connsiteY9" fmla="*/ 2485581 h 4900176"/>
              <a:gd name="connsiteX10" fmla="*/ 862474 w 2450426"/>
              <a:gd name="connsiteY10" fmla="*/ 2087309 h 4900176"/>
              <a:gd name="connsiteX11" fmla="*/ 862474 w 2450426"/>
              <a:gd name="connsiteY11" fmla="*/ 2087385 h 4900176"/>
              <a:gd name="connsiteX12" fmla="*/ 1601660 w 2450426"/>
              <a:gd name="connsiteY12" fmla="*/ 364961 h 4900176"/>
              <a:gd name="connsiteX13" fmla="*/ 2450426 w 2450426"/>
              <a:gd name="connsiteY13" fmla="*/ 0 h 49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0426" h="4900176">
                <a:moveTo>
                  <a:pt x="1327288" y="1221311"/>
                </a:moveTo>
                <a:cubicBezTo>
                  <a:pt x="1327672" y="1223455"/>
                  <a:pt x="1327748" y="1225753"/>
                  <a:pt x="1328131" y="1227973"/>
                </a:cubicBezTo>
                <a:cubicBezTo>
                  <a:pt x="1328208" y="1226671"/>
                  <a:pt x="1328361" y="1225369"/>
                  <a:pt x="1328437" y="1224068"/>
                </a:cubicBezTo>
                <a:cubicBezTo>
                  <a:pt x="1328208" y="1223148"/>
                  <a:pt x="1327978" y="1222230"/>
                  <a:pt x="1327748" y="1221311"/>
                </a:cubicBezTo>
                <a:close/>
                <a:moveTo>
                  <a:pt x="2450426" y="0"/>
                </a:moveTo>
                <a:lnTo>
                  <a:pt x="2450426" y="2450050"/>
                </a:lnTo>
                <a:cubicBezTo>
                  <a:pt x="2163956" y="2500207"/>
                  <a:pt x="1867914" y="2532829"/>
                  <a:pt x="1587953" y="2812790"/>
                </a:cubicBezTo>
                <a:cubicBezTo>
                  <a:pt x="1006436" y="3394308"/>
                  <a:pt x="1338545" y="4045511"/>
                  <a:pt x="848766" y="4535291"/>
                </a:cubicBezTo>
                <a:cubicBezTo>
                  <a:pt x="639562" y="4744497"/>
                  <a:pt x="332109" y="4897879"/>
                  <a:pt x="0" y="4900176"/>
                </a:cubicBezTo>
                <a:lnTo>
                  <a:pt x="0" y="2485581"/>
                </a:lnTo>
                <a:cubicBezTo>
                  <a:pt x="286470" y="2435424"/>
                  <a:pt x="582513" y="2367271"/>
                  <a:pt x="862474" y="2087309"/>
                </a:cubicBezTo>
                <a:lnTo>
                  <a:pt x="862474" y="2087385"/>
                </a:lnTo>
                <a:cubicBezTo>
                  <a:pt x="1444067" y="1505868"/>
                  <a:pt x="1111958" y="854665"/>
                  <a:pt x="1601660" y="364961"/>
                </a:cubicBezTo>
                <a:cubicBezTo>
                  <a:pt x="1810941" y="155679"/>
                  <a:pt x="2118317" y="2298"/>
                  <a:pt x="2450426" y="0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79" name="Espaço Reservado para Texto 78">
            <a:extLst>
              <a:ext uri="{FF2B5EF4-FFF2-40B4-BE49-F238E27FC236}">
                <a16:creationId xmlns:a16="http://schemas.microsoft.com/office/drawing/2014/main" id="{5F830B19-1832-68A0-B07D-D2F72F27C2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7368836" y="-2450089"/>
            <a:ext cx="2450426" cy="4900176"/>
          </a:xfrm>
          <a:custGeom>
            <a:avLst/>
            <a:gdLst>
              <a:gd name="connsiteX0" fmla="*/ 1122678 w 2450426"/>
              <a:gd name="connsiteY0" fmla="*/ 1221311 h 4900176"/>
              <a:gd name="connsiteX1" fmla="*/ 1121989 w 2450426"/>
              <a:gd name="connsiteY1" fmla="*/ 1224068 h 4900176"/>
              <a:gd name="connsiteX2" fmla="*/ 1122295 w 2450426"/>
              <a:gd name="connsiteY2" fmla="*/ 1227973 h 4900176"/>
              <a:gd name="connsiteX3" fmla="*/ 1123138 w 2450426"/>
              <a:gd name="connsiteY3" fmla="*/ 1221311 h 4900176"/>
              <a:gd name="connsiteX4" fmla="*/ 0 w 2450426"/>
              <a:gd name="connsiteY4" fmla="*/ 0 h 4900176"/>
              <a:gd name="connsiteX5" fmla="*/ 848766 w 2450426"/>
              <a:gd name="connsiteY5" fmla="*/ 364961 h 4900176"/>
              <a:gd name="connsiteX6" fmla="*/ 1587953 w 2450426"/>
              <a:gd name="connsiteY6" fmla="*/ 2087385 h 4900176"/>
              <a:gd name="connsiteX7" fmla="*/ 1587953 w 2450426"/>
              <a:gd name="connsiteY7" fmla="*/ 2087309 h 4900176"/>
              <a:gd name="connsiteX8" fmla="*/ 2450426 w 2450426"/>
              <a:gd name="connsiteY8" fmla="*/ 2485581 h 4900176"/>
              <a:gd name="connsiteX9" fmla="*/ 2450426 w 2450426"/>
              <a:gd name="connsiteY9" fmla="*/ 4900176 h 4900176"/>
              <a:gd name="connsiteX10" fmla="*/ 1601660 w 2450426"/>
              <a:gd name="connsiteY10" fmla="*/ 4535291 h 4900176"/>
              <a:gd name="connsiteX11" fmla="*/ 862473 w 2450426"/>
              <a:gd name="connsiteY11" fmla="*/ 2812790 h 4900176"/>
              <a:gd name="connsiteX12" fmla="*/ 0 w 2450426"/>
              <a:gd name="connsiteY12" fmla="*/ 2450050 h 49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0426" h="4900176">
                <a:moveTo>
                  <a:pt x="1122678" y="1221311"/>
                </a:moveTo>
                <a:cubicBezTo>
                  <a:pt x="1122449" y="1222230"/>
                  <a:pt x="1122218" y="1223148"/>
                  <a:pt x="1121989" y="1224068"/>
                </a:cubicBezTo>
                <a:cubicBezTo>
                  <a:pt x="1122065" y="1225369"/>
                  <a:pt x="1122218" y="1226671"/>
                  <a:pt x="1122295" y="1227973"/>
                </a:cubicBezTo>
                <a:cubicBezTo>
                  <a:pt x="1122678" y="1225753"/>
                  <a:pt x="1122755" y="1223455"/>
                  <a:pt x="1123138" y="1221311"/>
                </a:cubicBezTo>
                <a:close/>
                <a:moveTo>
                  <a:pt x="0" y="0"/>
                </a:moveTo>
                <a:cubicBezTo>
                  <a:pt x="332109" y="2298"/>
                  <a:pt x="639485" y="155679"/>
                  <a:pt x="848766" y="364961"/>
                </a:cubicBezTo>
                <a:cubicBezTo>
                  <a:pt x="1338469" y="854665"/>
                  <a:pt x="1006359" y="1505868"/>
                  <a:pt x="1587953" y="2087385"/>
                </a:cubicBezTo>
                <a:lnTo>
                  <a:pt x="1587953" y="2087309"/>
                </a:lnTo>
                <a:cubicBezTo>
                  <a:pt x="1867914" y="2367271"/>
                  <a:pt x="2163956" y="2435424"/>
                  <a:pt x="2450426" y="2485581"/>
                </a:cubicBezTo>
                <a:lnTo>
                  <a:pt x="2450426" y="4900176"/>
                </a:lnTo>
                <a:cubicBezTo>
                  <a:pt x="2118317" y="4897879"/>
                  <a:pt x="1810865" y="4744497"/>
                  <a:pt x="1601660" y="4535291"/>
                </a:cubicBezTo>
                <a:cubicBezTo>
                  <a:pt x="1111881" y="4045511"/>
                  <a:pt x="1443990" y="3394308"/>
                  <a:pt x="862473" y="2812790"/>
                </a:cubicBezTo>
                <a:cubicBezTo>
                  <a:pt x="582512" y="2532829"/>
                  <a:pt x="286470" y="2500207"/>
                  <a:pt x="0" y="2450050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9DD3A86B-F63E-E2D0-1202-16DCBBB5FEE9}"/>
              </a:ext>
            </a:extLst>
          </p:cNvPr>
          <p:cNvGrpSpPr/>
          <p:nvPr userDrawn="1"/>
        </p:nvGrpSpPr>
        <p:grpSpPr>
          <a:xfrm>
            <a:off x="240493" y="396264"/>
            <a:ext cx="2084590" cy="399817"/>
            <a:chOff x="240493" y="396264"/>
            <a:chExt cx="2084590" cy="399817"/>
          </a:xfrm>
        </p:grpSpPr>
        <p:grpSp>
          <p:nvGrpSpPr>
            <p:cNvPr id="96" name="Gráfico 79">
              <a:extLst>
                <a:ext uri="{FF2B5EF4-FFF2-40B4-BE49-F238E27FC236}">
                  <a16:creationId xmlns:a16="http://schemas.microsoft.com/office/drawing/2014/main" id="{AC8FC8E9-2658-69A5-7C45-15AC1678C1FE}"/>
                </a:ext>
              </a:extLst>
            </p:cNvPr>
            <p:cNvGrpSpPr/>
            <p:nvPr/>
          </p:nvGrpSpPr>
          <p:grpSpPr>
            <a:xfrm>
              <a:off x="240493" y="425857"/>
              <a:ext cx="553808" cy="370224"/>
              <a:chOff x="240493" y="425857"/>
              <a:chExt cx="553808" cy="370224"/>
            </a:xfrm>
            <a:solidFill>
              <a:schemeClr val="tx1"/>
            </a:solidFill>
          </p:grpSpPr>
          <p:sp>
            <p:nvSpPr>
              <p:cNvPr id="105" name="Forma Livre 104">
                <a:extLst>
                  <a:ext uri="{FF2B5EF4-FFF2-40B4-BE49-F238E27FC236}">
                    <a16:creationId xmlns:a16="http://schemas.microsoft.com/office/drawing/2014/main" id="{633024D7-F861-9594-CF14-EA09C76BB45C}"/>
                  </a:ext>
                </a:extLst>
              </p:cNvPr>
              <p:cNvSpPr/>
              <p:nvPr/>
            </p:nvSpPr>
            <p:spPr>
              <a:xfrm>
                <a:off x="609699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 105">
                <a:extLst>
                  <a:ext uri="{FF2B5EF4-FFF2-40B4-BE49-F238E27FC236}">
                    <a16:creationId xmlns:a16="http://schemas.microsoft.com/office/drawing/2014/main" id="{F75360CE-C465-F402-3EC3-D260E28F5BA9}"/>
                  </a:ext>
                </a:extLst>
              </p:cNvPr>
              <p:cNvSpPr/>
              <p:nvPr/>
            </p:nvSpPr>
            <p:spPr>
              <a:xfrm>
                <a:off x="425096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 106">
                <a:extLst>
                  <a:ext uri="{FF2B5EF4-FFF2-40B4-BE49-F238E27FC236}">
                    <a16:creationId xmlns:a16="http://schemas.microsoft.com/office/drawing/2014/main" id="{D452C731-BCE0-B226-54CD-69D19797C53A}"/>
                  </a:ext>
                </a:extLst>
              </p:cNvPr>
              <p:cNvSpPr/>
              <p:nvPr/>
            </p:nvSpPr>
            <p:spPr>
              <a:xfrm>
                <a:off x="240493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7" name="Gráfico 79">
              <a:extLst>
                <a:ext uri="{FF2B5EF4-FFF2-40B4-BE49-F238E27FC236}">
                  <a16:creationId xmlns:a16="http://schemas.microsoft.com/office/drawing/2014/main" id="{9C71F9B8-9AAC-19C6-EFFA-542ABD9DE1F1}"/>
                </a:ext>
              </a:extLst>
            </p:cNvPr>
            <p:cNvGrpSpPr/>
            <p:nvPr/>
          </p:nvGrpSpPr>
          <p:grpSpPr>
            <a:xfrm>
              <a:off x="917419" y="396264"/>
              <a:ext cx="1407664" cy="341174"/>
              <a:chOff x="917419" y="396264"/>
              <a:chExt cx="1407664" cy="341174"/>
            </a:xfrm>
            <a:solidFill>
              <a:schemeClr val="tx1"/>
            </a:solidFill>
          </p:grpSpPr>
          <p:sp>
            <p:nvSpPr>
              <p:cNvPr id="98" name="Forma Livre 97">
                <a:extLst>
                  <a:ext uri="{FF2B5EF4-FFF2-40B4-BE49-F238E27FC236}">
                    <a16:creationId xmlns:a16="http://schemas.microsoft.com/office/drawing/2014/main" id="{DA1395B0-358F-C44D-FE8B-22D781F01E33}"/>
                  </a:ext>
                </a:extLst>
              </p:cNvPr>
              <p:cNvSpPr/>
              <p:nvPr/>
            </p:nvSpPr>
            <p:spPr>
              <a:xfrm>
                <a:off x="1301086" y="483909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 98">
                <a:extLst>
                  <a:ext uri="{FF2B5EF4-FFF2-40B4-BE49-F238E27FC236}">
                    <a16:creationId xmlns:a16="http://schemas.microsoft.com/office/drawing/2014/main" id="{58E6E81E-85D3-321C-4DF2-929AC3385875}"/>
                  </a:ext>
                </a:extLst>
              </p:cNvPr>
              <p:cNvSpPr/>
              <p:nvPr/>
            </p:nvSpPr>
            <p:spPr>
              <a:xfrm>
                <a:off x="1772751" y="487602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 99">
                <a:extLst>
                  <a:ext uri="{FF2B5EF4-FFF2-40B4-BE49-F238E27FC236}">
                    <a16:creationId xmlns:a16="http://schemas.microsoft.com/office/drawing/2014/main" id="{46BC433D-DFC6-9BC5-E844-B4A9F2EBE797}"/>
                  </a:ext>
                </a:extLst>
              </p:cNvPr>
              <p:cNvSpPr/>
              <p:nvPr/>
            </p:nvSpPr>
            <p:spPr>
              <a:xfrm>
                <a:off x="1858485" y="487602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 100">
                <a:extLst>
                  <a:ext uri="{FF2B5EF4-FFF2-40B4-BE49-F238E27FC236}">
                    <a16:creationId xmlns:a16="http://schemas.microsoft.com/office/drawing/2014/main" id="{9B5681EE-753D-DCCD-F028-808DCFF191B8}"/>
                  </a:ext>
                </a:extLst>
              </p:cNvPr>
              <p:cNvSpPr/>
              <p:nvPr/>
            </p:nvSpPr>
            <p:spPr>
              <a:xfrm>
                <a:off x="917419" y="481644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 101">
                <a:extLst>
                  <a:ext uri="{FF2B5EF4-FFF2-40B4-BE49-F238E27FC236}">
                    <a16:creationId xmlns:a16="http://schemas.microsoft.com/office/drawing/2014/main" id="{3261C8D5-1CDA-802E-242C-6E6FD88EC4B4}"/>
                  </a:ext>
                </a:extLst>
              </p:cNvPr>
              <p:cNvSpPr/>
              <p:nvPr/>
            </p:nvSpPr>
            <p:spPr>
              <a:xfrm>
                <a:off x="1559914" y="425857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 102">
                <a:extLst>
                  <a:ext uri="{FF2B5EF4-FFF2-40B4-BE49-F238E27FC236}">
                    <a16:creationId xmlns:a16="http://schemas.microsoft.com/office/drawing/2014/main" id="{C401A201-5564-1DAF-4E49-4101B28FD4F2}"/>
                  </a:ext>
                </a:extLst>
              </p:cNvPr>
              <p:cNvSpPr/>
              <p:nvPr/>
            </p:nvSpPr>
            <p:spPr>
              <a:xfrm>
                <a:off x="1769406" y="396264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 103">
                <a:extLst>
                  <a:ext uri="{FF2B5EF4-FFF2-40B4-BE49-F238E27FC236}">
                    <a16:creationId xmlns:a16="http://schemas.microsoft.com/office/drawing/2014/main" id="{49912126-AB99-C0BF-211E-238ECF604B92}"/>
                  </a:ext>
                </a:extLst>
              </p:cNvPr>
              <p:cNvSpPr/>
              <p:nvPr/>
            </p:nvSpPr>
            <p:spPr>
              <a:xfrm>
                <a:off x="2105262" y="486814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9689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ço Reservado para Texto 97">
            <a:extLst>
              <a:ext uri="{FF2B5EF4-FFF2-40B4-BE49-F238E27FC236}">
                <a16:creationId xmlns:a16="http://schemas.microsoft.com/office/drawing/2014/main" id="{77E91D52-0602-AC6F-E0EB-D141D066AE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35" hasCustomPrompt="1"/>
          </p:nvPr>
        </p:nvSpPr>
        <p:spPr>
          <a:xfrm>
            <a:off x="90615" y="73969"/>
            <a:ext cx="3106609" cy="6158556"/>
          </a:xfrm>
          <a:custGeom>
            <a:avLst/>
            <a:gdLst>
              <a:gd name="connsiteX0" fmla="*/ 81051 w 3106609"/>
              <a:gd name="connsiteY0" fmla="*/ 0 h 6158556"/>
              <a:gd name="connsiteX1" fmla="*/ 3025558 w 3106609"/>
              <a:gd name="connsiteY1" fmla="*/ 0 h 6158556"/>
              <a:gd name="connsiteX2" fmla="*/ 3106609 w 3106609"/>
              <a:gd name="connsiteY2" fmla="*/ 81051 h 6158556"/>
              <a:gd name="connsiteX3" fmla="*/ 3106609 w 3106609"/>
              <a:gd name="connsiteY3" fmla="*/ 6077505 h 6158556"/>
              <a:gd name="connsiteX4" fmla="*/ 3025558 w 3106609"/>
              <a:gd name="connsiteY4" fmla="*/ 6158556 h 6158556"/>
              <a:gd name="connsiteX5" fmla="*/ 81051 w 3106609"/>
              <a:gd name="connsiteY5" fmla="*/ 6158556 h 6158556"/>
              <a:gd name="connsiteX6" fmla="*/ 0 w 3106609"/>
              <a:gd name="connsiteY6" fmla="*/ 6077505 h 6158556"/>
              <a:gd name="connsiteX7" fmla="*/ 0 w 3106609"/>
              <a:gd name="connsiteY7" fmla="*/ 81051 h 6158556"/>
              <a:gd name="connsiteX8" fmla="*/ 81051 w 3106609"/>
              <a:gd name="connsiteY8" fmla="*/ 0 h 615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6609" h="6158556">
                <a:moveTo>
                  <a:pt x="81051" y="0"/>
                </a:moveTo>
                <a:lnTo>
                  <a:pt x="3025558" y="0"/>
                </a:lnTo>
                <a:cubicBezTo>
                  <a:pt x="3070321" y="0"/>
                  <a:pt x="3106609" y="36288"/>
                  <a:pt x="3106609" y="81051"/>
                </a:cubicBezTo>
                <a:lnTo>
                  <a:pt x="3106609" y="6077505"/>
                </a:lnTo>
                <a:cubicBezTo>
                  <a:pt x="3106609" y="6122268"/>
                  <a:pt x="3070321" y="6158556"/>
                  <a:pt x="3025558" y="6158556"/>
                </a:cubicBezTo>
                <a:lnTo>
                  <a:pt x="81051" y="6158556"/>
                </a:lnTo>
                <a:cubicBezTo>
                  <a:pt x="36288" y="6158556"/>
                  <a:pt x="0" y="6122268"/>
                  <a:pt x="0" y="6077505"/>
                </a:cubicBezTo>
                <a:lnTo>
                  <a:pt x="0" y="81051"/>
                </a:lnTo>
                <a:cubicBezTo>
                  <a:pt x="0" y="36288"/>
                  <a:pt x="36288" y="0"/>
                  <a:pt x="81051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CFBA4F-C168-66F6-21AB-815168859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4E5FE88-3F09-183B-671A-EB102F27FC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id="{20F86333-FAAF-FBA8-D6ED-7BB2A9F111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55" name="Espaço Reservado para Texto 53">
            <a:extLst>
              <a:ext uri="{FF2B5EF4-FFF2-40B4-BE49-F238E27FC236}">
                <a16:creationId xmlns:a16="http://schemas.microsoft.com/office/drawing/2014/main" id="{AB3A2D96-8304-FBD6-2938-0C886ABABC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540" y="894475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2" name="Espaço Reservado para Texto 53">
            <a:extLst>
              <a:ext uri="{FF2B5EF4-FFF2-40B4-BE49-F238E27FC236}">
                <a16:creationId xmlns:a16="http://schemas.microsoft.com/office/drawing/2014/main" id="{09E29D15-ADD7-AC29-A3E2-FE98270A52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5540" y="2073919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4" name="Espaço Reservado para Texto 53">
            <a:extLst>
              <a:ext uri="{FF2B5EF4-FFF2-40B4-BE49-F238E27FC236}">
                <a16:creationId xmlns:a16="http://schemas.microsoft.com/office/drawing/2014/main" id="{9A18E376-1F3C-5634-A4D7-A8AC17B134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5540" y="3233484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6" name="Espaço Reservado para Texto 53">
            <a:extLst>
              <a:ext uri="{FF2B5EF4-FFF2-40B4-BE49-F238E27FC236}">
                <a16:creationId xmlns:a16="http://schemas.microsoft.com/office/drawing/2014/main" id="{03AD197E-5DD6-F750-501D-2E1F358183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05540" y="4419553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2405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grupar 51">
            <a:extLst>
              <a:ext uri="{FF2B5EF4-FFF2-40B4-BE49-F238E27FC236}">
                <a16:creationId xmlns:a16="http://schemas.microsoft.com/office/drawing/2014/main" id="{83EA4129-CDEB-5045-4CFF-E52173BCE039}"/>
              </a:ext>
            </a:extLst>
          </p:cNvPr>
          <p:cNvGrpSpPr/>
          <p:nvPr userDrawn="1"/>
        </p:nvGrpSpPr>
        <p:grpSpPr>
          <a:xfrm>
            <a:off x="235333" y="387646"/>
            <a:ext cx="2084590" cy="399817"/>
            <a:chOff x="9850158" y="387646"/>
            <a:chExt cx="2084590" cy="399817"/>
          </a:xfrm>
        </p:grpSpPr>
        <p:grpSp>
          <p:nvGrpSpPr>
            <p:cNvPr id="40" name="Gráfico 37">
              <a:extLst>
                <a:ext uri="{FF2B5EF4-FFF2-40B4-BE49-F238E27FC236}">
                  <a16:creationId xmlns:a16="http://schemas.microsoft.com/office/drawing/2014/main" id="{EF3880E3-BA7D-1EBB-FFF3-847C1CE9F50A}"/>
                </a:ext>
              </a:extLst>
            </p:cNvPr>
            <p:cNvGrpSpPr/>
            <p:nvPr/>
          </p:nvGrpSpPr>
          <p:grpSpPr>
            <a:xfrm>
              <a:off x="9850158" y="417239"/>
              <a:ext cx="553808" cy="370224"/>
              <a:chOff x="9850158" y="417239"/>
              <a:chExt cx="553808" cy="370224"/>
            </a:xfrm>
            <a:solidFill>
              <a:schemeClr val="tx1"/>
            </a:solidFill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A4889F77-685C-1974-D62C-335F788B5601}"/>
                  </a:ext>
                </a:extLst>
              </p:cNvPr>
              <p:cNvSpPr/>
              <p:nvPr/>
            </p:nvSpPr>
            <p:spPr>
              <a:xfrm>
                <a:off x="10219364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D24C52DA-C18A-8F1C-3DD7-479C446D128C}"/>
                  </a:ext>
                </a:extLst>
              </p:cNvPr>
              <p:cNvSpPr/>
              <p:nvPr/>
            </p:nvSpPr>
            <p:spPr>
              <a:xfrm>
                <a:off x="10034761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8868303F-2448-C1F2-D5A2-9C6E687C5820}"/>
                  </a:ext>
                </a:extLst>
              </p:cNvPr>
              <p:cNvSpPr/>
              <p:nvPr/>
            </p:nvSpPr>
            <p:spPr>
              <a:xfrm>
                <a:off x="9850158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4" name="Gráfico 37">
              <a:extLst>
                <a:ext uri="{FF2B5EF4-FFF2-40B4-BE49-F238E27FC236}">
                  <a16:creationId xmlns:a16="http://schemas.microsoft.com/office/drawing/2014/main" id="{9CBC4A61-92F5-B4A4-C0E1-738733EC5A2B}"/>
                </a:ext>
              </a:extLst>
            </p:cNvPr>
            <p:cNvGrpSpPr/>
            <p:nvPr/>
          </p:nvGrpSpPr>
          <p:grpSpPr>
            <a:xfrm>
              <a:off x="10527084" y="387646"/>
              <a:ext cx="1407664" cy="341174"/>
              <a:chOff x="10527084" y="387646"/>
              <a:chExt cx="1407664" cy="341174"/>
            </a:xfrm>
            <a:solidFill>
              <a:schemeClr val="tx1"/>
            </a:solidFill>
          </p:grpSpPr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2760B539-E13E-B5A8-6905-A52E28DE77C5}"/>
                  </a:ext>
                </a:extLst>
              </p:cNvPr>
              <p:cNvSpPr/>
              <p:nvPr/>
            </p:nvSpPr>
            <p:spPr>
              <a:xfrm>
                <a:off x="10910751" y="475291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76C5302E-D4FD-BB3B-A975-E774BF773A9B}"/>
                  </a:ext>
                </a:extLst>
              </p:cNvPr>
              <p:cNvSpPr/>
              <p:nvPr/>
            </p:nvSpPr>
            <p:spPr>
              <a:xfrm>
                <a:off x="11382416" y="478984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D877289D-8D04-ADD6-9A69-2573A1367D29}"/>
                  </a:ext>
                </a:extLst>
              </p:cNvPr>
              <p:cNvSpPr/>
              <p:nvPr/>
            </p:nvSpPr>
            <p:spPr>
              <a:xfrm>
                <a:off x="11468150" y="478984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FC8DA1DB-E417-D72D-1B7F-A1E251DC33AD}"/>
                  </a:ext>
                </a:extLst>
              </p:cNvPr>
              <p:cNvSpPr/>
              <p:nvPr/>
            </p:nvSpPr>
            <p:spPr>
              <a:xfrm>
                <a:off x="10527084" y="473026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DAA4F70C-5CE3-83C7-1926-5C8CF114AB2B}"/>
                  </a:ext>
                </a:extLst>
              </p:cNvPr>
              <p:cNvSpPr/>
              <p:nvPr/>
            </p:nvSpPr>
            <p:spPr>
              <a:xfrm>
                <a:off x="11169579" y="417239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C60EE732-2911-4CAC-7DB9-852A9A82C50F}"/>
                  </a:ext>
                </a:extLst>
              </p:cNvPr>
              <p:cNvSpPr/>
              <p:nvPr/>
            </p:nvSpPr>
            <p:spPr>
              <a:xfrm>
                <a:off x="11379071" y="387646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E2A52C5-278C-7C7C-2D3A-C845747CB991}"/>
                  </a:ext>
                </a:extLst>
              </p:cNvPr>
              <p:cNvSpPr/>
              <p:nvPr/>
            </p:nvSpPr>
            <p:spPr>
              <a:xfrm>
                <a:off x="11714927" y="478196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95" y="5247146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F7B89CF2-123C-4A7F-50BA-8862866A9D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46735" b="-12761"/>
          <a:stretch/>
        </p:blipFill>
        <p:spPr>
          <a:xfrm>
            <a:off x="6307794" y="1548895"/>
            <a:ext cx="3169527" cy="4185371"/>
          </a:xfrm>
          <a:prstGeom prst="rect">
            <a:avLst/>
          </a:prstGeom>
        </p:spPr>
      </p:pic>
      <p:sp>
        <p:nvSpPr>
          <p:cNvPr id="58" name="Forma Livre 57">
            <a:extLst>
              <a:ext uri="{FF2B5EF4-FFF2-40B4-BE49-F238E27FC236}">
                <a16:creationId xmlns:a16="http://schemas.microsoft.com/office/drawing/2014/main" id="{CEC8E3C3-6819-BD17-8ADF-99769B280F27}"/>
              </a:ext>
            </a:extLst>
          </p:cNvPr>
          <p:cNvSpPr/>
          <p:nvPr userDrawn="1"/>
        </p:nvSpPr>
        <p:spPr>
          <a:xfrm>
            <a:off x="10929469" y="3263256"/>
            <a:ext cx="1486" cy="8618"/>
          </a:xfrm>
          <a:custGeom>
            <a:avLst/>
            <a:gdLst>
              <a:gd name="connsiteX0" fmla="*/ 892 w 1486"/>
              <a:gd name="connsiteY0" fmla="*/ 0 h 8618"/>
              <a:gd name="connsiteX1" fmla="*/ 1486 w 1486"/>
              <a:gd name="connsiteY1" fmla="*/ 0 h 8618"/>
              <a:gd name="connsiteX2" fmla="*/ 396 w 1486"/>
              <a:gd name="connsiteY2" fmla="*/ 8618 h 8618"/>
              <a:gd name="connsiteX3" fmla="*/ 0 w 1486"/>
              <a:gd name="connsiteY3" fmla="*/ 3566 h 8618"/>
              <a:gd name="connsiteX4" fmla="*/ 892 w 1486"/>
              <a:gd name="connsiteY4" fmla="*/ 0 h 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" h="8618">
                <a:moveTo>
                  <a:pt x="892" y="0"/>
                </a:moveTo>
                <a:lnTo>
                  <a:pt x="1486" y="0"/>
                </a:lnTo>
                <a:cubicBezTo>
                  <a:pt x="991" y="2774"/>
                  <a:pt x="892" y="5745"/>
                  <a:pt x="396" y="8618"/>
                </a:cubicBezTo>
                <a:cubicBezTo>
                  <a:pt x="297" y="6934"/>
                  <a:pt x="99" y="5250"/>
                  <a:pt x="0" y="3566"/>
                </a:cubicBezTo>
                <a:cubicBezTo>
                  <a:pt x="297" y="2378"/>
                  <a:pt x="595" y="1189"/>
                  <a:pt x="8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6" name="Forma Livre 55">
            <a:extLst>
              <a:ext uri="{FF2B5EF4-FFF2-40B4-BE49-F238E27FC236}">
                <a16:creationId xmlns:a16="http://schemas.microsoft.com/office/drawing/2014/main" id="{D56D1F1B-C90A-2BBF-558A-39AA7DFD1D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478224" y="2452863"/>
            <a:ext cx="3169523" cy="5568826"/>
          </a:xfrm>
          <a:custGeom>
            <a:avLst/>
            <a:gdLst>
              <a:gd name="connsiteX0" fmla="*/ 0 w 3169523"/>
              <a:gd name="connsiteY0" fmla="*/ 0 h 5568826"/>
              <a:gd name="connsiteX1" fmla="*/ 1316001 w 3169523"/>
              <a:gd name="connsiteY1" fmla="*/ 0 h 5568826"/>
              <a:gd name="connsiteX2" fmla="*/ 1356822 w 3169523"/>
              <a:gd name="connsiteY2" fmla="*/ 79098 h 5568826"/>
              <a:gd name="connsiteX3" fmla="*/ 2053950 w 3169523"/>
              <a:gd name="connsiteY3" fmla="*/ 1930618 h 5568826"/>
              <a:gd name="connsiteX4" fmla="*/ 2053950 w 3169523"/>
              <a:gd name="connsiteY4" fmla="*/ 1930519 h 5568826"/>
              <a:gd name="connsiteX5" fmla="*/ 3169523 w 3169523"/>
              <a:gd name="connsiteY5" fmla="*/ 2445664 h 5568826"/>
              <a:gd name="connsiteX6" fmla="*/ 3169523 w 3169523"/>
              <a:gd name="connsiteY6" fmla="*/ 5568826 h 5568826"/>
              <a:gd name="connsiteX7" fmla="*/ 2071679 w 3169523"/>
              <a:gd name="connsiteY7" fmla="*/ 5096865 h 5568826"/>
              <a:gd name="connsiteX8" fmla="*/ 1115573 w 3169523"/>
              <a:gd name="connsiteY8" fmla="*/ 2868894 h 5568826"/>
              <a:gd name="connsiteX9" fmla="*/ 0 w 3169523"/>
              <a:gd name="connsiteY9" fmla="*/ 2399707 h 5568826"/>
              <a:gd name="connsiteX10" fmla="*/ 0 w 3169523"/>
              <a:gd name="connsiteY10" fmla="*/ 0 h 5568826"/>
              <a:gd name="connsiteX11" fmla="*/ 1452137 w 3169523"/>
              <a:gd name="connsiteY11" fmla="*/ 810392 h 5568826"/>
              <a:gd name="connsiteX12" fmla="*/ 1451245 w 3169523"/>
              <a:gd name="connsiteY12" fmla="*/ 813958 h 5568826"/>
              <a:gd name="connsiteX13" fmla="*/ 1451641 w 3169523"/>
              <a:gd name="connsiteY13" fmla="*/ 819010 h 5568826"/>
              <a:gd name="connsiteX14" fmla="*/ 1452731 w 3169523"/>
              <a:gd name="connsiteY14" fmla="*/ 810392 h 5568826"/>
              <a:gd name="connsiteX15" fmla="*/ 1452137 w 3169523"/>
              <a:gd name="connsiteY15" fmla="*/ 810392 h 556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9523" h="5568826">
                <a:moveTo>
                  <a:pt x="0" y="0"/>
                </a:moveTo>
                <a:lnTo>
                  <a:pt x="1316001" y="0"/>
                </a:lnTo>
                <a:lnTo>
                  <a:pt x="1356822" y="79098"/>
                </a:lnTo>
                <a:cubicBezTo>
                  <a:pt x="1611713" y="648847"/>
                  <a:pt x="1442733" y="1319483"/>
                  <a:pt x="2053950" y="1930618"/>
                </a:cubicBezTo>
                <a:lnTo>
                  <a:pt x="2053950" y="1930519"/>
                </a:lnTo>
                <a:cubicBezTo>
                  <a:pt x="2416068" y="2292636"/>
                  <a:pt x="2798986" y="2380789"/>
                  <a:pt x="3169523" y="2445664"/>
                </a:cubicBezTo>
                <a:lnTo>
                  <a:pt x="3169523" y="5568826"/>
                </a:lnTo>
                <a:cubicBezTo>
                  <a:pt x="2739953" y="5565854"/>
                  <a:pt x="2342277" y="5367463"/>
                  <a:pt x="2071679" y="5096865"/>
                </a:cubicBezTo>
                <a:cubicBezTo>
                  <a:pt x="1438171" y="4463358"/>
                  <a:pt x="1867740" y="3621060"/>
                  <a:pt x="1115573" y="2868894"/>
                </a:cubicBezTo>
                <a:cubicBezTo>
                  <a:pt x="753455" y="2506777"/>
                  <a:pt x="370537" y="2464582"/>
                  <a:pt x="0" y="2399707"/>
                </a:cubicBezTo>
                <a:lnTo>
                  <a:pt x="0" y="0"/>
                </a:lnTo>
                <a:close/>
                <a:moveTo>
                  <a:pt x="1452137" y="810392"/>
                </a:moveTo>
                <a:cubicBezTo>
                  <a:pt x="1451840" y="811581"/>
                  <a:pt x="1451542" y="812770"/>
                  <a:pt x="1451245" y="813958"/>
                </a:cubicBezTo>
                <a:cubicBezTo>
                  <a:pt x="1451344" y="815642"/>
                  <a:pt x="1451542" y="817326"/>
                  <a:pt x="1451641" y="819010"/>
                </a:cubicBezTo>
                <a:cubicBezTo>
                  <a:pt x="1452137" y="816137"/>
                  <a:pt x="1452236" y="813166"/>
                  <a:pt x="1452731" y="810392"/>
                </a:cubicBezTo>
                <a:lnTo>
                  <a:pt x="1452137" y="810392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0" name="Forma Livre 59">
            <a:extLst>
              <a:ext uri="{FF2B5EF4-FFF2-40B4-BE49-F238E27FC236}">
                <a16:creationId xmlns:a16="http://schemas.microsoft.com/office/drawing/2014/main" id="{A53FABA9-2548-2852-377C-83C685B7B9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117912" y="2482047"/>
            <a:ext cx="3169523" cy="5568826"/>
          </a:xfrm>
          <a:custGeom>
            <a:avLst/>
            <a:gdLst>
              <a:gd name="connsiteX0" fmla="*/ 0 w 3169523"/>
              <a:gd name="connsiteY0" fmla="*/ 0 h 5568826"/>
              <a:gd name="connsiteX1" fmla="*/ 1316001 w 3169523"/>
              <a:gd name="connsiteY1" fmla="*/ 0 h 5568826"/>
              <a:gd name="connsiteX2" fmla="*/ 1356822 w 3169523"/>
              <a:gd name="connsiteY2" fmla="*/ 79098 h 5568826"/>
              <a:gd name="connsiteX3" fmla="*/ 2053950 w 3169523"/>
              <a:gd name="connsiteY3" fmla="*/ 1930618 h 5568826"/>
              <a:gd name="connsiteX4" fmla="*/ 2053950 w 3169523"/>
              <a:gd name="connsiteY4" fmla="*/ 1930519 h 5568826"/>
              <a:gd name="connsiteX5" fmla="*/ 3169523 w 3169523"/>
              <a:gd name="connsiteY5" fmla="*/ 2445664 h 5568826"/>
              <a:gd name="connsiteX6" fmla="*/ 3169523 w 3169523"/>
              <a:gd name="connsiteY6" fmla="*/ 5568826 h 5568826"/>
              <a:gd name="connsiteX7" fmla="*/ 2071679 w 3169523"/>
              <a:gd name="connsiteY7" fmla="*/ 5096865 h 5568826"/>
              <a:gd name="connsiteX8" fmla="*/ 1115573 w 3169523"/>
              <a:gd name="connsiteY8" fmla="*/ 2868894 h 5568826"/>
              <a:gd name="connsiteX9" fmla="*/ 0 w 3169523"/>
              <a:gd name="connsiteY9" fmla="*/ 2399707 h 5568826"/>
              <a:gd name="connsiteX10" fmla="*/ 0 w 3169523"/>
              <a:gd name="connsiteY10" fmla="*/ 0 h 5568826"/>
              <a:gd name="connsiteX11" fmla="*/ 1452137 w 3169523"/>
              <a:gd name="connsiteY11" fmla="*/ 810392 h 5568826"/>
              <a:gd name="connsiteX12" fmla="*/ 1451245 w 3169523"/>
              <a:gd name="connsiteY12" fmla="*/ 813958 h 5568826"/>
              <a:gd name="connsiteX13" fmla="*/ 1451641 w 3169523"/>
              <a:gd name="connsiteY13" fmla="*/ 819010 h 5568826"/>
              <a:gd name="connsiteX14" fmla="*/ 1452731 w 3169523"/>
              <a:gd name="connsiteY14" fmla="*/ 810392 h 5568826"/>
              <a:gd name="connsiteX15" fmla="*/ 1452137 w 3169523"/>
              <a:gd name="connsiteY15" fmla="*/ 810392 h 556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9523" h="5568826">
                <a:moveTo>
                  <a:pt x="0" y="0"/>
                </a:moveTo>
                <a:lnTo>
                  <a:pt x="1316001" y="0"/>
                </a:lnTo>
                <a:lnTo>
                  <a:pt x="1356822" y="79098"/>
                </a:lnTo>
                <a:cubicBezTo>
                  <a:pt x="1611713" y="648847"/>
                  <a:pt x="1442733" y="1319483"/>
                  <a:pt x="2053950" y="1930618"/>
                </a:cubicBezTo>
                <a:lnTo>
                  <a:pt x="2053950" y="1930519"/>
                </a:lnTo>
                <a:cubicBezTo>
                  <a:pt x="2416068" y="2292636"/>
                  <a:pt x="2798986" y="2380789"/>
                  <a:pt x="3169523" y="2445664"/>
                </a:cubicBezTo>
                <a:lnTo>
                  <a:pt x="3169523" y="5568826"/>
                </a:lnTo>
                <a:cubicBezTo>
                  <a:pt x="2739953" y="5565854"/>
                  <a:pt x="2342277" y="5367463"/>
                  <a:pt x="2071679" y="5096865"/>
                </a:cubicBezTo>
                <a:cubicBezTo>
                  <a:pt x="1438171" y="4463358"/>
                  <a:pt x="1867740" y="3621060"/>
                  <a:pt x="1115573" y="2868894"/>
                </a:cubicBezTo>
                <a:cubicBezTo>
                  <a:pt x="753455" y="2506777"/>
                  <a:pt x="370537" y="2464582"/>
                  <a:pt x="0" y="2399707"/>
                </a:cubicBezTo>
                <a:lnTo>
                  <a:pt x="0" y="0"/>
                </a:lnTo>
                <a:close/>
                <a:moveTo>
                  <a:pt x="1452137" y="810392"/>
                </a:moveTo>
                <a:cubicBezTo>
                  <a:pt x="1451840" y="811581"/>
                  <a:pt x="1451542" y="812770"/>
                  <a:pt x="1451245" y="813958"/>
                </a:cubicBezTo>
                <a:cubicBezTo>
                  <a:pt x="1451344" y="815642"/>
                  <a:pt x="1451542" y="817326"/>
                  <a:pt x="1451641" y="819010"/>
                </a:cubicBezTo>
                <a:cubicBezTo>
                  <a:pt x="1452137" y="816137"/>
                  <a:pt x="1452236" y="813166"/>
                  <a:pt x="1452731" y="810392"/>
                </a:cubicBezTo>
                <a:lnTo>
                  <a:pt x="1452137" y="810392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0C5323BC-06BD-2192-527D-4A1B5DF3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79754" y="-36521456"/>
            <a:ext cx="51405766" cy="38554631"/>
          </a:xfrm>
          <a:custGeom>
            <a:avLst/>
            <a:gdLst>
              <a:gd name="connsiteX0" fmla="*/ -3453 w 51405766"/>
              <a:gd name="connsiteY0" fmla="*/ -2977 h 38554631"/>
              <a:gd name="connsiteX1" fmla="*/ 51402312 w 51405766"/>
              <a:gd name="connsiteY1" fmla="*/ -2977 h 38554631"/>
              <a:gd name="connsiteX2" fmla="*/ 51402312 w 51405766"/>
              <a:gd name="connsiteY2" fmla="*/ 38551652 h 38554631"/>
              <a:gd name="connsiteX3" fmla="*/ -3453 w 51405766"/>
              <a:gd name="connsiteY3" fmla="*/ 38551652 h 3855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5766" h="38554631">
                <a:moveTo>
                  <a:pt x="-3453" y="-2977"/>
                </a:moveTo>
                <a:lnTo>
                  <a:pt x="51402312" y="-2977"/>
                </a:lnTo>
                <a:lnTo>
                  <a:pt x="51402312" y="38551652"/>
                </a:lnTo>
                <a:lnTo>
                  <a:pt x="-3453" y="38551652"/>
                </a:lnTo>
                <a:close/>
              </a:path>
            </a:pathLst>
          </a:custGeom>
        </p:spPr>
      </p:pic>
      <p:sp>
        <p:nvSpPr>
          <p:cNvPr id="72" name="Forma Livre 71">
            <a:extLst>
              <a:ext uri="{FF2B5EF4-FFF2-40B4-BE49-F238E27FC236}">
                <a16:creationId xmlns:a16="http://schemas.microsoft.com/office/drawing/2014/main" id="{1E160C2A-B3B6-FFCB-4DFC-509A47AA08B8}"/>
              </a:ext>
            </a:extLst>
          </p:cNvPr>
          <p:cNvSpPr/>
          <p:nvPr userDrawn="1"/>
        </p:nvSpPr>
        <p:spPr>
          <a:xfrm>
            <a:off x="1709728" y="59391"/>
            <a:ext cx="1480" cy="8582"/>
          </a:xfrm>
          <a:custGeom>
            <a:avLst/>
            <a:gdLst>
              <a:gd name="connsiteX0" fmla="*/ 0 w 1480"/>
              <a:gd name="connsiteY0" fmla="*/ 0 h 8582"/>
              <a:gd name="connsiteX1" fmla="*/ 593 w 1480"/>
              <a:gd name="connsiteY1" fmla="*/ 0 h 8582"/>
              <a:gd name="connsiteX2" fmla="*/ 1480 w 1480"/>
              <a:gd name="connsiteY2" fmla="*/ 3552 h 8582"/>
              <a:gd name="connsiteX3" fmla="*/ 1086 w 1480"/>
              <a:gd name="connsiteY3" fmla="*/ 8582 h 8582"/>
              <a:gd name="connsiteX4" fmla="*/ 0 w 1480"/>
              <a:gd name="connsiteY4" fmla="*/ 0 h 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" h="8582">
                <a:moveTo>
                  <a:pt x="0" y="0"/>
                </a:moveTo>
                <a:lnTo>
                  <a:pt x="593" y="0"/>
                </a:lnTo>
                <a:cubicBezTo>
                  <a:pt x="889" y="1184"/>
                  <a:pt x="1185" y="2367"/>
                  <a:pt x="1480" y="3552"/>
                </a:cubicBezTo>
                <a:cubicBezTo>
                  <a:pt x="1382" y="5227"/>
                  <a:pt x="1185" y="6905"/>
                  <a:pt x="1086" y="8582"/>
                </a:cubicBezTo>
                <a:cubicBezTo>
                  <a:pt x="593" y="5722"/>
                  <a:pt x="495" y="27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1" name="Forma Livre 70">
            <a:extLst>
              <a:ext uri="{FF2B5EF4-FFF2-40B4-BE49-F238E27FC236}">
                <a16:creationId xmlns:a16="http://schemas.microsoft.com/office/drawing/2014/main" id="{8A38D60D-EBE5-5F50-FA6A-33A15D68AD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1108953"/>
            <a:ext cx="3156485" cy="3689321"/>
          </a:xfrm>
          <a:custGeom>
            <a:avLst/>
            <a:gdLst>
              <a:gd name="connsiteX0" fmla="*/ 1170409 w 3156485"/>
              <a:gd name="connsiteY0" fmla="*/ 0 h 3689321"/>
              <a:gd name="connsiteX1" fmla="*/ 3156485 w 3156485"/>
              <a:gd name="connsiteY1" fmla="*/ 0 h 3689321"/>
              <a:gd name="connsiteX2" fmla="*/ 3156485 w 3156485"/>
              <a:gd name="connsiteY2" fmla="*/ 533223 h 3689321"/>
              <a:gd name="connsiteX3" fmla="*/ 2045501 w 3156485"/>
              <a:gd name="connsiteY3" fmla="*/ 1000482 h 3689321"/>
              <a:gd name="connsiteX4" fmla="*/ 1093327 w 3156485"/>
              <a:gd name="connsiteY4" fmla="*/ 3219299 h 3689321"/>
              <a:gd name="connsiteX5" fmla="*/ 0 w 3156485"/>
              <a:gd name="connsiteY5" fmla="*/ 3689321 h 3689321"/>
              <a:gd name="connsiteX6" fmla="*/ 0 w 3156485"/>
              <a:gd name="connsiteY6" fmla="*/ 578991 h 3689321"/>
              <a:gd name="connsiteX7" fmla="*/ 1110985 w 3156485"/>
              <a:gd name="connsiteY7" fmla="*/ 65962 h 3689321"/>
              <a:gd name="connsiteX8" fmla="*/ 1110985 w 3156485"/>
              <a:gd name="connsiteY8" fmla="*/ 66060 h 3689321"/>
              <a:gd name="connsiteX9" fmla="*/ 1170409 w 3156485"/>
              <a:gd name="connsiteY9" fmla="*/ 0 h 368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6485" h="3689321">
                <a:moveTo>
                  <a:pt x="1170409" y="0"/>
                </a:moveTo>
                <a:lnTo>
                  <a:pt x="3156485" y="0"/>
                </a:lnTo>
                <a:lnTo>
                  <a:pt x="3156485" y="533223"/>
                </a:lnTo>
                <a:cubicBezTo>
                  <a:pt x="2787472" y="597832"/>
                  <a:pt x="2406130" y="639853"/>
                  <a:pt x="2045501" y="1000482"/>
                </a:cubicBezTo>
                <a:cubicBezTo>
                  <a:pt x="1296428" y="1749557"/>
                  <a:pt x="1724230" y="2588395"/>
                  <a:pt x="1093327" y="3219299"/>
                </a:cubicBezTo>
                <a:cubicBezTo>
                  <a:pt x="823844" y="3488785"/>
                  <a:pt x="427802" y="3686362"/>
                  <a:pt x="0" y="3689321"/>
                </a:cubicBezTo>
                <a:lnTo>
                  <a:pt x="0" y="578991"/>
                </a:lnTo>
                <a:cubicBezTo>
                  <a:pt x="369013" y="514382"/>
                  <a:pt x="750357" y="426592"/>
                  <a:pt x="1110985" y="65962"/>
                </a:cubicBezTo>
                <a:lnTo>
                  <a:pt x="1110985" y="66060"/>
                </a:lnTo>
                <a:lnTo>
                  <a:pt x="1170409" y="0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7" name="Forma Livre 76">
            <a:extLst>
              <a:ext uri="{FF2B5EF4-FFF2-40B4-BE49-F238E27FC236}">
                <a16:creationId xmlns:a16="http://schemas.microsoft.com/office/drawing/2014/main" id="{4CD08BAE-BB2B-0A6F-A606-B6EF33775C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03522" y="1548894"/>
            <a:ext cx="3156485" cy="3363370"/>
          </a:xfrm>
          <a:custGeom>
            <a:avLst/>
            <a:gdLst>
              <a:gd name="connsiteX0" fmla="*/ 773755 w 3156485"/>
              <a:gd name="connsiteY0" fmla="*/ 0 h 3363370"/>
              <a:gd name="connsiteX1" fmla="*/ 3156485 w 3156485"/>
              <a:gd name="connsiteY1" fmla="*/ 0 h 3363370"/>
              <a:gd name="connsiteX2" fmla="*/ 3156485 w 3156485"/>
              <a:gd name="connsiteY2" fmla="*/ 207272 h 3363370"/>
              <a:gd name="connsiteX3" fmla="*/ 2045501 w 3156485"/>
              <a:gd name="connsiteY3" fmla="*/ 674531 h 3363370"/>
              <a:gd name="connsiteX4" fmla="*/ 1093327 w 3156485"/>
              <a:gd name="connsiteY4" fmla="*/ 2893348 h 3363370"/>
              <a:gd name="connsiteX5" fmla="*/ 0 w 3156485"/>
              <a:gd name="connsiteY5" fmla="*/ 3363370 h 3363370"/>
              <a:gd name="connsiteX6" fmla="*/ 0 w 3156485"/>
              <a:gd name="connsiteY6" fmla="*/ 253040 h 3363370"/>
              <a:gd name="connsiteX7" fmla="*/ 698282 w 3156485"/>
              <a:gd name="connsiteY7" fmla="*/ 43781 h 3363370"/>
              <a:gd name="connsiteX8" fmla="*/ 773755 w 3156485"/>
              <a:gd name="connsiteY8" fmla="*/ 0 h 336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6485" h="3363370">
                <a:moveTo>
                  <a:pt x="773755" y="0"/>
                </a:moveTo>
                <a:lnTo>
                  <a:pt x="3156485" y="0"/>
                </a:lnTo>
                <a:lnTo>
                  <a:pt x="3156485" y="207272"/>
                </a:lnTo>
                <a:cubicBezTo>
                  <a:pt x="2787472" y="271881"/>
                  <a:pt x="2406130" y="313902"/>
                  <a:pt x="2045501" y="674531"/>
                </a:cubicBezTo>
                <a:cubicBezTo>
                  <a:pt x="1296428" y="1423606"/>
                  <a:pt x="1724230" y="2262444"/>
                  <a:pt x="1093327" y="2893348"/>
                </a:cubicBezTo>
                <a:cubicBezTo>
                  <a:pt x="823844" y="3162834"/>
                  <a:pt x="427802" y="3360411"/>
                  <a:pt x="0" y="3363370"/>
                </a:cubicBezTo>
                <a:lnTo>
                  <a:pt x="0" y="253040"/>
                </a:lnTo>
                <a:cubicBezTo>
                  <a:pt x="230633" y="212659"/>
                  <a:pt x="466083" y="163224"/>
                  <a:pt x="698282" y="43781"/>
                </a:cubicBezTo>
                <a:lnTo>
                  <a:pt x="773755" y="0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43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310BB28B-7B43-E733-3EEB-6B0B963A79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535" y="-41275"/>
            <a:ext cx="12200536" cy="689927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>
                <a:solidFill>
                  <a:srgbClr val="D6D5EB"/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59AA2A89-204B-97FE-09CA-1DD629E19B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-8536" y="-41275"/>
            <a:ext cx="7438633" cy="6907622"/>
          </a:xfrm>
          <a:custGeom>
            <a:avLst/>
            <a:gdLst>
              <a:gd name="connsiteX0" fmla="*/ 733825 w 7438633"/>
              <a:gd name="connsiteY0" fmla="*/ 0 h 6907622"/>
              <a:gd name="connsiteX1" fmla="*/ 2415641 w 7438633"/>
              <a:gd name="connsiteY1" fmla="*/ 0 h 6907622"/>
              <a:gd name="connsiteX2" fmla="*/ 3444416 w 7438633"/>
              <a:gd name="connsiteY2" fmla="*/ 2586241 h 6907622"/>
              <a:gd name="connsiteX3" fmla="*/ 5921775 w 7438633"/>
              <a:gd name="connsiteY3" fmla="*/ 4189881 h 6907622"/>
              <a:gd name="connsiteX4" fmla="*/ 7438633 w 7438633"/>
              <a:gd name="connsiteY4" fmla="*/ 6907622 h 6907622"/>
              <a:gd name="connsiteX5" fmla="*/ 2382527 w 7438633"/>
              <a:gd name="connsiteY5" fmla="*/ 6907622 h 6907622"/>
              <a:gd name="connsiteX6" fmla="*/ 733825 w 7438633"/>
              <a:gd name="connsiteY6" fmla="*/ 6907622 h 6907622"/>
              <a:gd name="connsiteX7" fmla="*/ 0 w 7438633"/>
              <a:gd name="connsiteY7" fmla="*/ 0 h 6907622"/>
              <a:gd name="connsiteX8" fmla="*/ 728364 w 7438633"/>
              <a:gd name="connsiteY8" fmla="*/ 0 h 6907622"/>
              <a:gd name="connsiteX9" fmla="*/ 728364 w 7438633"/>
              <a:gd name="connsiteY9" fmla="*/ 6899275 h 6907622"/>
              <a:gd name="connsiteX10" fmla="*/ 0 w 7438633"/>
              <a:gd name="connsiteY10" fmla="*/ 6899275 h 690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38633" h="6907622">
                <a:moveTo>
                  <a:pt x="733825" y="0"/>
                </a:moveTo>
                <a:lnTo>
                  <a:pt x="2415641" y="0"/>
                </a:lnTo>
                <a:cubicBezTo>
                  <a:pt x="3245540" y="1042338"/>
                  <a:pt x="2593293" y="1607350"/>
                  <a:pt x="3444416" y="2586241"/>
                </a:cubicBezTo>
                <a:cubicBezTo>
                  <a:pt x="4154132" y="3402547"/>
                  <a:pt x="5182397" y="3471432"/>
                  <a:pt x="5921775" y="4189881"/>
                </a:cubicBezTo>
                <a:cubicBezTo>
                  <a:pt x="7245765" y="5476414"/>
                  <a:pt x="6624524" y="6093106"/>
                  <a:pt x="7438633" y="6907622"/>
                </a:cubicBezTo>
                <a:cubicBezTo>
                  <a:pt x="7438633" y="6907622"/>
                  <a:pt x="2382527" y="6907622"/>
                  <a:pt x="2382527" y="6907622"/>
                </a:cubicBezTo>
                <a:lnTo>
                  <a:pt x="733825" y="6907622"/>
                </a:lnTo>
                <a:close/>
                <a:moveTo>
                  <a:pt x="0" y="0"/>
                </a:moveTo>
                <a:lnTo>
                  <a:pt x="728364" y="0"/>
                </a:lnTo>
                <a:lnTo>
                  <a:pt x="728364" y="6899275"/>
                </a:lnTo>
                <a:lnTo>
                  <a:pt x="0" y="6899275"/>
                </a:lnTo>
                <a:close/>
              </a:path>
            </a:pathLst>
          </a:custGeom>
          <a:solidFill>
            <a:srgbClr val="5E22F3"/>
          </a:solidFill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lang="pt-BR" dirty="0">
                <a:solidFill>
                  <a:srgbClr val="5E22F3">
                    <a:alpha val="0"/>
                  </a:srgbClr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87681B4-DFD0-3D4A-B465-19851D58B5FB}"/>
              </a:ext>
            </a:extLst>
          </p:cNvPr>
          <p:cNvGrpSpPr/>
          <p:nvPr userDrawn="1"/>
        </p:nvGrpSpPr>
        <p:grpSpPr>
          <a:xfrm>
            <a:off x="235333" y="387646"/>
            <a:ext cx="2084590" cy="399817"/>
            <a:chOff x="9850158" y="387646"/>
            <a:chExt cx="2084590" cy="399817"/>
          </a:xfrm>
        </p:grpSpPr>
        <p:grpSp>
          <p:nvGrpSpPr>
            <p:cNvPr id="3" name="Gráfico 37">
              <a:extLst>
                <a:ext uri="{FF2B5EF4-FFF2-40B4-BE49-F238E27FC236}">
                  <a16:creationId xmlns:a16="http://schemas.microsoft.com/office/drawing/2014/main" id="{4945FD08-5DF0-36F1-6A94-EF2B7047F07F}"/>
                </a:ext>
              </a:extLst>
            </p:cNvPr>
            <p:cNvGrpSpPr/>
            <p:nvPr/>
          </p:nvGrpSpPr>
          <p:grpSpPr>
            <a:xfrm>
              <a:off x="9850158" y="417239"/>
              <a:ext cx="553808" cy="370224"/>
              <a:chOff x="9850158" y="417239"/>
              <a:chExt cx="553808" cy="370224"/>
            </a:xfrm>
            <a:solidFill>
              <a:schemeClr val="tx1"/>
            </a:solidFill>
          </p:grpSpPr>
          <p:sp>
            <p:nvSpPr>
              <p:cNvPr id="17" name="Forma Livre 16">
                <a:extLst>
                  <a:ext uri="{FF2B5EF4-FFF2-40B4-BE49-F238E27FC236}">
                    <a16:creationId xmlns:a16="http://schemas.microsoft.com/office/drawing/2014/main" id="{506F57EB-E11E-B443-F34B-5BD0D0FBF16D}"/>
                  </a:ext>
                </a:extLst>
              </p:cNvPr>
              <p:cNvSpPr/>
              <p:nvPr/>
            </p:nvSpPr>
            <p:spPr>
              <a:xfrm>
                <a:off x="10219364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 17">
                <a:extLst>
                  <a:ext uri="{FF2B5EF4-FFF2-40B4-BE49-F238E27FC236}">
                    <a16:creationId xmlns:a16="http://schemas.microsoft.com/office/drawing/2014/main" id="{2711DEAF-236E-8B3E-41D0-B25B9C103F59}"/>
                  </a:ext>
                </a:extLst>
              </p:cNvPr>
              <p:cNvSpPr/>
              <p:nvPr/>
            </p:nvSpPr>
            <p:spPr>
              <a:xfrm>
                <a:off x="10034761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370679F6-66A0-E5A8-FB7B-CDDACC907C76}"/>
                  </a:ext>
                </a:extLst>
              </p:cNvPr>
              <p:cNvSpPr/>
              <p:nvPr/>
            </p:nvSpPr>
            <p:spPr>
              <a:xfrm>
                <a:off x="9850158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" name="Gráfico 37">
              <a:extLst>
                <a:ext uri="{FF2B5EF4-FFF2-40B4-BE49-F238E27FC236}">
                  <a16:creationId xmlns:a16="http://schemas.microsoft.com/office/drawing/2014/main" id="{135544C1-9584-9F6E-3703-D1B890495373}"/>
                </a:ext>
              </a:extLst>
            </p:cNvPr>
            <p:cNvGrpSpPr/>
            <p:nvPr/>
          </p:nvGrpSpPr>
          <p:grpSpPr>
            <a:xfrm>
              <a:off x="10527084" y="387646"/>
              <a:ext cx="1407664" cy="341174"/>
              <a:chOff x="10527084" y="387646"/>
              <a:chExt cx="1407664" cy="341174"/>
            </a:xfrm>
            <a:solidFill>
              <a:schemeClr val="tx1"/>
            </a:solidFill>
          </p:grpSpPr>
          <p:sp>
            <p:nvSpPr>
              <p:cNvPr id="6" name="Forma Livre 5">
                <a:extLst>
                  <a:ext uri="{FF2B5EF4-FFF2-40B4-BE49-F238E27FC236}">
                    <a16:creationId xmlns:a16="http://schemas.microsoft.com/office/drawing/2014/main" id="{CDBBFFC5-255E-19F6-4BDA-F3373B07AEF8}"/>
                  </a:ext>
                </a:extLst>
              </p:cNvPr>
              <p:cNvSpPr/>
              <p:nvPr/>
            </p:nvSpPr>
            <p:spPr>
              <a:xfrm>
                <a:off x="10910751" y="475291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" name="Forma Livre 6">
                <a:extLst>
                  <a:ext uri="{FF2B5EF4-FFF2-40B4-BE49-F238E27FC236}">
                    <a16:creationId xmlns:a16="http://schemas.microsoft.com/office/drawing/2014/main" id="{C7EC6BD3-5ABC-5730-7F18-EF9F6AECEFFC}"/>
                  </a:ext>
                </a:extLst>
              </p:cNvPr>
              <p:cNvSpPr/>
              <p:nvPr/>
            </p:nvSpPr>
            <p:spPr>
              <a:xfrm>
                <a:off x="11382416" y="478984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" name="Forma Livre 7">
                <a:extLst>
                  <a:ext uri="{FF2B5EF4-FFF2-40B4-BE49-F238E27FC236}">
                    <a16:creationId xmlns:a16="http://schemas.microsoft.com/office/drawing/2014/main" id="{A53D61B1-70E2-9027-44C4-A2042100CA9F}"/>
                  </a:ext>
                </a:extLst>
              </p:cNvPr>
              <p:cNvSpPr/>
              <p:nvPr/>
            </p:nvSpPr>
            <p:spPr>
              <a:xfrm>
                <a:off x="11468150" y="478984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" name="Forma Livre 8">
                <a:extLst>
                  <a:ext uri="{FF2B5EF4-FFF2-40B4-BE49-F238E27FC236}">
                    <a16:creationId xmlns:a16="http://schemas.microsoft.com/office/drawing/2014/main" id="{B2A57D0C-5A20-B240-7048-D93FCA29FFCB}"/>
                  </a:ext>
                </a:extLst>
              </p:cNvPr>
              <p:cNvSpPr/>
              <p:nvPr/>
            </p:nvSpPr>
            <p:spPr>
              <a:xfrm>
                <a:off x="10527084" y="473026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" name="Forma Livre 12">
                <a:extLst>
                  <a:ext uri="{FF2B5EF4-FFF2-40B4-BE49-F238E27FC236}">
                    <a16:creationId xmlns:a16="http://schemas.microsoft.com/office/drawing/2014/main" id="{2AB40D08-F976-4803-0FD8-00E1CE16DF79}"/>
                  </a:ext>
                </a:extLst>
              </p:cNvPr>
              <p:cNvSpPr/>
              <p:nvPr/>
            </p:nvSpPr>
            <p:spPr>
              <a:xfrm>
                <a:off x="11169579" y="417239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" name="Forma Livre 13">
                <a:extLst>
                  <a:ext uri="{FF2B5EF4-FFF2-40B4-BE49-F238E27FC236}">
                    <a16:creationId xmlns:a16="http://schemas.microsoft.com/office/drawing/2014/main" id="{C5529807-5AF1-D841-558A-8170C13EB7AD}"/>
                  </a:ext>
                </a:extLst>
              </p:cNvPr>
              <p:cNvSpPr/>
              <p:nvPr/>
            </p:nvSpPr>
            <p:spPr>
              <a:xfrm>
                <a:off x="11379071" y="387646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 15">
                <a:extLst>
                  <a:ext uri="{FF2B5EF4-FFF2-40B4-BE49-F238E27FC236}">
                    <a16:creationId xmlns:a16="http://schemas.microsoft.com/office/drawing/2014/main" id="{7DD02B39-9B5E-A5AB-FBE9-2294AC8A80EB}"/>
                  </a:ext>
                </a:extLst>
              </p:cNvPr>
              <p:cNvSpPr/>
              <p:nvPr/>
            </p:nvSpPr>
            <p:spPr>
              <a:xfrm>
                <a:off x="11714927" y="478196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24" name="Espaço Reservado para Texto 31">
            <a:extLst>
              <a:ext uri="{FF2B5EF4-FFF2-40B4-BE49-F238E27FC236}">
                <a16:creationId xmlns:a16="http://schemas.microsoft.com/office/drawing/2014/main" id="{74322754-444A-3FE8-6DBF-6396EA58C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95" y="5247146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</p:spTree>
    <p:extLst>
      <p:ext uri="{BB962C8B-B14F-4D97-AF65-F5344CB8AC3E}">
        <p14:creationId xmlns:p14="http://schemas.microsoft.com/office/powerpoint/2010/main" val="2671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4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924" y="5294281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r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sp>
        <p:nvSpPr>
          <p:cNvPr id="7" name="Espaço Reservado para Imagem 8">
            <a:extLst>
              <a:ext uri="{FF2B5EF4-FFF2-40B4-BE49-F238E27FC236}">
                <a16:creationId xmlns:a16="http://schemas.microsoft.com/office/drawing/2014/main" id="{4F2CF5B8-B83D-ABEE-3FB9-5BC7B8FCFB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8942915" cy="4230094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9D255CCC-5FB5-0C3B-3938-0F2D4951F6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567458" y="984844"/>
            <a:ext cx="1624542" cy="3248625"/>
          </a:xfrm>
          <a:custGeom>
            <a:avLst/>
            <a:gdLst>
              <a:gd name="connsiteX0" fmla="*/ 879842 w 1624542"/>
              <a:gd name="connsiteY0" fmla="*/ 809681 h 3248625"/>
              <a:gd name="connsiteX1" fmla="*/ 880400 w 1624542"/>
              <a:gd name="connsiteY1" fmla="*/ 814149 h 3248625"/>
              <a:gd name="connsiteX2" fmla="*/ 880451 w 1624542"/>
              <a:gd name="connsiteY2" fmla="*/ 814098 h 3248625"/>
              <a:gd name="connsiteX3" fmla="*/ 880654 w 1624542"/>
              <a:gd name="connsiteY3" fmla="*/ 811509 h 3248625"/>
              <a:gd name="connsiteX4" fmla="*/ 880197 w 1624542"/>
              <a:gd name="connsiteY4" fmla="*/ 809681 h 3248625"/>
              <a:gd name="connsiteX5" fmla="*/ 1624542 w 1624542"/>
              <a:gd name="connsiteY5" fmla="*/ 0 h 3248625"/>
              <a:gd name="connsiteX6" fmla="*/ 1624542 w 1624542"/>
              <a:gd name="connsiteY6" fmla="*/ 1624287 h 3248625"/>
              <a:gd name="connsiteX7" fmla="*/ 1052754 w 1624542"/>
              <a:gd name="connsiteY7" fmla="*/ 1864770 h 3248625"/>
              <a:gd name="connsiteX8" fmla="*/ 562701 w 1624542"/>
              <a:gd name="connsiteY8" fmla="*/ 3006721 h 3248625"/>
              <a:gd name="connsiteX9" fmla="*/ 0 w 1624542"/>
              <a:gd name="connsiteY9" fmla="*/ 3248625 h 3248625"/>
              <a:gd name="connsiteX10" fmla="*/ 0 w 1624542"/>
              <a:gd name="connsiteY10" fmla="*/ 1647843 h 3248625"/>
              <a:gd name="connsiteX11" fmla="*/ 571788 w 1624542"/>
              <a:gd name="connsiteY11" fmla="*/ 1383804 h 3248625"/>
              <a:gd name="connsiteX12" fmla="*/ 1061841 w 1624542"/>
              <a:gd name="connsiteY12" fmla="*/ 241904 h 3248625"/>
              <a:gd name="connsiteX13" fmla="*/ 1624542 w 1624542"/>
              <a:gd name="connsiteY13" fmla="*/ 0 h 3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4542" h="3248625">
                <a:moveTo>
                  <a:pt x="879842" y="809681"/>
                </a:moveTo>
                <a:cubicBezTo>
                  <a:pt x="880096" y="811154"/>
                  <a:pt x="880197" y="812677"/>
                  <a:pt x="880400" y="814149"/>
                </a:cubicBezTo>
                <a:lnTo>
                  <a:pt x="880451" y="814098"/>
                </a:lnTo>
                <a:cubicBezTo>
                  <a:pt x="880502" y="813235"/>
                  <a:pt x="880603" y="812372"/>
                  <a:pt x="880654" y="811509"/>
                </a:cubicBezTo>
                <a:cubicBezTo>
                  <a:pt x="880502" y="810900"/>
                  <a:pt x="880350" y="810291"/>
                  <a:pt x="880197" y="809681"/>
                </a:cubicBezTo>
                <a:close/>
                <a:moveTo>
                  <a:pt x="1624542" y="0"/>
                </a:moveTo>
                <a:lnTo>
                  <a:pt x="1624542" y="1624287"/>
                </a:lnTo>
                <a:cubicBezTo>
                  <a:pt x="1434674" y="1657540"/>
                  <a:pt x="1238358" y="1679166"/>
                  <a:pt x="1052754" y="1864770"/>
                </a:cubicBezTo>
                <a:cubicBezTo>
                  <a:pt x="667230" y="2250345"/>
                  <a:pt x="887406" y="2682016"/>
                  <a:pt x="562701" y="3006721"/>
                </a:cubicBezTo>
                <a:cubicBezTo>
                  <a:pt x="423955" y="3145416"/>
                  <a:pt x="220176" y="3247102"/>
                  <a:pt x="0" y="3248625"/>
                </a:cubicBezTo>
                <a:lnTo>
                  <a:pt x="0" y="1647843"/>
                </a:lnTo>
                <a:cubicBezTo>
                  <a:pt x="189919" y="1614591"/>
                  <a:pt x="386184" y="1569408"/>
                  <a:pt x="571788" y="1383804"/>
                </a:cubicBezTo>
                <a:cubicBezTo>
                  <a:pt x="957312" y="998280"/>
                  <a:pt x="737136" y="566609"/>
                  <a:pt x="1061841" y="241904"/>
                </a:cubicBezTo>
                <a:cubicBezTo>
                  <a:pt x="1200587" y="103209"/>
                  <a:pt x="1404366" y="1523"/>
                  <a:pt x="162454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4" name="Espaço Reservado para Texto 33">
            <a:extLst>
              <a:ext uri="{FF2B5EF4-FFF2-40B4-BE49-F238E27FC236}">
                <a16:creationId xmlns:a16="http://schemas.microsoft.com/office/drawing/2014/main" id="{D42DCDC9-9D37-7633-6325-4949697D2A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8942917" y="-626996"/>
            <a:ext cx="1624541" cy="3248624"/>
          </a:xfrm>
          <a:custGeom>
            <a:avLst/>
            <a:gdLst>
              <a:gd name="connsiteX0" fmla="*/ 744345 w 1624541"/>
              <a:gd name="connsiteY0" fmla="*/ 809681 h 3248624"/>
              <a:gd name="connsiteX1" fmla="*/ 743888 w 1624541"/>
              <a:gd name="connsiteY1" fmla="*/ 811509 h 3248624"/>
              <a:gd name="connsiteX2" fmla="*/ 744091 w 1624541"/>
              <a:gd name="connsiteY2" fmla="*/ 814098 h 3248624"/>
              <a:gd name="connsiteX3" fmla="*/ 744142 w 1624541"/>
              <a:gd name="connsiteY3" fmla="*/ 814149 h 3248624"/>
              <a:gd name="connsiteX4" fmla="*/ 744700 w 1624541"/>
              <a:gd name="connsiteY4" fmla="*/ 809681 h 3248624"/>
              <a:gd name="connsiteX5" fmla="*/ 0 w 1624541"/>
              <a:gd name="connsiteY5" fmla="*/ 0 h 3248624"/>
              <a:gd name="connsiteX6" fmla="*/ 562701 w 1624541"/>
              <a:gd name="connsiteY6" fmla="*/ 241904 h 3248624"/>
              <a:gd name="connsiteX7" fmla="*/ 1052753 w 1624541"/>
              <a:gd name="connsiteY7" fmla="*/ 1383804 h 3248624"/>
              <a:gd name="connsiteX8" fmla="*/ 1624541 w 1624541"/>
              <a:gd name="connsiteY8" fmla="*/ 1647842 h 3248624"/>
              <a:gd name="connsiteX9" fmla="*/ 1624541 w 1624541"/>
              <a:gd name="connsiteY9" fmla="*/ 3248624 h 3248624"/>
              <a:gd name="connsiteX10" fmla="*/ 1061840 w 1624541"/>
              <a:gd name="connsiteY10" fmla="*/ 3006720 h 3248624"/>
              <a:gd name="connsiteX11" fmla="*/ 571788 w 1624541"/>
              <a:gd name="connsiteY11" fmla="*/ 1864769 h 3248624"/>
              <a:gd name="connsiteX12" fmla="*/ 0 w 1624541"/>
              <a:gd name="connsiteY12" fmla="*/ 1624287 h 32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4541" h="3248624">
                <a:moveTo>
                  <a:pt x="744345" y="809681"/>
                </a:moveTo>
                <a:cubicBezTo>
                  <a:pt x="744192" y="810291"/>
                  <a:pt x="744040" y="810900"/>
                  <a:pt x="743888" y="811509"/>
                </a:cubicBezTo>
                <a:cubicBezTo>
                  <a:pt x="743939" y="812372"/>
                  <a:pt x="744040" y="813235"/>
                  <a:pt x="744091" y="814098"/>
                </a:cubicBezTo>
                <a:lnTo>
                  <a:pt x="744142" y="814149"/>
                </a:lnTo>
                <a:cubicBezTo>
                  <a:pt x="744345" y="812677"/>
                  <a:pt x="744446" y="811154"/>
                  <a:pt x="744700" y="809681"/>
                </a:cubicBezTo>
                <a:close/>
                <a:moveTo>
                  <a:pt x="0" y="0"/>
                </a:moveTo>
                <a:cubicBezTo>
                  <a:pt x="220176" y="1523"/>
                  <a:pt x="423955" y="103209"/>
                  <a:pt x="562701" y="241904"/>
                </a:cubicBezTo>
                <a:cubicBezTo>
                  <a:pt x="887405" y="566609"/>
                  <a:pt x="667230" y="998280"/>
                  <a:pt x="1052753" y="1383804"/>
                </a:cubicBezTo>
                <a:cubicBezTo>
                  <a:pt x="1238357" y="1569408"/>
                  <a:pt x="1434622" y="1614591"/>
                  <a:pt x="1624541" y="1647842"/>
                </a:cubicBezTo>
                <a:lnTo>
                  <a:pt x="1624541" y="3248624"/>
                </a:lnTo>
                <a:cubicBezTo>
                  <a:pt x="1404365" y="3247101"/>
                  <a:pt x="1200586" y="3145415"/>
                  <a:pt x="1061840" y="3006720"/>
                </a:cubicBezTo>
                <a:cubicBezTo>
                  <a:pt x="737136" y="2682015"/>
                  <a:pt x="957311" y="2250344"/>
                  <a:pt x="571788" y="1864769"/>
                </a:cubicBezTo>
                <a:cubicBezTo>
                  <a:pt x="386184" y="1679165"/>
                  <a:pt x="189868" y="1657539"/>
                  <a:pt x="0" y="162428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id="{1996DB11-AB11-E6C8-7A76-DC6A2054F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7318908" y="984844"/>
            <a:ext cx="1624542" cy="3248625"/>
          </a:xfrm>
          <a:custGeom>
            <a:avLst/>
            <a:gdLst>
              <a:gd name="connsiteX0" fmla="*/ 879842 w 1624542"/>
              <a:gd name="connsiteY0" fmla="*/ 809681 h 3248625"/>
              <a:gd name="connsiteX1" fmla="*/ 880400 w 1624542"/>
              <a:gd name="connsiteY1" fmla="*/ 814149 h 3248625"/>
              <a:gd name="connsiteX2" fmla="*/ 880451 w 1624542"/>
              <a:gd name="connsiteY2" fmla="*/ 814098 h 3248625"/>
              <a:gd name="connsiteX3" fmla="*/ 880654 w 1624542"/>
              <a:gd name="connsiteY3" fmla="*/ 811509 h 3248625"/>
              <a:gd name="connsiteX4" fmla="*/ 880197 w 1624542"/>
              <a:gd name="connsiteY4" fmla="*/ 809681 h 3248625"/>
              <a:gd name="connsiteX5" fmla="*/ 1624542 w 1624542"/>
              <a:gd name="connsiteY5" fmla="*/ 0 h 3248625"/>
              <a:gd name="connsiteX6" fmla="*/ 1624542 w 1624542"/>
              <a:gd name="connsiteY6" fmla="*/ 1624287 h 3248625"/>
              <a:gd name="connsiteX7" fmla="*/ 1052754 w 1624542"/>
              <a:gd name="connsiteY7" fmla="*/ 1864770 h 3248625"/>
              <a:gd name="connsiteX8" fmla="*/ 562701 w 1624542"/>
              <a:gd name="connsiteY8" fmla="*/ 3006721 h 3248625"/>
              <a:gd name="connsiteX9" fmla="*/ 0 w 1624542"/>
              <a:gd name="connsiteY9" fmla="*/ 3248625 h 3248625"/>
              <a:gd name="connsiteX10" fmla="*/ 0 w 1624542"/>
              <a:gd name="connsiteY10" fmla="*/ 1647843 h 3248625"/>
              <a:gd name="connsiteX11" fmla="*/ 571788 w 1624542"/>
              <a:gd name="connsiteY11" fmla="*/ 1383804 h 3248625"/>
              <a:gd name="connsiteX12" fmla="*/ 1061841 w 1624542"/>
              <a:gd name="connsiteY12" fmla="*/ 241904 h 3248625"/>
              <a:gd name="connsiteX13" fmla="*/ 1624542 w 1624542"/>
              <a:gd name="connsiteY13" fmla="*/ 0 h 3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4542" h="3248625">
                <a:moveTo>
                  <a:pt x="879842" y="809681"/>
                </a:moveTo>
                <a:cubicBezTo>
                  <a:pt x="880096" y="811154"/>
                  <a:pt x="880197" y="812677"/>
                  <a:pt x="880400" y="814149"/>
                </a:cubicBezTo>
                <a:lnTo>
                  <a:pt x="880451" y="814098"/>
                </a:lnTo>
                <a:cubicBezTo>
                  <a:pt x="880502" y="813235"/>
                  <a:pt x="880603" y="812372"/>
                  <a:pt x="880654" y="811509"/>
                </a:cubicBezTo>
                <a:cubicBezTo>
                  <a:pt x="880502" y="810900"/>
                  <a:pt x="880350" y="810291"/>
                  <a:pt x="880197" y="809681"/>
                </a:cubicBezTo>
                <a:close/>
                <a:moveTo>
                  <a:pt x="1624542" y="0"/>
                </a:moveTo>
                <a:lnTo>
                  <a:pt x="1624542" y="1624287"/>
                </a:lnTo>
                <a:cubicBezTo>
                  <a:pt x="1434674" y="1657540"/>
                  <a:pt x="1238358" y="1679166"/>
                  <a:pt x="1052754" y="1864770"/>
                </a:cubicBezTo>
                <a:cubicBezTo>
                  <a:pt x="667230" y="2250345"/>
                  <a:pt x="887406" y="2682016"/>
                  <a:pt x="562701" y="3006721"/>
                </a:cubicBezTo>
                <a:cubicBezTo>
                  <a:pt x="423955" y="3145416"/>
                  <a:pt x="220176" y="3247102"/>
                  <a:pt x="0" y="3248625"/>
                </a:cubicBezTo>
                <a:lnTo>
                  <a:pt x="0" y="1647843"/>
                </a:lnTo>
                <a:cubicBezTo>
                  <a:pt x="189919" y="1614591"/>
                  <a:pt x="386184" y="1569408"/>
                  <a:pt x="571788" y="1383804"/>
                </a:cubicBezTo>
                <a:cubicBezTo>
                  <a:pt x="957312" y="998280"/>
                  <a:pt x="737136" y="566609"/>
                  <a:pt x="1061841" y="241904"/>
                </a:cubicBezTo>
                <a:cubicBezTo>
                  <a:pt x="1200587" y="103209"/>
                  <a:pt x="1404366" y="1523"/>
                  <a:pt x="162454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318959AD-9F02-DF82-EABC-420B7E4D9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>
          <a:xfrm>
            <a:off x="5694367" y="-621209"/>
            <a:ext cx="1624541" cy="3248624"/>
          </a:xfrm>
          <a:custGeom>
            <a:avLst/>
            <a:gdLst>
              <a:gd name="connsiteX0" fmla="*/ 744344 w 1624541"/>
              <a:gd name="connsiteY0" fmla="*/ 809681 h 3248624"/>
              <a:gd name="connsiteX1" fmla="*/ 743887 w 1624541"/>
              <a:gd name="connsiteY1" fmla="*/ 811509 h 3248624"/>
              <a:gd name="connsiteX2" fmla="*/ 744090 w 1624541"/>
              <a:gd name="connsiteY2" fmla="*/ 814098 h 3248624"/>
              <a:gd name="connsiteX3" fmla="*/ 744141 w 1624541"/>
              <a:gd name="connsiteY3" fmla="*/ 814149 h 3248624"/>
              <a:gd name="connsiteX4" fmla="*/ 744699 w 1624541"/>
              <a:gd name="connsiteY4" fmla="*/ 809681 h 3248624"/>
              <a:gd name="connsiteX5" fmla="*/ 0 w 1624541"/>
              <a:gd name="connsiteY5" fmla="*/ 0 h 3248624"/>
              <a:gd name="connsiteX6" fmla="*/ 562700 w 1624541"/>
              <a:gd name="connsiteY6" fmla="*/ 241904 h 3248624"/>
              <a:gd name="connsiteX7" fmla="*/ 1052754 w 1624541"/>
              <a:gd name="connsiteY7" fmla="*/ 1383804 h 3248624"/>
              <a:gd name="connsiteX8" fmla="*/ 1624541 w 1624541"/>
              <a:gd name="connsiteY8" fmla="*/ 1647842 h 3248624"/>
              <a:gd name="connsiteX9" fmla="*/ 1624541 w 1624541"/>
              <a:gd name="connsiteY9" fmla="*/ 3248624 h 3248624"/>
              <a:gd name="connsiteX10" fmla="*/ 1061841 w 1624541"/>
              <a:gd name="connsiteY10" fmla="*/ 3006720 h 3248624"/>
              <a:gd name="connsiteX11" fmla="*/ 571787 w 1624541"/>
              <a:gd name="connsiteY11" fmla="*/ 1864769 h 3248624"/>
              <a:gd name="connsiteX12" fmla="*/ 0 w 1624541"/>
              <a:gd name="connsiteY12" fmla="*/ 1624287 h 32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4541" h="3248624">
                <a:moveTo>
                  <a:pt x="744344" y="809681"/>
                </a:moveTo>
                <a:cubicBezTo>
                  <a:pt x="744191" y="810291"/>
                  <a:pt x="744039" y="810900"/>
                  <a:pt x="743887" y="811509"/>
                </a:cubicBezTo>
                <a:cubicBezTo>
                  <a:pt x="743938" y="812372"/>
                  <a:pt x="744039" y="813235"/>
                  <a:pt x="744090" y="814098"/>
                </a:cubicBezTo>
                <a:lnTo>
                  <a:pt x="744141" y="814149"/>
                </a:lnTo>
                <a:cubicBezTo>
                  <a:pt x="744344" y="812677"/>
                  <a:pt x="744445" y="811154"/>
                  <a:pt x="744699" y="809681"/>
                </a:cubicBezTo>
                <a:close/>
                <a:moveTo>
                  <a:pt x="0" y="0"/>
                </a:moveTo>
                <a:cubicBezTo>
                  <a:pt x="220176" y="1523"/>
                  <a:pt x="423955" y="103209"/>
                  <a:pt x="562700" y="241904"/>
                </a:cubicBezTo>
                <a:cubicBezTo>
                  <a:pt x="887405" y="566609"/>
                  <a:pt x="667229" y="998280"/>
                  <a:pt x="1052754" y="1383804"/>
                </a:cubicBezTo>
                <a:cubicBezTo>
                  <a:pt x="1238357" y="1569408"/>
                  <a:pt x="1434622" y="1614591"/>
                  <a:pt x="1624541" y="1647842"/>
                </a:cubicBezTo>
                <a:lnTo>
                  <a:pt x="1624541" y="3248624"/>
                </a:lnTo>
                <a:cubicBezTo>
                  <a:pt x="1404365" y="3247101"/>
                  <a:pt x="1200586" y="3145415"/>
                  <a:pt x="1061841" y="3006720"/>
                </a:cubicBezTo>
                <a:cubicBezTo>
                  <a:pt x="737135" y="2682015"/>
                  <a:pt x="957311" y="2250344"/>
                  <a:pt x="571787" y="1864769"/>
                </a:cubicBezTo>
                <a:cubicBezTo>
                  <a:pt x="386184" y="1679165"/>
                  <a:pt x="189868" y="1657539"/>
                  <a:pt x="0" y="162428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243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383F820-351A-2360-64FA-34087A0A25A7}"/>
              </a:ext>
            </a:extLst>
          </p:cNvPr>
          <p:cNvSpPr txBox="1"/>
          <p:nvPr/>
        </p:nvSpPr>
        <p:spPr>
          <a:xfrm>
            <a:off x="6184900" y="2832100"/>
            <a:ext cx="5778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9C3CE8-8955-4588-DEB8-260025FB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CaixaDeTexto 8">
            <a:extLst>
              <a:ext uri="{FF2B5EF4-FFF2-40B4-BE49-F238E27FC236}">
                <a16:creationId xmlns:a16="http://schemas.microsoft.com/office/drawing/2014/main" id="{674B2337-551A-0B58-FDFF-F33633F18DDA}"/>
              </a:ext>
            </a:extLst>
          </p:cNvPr>
          <p:cNvSpPr txBox="1"/>
          <p:nvPr userDrawn="1"/>
        </p:nvSpPr>
        <p:spPr>
          <a:xfrm>
            <a:off x="6184900" y="2832100"/>
            <a:ext cx="5778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73EEFAAB-B24D-B032-2647-78FFDCD65552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189352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Personalizado">
    <p:bg>
      <p:bgPr>
        <a:solidFill>
          <a:srgbClr val="481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7060E1A-BE83-3D92-9037-2625559337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A2C6150-B662-D086-8FC5-F0AF430153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ayout Personaliza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7060E1A-BE83-3D92-9037-2625559337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9ED9492C-A8D5-4831-1C64-CD20922965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57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id="{F15949EF-510E-C1F2-09DF-9028E786B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383F820-351A-2360-64FA-34087A0A25A7}"/>
              </a:ext>
            </a:extLst>
          </p:cNvPr>
          <p:cNvSpPr txBox="1"/>
          <p:nvPr userDrawn="1"/>
        </p:nvSpPr>
        <p:spPr>
          <a:xfrm>
            <a:off x="6184900" y="2832100"/>
            <a:ext cx="5778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9C3CE8-8955-4588-DEB8-260025FB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044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solidFill>
          <a:srgbClr val="481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7060E1A-BE83-3D92-9037-2625559337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12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7060E1A-BE83-3D92-9037-2625559337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2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55F5101-C93D-62DE-BCD5-2BDEF6F53CDE}"/>
              </a:ext>
            </a:extLst>
          </p:cNvPr>
          <p:cNvSpPr/>
          <p:nvPr userDrawn="1"/>
        </p:nvSpPr>
        <p:spPr>
          <a:xfrm>
            <a:off x="0" y="0"/>
            <a:ext cx="3197225" cy="6232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CFBA4F-C168-66F6-21AB-815168859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4E5FE88-3F09-183B-671A-EB102F27FC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id="{20F86333-FAAF-FBA8-D6ED-7BB2A9F111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55" name="Espaço Reservado para Texto 53">
            <a:extLst>
              <a:ext uri="{FF2B5EF4-FFF2-40B4-BE49-F238E27FC236}">
                <a16:creationId xmlns:a16="http://schemas.microsoft.com/office/drawing/2014/main" id="{AB3A2D96-8304-FBD6-2938-0C886ABABC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540" y="894475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2" name="Espaço Reservado para Texto 53">
            <a:extLst>
              <a:ext uri="{FF2B5EF4-FFF2-40B4-BE49-F238E27FC236}">
                <a16:creationId xmlns:a16="http://schemas.microsoft.com/office/drawing/2014/main" id="{09E29D15-ADD7-AC29-A3E2-FE98270A52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5540" y="2073919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4" name="Espaço Reservado para Texto 53">
            <a:extLst>
              <a:ext uri="{FF2B5EF4-FFF2-40B4-BE49-F238E27FC236}">
                <a16:creationId xmlns:a16="http://schemas.microsoft.com/office/drawing/2014/main" id="{9A18E376-1F3C-5634-A4D7-A8AC17B134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5540" y="3233484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6" name="Espaço Reservado para Texto 53">
            <a:extLst>
              <a:ext uri="{FF2B5EF4-FFF2-40B4-BE49-F238E27FC236}">
                <a16:creationId xmlns:a16="http://schemas.microsoft.com/office/drawing/2014/main" id="{03AD197E-5DD6-F750-501D-2E1F358183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05540" y="4419553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163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ço Reservado para Texto 97">
            <a:extLst>
              <a:ext uri="{FF2B5EF4-FFF2-40B4-BE49-F238E27FC236}">
                <a16:creationId xmlns:a16="http://schemas.microsoft.com/office/drawing/2014/main" id="{77E91D52-0602-AC6F-E0EB-D141D066AE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35" hasCustomPrompt="1"/>
          </p:nvPr>
        </p:nvSpPr>
        <p:spPr>
          <a:xfrm>
            <a:off x="90615" y="73969"/>
            <a:ext cx="3106609" cy="6158556"/>
          </a:xfrm>
          <a:custGeom>
            <a:avLst/>
            <a:gdLst>
              <a:gd name="connsiteX0" fmla="*/ 81051 w 3106609"/>
              <a:gd name="connsiteY0" fmla="*/ 0 h 6158556"/>
              <a:gd name="connsiteX1" fmla="*/ 3025558 w 3106609"/>
              <a:gd name="connsiteY1" fmla="*/ 0 h 6158556"/>
              <a:gd name="connsiteX2" fmla="*/ 3106609 w 3106609"/>
              <a:gd name="connsiteY2" fmla="*/ 81051 h 6158556"/>
              <a:gd name="connsiteX3" fmla="*/ 3106609 w 3106609"/>
              <a:gd name="connsiteY3" fmla="*/ 6077505 h 6158556"/>
              <a:gd name="connsiteX4" fmla="*/ 3025558 w 3106609"/>
              <a:gd name="connsiteY4" fmla="*/ 6158556 h 6158556"/>
              <a:gd name="connsiteX5" fmla="*/ 81051 w 3106609"/>
              <a:gd name="connsiteY5" fmla="*/ 6158556 h 6158556"/>
              <a:gd name="connsiteX6" fmla="*/ 0 w 3106609"/>
              <a:gd name="connsiteY6" fmla="*/ 6077505 h 6158556"/>
              <a:gd name="connsiteX7" fmla="*/ 0 w 3106609"/>
              <a:gd name="connsiteY7" fmla="*/ 81051 h 6158556"/>
              <a:gd name="connsiteX8" fmla="*/ 81051 w 3106609"/>
              <a:gd name="connsiteY8" fmla="*/ 0 h 615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6609" h="6158556">
                <a:moveTo>
                  <a:pt x="81051" y="0"/>
                </a:moveTo>
                <a:lnTo>
                  <a:pt x="3025558" y="0"/>
                </a:lnTo>
                <a:cubicBezTo>
                  <a:pt x="3070321" y="0"/>
                  <a:pt x="3106609" y="36288"/>
                  <a:pt x="3106609" y="81051"/>
                </a:cubicBezTo>
                <a:lnTo>
                  <a:pt x="3106609" y="6077505"/>
                </a:lnTo>
                <a:cubicBezTo>
                  <a:pt x="3106609" y="6122268"/>
                  <a:pt x="3070321" y="6158556"/>
                  <a:pt x="3025558" y="6158556"/>
                </a:cubicBezTo>
                <a:lnTo>
                  <a:pt x="81051" y="6158556"/>
                </a:lnTo>
                <a:cubicBezTo>
                  <a:pt x="36288" y="6158556"/>
                  <a:pt x="0" y="6122268"/>
                  <a:pt x="0" y="6077505"/>
                </a:cubicBezTo>
                <a:lnTo>
                  <a:pt x="0" y="81051"/>
                </a:lnTo>
                <a:cubicBezTo>
                  <a:pt x="0" y="36288"/>
                  <a:pt x="36288" y="0"/>
                  <a:pt x="81051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CFBA4F-C168-66F6-21AB-815168859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4E5FE88-3F09-183B-671A-EB102F27FC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id="{20F86333-FAAF-FBA8-D6ED-7BB2A9F111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55" name="Espaço Reservado para Texto 53">
            <a:extLst>
              <a:ext uri="{FF2B5EF4-FFF2-40B4-BE49-F238E27FC236}">
                <a16:creationId xmlns:a16="http://schemas.microsoft.com/office/drawing/2014/main" id="{AB3A2D96-8304-FBD6-2938-0C886ABABC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540" y="894475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2" name="Espaço Reservado para Texto 53">
            <a:extLst>
              <a:ext uri="{FF2B5EF4-FFF2-40B4-BE49-F238E27FC236}">
                <a16:creationId xmlns:a16="http://schemas.microsoft.com/office/drawing/2014/main" id="{09E29D15-ADD7-AC29-A3E2-FE98270A52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5540" y="2073919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4" name="Espaço Reservado para Texto 53">
            <a:extLst>
              <a:ext uri="{FF2B5EF4-FFF2-40B4-BE49-F238E27FC236}">
                <a16:creationId xmlns:a16="http://schemas.microsoft.com/office/drawing/2014/main" id="{9A18E376-1F3C-5634-A4D7-A8AC17B134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5540" y="3233484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6" name="Espaço Reservado para Texto 53">
            <a:extLst>
              <a:ext uri="{FF2B5EF4-FFF2-40B4-BE49-F238E27FC236}">
                <a16:creationId xmlns:a16="http://schemas.microsoft.com/office/drawing/2014/main" id="{03AD197E-5DD6-F750-501D-2E1F358183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05540" y="4419553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cxnSp>
        <p:nvCxnSpPr>
          <p:cNvPr id="2" name="Conector Reto 18">
            <a:extLst>
              <a:ext uri="{FF2B5EF4-FFF2-40B4-BE49-F238E27FC236}">
                <a16:creationId xmlns:a16="http://schemas.microsoft.com/office/drawing/2014/main" id="{C63D67EF-934D-327F-F903-F2FF447B52AC}"/>
              </a:ext>
            </a:extLst>
          </p:cNvPr>
          <p:cNvCxnSpPr>
            <a:cxnSpLocks/>
          </p:cNvCxnSpPr>
          <p:nvPr userDrawn="1"/>
        </p:nvCxnSpPr>
        <p:spPr>
          <a:xfrm>
            <a:off x="4208462" y="5194345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49">
            <a:extLst>
              <a:ext uri="{FF2B5EF4-FFF2-40B4-BE49-F238E27FC236}">
                <a16:creationId xmlns:a16="http://schemas.microsoft.com/office/drawing/2014/main" id="{97C58A7D-D889-6F63-AFB8-786F420BE968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726177" y="5252529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4" name="Espaço Reservado para Texto 53">
            <a:extLst>
              <a:ext uri="{FF2B5EF4-FFF2-40B4-BE49-F238E27FC236}">
                <a16:creationId xmlns:a16="http://schemas.microsoft.com/office/drawing/2014/main" id="{3CE085C2-AA0D-924C-9121-D2FD1D65FB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26177" y="5587212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Espaço Reservado para Texto 49">
            <a:extLst>
              <a:ext uri="{FF2B5EF4-FFF2-40B4-BE49-F238E27FC236}">
                <a16:creationId xmlns:a16="http://schemas.microsoft.com/office/drawing/2014/main" id="{DEBFD035-062B-40FE-F738-778A4B9E33E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202177" y="5249324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23-10</a:t>
            </a:r>
          </a:p>
        </p:txBody>
      </p:sp>
    </p:spTree>
    <p:extLst>
      <p:ext uri="{BB962C8B-B14F-4D97-AF65-F5344CB8AC3E}">
        <p14:creationId xmlns:p14="http://schemas.microsoft.com/office/powerpoint/2010/main" val="3103371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CCFBE4F4-4097-5B11-57E6-E809B3BC47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35" hasCustomPrompt="1"/>
          </p:nvPr>
        </p:nvSpPr>
        <p:spPr>
          <a:xfrm>
            <a:off x="90615" y="73969"/>
            <a:ext cx="3106609" cy="6158556"/>
          </a:xfrm>
          <a:custGeom>
            <a:avLst/>
            <a:gdLst>
              <a:gd name="connsiteX0" fmla="*/ 81051 w 3106609"/>
              <a:gd name="connsiteY0" fmla="*/ 0 h 6158556"/>
              <a:gd name="connsiteX1" fmla="*/ 3025558 w 3106609"/>
              <a:gd name="connsiteY1" fmla="*/ 0 h 6158556"/>
              <a:gd name="connsiteX2" fmla="*/ 3106609 w 3106609"/>
              <a:gd name="connsiteY2" fmla="*/ 81051 h 6158556"/>
              <a:gd name="connsiteX3" fmla="*/ 3106609 w 3106609"/>
              <a:gd name="connsiteY3" fmla="*/ 6077505 h 6158556"/>
              <a:gd name="connsiteX4" fmla="*/ 3025558 w 3106609"/>
              <a:gd name="connsiteY4" fmla="*/ 6158556 h 6158556"/>
              <a:gd name="connsiteX5" fmla="*/ 81051 w 3106609"/>
              <a:gd name="connsiteY5" fmla="*/ 6158556 h 6158556"/>
              <a:gd name="connsiteX6" fmla="*/ 0 w 3106609"/>
              <a:gd name="connsiteY6" fmla="*/ 6077505 h 6158556"/>
              <a:gd name="connsiteX7" fmla="*/ 0 w 3106609"/>
              <a:gd name="connsiteY7" fmla="*/ 81051 h 6158556"/>
              <a:gd name="connsiteX8" fmla="*/ 81051 w 3106609"/>
              <a:gd name="connsiteY8" fmla="*/ 0 h 615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6609" h="6158556">
                <a:moveTo>
                  <a:pt x="81051" y="0"/>
                </a:moveTo>
                <a:lnTo>
                  <a:pt x="3025558" y="0"/>
                </a:lnTo>
                <a:cubicBezTo>
                  <a:pt x="3070321" y="0"/>
                  <a:pt x="3106609" y="36288"/>
                  <a:pt x="3106609" y="81051"/>
                </a:cubicBezTo>
                <a:lnTo>
                  <a:pt x="3106609" y="6077505"/>
                </a:lnTo>
                <a:cubicBezTo>
                  <a:pt x="3106609" y="6122268"/>
                  <a:pt x="3070321" y="6158556"/>
                  <a:pt x="3025558" y="6158556"/>
                </a:cubicBezTo>
                <a:lnTo>
                  <a:pt x="81051" y="6158556"/>
                </a:lnTo>
                <a:cubicBezTo>
                  <a:pt x="36288" y="6158556"/>
                  <a:pt x="0" y="6122268"/>
                  <a:pt x="0" y="6077505"/>
                </a:cubicBezTo>
                <a:lnTo>
                  <a:pt x="0" y="81051"/>
                </a:lnTo>
                <a:cubicBezTo>
                  <a:pt x="0" y="36288"/>
                  <a:pt x="36288" y="0"/>
                  <a:pt x="81051" y="0"/>
                </a:cubicBezTo>
                <a:close/>
              </a:path>
            </a:pathLst>
          </a:custGeom>
          <a:solidFill>
            <a:srgbClr val="5E22F3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9A97764-ADFF-8E23-F40B-74C4A18E030D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0CCA59BD-65C4-B815-B256-495F1B7FF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1DF8530C-F7EE-104B-4179-2B0CCDDE4C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05475" y="8881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id="{43709996-BE60-A0F8-8495-657937D0C3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05475" y="2065024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id="{74DA6960-9CBF-EFD8-4386-5898725163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05475" y="32249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56C41748-F28E-F582-1750-FADB513A77C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05475" y="4410291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075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9A97764-ADFF-8E23-F40B-74C4A18E030D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0CCA59BD-65C4-B815-B256-495F1B7FF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1DF8530C-F7EE-104B-4179-2B0CCDDE4C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05475" y="8881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id="{43709996-BE60-A0F8-8495-657937D0C3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05475" y="2065024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id="{74DA6960-9CBF-EFD8-4386-5898725163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05475" y="32249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56C41748-F28E-F582-1750-FADB513A77C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05475" y="4410291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1625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666F24-388B-5920-446C-F8BA375D7758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55F0E335-8E24-F69C-4C48-58FC40FDB0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3" name="Gráfico 15">
            <a:extLst>
              <a:ext uri="{FF2B5EF4-FFF2-40B4-BE49-F238E27FC236}">
                <a16:creationId xmlns:a16="http://schemas.microsoft.com/office/drawing/2014/main" id="{D0F81C51-3E49-B262-A83D-8A4D8590B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8DA9FB67-2945-C249-CD9C-90030CEE4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786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44">
          <p15:clr>
            <a:srgbClr val="F26B43"/>
          </p15:clr>
        </p15:guide>
        <p15:guide id="4" pos="676">
          <p15:clr>
            <a:srgbClr val="F26B43"/>
          </p15:clr>
        </p15:guide>
        <p15:guide id="5" pos="767">
          <p15:clr>
            <a:srgbClr val="F26B43"/>
          </p15:clr>
        </p15:guide>
        <p15:guide id="6" pos="1300">
          <p15:clr>
            <a:srgbClr val="F26B43"/>
          </p15:clr>
        </p15:guide>
        <p15:guide id="7" pos="1391">
          <p15:clr>
            <a:srgbClr val="F26B43"/>
          </p15:clr>
        </p15:guide>
        <p15:guide id="8" pos="1923">
          <p15:clr>
            <a:srgbClr val="F26B43"/>
          </p15:clr>
        </p15:guide>
        <p15:guide id="9" pos="2014">
          <p15:clr>
            <a:srgbClr val="F26B43"/>
          </p15:clr>
        </p15:guide>
        <p15:guide id="10" pos="2547">
          <p15:clr>
            <a:srgbClr val="F26B43"/>
          </p15:clr>
        </p15:guide>
        <p15:guide id="11" pos="2638">
          <p15:clr>
            <a:srgbClr val="F26B43"/>
          </p15:clr>
        </p15:guide>
        <p15:guide id="12" pos="3160">
          <p15:clr>
            <a:srgbClr val="F26B43"/>
          </p15:clr>
        </p15:guide>
        <p15:guide id="13" pos="3261">
          <p15:clr>
            <a:srgbClr val="F26B43"/>
          </p15:clr>
        </p15:guide>
        <p15:guide id="14" pos="3794">
          <p15:clr>
            <a:srgbClr val="F26B43"/>
          </p15:clr>
        </p15:guide>
        <p15:guide id="15" pos="3885">
          <p15:clr>
            <a:srgbClr val="F26B43"/>
          </p15:clr>
        </p15:guide>
        <p15:guide id="16" pos="4418">
          <p15:clr>
            <a:srgbClr val="F26B43"/>
          </p15:clr>
        </p15:guide>
        <p15:guide id="17" pos="4508">
          <p15:clr>
            <a:srgbClr val="F26B43"/>
          </p15:clr>
        </p15:guide>
        <p15:guide id="18" pos="5041">
          <p15:clr>
            <a:srgbClr val="F26B43"/>
          </p15:clr>
        </p15:guide>
        <p15:guide id="19" pos="5132">
          <p15:clr>
            <a:srgbClr val="F26B43"/>
          </p15:clr>
        </p15:guide>
        <p15:guide id="20" pos="5665">
          <p15:clr>
            <a:srgbClr val="F26B43"/>
          </p15:clr>
        </p15:guide>
        <p15:guide id="21" pos="5756">
          <p15:clr>
            <a:srgbClr val="F26B43"/>
          </p15:clr>
        </p15:guide>
        <p15:guide id="22" pos="6288">
          <p15:clr>
            <a:srgbClr val="F26B43"/>
          </p15:clr>
        </p15:guide>
        <p15:guide id="23" pos="6379">
          <p15:clr>
            <a:srgbClr val="F26B43"/>
          </p15:clr>
        </p15:guide>
        <p15:guide id="24" pos="6912">
          <p15:clr>
            <a:srgbClr val="F26B43"/>
          </p15:clr>
        </p15:guide>
        <p15:guide id="25" pos="7003">
          <p15:clr>
            <a:srgbClr val="F26B43"/>
          </p15:clr>
        </p15:guide>
        <p15:guide id="26" pos="7536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0">
          <p15:clr>
            <a:srgbClr val="F26B43"/>
          </p15:clr>
        </p15:guide>
        <p15:guide id="30" orient="horz" pos="918">
          <p15:clr>
            <a:srgbClr val="F26B43"/>
          </p15:clr>
        </p15:guide>
        <p15:guide id="31" orient="horz" pos="1032">
          <p15:clr>
            <a:srgbClr val="F26B43"/>
          </p15:clr>
        </p15:guide>
        <p15:guide id="32" orient="horz" pos="1670">
          <p15:clr>
            <a:srgbClr val="F26B43"/>
          </p15:clr>
        </p15:guide>
        <p15:guide id="33" orient="horz" pos="1784">
          <p15:clr>
            <a:srgbClr val="F26B43"/>
          </p15:clr>
        </p15:guide>
        <p15:guide id="34" orient="horz" pos="2422">
          <p15:clr>
            <a:srgbClr val="F26B43"/>
          </p15:clr>
        </p15:guide>
        <p15:guide id="35" orient="horz" pos="2535">
          <p15:clr>
            <a:srgbClr val="F26B43"/>
          </p15:clr>
        </p15:guide>
        <p15:guide id="36" orient="horz" pos="3174">
          <p15:clr>
            <a:srgbClr val="F26B43"/>
          </p15:clr>
        </p15:guide>
        <p15:guide id="37" orient="horz" pos="3294">
          <p15:clr>
            <a:srgbClr val="F26B43"/>
          </p15:clr>
        </p15:guide>
        <p15:guide id="38" orient="horz" pos="3926">
          <p15:clr>
            <a:srgbClr val="F26B43"/>
          </p15:clr>
        </p15:guide>
        <p15:guide id="39" orient="horz" pos="4156">
          <p15:clr>
            <a:srgbClr val="F26B43"/>
          </p15:clr>
        </p15:guide>
        <p15:guide id="40" orient="horz" pos="1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D62D91-6F79-0C23-D702-87C1DC812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4024313"/>
            <a:ext cx="6906718" cy="1218795"/>
          </a:xfrm>
        </p:spPr>
        <p:txBody>
          <a:bodyPr/>
          <a:lstStyle/>
          <a:p>
            <a:r>
              <a:rPr lang="pt-BR" dirty="0"/>
              <a:t>Workshop Anual 2026 Petrobras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81B55-AD0B-15E6-F073-88007A9EB1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600" y="5332469"/>
            <a:ext cx="2824163" cy="775597"/>
          </a:xfrm>
        </p:spPr>
        <p:txBody>
          <a:bodyPr/>
          <a:lstStyle/>
          <a:p>
            <a:r>
              <a:rPr lang="pt-BR" dirty="0"/>
              <a:t>Auditoria Interna Motiva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BF2E2-8516-8051-A75C-AD0F45E81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21/05/2026</a:t>
            </a:r>
          </a:p>
        </p:txBody>
      </p:sp>
    </p:spTree>
    <p:extLst>
      <p:ext uri="{BB962C8B-B14F-4D97-AF65-F5344CB8AC3E}">
        <p14:creationId xmlns:p14="http://schemas.microsoft.com/office/powerpoint/2010/main" val="292302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3B51-86B0-61D4-539C-3AB83C1EB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B70EFA8-97FD-A5E2-203B-DF478442AE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641"/>
          <a:stretch>
            <a:fillRect/>
          </a:stretch>
        </p:blipFill>
        <p:spPr>
          <a:prstGeom prst="rect">
            <a:avLst/>
          </a:prstGeom>
          <a:solidFill>
            <a:srgbClr val="D6D5EB"/>
          </a:solidFill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C702E59-8A0E-7A4F-0556-43EE5575AE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D123893-89FC-5208-6B77-0914C5525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4AE12FE-E452-B706-EB88-C96FC6CA4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4024313"/>
            <a:ext cx="4805363" cy="2094932"/>
          </a:xfrm>
        </p:spPr>
        <p:txBody>
          <a:bodyPr/>
          <a:lstStyle/>
          <a:p>
            <a:r>
              <a:rPr lang="pt-BR" dirty="0"/>
              <a:t>Case Motiva: </a:t>
            </a:r>
            <a:r>
              <a:rPr lang="pt-BR" sz="4000" dirty="0"/>
              <a:t>Auditoria Interna Inteligente </a:t>
            </a:r>
          </a:p>
          <a:p>
            <a:r>
              <a:rPr lang="pt-BR" sz="1800" b="0" i="1" dirty="0"/>
              <a:t>Inovando com eficiência e simplicidade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9194CA9-AA2A-7CC9-C44C-F3C72A69EA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6380163"/>
            <a:ext cx="609600" cy="365125"/>
          </a:xfrm>
        </p:spPr>
        <p:txBody>
          <a:bodyPr/>
          <a:lstStyle/>
          <a:p>
            <a:fld id="{8CC8DCA3-8B40-194C-BB18-5937E48A705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651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6FDF9-7A4A-1F0E-F1DD-DDF897E7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7">
            <a:extLst>
              <a:ext uri="{FF2B5EF4-FFF2-40B4-BE49-F238E27FC236}">
                <a16:creationId xmlns:a16="http://schemas.microsoft.com/office/drawing/2014/main" id="{29419E59-CE4C-C8BF-DE74-60FD4475D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r="11790"/>
          <a:stretch>
            <a:fillRect/>
          </a:stretch>
        </p:blipFill>
        <p:spPr>
          <a:xfrm>
            <a:off x="7116519" y="12700"/>
            <a:ext cx="5080001" cy="6845300"/>
          </a:xfrm>
          <a:custGeom>
            <a:avLst/>
            <a:gdLst>
              <a:gd name="connsiteX0" fmla="*/ 2510005 w 5080001"/>
              <a:gd name="connsiteY0" fmla="*/ 4267477 h 6845300"/>
              <a:gd name="connsiteX1" fmla="*/ 2510005 w 5080001"/>
              <a:gd name="connsiteY1" fmla="*/ 6832288 h 6845300"/>
              <a:gd name="connsiteX2" fmla="*/ 4944536 w 5080001"/>
              <a:gd name="connsiteY2" fmla="*/ 6832288 h 6845300"/>
              <a:gd name="connsiteX3" fmla="*/ 4943997 w 5080001"/>
              <a:gd name="connsiteY3" fmla="*/ 6832258 h 6845300"/>
              <a:gd name="connsiteX4" fmla="*/ 4186797 w 5080001"/>
              <a:gd name="connsiteY4" fmla="*/ 6456605 h 6845300"/>
              <a:gd name="connsiteX5" fmla="*/ 3412927 w 5080001"/>
              <a:gd name="connsiteY5" fmla="*/ 4648519 h 6845300"/>
              <a:gd name="connsiteX6" fmla="*/ 2624039 w 5080001"/>
              <a:gd name="connsiteY6" fmla="*/ 4271782 h 6845300"/>
              <a:gd name="connsiteX7" fmla="*/ 2510005 w 5080001"/>
              <a:gd name="connsiteY7" fmla="*/ 312 h 6845300"/>
              <a:gd name="connsiteX8" fmla="*/ 2510005 w 5080001"/>
              <a:gd name="connsiteY8" fmla="*/ 1695916 h 6845300"/>
              <a:gd name="connsiteX9" fmla="*/ 2639017 w 5080001"/>
              <a:gd name="connsiteY9" fmla="*/ 1704152 h 6845300"/>
              <a:gd name="connsiteX10" fmla="*/ 3398613 w 5080001"/>
              <a:gd name="connsiteY10" fmla="*/ 2079019 h 6845300"/>
              <a:gd name="connsiteX11" fmla="*/ 4172482 w 5080001"/>
              <a:gd name="connsiteY11" fmla="*/ 3887112 h 6845300"/>
              <a:gd name="connsiteX12" fmla="*/ 5075481 w 5080001"/>
              <a:gd name="connsiteY12" fmla="*/ 4268149 h 6845300"/>
              <a:gd name="connsiteX13" fmla="*/ 5075481 w 5080001"/>
              <a:gd name="connsiteY13" fmla="*/ 312 h 6845300"/>
              <a:gd name="connsiteX14" fmla="*/ 0 w 5080001"/>
              <a:gd name="connsiteY14" fmla="*/ 0 h 6845300"/>
              <a:gd name="connsiteX15" fmla="*/ 5080001 w 5080001"/>
              <a:gd name="connsiteY15" fmla="*/ 0 h 6845300"/>
              <a:gd name="connsiteX16" fmla="*/ 5080001 w 5080001"/>
              <a:gd name="connsiteY16" fmla="*/ 6845300 h 6845300"/>
              <a:gd name="connsiteX17" fmla="*/ 0 w 5080001"/>
              <a:gd name="connsiteY17" fmla="*/ 6845300 h 6845300"/>
              <a:gd name="connsiteX18" fmla="*/ 0 w 5080001"/>
              <a:gd name="connsiteY18" fmla="*/ 6832288 h 6845300"/>
              <a:gd name="connsiteX19" fmla="*/ 157138 w 5080001"/>
              <a:gd name="connsiteY19" fmla="*/ 6832288 h 6845300"/>
              <a:gd name="connsiteX20" fmla="*/ 250604 w 5080001"/>
              <a:gd name="connsiteY20" fmla="*/ 6813494 h 6845300"/>
              <a:gd name="connsiteX21" fmla="*/ 841216 w 5080001"/>
              <a:gd name="connsiteY21" fmla="*/ 6467315 h 6845300"/>
              <a:gd name="connsiteX22" fmla="*/ 1617991 w 5080001"/>
              <a:gd name="connsiteY22" fmla="*/ 4652054 h 6845300"/>
              <a:gd name="connsiteX23" fmla="*/ 2380441 w 5080001"/>
              <a:gd name="connsiteY23" fmla="*/ 4275696 h 6845300"/>
              <a:gd name="connsiteX24" fmla="*/ 2509929 w 5080001"/>
              <a:gd name="connsiteY24" fmla="*/ 4267428 h 6845300"/>
              <a:gd name="connsiteX25" fmla="*/ 2509929 w 5080001"/>
              <a:gd name="connsiteY25" fmla="*/ 1696868 h 6845300"/>
              <a:gd name="connsiteX26" fmla="*/ 2395919 w 5080001"/>
              <a:gd name="connsiteY26" fmla="*/ 1701173 h 6845300"/>
              <a:gd name="connsiteX27" fmla="*/ 1607202 w 5080001"/>
              <a:gd name="connsiteY27" fmla="*/ 2077910 h 6845300"/>
              <a:gd name="connsiteX28" fmla="*/ 833499 w 5080001"/>
              <a:gd name="connsiteY28" fmla="*/ 3885996 h 6845300"/>
              <a:gd name="connsiteX29" fmla="*/ 76447 w 5080001"/>
              <a:gd name="connsiteY29" fmla="*/ 4261649 h 6845300"/>
              <a:gd name="connsiteX30" fmla="*/ 0 w 5080001"/>
              <a:gd name="connsiteY30" fmla="*/ 4265985 h 6845300"/>
              <a:gd name="connsiteX31" fmla="*/ 0 w 5080001"/>
              <a:gd name="connsiteY31" fmla="*/ 1695451 h 6845300"/>
              <a:gd name="connsiteX32" fmla="*/ 58321 w 5080001"/>
              <a:gd name="connsiteY32" fmla="*/ 1693233 h 6845300"/>
              <a:gd name="connsiteX33" fmla="*/ 847811 w 5080001"/>
              <a:gd name="connsiteY33" fmla="*/ 1316503 h 6845300"/>
              <a:gd name="connsiteX34" fmla="*/ 1311673 w 5080001"/>
              <a:gd name="connsiteY34" fmla="*/ 147657 h 6845300"/>
              <a:gd name="connsiteX35" fmla="*/ 1346799 w 5080001"/>
              <a:gd name="connsiteY35" fmla="*/ 312 h 6845300"/>
              <a:gd name="connsiteX36" fmla="*/ 0 w 5080001"/>
              <a:gd name="connsiteY36" fmla="*/ 312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80001" h="6845300">
                <a:moveTo>
                  <a:pt x="2510005" y="4267477"/>
                </a:moveTo>
                <a:lnTo>
                  <a:pt x="2510005" y="6832288"/>
                </a:lnTo>
                <a:lnTo>
                  <a:pt x="4944536" y="6832288"/>
                </a:lnTo>
                <a:lnTo>
                  <a:pt x="4943997" y="6832258"/>
                </a:lnTo>
                <a:cubicBezTo>
                  <a:pt x="4642328" y="6797959"/>
                  <a:pt x="4378213" y="6648755"/>
                  <a:pt x="4186797" y="6456605"/>
                </a:cubicBezTo>
                <a:cubicBezTo>
                  <a:pt x="3674106" y="5942847"/>
                  <a:pt x="4021995" y="5258749"/>
                  <a:pt x="3412927" y="4648519"/>
                </a:cubicBezTo>
                <a:cubicBezTo>
                  <a:pt x="3156329" y="4391125"/>
                  <a:pt x="2890319" y="4292433"/>
                  <a:pt x="2624039" y="4271782"/>
                </a:cubicBezTo>
                <a:close/>
                <a:moveTo>
                  <a:pt x="2510005" y="312"/>
                </a:moveTo>
                <a:lnTo>
                  <a:pt x="2510005" y="1695916"/>
                </a:lnTo>
                <a:lnTo>
                  <a:pt x="2639017" y="1704152"/>
                </a:lnTo>
                <a:cubicBezTo>
                  <a:pt x="2936623" y="1739762"/>
                  <a:pt x="3206606" y="1886876"/>
                  <a:pt x="3398613" y="2079019"/>
                </a:cubicBezTo>
                <a:cubicBezTo>
                  <a:pt x="3911303" y="2593452"/>
                  <a:pt x="3563339" y="3276882"/>
                  <a:pt x="4172482" y="3887112"/>
                </a:cubicBezTo>
                <a:cubicBezTo>
                  <a:pt x="4465663" y="4181270"/>
                  <a:pt x="4773982" y="4268149"/>
                  <a:pt x="5075481" y="4268149"/>
                </a:cubicBezTo>
                <a:lnTo>
                  <a:pt x="5075481" y="312"/>
                </a:lnTo>
                <a:close/>
                <a:moveTo>
                  <a:pt x="0" y="0"/>
                </a:moveTo>
                <a:lnTo>
                  <a:pt x="5080001" y="0"/>
                </a:lnTo>
                <a:lnTo>
                  <a:pt x="5080001" y="6845300"/>
                </a:lnTo>
                <a:lnTo>
                  <a:pt x="0" y="6845300"/>
                </a:lnTo>
                <a:lnTo>
                  <a:pt x="0" y="6832288"/>
                </a:lnTo>
                <a:lnTo>
                  <a:pt x="157138" y="6832288"/>
                </a:lnTo>
                <a:lnTo>
                  <a:pt x="250604" y="6813494"/>
                </a:lnTo>
                <a:cubicBezTo>
                  <a:pt x="449856" y="6764547"/>
                  <a:pt x="648803" y="6660422"/>
                  <a:pt x="841216" y="6467315"/>
                </a:cubicBezTo>
                <a:cubicBezTo>
                  <a:pt x="1452626" y="5854663"/>
                  <a:pt x="1103388" y="5168526"/>
                  <a:pt x="1617991" y="4652054"/>
                </a:cubicBezTo>
                <a:cubicBezTo>
                  <a:pt x="1810742" y="4459143"/>
                  <a:pt x="2081741" y="4311445"/>
                  <a:pt x="2380441" y="4275696"/>
                </a:cubicBezTo>
                <a:lnTo>
                  <a:pt x="2509929" y="4267428"/>
                </a:lnTo>
                <a:lnTo>
                  <a:pt x="2509929" y="1696868"/>
                </a:lnTo>
                <a:lnTo>
                  <a:pt x="2395919" y="1701173"/>
                </a:lnTo>
                <a:cubicBezTo>
                  <a:pt x="2129695" y="1721824"/>
                  <a:pt x="1863745" y="1820516"/>
                  <a:pt x="1607202" y="2077910"/>
                </a:cubicBezTo>
                <a:cubicBezTo>
                  <a:pt x="998265" y="2688141"/>
                  <a:pt x="1346079" y="3372238"/>
                  <a:pt x="833499" y="3885996"/>
                </a:cubicBezTo>
                <a:cubicBezTo>
                  <a:pt x="642125" y="4078146"/>
                  <a:pt x="378010" y="4227350"/>
                  <a:pt x="76447" y="4261649"/>
                </a:cubicBezTo>
                <a:lnTo>
                  <a:pt x="0" y="4265985"/>
                </a:lnTo>
                <a:lnTo>
                  <a:pt x="0" y="1695451"/>
                </a:lnTo>
                <a:lnTo>
                  <a:pt x="58321" y="1693233"/>
                </a:lnTo>
                <a:cubicBezTo>
                  <a:pt x="323251" y="1672582"/>
                  <a:pt x="591334" y="1573891"/>
                  <a:pt x="847811" y="1316503"/>
                </a:cubicBezTo>
                <a:cubicBezTo>
                  <a:pt x="1227741" y="935766"/>
                  <a:pt x="1235305" y="526555"/>
                  <a:pt x="1311673" y="147657"/>
                </a:cubicBezTo>
                <a:lnTo>
                  <a:pt x="1346799" y="312"/>
                </a:lnTo>
                <a:lnTo>
                  <a:pt x="0" y="312"/>
                </a:lnTo>
                <a:close/>
              </a:path>
            </a:pathLst>
          </a:custGeom>
        </p:spPr>
      </p:pic>
      <p:sp>
        <p:nvSpPr>
          <p:cNvPr id="39" name="Espaço Reservado para Texto 17">
            <a:extLst>
              <a:ext uri="{FF2B5EF4-FFF2-40B4-BE49-F238E27FC236}">
                <a16:creationId xmlns:a16="http://schemas.microsoft.com/office/drawing/2014/main" id="{4338D765-B507-DB54-58EE-DB9EC7E69908}"/>
              </a:ext>
            </a:extLst>
          </p:cNvPr>
          <p:cNvSpPr txBox="1">
            <a:spLocks/>
          </p:cNvSpPr>
          <p:nvPr/>
        </p:nvSpPr>
        <p:spPr>
          <a:xfrm>
            <a:off x="228598" y="213644"/>
            <a:ext cx="9139991" cy="5254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ptos" panose="020B0004020202020204" pitchFamily="34" charset="0"/>
              </a:rPr>
              <a:t>Auditoria Interna Inteligente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155B359-2911-2A8F-7A07-076F4B658E79}"/>
              </a:ext>
            </a:extLst>
          </p:cNvPr>
          <p:cNvSpPr txBox="1">
            <a:spLocks/>
          </p:cNvSpPr>
          <p:nvPr/>
        </p:nvSpPr>
        <p:spPr>
          <a:xfrm>
            <a:off x="228599" y="745004"/>
            <a:ext cx="7642892" cy="2844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latin typeface="Aptos" panose="020B0004020202020204" pitchFamily="34" charset="0"/>
              </a:rPr>
              <a:t>Inovando com eficiência e simplicidade.</a:t>
            </a: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1" name="Fluxograma: Processo Alternativo 7">
            <a:extLst>
              <a:ext uri="{FF2B5EF4-FFF2-40B4-BE49-F238E27FC236}">
                <a16:creationId xmlns:a16="http://schemas.microsoft.com/office/drawing/2014/main" id="{55E9B567-D7AD-25EE-6B75-775C0C953334}"/>
              </a:ext>
            </a:extLst>
          </p:cNvPr>
          <p:cNvSpPr/>
          <p:nvPr/>
        </p:nvSpPr>
        <p:spPr>
          <a:xfrm>
            <a:off x="253658" y="1159772"/>
            <a:ext cx="6843484" cy="170118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300"/>
              </a:spcBef>
              <a:spcAft>
                <a:spcPts val="600"/>
              </a:spcAft>
            </a:pPr>
            <a:r>
              <a:rPr kumimoji="0" lang="pt-BR" sz="14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A inteligência artificial tem mudado a forma como as empresas operam. </a:t>
            </a:r>
            <a:r>
              <a:rPr kumimoji="0" lang="pt-BR" sz="1400" b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Automatizar processos deixou de ser apenas uma oportunidade e passou a ser uma necessidade</a:t>
            </a:r>
            <a:r>
              <a:rPr kumimoji="0" lang="pt-BR" sz="14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 — especialmente em áreas que lidam com recursos limitados.</a:t>
            </a:r>
          </a:p>
          <a:p>
            <a:pPr lvl="0">
              <a:spcBef>
                <a:spcPts val="300"/>
              </a:spcBef>
              <a:spcAft>
                <a:spcPts val="600"/>
              </a:spcAft>
            </a:pPr>
            <a:r>
              <a:rPr kumimoji="0" lang="pt-BR" sz="14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Foi olhando para esse contexto que a Auditoria Interna da Motiva decidiu fazer diferente: </a:t>
            </a:r>
            <a:r>
              <a:rPr kumimoji="0" lang="pt-BR" sz="1400" b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apostar em inovação prática, usando criatividade e tudo aquilo que já tínhamos à mão.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504E26-8BE4-A80E-921A-86477962C6D9}"/>
              </a:ext>
            </a:extLst>
          </p:cNvPr>
          <p:cNvSpPr/>
          <p:nvPr/>
        </p:nvSpPr>
        <p:spPr>
          <a:xfrm>
            <a:off x="228598" y="1259712"/>
            <a:ext cx="88874" cy="159442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Aptos" panose="020B0004020202020204" pitchFamily="34" charset="0"/>
            </a:endParaRPr>
          </a:p>
        </p:txBody>
      </p:sp>
      <p:sp>
        <p:nvSpPr>
          <p:cNvPr id="44" name="Fluxograma: Processo Alternativo 7">
            <a:extLst>
              <a:ext uri="{FF2B5EF4-FFF2-40B4-BE49-F238E27FC236}">
                <a16:creationId xmlns:a16="http://schemas.microsoft.com/office/drawing/2014/main" id="{9961A3F3-DD83-1C7A-BBD2-A4346722AD99}"/>
              </a:ext>
            </a:extLst>
          </p:cNvPr>
          <p:cNvSpPr/>
          <p:nvPr/>
        </p:nvSpPr>
        <p:spPr>
          <a:xfrm>
            <a:off x="194252" y="4460827"/>
            <a:ext cx="6937363" cy="103706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ts val="300"/>
              </a:spcBef>
              <a:spcAft>
                <a:spcPts val="600"/>
              </a:spcAft>
            </a:pPr>
            <a:r>
              <a:rPr lang="pt-BR" sz="1400" dirty="0">
                <a:solidFill>
                  <a:schemeClr val="tx2"/>
                </a:solidFill>
                <a:latin typeface="Aptos" panose="020B0004020202020204" pitchFamily="34" charset="0"/>
              </a:rPr>
              <a:t>Essas iniciativas foram implementadas </a:t>
            </a:r>
            <a:r>
              <a:rPr lang="pt-BR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sem aumento de orçamento</a:t>
            </a:r>
            <a:r>
              <a:rPr lang="pt-BR" sz="1400" dirty="0">
                <a:solidFill>
                  <a:schemeClr val="tx2"/>
                </a:solidFill>
                <a:latin typeface="Aptos" panose="020B0004020202020204" pitchFamily="34" charset="0"/>
              </a:rPr>
              <a:t>, reforçando o compromisso da área com </a:t>
            </a:r>
            <a:r>
              <a:rPr lang="pt-BR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inovação e evolução </a:t>
            </a:r>
            <a:r>
              <a:rPr lang="pt-BR" sz="1400" b="1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contínua</a:t>
            </a:r>
            <a:r>
              <a:rPr lang="pt-BR" sz="1400">
                <a:solidFill>
                  <a:schemeClr val="tx2"/>
                </a:solidFill>
                <a:latin typeface="Aptos" panose="020B0004020202020204" pitchFamily="34" charset="0"/>
              </a:rPr>
              <a:t>. Inovação </a:t>
            </a:r>
            <a:r>
              <a:rPr lang="pt-BR" sz="1400" dirty="0">
                <a:solidFill>
                  <a:schemeClr val="tx2"/>
                </a:solidFill>
                <a:latin typeface="Aptos" panose="020B0004020202020204" pitchFamily="34" charset="0"/>
              </a:rPr>
              <a:t>não depende apenas de investimento, mas de </a:t>
            </a:r>
            <a:r>
              <a:rPr lang="pt-BR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iniciativa, criatividade e foco em geração de valor.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AB6D44-9667-5D65-C512-27AF424D9595}"/>
              </a:ext>
            </a:extLst>
          </p:cNvPr>
          <p:cNvSpPr/>
          <p:nvPr/>
        </p:nvSpPr>
        <p:spPr>
          <a:xfrm>
            <a:off x="7087178" y="4484354"/>
            <a:ext cx="88874" cy="9900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Aptos" panose="020B00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3CEC2E-3A48-4581-0768-1B839BD5228F}"/>
              </a:ext>
            </a:extLst>
          </p:cNvPr>
          <p:cNvSpPr txBox="1"/>
          <p:nvPr/>
        </p:nvSpPr>
        <p:spPr>
          <a:xfrm>
            <a:off x="4271730" y="3751114"/>
            <a:ext cx="2815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6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Calculadora de Criticidade dos Apontamentos</a:t>
            </a:r>
            <a:r>
              <a:rPr kumimoji="0" lang="pt-BR" sz="1600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.</a:t>
            </a:r>
            <a:endParaRPr lang="pt-BR" sz="1600" dirty="0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5CDFC434-D23D-8812-302E-1FB44A4C7473}"/>
              </a:ext>
            </a:extLst>
          </p:cNvPr>
          <p:cNvGrpSpPr/>
          <p:nvPr/>
        </p:nvGrpSpPr>
        <p:grpSpPr>
          <a:xfrm>
            <a:off x="3675400" y="3772947"/>
            <a:ext cx="507805" cy="507805"/>
            <a:chOff x="4679594" y="4034489"/>
            <a:chExt cx="675890" cy="67589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5FE17A-23B7-748C-1195-7DCA586A3008}"/>
                </a:ext>
              </a:extLst>
            </p:cNvPr>
            <p:cNvSpPr/>
            <p:nvPr/>
          </p:nvSpPr>
          <p:spPr>
            <a:xfrm>
              <a:off x="4679594" y="4034489"/>
              <a:ext cx="675890" cy="675890"/>
            </a:xfrm>
            <a:prstGeom prst="ellipse">
              <a:avLst/>
            </a:prstGeom>
            <a:solidFill>
              <a:srgbClr val="5E22F3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9" name="Graphic 48" descr="Mathematics with solid fill">
              <a:extLst>
                <a:ext uri="{FF2B5EF4-FFF2-40B4-BE49-F238E27FC236}">
                  <a16:creationId xmlns:a16="http://schemas.microsoft.com/office/drawing/2014/main" id="{2E9E12EB-5E43-484E-7982-E0E44C8C52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59461" y="4114356"/>
              <a:ext cx="516155" cy="516155"/>
            </a:xfrm>
            <a:prstGeom prst="rect">
              <a:avLst/>
            </a:prstGeom>
          </p:spPr>
        </p:pic>
      </p:grp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EF1CEBDC-9517-15F0-3FE5-5B484C3789C7}"/>
              </a:ext>
            </a:extLst>
          </p:cNvPr>
          <p:cNvGrpSpPr/>
          <p:nvPr/>
        </p:nvGrpSpPr>
        <p:grpSpPr>
          <a:xfrm>
            <a:off x="446879" y="3760457"/>
            <a:ext cx="521115" cy="519750"/>
            <a:chOff x="3655789" y="3976324"/>
            <a:chExt cx="693605" cy="691788"/>
          </a:xfrm>
        </p:grpSpPr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C8D7DF08-52CC-2D33-8AF2-585B8DE3F0FC}"/>
                </a:ext>
              </a:extLst>
            </p:cNvPr>
            <p:cNvSpPr/>
            <p:nvPr/>
          </p:nvSpPr>
          <p:spPr>
            <a:xfrm>
              <a:off x="3673504" y="3992222"/>
              <a:ext cx="675890" cy="675890"/>
            </a:xfrm>
            <a:prstGeom prst="ellipse">
              <a:avLst/>
            </a:prstGeom>
            <a:solidFill>
              <a:srgbClr val="5E22F3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1" name="Graphic 50" descr="Circles with arrows with solid fill">
              <a:extLst>
                <a:ext uri="{FF2B5EF4-FFF2-40B4-BE49-F238E27FC236}">
                  <a16:creationId xmlns:a16="http://schemas.microsoft.com/office/drawing/2014/main" id="{00DAF004-3023-DBBE-21F4-3C89A64325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55789" y="3976324"/>
              <a:ext cx="687003" cy="687003"/>
            </a:xfrm>
            <a:prstGeom prst="rect">
              <a:avLst/>
            </a:prstGeom>
          </p:spPr>
        </p:pic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2D988D7-FB2F-224D-EBB2-1D1A9CE0FFF4}"/>
              </a:ext>
            </a:extLst>
          </p:cNvPr>
          <p:cNvSpPr txBox="1"/>
          <p:nvPr/>
        </p:nvSpPr>
        <p:spPr>
          <a:xfrm>
            <a:off x="1118824" y="3751115"/>
            <a:ext cx="2104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600" b="1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Automação do Plano Anual de Auditoria</a:t>
            </a:r>
            <a:endParaRPr lang="pt-BR" sz="1600" dirty="0"/>
          </a:p>
        </p:txBody>
      </p:sp>
      <p:sp>
        <p:nvSpPr>
          <p:cNvPr id="1028" name="Fluxograma: Processo Alternativo 7">
            <a:extLst>
              <a:ext uri="{FF2B5EF4-FFF2-40B4-BE49-F238E27FC236}">
                <a16:creationId xmlns:a16="http://schemas.microsoft.com/office/drawing/2014/main" id="{531C0373-573A-B7E2-8B15-E73B2683F0A1}"/>
              </a:ext>
            </a:extLst>
          </p:cNvPr>
          <p:cNvSpPr/>
          <p:nvPr/>
        </p:nvSpPr>
        <p:spPr>
          <a:xfrm>
            <a:off x="198417" y="5524726"/>
            <a:ext cx="1254490" cy="71978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300"/>
              </a:spcBef>
              <a:spcAft>
                <a:spcPts val="600"/>
              </a:spcAft>
            </a:pPr>
            <a:r>
              <a:rPr kumimoji="0" lang="pt-BR" sz="1400" b="1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Principais resultados percebidos: </a:t>
            </a:r>
            <a:endParaRPr kumimoji="0" lang="pt-BR" sz="1400" b="1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0" name="Fluxograma: Processo Alternativo 7">
            <a:extLst>
              <a:ext uri="{FF2B5EF4-FFF2-40B4-BE49-F238E27FC236}">
                <a16:creationId xmlns:a16="http://schemas.microsoft.com/office/drawing/2014/main" id="{E521CE54-1A61-75BE-523D-E876F58731E7}"/>
              </a:ext>
            </a:extLst>
          </p:cNvPr>
          <p:cNvSpPr/>
          <p:nvPr/>
        </p:nvSpPr>
        <p:spPr>
          <a:xfrm>
            <a:off x="1452907" y="5630853"/>
            <a:ext cx="2586290" cy="71978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kumimoji="0" lang="pt-BR" sz="12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Redução de erro e retrabalho</a:t>
            </a:r>
          </a:p>
          <a:p>
            <a:pPr marL="171450" lvl="0" indent="-171450"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kumimoji="0" lang="pt-BR" sz="12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Consistência metodológica</a:t>
            </a:r>
          </a:p>
          <a:p>
            <a:pPr marL="171450" lvl="0" indent="-171450"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kumimoji="0" lang="pt-BR" sz="12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Visão holística dos riscos</a:t>
            </a:r>
            <a:br>
              <a:rPr kumimoji="0" lang="pt-BR" sz="12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pt-BR" sz="120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2" name="Fluxograma: Processo Alternativo 7">
            <a:extLst>
              <a:ext uri="{FF2B5EF4-FFF2-40B4-BE49-F238E27FC236}">
                <a16:creationId xmlns:a16="http://schemas.microsoft.com/office/drawing/2014/main" id="{B3FD2F2F-D25E-A76F-0588-FCD36F8808CD}"/>
              </a:ext>
            </a:extLst>
          </p:cNvPr>
          <p:cNvSpPr/>
          <p:nvPr/>
        </p:nvSpPr>
        <p:spPr>
          <a:xfrm>
            <a:off x="3629383" y="5524726"/>
            <a:ext cx="3539089" cy="71978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kumimoji="0" lang="pt-BR" sz="12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Decisões mais rápidas e embasadas</a:t>
            </a:r>
          </a:p>
          <a:p>
            <a:pPr marL="171450" lvl="0" indent="-171450"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kumimoji="0" lang="pt-BR" sz="12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Governança fortalecida e maior transparência</a:t>
            </a:r>
            <a:endParaRPr kumimoji="0" lang="pt-BR" sz="120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" name="Fluxograma: Processo Alternativo 7">
            <a:extLst>
              <a:ext uri="{FF2B5EF4-FFF2-40B4-BE49-F238E27FC236}">
                <a16:creationId xmlns:a16="http://schemas.microsoft.com/office/drawing/2014/main" id="{0D8CEA93-DB29-8ED0-2B3F-3817DB4DC328}"/>
              </a:ext>
            </a:extLst>
          </p:cNvPr>
          <p:cNvSpPr/>
          <p:nvPr/>
        </p:nvSpPr>
        <p:spPr>
          <a:xfrm>
            <a:off x="317472" y="2795572"/>
            <a:ext cx="6779670" cy="87976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kumimoji="0" lang="pt-BR" sz="140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Contamos com diversas iniciativas que facilitam o nosso dia a dia, como agentes de auditoria, geradores automáticos de atas de reunião e automações para atualização e acompanhamento dos planos de ação. Destacamos duas delas</a:t>
            </a:r>
            <a:r>
              <a:rPr lang="pt-BR" sz="1400" dirty="0">
                <a:solidFill>
                  <a:schemeClr val="tx2"/>
                </a:solidFill>
                <a:latin typeface="Aptos" panose="020B0004020202020204" pitchFamily="34" charset="0"/>
              </a:rPr>
              <a:t>:</a:t>
            </a:r>
            <a:endParaRPr kumimoji="0" lang="pt-BR" sz="140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81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7D03A-24EB-63FF-1B49-B34655823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Arredondado em um Canto Diagonal 59">
            <a:extLst>
              <a:ext uri="{FF2B5EF4-FFF2-40B4-BE49-F238E27FC236}">
                <a16:creationId xmlns:a16="http://schemas.microsoft.com/office/drawing/2014/main" id="{A9AFC0B7-DA08-9D19-AA9C-52D5265011C5}"/>
              </a:ext>
            </a:extLst>
          </p:cNvPr>
          <p:cNvSpPr/>
          <p:nvPr/>
        </p:nvSpPr>
        <p:spPr>
          <a:xfrm>
            <a:off x="334999" y="650449"/>
            <a:ext cx="11660356" cy="5571242"/>
          </a:xfrm>
          <a:prstGeom prst="round2DiagRect">
            <a:avLst/>
          </a:prstGeom>
          <a:solidFill>
            <a:schemeClr val="bg1"/>
          </a:solidFill>
          <a:ln w="747" cap="flat">
            <a:solidFill>
              <a:schemeClr val="tx1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/>
          </a:p>
        </p:txBody>
      </p:sp>
      <p:pic>
        <p:nvPicPr>
          <p:cNvPr id="2" name="Espaço Reservado para Imagem 6">
            <a:extLst>
              <a:ext uri="{FF2B5EF4-FFF2-40B4-BE49-F238E27FC236}">
                <a16:creationId xmlns:a16="http://schemas.microsoft.com/office/drawing/2014/main" id="{5472A661-C662-EE15-3FFD-CE3F4317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9" r="22949"/>
          <a:stretch/>
        </p:blipFill>
        <p:spPr>
          <a:xfrm>
            <a:off x="0" y="0"/>
            <a:ext cx="5375920" cy="6858000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6" name="Retângulo 2">
            <a:extLst>
              <a:ext uri="{FF2B5EF4-FFF2-40B4-BE49-F238E27FC236}">
                <a16:creationId xmlns:a16="http://schemas.microsoft.com/office/drawing/2014/main" id="{47DD653E-046B-9977-195C-A9A380DAFFE8}"/>
              </a:ext>
            </a:extLst>
          </p:cNvPr>
          <p:cNvSpPr/>
          <p:nvPr/>
        </p:nvSpPr>
        <p:spPr>
          <a:xfrm flipV="1">
            <a:off x="196645" y="0"/>
            <a:ext cx="5179275" cy="6858000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69000"/>
                </a:schemeClr>
              </a:gs>
              <a:gs pos="100000">
                <a:srgbClr val="17171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Título 1150">
            <a:extLst>
              <a:ext uri="{FF2B5EF4-FFF2-40B4-BE49-F238E27FC236}">
                <a16:creationId xmlns:a16="http://schemas.microsoft.com/office/drawing/2014/main" id="{234A592D-6C01-5DAF-247C-2368F9FAB807}"/>
              </a:ext>
            </a:extLst>
          </p:cNvPr>
          <p:cNvSpPr txBox="1">
            <a:spLocks/>
          </p:cNvSpPr>
          <p:nvPr/>
        </p:nvSpPr>
        <p:spPr>
          <a:xfrm>
            <a:off x="2613891" y="446954"/>
            <a:ext cx="2623127" cy="6288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800" b="0" dirty="0">
                <a:solidFill>
                  <a:schemeClr val="bg1"/>
                </a:solidFill>
              </a:rPr>
              <a:t>Plano Anual de Auditoria</a:t>
            </a:r>
          </a:p>
        </p:txBody>
      </p:sp>
      <p:sp>
        <p:nvSpPr>
          <p:cNvPr id="3" name="CaixaDeTexto 1136">
            <a:extLst>
              <a:ext uri="{FF2B5EF4-FFF2-40B4-BE49-F238E27FC236}">
                <a16:creationId xmlns:a16="http://schemas.microsoft.com/office/drawing/2014/main" id="{0B74A699-1F80-42A5-7005-12629A9C3F23}"/>
              </a:ext>
            </a:extLst>
          </p:cNvPr>
          <p:cNvSpPr txBox="1"/>
          <p:nvPr/>
        </p:nvSpPr>
        <p:spPr>
          <a:xfrm>
            <a:off x="5514274" y="739215"/>
            <a:ext cx="6342723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0B0004020202020204" pitchFamily="34" charset="0"/>
              </a:rPr>
              <a:t>O que é?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1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Uma ferramenta que conecta múltiplas bases corporativas, que por meio de programação, aplica regras analíticas de priorização para levantamento do universo auditável.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0B0004020202020204" pitchFamily="34" charset="0"/>
              </a:rPr>
              <a:t>Qual o objetivo?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lvl="0" algn="just">
              <a:spcBef>
                <a:spcPts val="200"/>
              </a:spcBef>
              <a:spcAft>
                <a:spcPts val="400"/>
              </a:spcAft>
              <a:defRPr/>
            </a:pPr>
            <a:r>
              <a:rPr kumimoji="0" lang="pt-BR" sz="1100" b="0" i="1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Elaborar o plano de forma automática, reduzindo retrabalho, padronizando critérios e fortalecendo a governança. Reduzir a subjetividade, mantendo o alinhamento com a Matriz de Riscos Corporativos</a:t>
            </a:r>
            <a:endParaRPr lang="pt-BR" sz="1200" b="1" dirty="0">
              <a:solidFill>
                <a:srgbClr val="5E22F3"/>
              </a:solidFill>
              <a:latin typeface="Aptos" panose="020B0004020202020204" pitchFamily="34" charset="0"/>
            </a:endParaRPr>
          </a:p>
          <a:p>
            <a:pPr lvl="0" algn="just">
              <a:spcBef>
                <a:spcPts val="200"/>
              </a:spcBef>
              <a:spcAft>
                <a:spcPts val="400"/>
              </a:spcAft>
              <a:defRPr/>
            </a:pPr>
            <a:r>
              <a:rPr lang="pt-BR" sz="1200" b="1" dirty="0">
                <a:solidFill>
                  <a:srgbClr val="5E22F3"/>
                </a:solidFill>
                <a:latin typeface="Aptos" panose="020B0004020202020204" pitchFamily="34" charset="0"/>
              </a:rPr>
              <a:t>Como funciona?</a:t>
            </a:r>
            <a:endParaRPr lang="pt-BR" sz="1200" dirty="0">
              <a:solidFill>
                <a:srgbClr val="5E22F3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9C50C31-7093-E25A-46C2-CD4BC440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12" y="2397761"/>
            <a:ext cx="2290868" cy="11150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97F1035-B44B-36A8-CA36-E3249006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36" y="2354848"/>
            <a:ext cx="1428686" cy="11945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127">
            <a:extLst>
              <a:ext uri="{FF2B5EF4-FFF2-40B4-BE49-F238E27FC236}">
                <a16:creationId xmlns:a16="http://schemas.microsoft.com/office/drawing/2014/main" id="{C20B57CC-AF33-53E0-15B3-8F0D87E20C61}"/>
              </a:ext>
            </a:extLst>
          </p:cNvPr>
          <p:cNvSpPr/>
          <p:nvPr/>
        </p:nvSpPr>
        <p:spPr>
          <a:xfrm>
            <a:off x="5734037" y="3597227"/>
            <a:ext cx="36569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i="1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1. Consolidação de múltiplas fontes de dados: </a:t>
            </a:r>
            <a:endParaRPr lang="pt-BR" sz="1200" i="1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Consolidação e correlação de informações provenientes das bases de riscos, universo auditável, auditorias anteriores, controles internos, riscos globais e contribuições da alta administração.</a:t>
            </a:r>
          </a:p>
          <a:p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Os insights são compilados por IA generativa e continuamente aprimorados a cada ciclo de análise.</a:t>
            </a:r>
          </a:p>
        </p:txBody>
      </p:sp>
      <p:sp>
        <p:nvSpPr>
          <p:cNvPr id="11" name="Retângulo 127">
            <a:extLst>
              <a:ext uri="{FF2B5EF4-FFF2-40B4-BE49-F238E27FC236}">
                <a16:creationId xmlns:a16="http://schemas.microsoft.com/office/drawing/2014/main" id="{418E35D7-AF31-F885-E7AA-CEADF7CD6185}"/>
              </a:ext>
            </a:extLst>
          </p:cNvPr>
          <p:cNvSpPr/>
          <p:nvPr/>
        </p:nvSpPr>
        <p:spPr>
          <a:xfrm>
            <a:off x="5712141" y="5165678"/>
            <a:ext cx="3631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i="1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2. Automatização do cálculo de criticidade: </a:t>
            </a: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Considera a rotação de ênfase e priorização com base em critérios objetivos. Medidas inteligentes avaliam rotação de auditorias e a cobertura dos riscos por criticidade.</a:t>
            </a:r>
          </a:p>
        </p:txBody>
      </p:sp>
      <p:sp>
        <p:nvSpPr>
          <p:cNvPr id="17" name="Retângulo 127">
            <a:extLst>
              <a:ext uri="{FF2B5EF4-FFF2-40B4-BE49-F238E27FC236}">
                <a16:creationId xmlns:a16="http://schemas.microsoft.com/office/drawing/2014/main" id="{36ABB296-9BB8-50C3-C1BB-BBA369D0E6E7}"/>
              </a:ext>
            </a:extLst>
          </p:cNvPr>
          <p:cNvSpPr/>
          <p:nvPr/>
        </p:nvSpPr>
        <p:spPr>
          <a:xfrm>
            <a:off x="9573936" y="3590313"/>
            <a:ext cx="23304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i="1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3. Dinamicidade e rastreabilidade: </a:t>
            </a:r>
            <a:endParaRPr lang="pt-BR" sz="1200" i="1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O plano é atualizado dinamicamente conforme mudanças nas bases de entrada.</a:t>
            </a:r>
          </a:p>
          <a:p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Mantém rastreabilidade completa entre auditorias, riscos, processos e controles.</a:t>
            </a:r>
          </a:p>
          <a:p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+mn-lt"/>
                <a:cs typeface="Arial" panose="020B0604020202020204" pitchFamily="34" charset="0"/>
              </a:rPr>
              <a:t>Melhora a capacidade de justificativa técnica perante Alta Administração e auditorias externas.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3B4E9C-A966-524E-D4A7-D5EA67A8E2D9}"/>
              </a:ext>
            </a:extLst>
          </p:cNvPr>
          <p:cNvCxnSpPr/>
          <p:nvPr/>
        </p:nvCxnSpPr>
        <p:spPr>
          <a:xfrm>
            <a:off x="5664731" y="3692352"/>
            <a:ext cx="0" cy="133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E0604D-4BB6-4C28-233C-81D74C71C743}"/>
              </a:ext>
            </a:extLst>
          </p:cNvPr>
          <p:cNvCxnSpPr/>
          <p:nvPr/>
        </p:nvCxnSpPr>
        <p:spPr>
          <a:xfrm>
            <a:off x="5664731" y="5290518"/>
            <a:ext cx="0" cy="77355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C5DC70-DED8-2801-20C3-EB3C9CD36054}"/>
              </a:ext>
            </a:extLst>
          </p:cNvPr>
          <p:cNvCxnSpPr/>
          <p:nvPr/>
        </p:nvCxnSpPr>
        <p:spPr>
          <a:xfrm>
            <a:off x="9533930" y="4018080"/>
            <a:ext cx="0" cy="1944000"/>
          </a:xfrm>
          <a:prstGeom prst="line">
            <a:avLst/>
          </a:prstGeom>
          <a:ln>
            <a:solidFill>
              <a:srgbClr val="FFB3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99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25083-CFFC-F0D9-0B28-7626A37C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272D162-E34A-43FB-984F-1B7766B6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412" y="0"/>
            <a:ext cx="1475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DAA02-AF0D-A3FD-7AC9-3D3C5712F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6E228-E65F-5C46-A53E-70529FC6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40131"/>
            <a:ext cx="13411200" cy="69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C3FD7-0C58-6BCA-0ECB-1D7E2D60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600D6C-0D5F-2657-7EAD-96DD4EAE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44435"/>
            <a:ext cx="13411200" cy="694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F605A-9273-6784-B7B9-60E5F055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55B8E-460F-3E65-BD9B-7489B997B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37982"/>
            <a:ext cx="13411200" cy="69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16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1E001-363C-BADB-FAC5-517068A31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Arredondado em um Canto Diagonal 59">
            <a:extLst>
              <a:ext uri="{FF2B5EF4-FFF2-40B4-BE49-F238E27FC236}">
                <a16:creationId xmlns:a16="http://schemas.microsoft.com/office/drawing/2014/main" id="{20864CF8-AA0D-0A41-7012-7B88B8CD2D9F}"/>
              </a:ext>
            </a:extLst>
          </p:cNvPr>
          <p:cNvSpPr/>
          <p:nvPr/>
        </p:nvSpPr>
        <p:spPr>
          <a:xfrm>
            <a:off x="334999" y="650449"/>
            <a:ext cx="11660356" cy="5571242"/>
          </a:xfrm>
          <a:prstGeom prst="round2DiagRect">
            <a:avLst/>
          </a:prstGeom>
          <a:solidFill>
            <a:schemeClr val="bg1"/>
          </a:solidFill>
          <a:ln w="747" cap="flat">
            <a:solidFill>
              <a:schemeClr val="tx1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/>
          </a:p>
        </p:txBody>
      </p:sp>
      <p:pic>
        <p:nvPicPr>
          <p:cNvPr id="2" name="Espaço Reservado para Imagem 6">
            <a:extLst>
              <a:ext uri="{FF2B5EF4-FFF2-40B4-BE49-F238E27FC236}">
                <a16:creationId xmlns:a16="http://schemas.microsoft.com/office/drawing/2014/main" id="{4216D7D2-F874-7DF9-7D02-1A510F96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9" r="22949"/>
          <a:stretch/>
        </p:blipFill>
        <p:spPr>
          <a:xfrm>
            <a:off x="0" y="0"/>
            <a:ext cx="5375920" cy="6858000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6" name="Retângulo 2">
            <a:extLst>
              <a:ext uri="{FF2B5EF4-FFF2-40B4-BE49-F238E27FC236}">
                <a16:creationId xmlns:a16="http://schemas.microsoft.com/office/drawing/2014/main" id="{13294327-0F58-D2DA-F0AD-8D9B344B785D}"/>
              </a:ext>
            </a:extLst>
          </p:cNvPr>
          <p:cNvSpPr/>
          <p:nvPr/>
        </p:nvSpPr>
        <p:spPr>
          <a:xfrm flipV="1">
            <a:off x="196645" y="0"/>
            <a:ext cx="5179275" cy="6858000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69000"/>
                </a:schemeClr>
              </a:gs>
              <a:gs pos="100000">
                <a:srgbClr val="17171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Título 1150">
            <a:extLst>
              <a:ext uri="{FF2B5EF4-FFF2-40B4-BE49-F238E27FC236}">
                <a16:creationId xmlns:a16="http://schemas.microsoft.com/office/drawing/2014/main" id="{7EF4EA9C-31ED-A3EE-D2F4-7B412CF1A5E0}"/>
              </a:ext>
            </a:extLst>
          </p:cNvPr>
          <p:cNvSpPr txBox="1">
            <a:spLocks/>
          </p:cNvSpPr>
          <p:nvPr/>
        </p:nvSpPr>
        <p:spPr>
          <a:xfrm>
            <a:off x="2613891" y="446954"/>
            <a:ext cx="3200661" cy="6288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800" b="0" dirty="0">
                <a:solidFill>
                  <a:schemeClr val="bg1"/>
                </a:solidFill>
              </a:rPr>
              <a:t>Calculadora de Criticidade</a:t>
            </a:r>
          </a:p>
        </p:txBody>
      </p:sp>
      <p:sp>
        <p:nvSpPr>
          <p:cNvPr id="4" name="CaixaDeTexto 1136">
            <a:extLst>
              <a:ext uri="{FF2B5EF4-FFF2-40B4-BE49-F238E27FC236}">
                <a16:creationId xmlns:a16="http://schemas.microsoft.com/office/drawing/2014/main" id="{88ADE25C-F726-9A9D-171E-7A0509E14A34}"/>
              </a:ext>
            </a:extLst>
          </p:cNvPr>
          <p:cNvSpPr txBox="1"/>
          <p:nvPr/>
        </p:nvSpPr>
        <p:spPr>
          <a:xfrm>
            <a:off x="5497976" y="714380"/>
            <a:ext cx="6421783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0B0004020202020204" pitchFamily="34" charset="0"/>
              </a:rPr>
              <a:t>O que é?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1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Uma ferramenta desenvolvida com base no framework COSO e alinhada à Matriz de Riscos Corporativa.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25000"/>
                </a:srgb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0B0004020202020204" pitchFamily="34" charset="0"/>
              </a:rPr>
              <a:t>Qual o objetivo?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lvl="0" algn="just">
              <a:spcBef>
                <a:spcPts val="200"/>
              </a:spcBef>
              <a:spcAft>
                <a:spcPts val="400"/>
              </a:spcAft>
              <a:defRPr/>
            </a:pPr>
            <a:r>
              <a:rPr kumimoji="0" lang="pt-BR" sz="1100" b="0" i="1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Padronizar e tornar mais assertiva a classificação da criticidade dos apontamentos de auditoria.</a:t>
            </a:r>
            <a:r>
              <a:rPr lang="pt-BR" sz="1200" b="1" dirty="0">
                <a:solidFill>
                  <a:srgbClr val="5E22F3"/>
                </a:solidFill>
                <a:latin typeface="Aptos" panose="020B0004020202020204" pitchFamily="34" charset="0"/>
              </a:rPr>
              <a:t> </a:t>
            </a:r>
          </a:p>
          <a:p>
            <a:pPr lvl="0" algn="just">
              <a:spcBef>
                <a:spcPts val="200"/>
              </a:spcBef>
              <a:spcAft>
                <a:spcPts val="400"/>
              </a:spcAft>
              <a:defRPr/>
            </a:pPr>
            <a:r>
              <a:rPr lang="pt-BR" sz="1200" b="1" dirty="0">
                <a:solidFill>
                  <a:srgbClr val="5E22F3"/>
                </a:solidFill>
                <a:latin typeface="Aptos" panose="020B0004020202020204" pitchFamily="34" charset="0"/>
              </a:rPr>
              <a:t>Como funciona?</a:t>
            </a:r>
            <a:endParaRPr lang="pt-BR" sz="1200" dirty="0">
              <a:solidFill>
                <a:srgbClr val="5E22F3"/>
              </a:solidFill>
              <a:latin typeface="Aptos" panose="020B0004020202020204" pitchFamily="34" charset="0"/>
            </a:endParaRPr>
          </a:p>
          <a:p>
            <a:pPr lvl="0" algn="just">
              <a:spcBef>
                <a:spcPts val="200"/>
              </a:spcBef>
              <a:spcAft>
                <a:spcPts val="400"/>
              </a:spcAft>
              <a:defRPr/>
            </a:pPr>
            <a:r>
              <a:rPr lang="pt-BR" sz="1100" i="1" dirty="0">
                <a:solidFill>
                  <a:srgbClr val="E8E8E8">
                    <a:lumMod val="25000"/>
                  </a:srgbClr>
                </a:solidFill>
                <a:latin typeface="Aptos" panose="020B0004020202020204" pitchFamily="34" charset="0"/>
              </a:rPr>
              <a:t>Após a definição do impacto e da probabilidade, com base nos critérios estabelecidos pelo COSO, a calculadora cruza automaticamente via VBA esses parâmetros com a Matriz de Riscos Corporativa, determinando a classificação final do apontamento, plota os dados dentro do </a:t>
            </a:r>
            <a:r>
              <a:rPr lang="pt-BR" sz="1100" i="1" dirty="0" err="1">
                <a:solidFill>
                  <a:srgbClr val="E8E8E8">
                    <a:lumMod val="25000"/>
                  </a:srgbClr>
                </a:solidFill>
                <a:latin typeface="Aptos" panose="020B0004020202020204" pitchFamily="34" charset="0"/>
              </a:rPr>
              <a:t>heatmap</a:t>
            </a:r>
            <a:r>
              <a:rPr lang="pt-BR" sz="1100" i="1" dirty="0">
                <a:solidFill>
                  <a:srgbClr val="E8E8E8">
                    <a:lumMod val="25000"/>
                  </a:srgbClr>
                </a:solidFill>
                <a:latin typeface="Aptos" panose="020B0004020202020204" pitchFamily="34" charset="0"/>
              </a:rPr>
              <a:t> e permite exportação em Excel e PDF.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1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25000"/>
                </a:srgb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AEE87E4-6516-8FC0-B935-1FC037BAF166}"/>
              </a:ext>
            </a:extLst>
          </p:cNvPr>
          <p:cNvGrpSpPr/>
          <p:nvPr/>
        </p:nvGrpSpPr>
        <p:grpSpPr>
          <a:xfrm>
            <a:off x="5401450" y="2559476"/>
            <a:ext cx="6493531" cy="3657311"/>
            <a:chOff x="-506864" y="6585253"/>
            <a:chExt cx="7857171" cy="4867875"/>
          </a:xfrm>
        </p:grpSpPr>
        <p:pic>
          <p:nvPicPr>
            <p:cNvPr id="105" name="Picture 6">
              <a:extLst>
                <a:ext uri="{FF2B5EF4-FFF2-40B4-BE49-F238E27FC236}">
                  <a16:creationId xmlns:a16="http://schemas.microsoft.com/office/drawing/2014/main" id="{1F100B89-EFA9-ECB4-D016-F005C47E0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35085"/>
            <a:stretch/>
          </p:blipFill>
          <p:spPr>
            <a:xfrm>
              <a:off x="-506864" y="6585253"/>
              <a:ext cx="6538125" cy="4443916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1223A2B9-5E56-BC40-94A8-A97F4D1693AC}"/>
                </a:ext>
              </a:extLst>
            </p:cNvPr>
            <p:cNvGrpSpPr/>
            <p:nvPr/>
          </p:nvGrpSpPr>
          <p:grpSpPr>
            <a:xfrm>
              <a:off x="-506864" y="6853273"/>
              <a:ext cx="7857171" cy="4599855"/>
              <a:chOff x="1326019" y="1574250"/>
              <a:chExt cx="9507177" cy="5565824"/>
            </a:xfrm>
          </p:grpSpPr>
          <p:sp>
            <p:nvSpPr>
              <p:cNvPr id="113" name="Rectangle 10">
                <a:extLst>
                  <a:ext uri="{FF2B5EF4-FFF2-40B4-BE49-F238E27FC236}">
                    <a16:creationId xmlns:a16="http://schemas.microsoft.com/office/drawing/2014/main" id="{EDDA54CF-73E9-D13E-A59D-9A530577B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6019" y="5400304"/>
                <a:ext cx="28940" cy="14470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8" tIns="45724" rIns="91448" bIns="4572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grpSp>
            <p:nvGrpSpPr>
              <p:cNvPr id="114" name="Grupo 887">
                <a:extLst>
                  <a:ext uri="{FF2B5EF4-FFF2-40B4-BE49-F238E27FC236}">
                    <a16:creationId xmlns:a16="http://schemas.microsoft.com/office/drawing/2014/main" id="{36A08D6A-F1A0-3B9C-F7F6-ACDDAF1DB17B}"/>
                  </a:ext>
                </a:extLst>
              </p:cNvPr>
              <p:cNvGrpSpPr/>
              <p:nvPr/>
            </p:nvGrpSpPr>
            <p:grpSpPr>
              <a:xfrm>
                <a:off x="2544193" y="4124897"/>
                <a:ext cx="1277473" cy="1275407"/>
                <a:chOff x="830437" y="4187497"/>
                <a:chExt cx="981075" cy="979488"/>
              </a:xfrm>
            </p:grpSpPr>
            <p:sp>
              <p:nvSpPr>
                <p:cNvPr id="147" name="Freeform 621">
                  <a:extLst>
                    <a:ext uri="{FF2B5EF4-FFF2-40B4-BE49-F238E27FC236}">
                      <a16:creationId xmlns:a16="http://schemas.microsoft.com/office/drawing/2014/main" id="{A43A709F-DBF4-6C84-0433-DAA63ADB60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437" y="4187497"/>
                  <a:ext cx="981075" cy="979488"/>
                </a:xfrm>
                <a:custGeom>
                  <a:avLst/>
                  <a:gdLst>
                    <a:gd name="T0" fmla="*/ 832 w 1852"/>
                    <a:gd name="T1" fmla="*/ 1846 h 1851"/>
                    <a:gd name="T2" fmla="*/ 695 w 1852"/>
                    <a:gd name="T3" fmla="*/ 1822 h 1851"/>
                    <a:gd name="T4" fmla="*/ 566 w 1852"/>
                    <a:gd name="T5" fmla="*/ 1779 h 1851"/>
                    <a:gd name="T6" fmla="*/ 446 w 1852"/>
                    <a:gd name="T7" fmla="*/ 1717 h 1851"/>
                    <a:gd name="T8" fmla="*/ 337 w 1852"/>
                    <a:gd name="T9" fmla="*/ 1640 h 1851"/>
                    <a:gd name="T10" fmla="*/ 241 w 1852"/>
                    <a:gd name="T11" fmla="*/ 1548 h 1851"/>
                    <a:gd name="T12" fmla="*/ 159 w 1852"/>
                    <a:gd name="T13" fmla="*/ 1443 h 1851"/>
                    <a:gd name="T14" fmla="*/ 92 w 1852"/>
                    <a:gd name="T15" fmla="*/ 1327 h 1851"/>
                    <a:gd name="T16" fmla="*/ 43 w 1852"/>
                    <a:gd name="T17" fmla="*/ 1201 h 1851"/>
                    <a:gd name="T18" fmla="*/ 11 w 1852"/>
                    <a:gd name="T19" fmla="*/ 1066 h 1851"/>
                    <a:gd name="T20" fmla="*/ 0 w 1852"/>
                    <a:gd name="T21" fmla="*/ 925 h 1851"/>
                    <a:gd name="T22" fmla="*/ 11 w 1852"/>
                    <a:gd name="T23" fmla="*/ 784 h 1851"/>
                    <a:gd name="T24" fmla="*/ 43 w 1852"/>
                    <a:gd name="T25" fmla="*/ 650 h 1851"/>
                    <a:gd name="T26" fmla="*/ 92 w 1852"/>
                    <a:gd name="T27" fmla="*/ 524 h 1851"/>
                    <a:gd name="T28" fmla="*/ 159 w 1852"/>
                    <a:gd name="T29" fmla="*/ 409 h 1851"/>
                    <a:gd name="T30" fmla="*/ 241 w 1852"/>
                    <a:gd name="T31" fmla="*/ 303 h 1851"/>
                    <a:gd name="T32" fmla="*/ 337 w 1852"/>
                    <a:gd name="T33" fmla="*/ 212 h 1851"/>
                    <a:gd name="T34" fmla="*/ 446 w 1852"/>
                    <a:gd name="T35" fmla="*/ 134 h 1851"/>
                    <a:gd name="T36" fmla="*/ 566 w 1852"/>
                    <a:gd name="T37" fmla="*/ 73 h 1851"/>
                    <a:gd name="T38" fmla="*/ 695 w 1852"/>
                    <a:gd name="T39" fmla="*/ 29 h 1851"/>
                    <a:gd name="T40" fmla="*/ 832 w 1852"/>
                    <a:gd name="T41" fmla="*/ 4 h 1851"/>
                    <a:gd name="T42" fmla="*/ 974 w 1852"/>
                    <a:gd name="T43" fmla="*/ 1 h 1851"/>
                    <a:gd name="T44" fmla="*/ 1113 w 1852"/>
                    <a:gd name="T45" fmla="*/ 19 h 1851"/>
                    <a:gd name="T46" fmla="*/ 1245 w 1852"/>
                    <a:gd name="T47" fmla="*/ 56 h 1851"/>
                    <a:gd name="T48" fmla="*/ 1367 w 1852"/>
                    <a:gd name="T49" fmla="*/ 112 h 1851"/>
                    <a:gd name="T50" fmla="*/ 1481 w 1852"/>
                    <a:gd name="T51" fmla="*/ 184 h 1851"/>
                    <a:gd name="T52" fmla="*/ 1581 w 1852"/>
                    <a:gd name="T53" fmla="*/ 271 h 1851"/>
                    <a:gd name="T54" fmla="*/ 1669 w 1852"/>
                    <a:gd name="T55" fmla="*/ 372 h 1851"/>
                    <a:gd name="T56" fmla="*/ 1741 w 1852"/>
                    <a:gd name="T57" fmla="*/ 484 h 1851"/>
                    <a:gd name="T58" fmla="*/ 1796 w 1852"/>
                    <a:gd name="T59" fmla="*/ 608 h 1851"/>
                    <a:gd name="T60" fmla="*/ 1833 w 1852"/>
                    <a:gd name="T61" fmla="*/ 740 h 1851"/>
                    <a:gd name="T62" fmla="*/ 1851 w 1852"/>
                    <a:gd name="T63" fmla="*/ 878 h 1851"/>
                    <a:gd name="T64" fmla="*/ 1847 w 1852"/>
                    <a:gd name="T65" fmla="*/ 1020 h 1851"/>
                    <a:gd name="T66" fmla="*/ 1823 w 1852"/>
                    <a:gd name="T67" fmla="*/ 1157 h 1851"/>
                    <a:gd name="T68" fmla="*/ 1780 w 1852"/>
                    <a:gd name="T69" fmla="*/ 1286 h 1851"/>
                    <a:gd name="T70" fmla="*/ 1718 w 1852"/>
                    <a:gd name="T71" fmla="*/ 1405 h 1851"/>
                    <a:gd name="T72" fmla="*/ 1641 w 1852"/>
                    <a:gd name="T73" fmla="*/ 1514 h 1851"/>
                    <a:gd name="T74" fmla="*/ 1549 w 1852"/>
                    <a:gd name="T75" fmla="*/ 1610 h 1851"/>
                    <a:gd name="T76" fmla="*/ 1444 w 1852"/>
                    <a:gd name="T77" fmla="*/ 1693 h 1851"/>
                    <a:gd name="T78" fmla="*/ 1328 w 1852"/>
                    <a:gd name="T79" fmla="*/ 1760 h 1851"/>
                    <a:gd name="T80" fmla="*/ 1202 w 1852"/>
                    <a:gd name="T81" fmla="*/ 1810 h 1851"/>
                    <a:gd name="T82" fmla="*/ 1067 w 1852"/>
                    <a:gd name="T83" fmla="*/ 1841 h 1851"/>
                    <a:gd name="T84" fmla="*/ 926 w 1852"/>
                    <a:gd name="T85" fmla="*/ 1851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52" h="1851">
                      <a:moveTo>
                        <a:pt x="926" y="1851"/>
                      </a:moveTo>
                      <a:lnTo>
                        <a:pt x="879" y="1850"/>
                      </a:lnTo>
                      <a:lnTo>
                        <a:pt x="832" y="1846"/>
                      </a:lnTo>
                      <a:lnTo>
                        <a:pt x="785" y="1841"/>
                      </a:lnTo>
                      <a:lnTo>
                        <a:pt x="739" y="1833"/>
                      </a:lnTo>
                      <a:lnTo>
                        <a:pt x="695" y="1822"/>
                      </a:lnTo>
                      <a:lnTo>
                        <a:pt x="651" y="1810"/>
                      </a:lnTo>
                      <a:lnTo>
                        <a:pt x="608" y="1795"/>
                      </a:lnTo>
                      <a:lnTo>
                        <a:pt x="566" y="1779"/>
                      </a:lnTo>
                      <a:lnTo>
                        <a:pt x="525" y="1760"/>
                      </a:lnTo>
                      <a:lnTo>
                        <a:pt x="485" y="1740"/>
                      </a:lnTo>
                      <a:lnTo>
                        <a:pt x="446" y="1717"/>
                      </a:lnTo>
                      <a:lnTo>
                        <a:pt x="408" y="1693"/>
                      </a:lnTo>
                      <a:lnTo>
                        <a:pt x="373" y="1668"/>
                      </a:lnTo>
                      <a:lnTo>
                        <a:pt x="337" y="1640"/>
                      </a:lnTo>
                      <a:lnTo>
                        <a:pt x="304" y="1610"/>
                      </a:lnTo>
                      <a:lnTo>
                        <a:pt x="272" y="1581"/>
                      </a:lnTo>
                      <a:lnTo>
                        <a:pt x="241" y="1548"/>
                      </a:lnTo>
                      <a:lnTo>
                        <a:pt x="212" y="1514"/>
                      </a:lnTo>
                      <a:lnTo>
                        <a:pt x="185" y="1480"/>
                      </a:lnTo>
                      <a:lnTo>
                        <a:pt x="159" y="1443"/>
                      </a:lnTo>
                      <a:lnTo>
                        <a:pt x="135" y="1405"/>
                      </a:lnTo>
                      <a:lnTo>
                        <a:pt x="113" y="1367"/>
                      </a:lnTo>
                      <a:lnTo>
                        <a:pt x="92" y="1327"/>
                      </a:lnTo>
                      <a:lnTo>
                        <a:pt x="74" y="1286"/>
                      </a:lnTo>
                      <a:lnTo>
                        <a:pt x="57" y="1244"/>
                      </a:lnTo>
                      <a:lnTo>
                        <a:pt x="43" y="1201"/>
                      </a:lnTo>
                      <a:lnTo>
                        <a:pt x="30" y="1157"/>
                      </a:lnTo>
                      <a:lnTo>
                        <a:pt x="20" y="1112"/>
                      </a:lnTo>
                      <a:lnTo>
                        <a:pt x="11" y="1066"/>
                      </a:lnTo>
                      <a:lnTo>
                        <a:pt x="5" y="1020"/>
                      </a:lnTo>
                      <a:lnTo>
                        <a:pt x="2" y="973"/>
                      </a:lnTo>
                      <a:lnTo>
                        <a:pt x="0" y="925"/>
                      </a:lnTo>
                      <a:lnTo>
                        <a:pt x="2" y="878"/>
                      </a:lnTo>
                      <a:lnTo>
                        <a:pt x="5" y="831"/>
                      </a:lnTo>
                      <a:lnTo>
                        <a:pt x="11" y="784"/>
                      </a:lnTo>
                      <a:lnTo>
                        <a:pt x="20" y="740"/>
                      </a:lnTo>
                      <a:lnTo>
                        <a:pt x="30" y="694"/>
                      </a:lnTo>
                      <a:lnTo>
                        <a:pt x="43" y="650"/>
                      </a:lnTo>
                      <a:lnTo>
                        <a:pt x="57" y="608"/>
                      </a:lnTo>
                      <a:lnTo>
                        <a:pt x="74" y="566"/>
                      </a:lnTo>
                      <a:lnTo>
                        <a:pt x="92" y="524"/>
                      </a:lnTo>
                      <a:lnTo>
                        <a:pt x="113" y="484"/>
                      </a:lnTo>
                      <a:lnTo>
                        <a:pt x="135" y="445"/>
                      </a:lnTo>
                      <a:lnTo>
                        <a:pt x="159" y="409"/>
                      </a:lnTo>
                      <a:lnTo>
                        <a:pt x="185" y="372"/>
                      </a:lnTo>
                      <a:lnTo>
                        <a:pt x="212" y="336"/>
                      </a:lnTo>
                      <a:lnTo>
                        <a:pt x="241" y="303"/>
                      </a:lnTo>
                      <a:lnTo>
                        <a:pt x="272" y="271"/>
                      </a:lnTo>
                      <a:lnTo>
                        <a:pt x="304" y="240"/>
                      </a:lnTo>
                      <a:lnTo>
                        <a:pt x="337" y="212"/>
                      </a:lnTo>
                      <a:lnTo>
                        <a:pt x="373" y="184"/>
                      </a:lnTo>
                      <a:lnTo>
                        <a:pt x="408" y="158"/>
                      </a:lnTo>
                      <a:lnTo>
                        <a:pt x="446" y="134"/>
                      </a:lnTo>
                      <a:lnTo>
                        <a:pt x="485" y="112"/>
                      </a:lnTo>
                      <a:lnTo>
                        <a:pt x="525" y="91"/>
                      </a:lnTo>
                      <a:lnTo>
                        <a:pt x="566" y="73"/>
                      </a:lnTo>
                      <a:lnTo>
                        <a:pt x="608" y="56"/>
                      </a:lnTo>
                      <a:lnTo>
                        <a:pt x="651" y="42"/>
                      </a:lnTo>
                      <a:lnTo>
                        <a:pt x="695" y="29"/>
                      </a:lnTo>
                      <a:lnTo>
                        <a:pt x="739" y="19"/>
                      </a:lnTo>
                      <a:lnTo>
                        <a:pt x="785" y="11"/>
                      </a:lnTo>
                      <a:lnTo>
                        <a:pt x="832" y="4"/>
                      </a:lnTo>
                      <a:lnTo>
                        <a:pt x="879" y="1"/>
                      </a:lnTo>
                      <a:lnTo>
                        <a:pt x="926" y="0"/>
                      </a:lnTo>
                      <a:lnTo>
                        <a:pt x="974" y="1"/>
                      </a:lnTo>
                      <a:lnTo>
                        <a:pt x="1021" y="4"/>
                      </a:lnTo>
                      <a:lnTo>
                        <a:pt x="1067" y="11"/>
                      </a:lnTo>
                      <a:lnTo>
                        <a:pt x="1113" y="19"/>
                      </a:lnTo>
                      <a:lnTo>
                        <a:pt x="1158" y="29"/>
                      </a:lnTo>
                      <a:lnTo>
                        <a:pt x="1202" y="42"/>
                      </a:lnTo>
                      <a:lnTo>
                        <a:pt x="1245" y="56"/>
                      </a:lnTo>
                      <a:lnTo>
                        <a:pt x="1287" y="73"/>
                      </a:lnTo>
                      <a:lnTo>
                        <a:pt x="1328" y="91"/>
                      </a:lnTo>
                      <a:lnTo>
                        <a:pt x="1367" y="112"/>
                      </a:lnTo>
                      <a:lnTo>
                        <a:pt x="1406" y="134"/>
                      </a:lnTo>
                      <a:lnTo>
                        <a:pt x="1444" y="158"/>
                      </a:lnTo>
                      <a:lnTo>
                        <a:pt x="1481" y="184"/>
                      </a:lnTo>
                      <a:lnTo>
                        <a:pt x="1515" y="212"/>
                      </a:lnTo>
                      <a:lnTo>
                        <a:pt x="1549" y="240"/>
                      </a:lnTo>
                      <a:lnTo>
                        <a:pt x="1581" y="271"/>
                      </a:lnTo>
                      <a:lnTo>
                        <a:pt x="1611" y="303"/>
                      </a:lnTo>
                      <a:lnTo>
                        <a:pt x="1641" y="336"/>
                      </a:lnTo>
                      <a:lnTo>
                        <a:pt x="1669" y="372"/>
                      </a:lnTo>
                      <a:lnTo>
                        <a:pt x="1694" y="409"/>
                      </a:lnTo>
                      <a:lnTo>
                        <a:pt x="1718" y="445"/>
                      </a:lnTo>
                      <a:lnTo>
                        <a:pt x="1741" y="484"/>
                      </a:lnTo>
                      <a:lnTo>
                        <a:pt x="1761" y="524"/>
                      </a:lnTo>
                      <a:lnTo>
                        <a:pt x="1780" y="566"/>
                      </a:lnTo>
                      <a:lnTo>
                        <a:pt x="1796" y="608"/>
                      </a:lnTo>
                      <a:lnTo>
                        <a:pt x="1811" y="650"/>
                      </a:lnTo>
                      <a:lnTo>
                        <a:pt x="1823" y="694"/>
                      </a:lnTo>
                      <a:lnTo>
                        <a:pt x="1833" y="740"/>
                      </a:lnTo>
                      <a:lnTo>
                        <a:pt x="1841" y="784"/>
                      </a:lnTo>
                      <a:lnTo>
                        <a:pt x="1847" y="831"/>
                      </a:lnTo>
                      <a:lnTo>
                        <a:pt x="1851" y="878"/>
                      </a:lnTo>
                      <a:lnTo>
                        <a:pt x="1852" y="925"/>
                      </a:lnTo>
                      <a:lnTo>
                        <a:pt x="1851" y="973"/>
                      </a:lnTo>
                      <a:lnTo>
                        <a:pt x="1847" y="1020"/>
                      </a:lnTo>
                      <a:lnTo>
                        <a:pt x="1841" y="1066"/>
                      </a:lnTo>
                      <a:lnTo>
                        <a:pt x="1833" y="1112"/>
                      </a:lnTo>
                      <a:lnTo>
                        <a:pt x="1823" y="1157"/>
                      </a:lnTo>
                      <a:lnTo>
                        <a:pt x="1811" y="1201"/>
                      </a:lnTo>
                      <a:lnTo>
                        <a:pt x="1796" y="1244"/>
                      </a:lnTo>
                      <a:lnTo>
                        <a:pt x="1780" y="1286"/>
                      </a:lnTo>
                      <a:lnTo>
                        <a:pt x="1761" y="1327"/>
                      </a:lnTo>
                      <a:lnTo>
                        <a:pt x="1741" y="1366"/>
                      </a:lnTo>
                      <a:lnTo>
                        <a:pt x="1718" y="1405"/>
                      </a:lnTo>
                      <a:lnTo>
                        <a:pt x="1694" y="1443"/>
                      </a:lnTo>
                      <a:lnTo>
                        <a:pt x="1669" y="1480"/>
                      </a:lnTo>
                      <a:lnTo>
                        <a:pt x="1641" y="1514"/>
                      </a:lnTo>
                      <a:lnTo>
                        <a:pt x="1611" y="1548"/>
                      </a:lnTo>
                      <a:lnTo>
                        <a:pt x="1581" y="1581"/>
                      </a:lnTo>
                      <a:lnTo>
                        <a:pt x="1549" y="1610"/>
                      </a:lnTo>
                      <a:lnTo>
                        <a:pt x="1515" y="1640"/>
                      </a:lnTo>
                      <a:lnTo>
                        <a:pt x="1481" y="1668"/>
                      </a:lnTo>
                      <a:lnTo>
                        <a:pt x="1444" y="1693"/>
                      </a:lnTo>
                      <a:lnTo>
                        <a:pt x="1406" y="1717"/>
                      </a:lnTo>
                      <a:lnTo>
                        <a:pt x="1367" y="1740"/>
                      </a:lnTo>
                      <a:lnTo>
                        <a:pt x="1328" y="1760"/>
                      </a:lnTo>
                      <a:lnTo>
                        <a:pt x="1287" y="1779"/>
                      </a:lnTo>
                      <a:lnTo>
                        <a:pt x="1245" y="1795"/>
                      </a:lnTo>
                      <a:lnTo>
                        <a:pt x="1202" y="1810"/>
                      </a:lnTo>
                      <a:lnTo>
                        <a:pt x="1158" y="1822"/>
                      </a:lnTo>
                      <a:lnTo>
                        <a:pt x="1113" y="1833"/>
                      </a:lnTo>
                      <a:lnTo>
                        <a:pt x="1067" y="1841"/>
                      </a:lnTo>
                      <a:lnTo>
                        <a:pt x="1021" y="1846"/>
                      </a:lnTo>
                      <a:lnTo>
                        <a:pt x="974" y="1850"/>
                      </a:lnTo>
                      <a:lnTo>
                        <a:pt x="926" y="18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152400" dist="152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8" name="Freeform 622">
                  <a:extLst>
                    <a:ext uri="{FF2B5EF4-FFF2-40B4-BE49-F238E27FC236}">
                      <a16:creationId xmlns:a16="http://schemas.microsoft.com/office/drawing/2014/main" id="{90B0795A-CE3E-EA03-8A72-E9A4277643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62" y="4297034"/>
                  <a:ext cx="758825" cy="760413"/>
                </a:xfrm>
                <a:custGeom>
                  <a:avLst/>
                  <a:gdLst>
                    <a:gd name="T0" fmla="*/ 790 w 1434"/>
                    <a:gd name="T1" fmla="*/ 1431 h 1436"/>
                    <a:gd name="T2" fmla="*/ 897 w 1434"/>
                    <a:gd name="T3" fmla="*/ 1413 h 1436"/>
                    <a:gd name="T4" fmla="*/ 997 w 1434"/>
                    <a:gd name="T5" fmla="*/ 1378 h 1436"/>
                    <a:gd name="T6" fmla="*/ 1089 w 1434"/>
                    <a:gd name="T7" fmla="*/ 1331 h 1436"/>
                    <a:gd name="T8" fmla="*/ 1174 w 1434"/>
                    <a:gd name="T9" fmla="*/ 1272 h 1436"/>
                    <a:gd name="T10" fmla="*/ 1249 w 1434"/>
                    <a:gd name="T11" fmla="*/ 1200 h 1436"/>
                    <a:gd name="T12" fmla="*/ 1313 w 1434"/>
                    <a:gd name="T13" fmla="*/ 1118 h 1436"/>
                    <a:gd name="T14" fmla="*/ 1364 w 1434"/>
                    <a:gd name="T15" fmla="*/ 1029 h 1436"/>
                    <a:gd name="T16" fmla="*/ 1402 w 1434"/>
                    <a:gd name="T17" fmla="*/ 931 h 1436"/>
                    <a:gd name="T18" fmla="*/ 1426 w 1434"/>
                    <a:gd name="T19" fmla="*/ 827 h 1436"/>
                    <a:gd name="T20" fmla="*/ 1434 w 1434"/>
                    <a:gd name="T21" fmla="*/ 717 h 1436"/>
                    <a:gd name="T22" fmla="*/ 1426 w 1434"/>
                    <a:gd name="T23" fmla="*/ 608 h 1436"/>
                    <a:gd name="T24" fmla="*/ 1402 w 1434"/>
                    <a:gd name="T25" fmla="*/ 504 h 1436"/>
                    <a:gd name="T26" fmla="*/ 1364 w 1434"/>
                    <a:gd name="T27" fmla="*/ 407 h 1436"/>
                    <a:gd name="T28" fmla="*/ 1313 w 1434"/>
                    <a:gd name="T29" fmla="*/ 316 h 1436"/>
                    <a:gd name="T30" fmla="*/ 1249 w 1434"/>
                    <a:gd name="T31" fmla="*/ 235 h 1436"/>
                    <a:gd name="T32" fmla="*/ 1174 w 1434"/>
                    <a:gd name="T33" fmla="*/ 164 h 1436"/>
                    <a:gd name="T34" fmla="*/ 1089 w 1434"/>
                    <a:gd name="T35" fmla="*/ 104 h 1436"/>
                    <a:gd name="T36" fmla="*/ 997 w 1434"/>
                    <a:gd name="T37" fmla="*/ 56 h 1436"/>
                    <a:gd name="T38" fmla="*/ 897 w 1434"/>
                    <a:gd name="T39" fmla="*/ 23 h 1436"/>
                    <a:gd name="T40" fmla="*/ 790 w 1434"/>
                    <a:gd name="T41" fmla="*/ 4 h 1436"/>
                    <a:gd name="T42" fmla="*/ 680 w 1434"/>
                    <a:gd name="T43" fmla="*/ 1 h 1436"/>
                    <a:gd name="T44" fmla="*/ 573 w 1434"/>
                    <a:gd name="T45" fmla="*/ 15 h 1436"/>
                    <a:gd name="T46" fmla="*/ 471 w 1434"/>
                    <a:gd name="T47" fmla="*/ 44 h 1436"/>
                    <a:gd name="T48" fmla="*/ 376 w 1434"/>
                    <a:gd name="T49" fmla="*/ 87 h 1436"/>
                    <a:gd name="T50" fmla="*/ 289 w 1434"/>
                    <a:gd name="T51" fmla="*/ 143 h 1436"/>
                    <a:gd name="T52" fmla="*/ 210 w 1434"/>
                    <a:gd name="T53" fmla="*/ 211 h 1436"/>
                    <a:gd name="T54" fmla="*/ 142 w 1434"/>
                    <a:gd name="T55" fmla="*/ 289 h 1436"/>
                    <a:gd name="T56" fmla="*/ 87 w 1434"/>
                    <a:gd name="T57" fmla="*/ 376 h 1436"/>
                    <a:gd name="T58" fmla="*/ 44 w 1434"/>
                    <a:gd name="T59" fmla="*/ 471 h 1436"/>
                    <a:gd name="T60" fmla="*/ 15 w 1434"/>
                    <a:gd name="T61" fmla="*/ 573 h 1436"/>
                    <a:gd name="T62" fmla="*/ 1 w 1434"/>
                    <a:gd name="T63" fmla="*/ 681 h 1436"/>
                    <a:gd name="T64" fmla="*/ 3 w 1434"/>
                    <a:gd name="T65" fmla="*/ 791 h 1436"/>
                    <a:gd name="T66" fmla="*/ 23 w 1434"/>
                    <a:gd name="T67" fmla="*/ 897 h 1436"/>
                    <a:gd name="T68" fmla="*/ 56 w 1434"/>
                    <a:gd name="T69" fmla="*/ 997 h 1436"/>
                    <a:gd name="T70" fmla="*/ 104 w 1434"/>
                    <a:gd name="T71" fmla="*/ 1090 h 1436"/>
                    <a:gd name="T72" fmla="*/ 164 w 1434"/>
                    <a:gd name="T73" fmla="*/ 1174 h 1436"/>
                    <a:gd name="T74" fmla="*/ 235 w 1434"/>
                    <a:gd name="T75" fmla="*/ 1249 h 1436"/>
                    <a:gd name="T76" fmla="*/ 316 w 1434"/>
                    <a:gd name="T77" fmla="*/ 1313 h 1436"/>
                    <a:gd name="T78" fmla="*/ 407 w 1434"/>
                    <a:gd name="T79" fmla="*/ 1365 h 1436"/>
                    <a:gd name="T80" fmla="*/ 504 w 1434"/>
                    <a:gd name="T81" fmla="*/ 1402 h 1436"/>
                    <a:gd name="T82" fmla="*/ 608 w 1434"/>
                    <a:gd name="T83" fmla="*/ 1426 h 1436"/>
                    <a:gd name="T84" fmla="*/ 717 w 1434"/>
                    <a:gd name="T85" fmla="*/ 1436 h 1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34" h="1436">
                      <a:moveTo>
                        <a:pt x="717" y="1436"/>
                      </a:moveTo>
                      <a:lnTo>
                        <a:pt x="754" y="1434"/>
                      </a:lnTo>
                      <a:lnTo>
                        <a:pt x="790" y="1431"/>
                      </a:lnTo>
                      <a:lnTo>
                        <a:pt x="827" y="1426"/>
                      </a:lnTo>
                      <a:lnTo>
                        <a:pt x="861" y="1421"/>
                      </a:lnTo>
                      <a:lnTo>
                        <a:pt x="897" y="1413"/>
                      </a:lnTo>
                      <a:lnTo>
                        <a:pt x="930" y="1402"/>
                      </a:lnTo>
                      <a:lnTo>
                        <a:pt x="965" y="1392"/>
                      </a:lnTo>
                      <a:lnTo>
                        <a:pt x="997" y="1378"/>
                      </a:lnTo>
                      <a:lnTo>
                        <a:pt x="1029" y="1365"/>
                      </a:lnTo>
                      <a:lnTo>
                        <a:pt x="1060" y="1348"/>
                      </a:lnTo>
                      <a:lnTo>
                        <a:pt x="1089" y="1331"/>
                      </a:lnTo>
                      <a:lnTo>
                        <a:pt x="1118" y="1313"/>
                      </a:lnTo>
                      <a:lnTo>
                        <a:pt x="1147" y="1292"/>
                      </a:lnTo>
                      <a:lnTo>
                        <a:pt x="1174" y="1272"/>
                      </a:lnTo>
                      <a:lnTo>
                        <a:pt x="1199" y="1249"/>
                      </a:lnTo>
                      <a:lnTo>
                        <a:pt x="1225" y="1225"/>
                      </a:lnTo>
                      <a:lnTo>
                        <a:pt x="1249" y="1200"/>
                      </a:lnTo>
                      <a:lnTo>
                        <a:pt x="1270" y="1174"/>
                      </a:lnTo>
                      <a:lnTo>
                        <a:pt x="1292" y="1147"/>
                      </a:lnTo>
                      <a:lnTo>
                        <a:pt x="1313" y="1118"/>
                      </a:lnTo>
                      <a:lnTo>
                        <a:pt x="1331" y="1090"/>
                      </a:lnTo>
                      <a:lnTo>
                        <a:pt x="1348" y="1060"/>
                      </a:lnTo>
                      <a:lnTo>
                        <a:pt x="1364" y="1029"/>
                      </a:lnTo>
                      <a:lnTo>
                        <a:pt x="1378" y="997"/>
                      </a:lnTo>
                      <a:lnTo>
                        <a:pt x="1391" y="965"/>
                      </a:lnTo>
                      <a:lnTo>
                        <a:pt x="1402" y="931"/>
                      </a:lnTo>
                      <a:lnTo>
                        <a:pt x="1413" y="897"/>
                      </a:lnTo>
                      <a:lnTo>
                        <a:pt x="1421" y="863"/>
                      </a:lnTo>
                      <a:lnTo>
                        <a:pt x="1426" y="827"/>
                      </a:lnTo>
                      <a:lnTo>
                        <a:pt x="1431" y="791"/>
                      </a:lnTo>
                      <a:lnTo>
                        <a:pt x="1434" y="755"/>
                      </a:lnTo>
                      <a:lnTo>
                        <a:pt x="1434" y="717"/>
                      </a:lnTo>
                      <a:lnTo>
                        <a:pt x="1434" y="681"/>
                      </a:lnTo>
                      <a:lnTo>
                        <a:pt x="1431" y="644"/>
                      </a:lnTo>
                      <a:lnTo>
                        <a:pt x="1426" y="608"/>
                      </a:lnTo>
                      <a:lnTo>
                        <a:pt x="1421" y="573"/>
                      </a:lnTo>
                      <a:lnTo>
                        <a:pt x="1413" y="539"/>
                      </a:lnTo>
                      <a:lnTo>
                        <a:pt x="1402" y="504"/>
                      </a:lnTo>
                      <a:lnTo>
                        <a:pt x="1391" y="471"/>
                      </a:lnTo>
                      <a:lnTo>
                        <a:pt x="1378" y="439"/>
                      </a:lnTo>
                      <a:lnTo>
                        <a:pt x="1364" y="407"/>
                      </a:lnTo>
                      <a:lnTo>
                        <a:pt x="1348" y="376"/>
                      </a:lnTo>
                      <a:lnTo>
                        <a:pt x="1331" y="346"/>
                      </a:lnTo>
                      <a:lnTo>
                        <a:pt x="1313" y="316"/>
                      </a:lnTo>
                      <a:lnTo>
                        <a:pt x="1292" y="289"/>
                      </a:lnTo>
                      <a:lnTo>
                        <a:pt x="1270" y="261"/>
                      </a:lnTo>
                      <a:lnTo>
                        <a:pt x="1249" y="235"/>
                      </a:lnTo>
                      <a:lnTo>
                        <a:pt x="1225" y="211"/>
                      </a:lnTo>
                      <a:lnTo>
                        <a:pt x="1199" y="187"/>
                      </a:lnTo>
                      <a:lnTo>
                        <a:pt x="1174" y="164"/>
                      </a:lnTo>
                      <a:lnTo>
                        <a:pt x="1147" y="143"/>
                      </a:lnTo>
                      <a:lnTo>
                        <a:pt x="1118" y="123"/>
                      </a:lnTo>
                      <a:lnTo>
                        <a:pt x="1089" y="104"/>
                      </a:lnTo>
                      <a:lnTo>
                        <a:pt x="1060" y="87"/>
                      </a:lnTo>
                      <a:lnTo>
                        <a:pt x="1029" y="71"/>
                      </a:lnTo>
                      <a:lnTo>
                        <a:pt x="997" y="56"/>
                      </a:lnTo>
                      <a:lnTo>
                        <a:pt x="965" y="44"/>
                      </a:lnTo>
                      <a:lnTo>
                        <a:pt x="930" y="32"/>
                      </a:lnTo>
                      <a:lnTo>
                        <a:pt x="897" y="23"/>
                      </a:lnTo>
                      <a:lnTo>
                        <a:pt x="861" y="15"/>
                      </a:lnTo>
                      <a:lnTo>
                        <a:pt x="827" y="8"/>
                      </a:lnTo>
                      <a:lnTo>
                        <a:pt x="790" y="4"/>
                      </a:lnTo>
                      <a:lnTo>
                        <a:pt x="754" y="1"/>
                      </a:lnTo>
                      <a:lnTo>
                        <a:pt x="717" y="0"/>
                      </a:lnTo>
                      <a:lnTo>
                        <a:pt x="680" y="1"/>
                      </a:lnTo>
                      <a:lnTo>
                        <a:pt x="644" y="4"/>
                      </a:lnTo>
                      <a:lnTo>
                        <a:pt x="608" y="8"/>
                      </a:lnTo>
                      <a:lnTo>
                        <a:pt x="573" y="15"/>
                      </a:lnTo>
                      <a:lnTo>
                        <a:pt x="538" y="23"/>
                      </a:lnTo>
                      <a:lnTo>
                        <a:pt x="504" y="32"/>
                      </a:lnTo>
                      <a:lnTo>
                        <a:pt x="471" y="44"/>
                      </a:lnTo>
                      <a:lnTo>
                        <a:pt x="439" y="56"/>
                      </a:lnTo>
                      <a:lnTo>
                        <a:pt x="407" y="71"/>
                      </a:lnTo>
                      <a:lnTo>
                        <a:pt x="376" y="87"/>
                      </a:lnTo>
                      <a:lnTo>
                        <a:pt x="346" y="104"/>
                      </a:lnTo>
                      <a:lnTo>
                        <a:pt x="316" y="123"/>
                      </a:lnTo>
                      <a:lnTo>
                        <a:pt x="289" y="143"/>
                      </a:lnTo>
                      <a:lnTo>
                        <a:pt x="261" y="164"/>
                      </a:lnTo>
                      <a:lnTo>
                        <a:pt x="235" y="187"/>
                      </a:lnTo>
                      <a:lnTo>
                        <a:pt x="210" y="211"/>
                      </a:lnTo>
                      <a:lnTo>
                        <a:pt x="187" y="235"/>
                      </a:lnTo>
                      <a:lnTo>
                        <a:pt x="164" y="261"/>
                      </a:lnTo>
                      <a:lnTo>
                        <a:pt x="142" y="289"/>
                      </a:lnTo>
                      <a:lnTo>
                        <a:pt x="123" y="316"/>
                      </a:lnTo>
                      <a:lnTo>
                        <a:pt x="104" y="346"/>
                      </a:lnTo>
                      <a:lnTo>
                        <a:pt x="87" y="376"/>
                      </a:lnTo>
                      <a:lnTo>
                        <a:pt x="71" y="407"/>
                      </a:lnTo>
                      <a:lnTo>
                        <a:pt x="56" y="439"/>
                      </a:lnTo>
                      <a:lnTo>
                        <a:pt x="44" y="471"/>
                      </a:lnTo>
                      <a:lnTo>
                        <a:pt x="32" y="504"/>
                      </a:lnTo>
                      <a:lnTo>
                        <a:pt x="23" y="539"/>
                      </a:lnTo>
                      <a:lnTo>
                        <a:pt x="15" y="573"/>
                      </a:lnTo>
                      <a:lnTo>
                        <a:pt x="8" y="608"/>
                      </a:lnTo>
                      <a:lnTo>
                        <a:pt x="3" y="644"/>
                      </a:lnTo>
                      <a:lnTo>
                        <a:pt x="1" y="681"/>
                      </a:lnTo>
                      <a:lnTo>
                        <a:pt x="0" y="717"/>
                      </a:lnTo>
                      <a:lnTo>
                        <a:pt x="1" y="755"/>
                      </a:lnTo>
                      <a:lnTo>
                        <a:pt x="3" y="791"/>
                      </a:lnTo>
                      <a:lnTo>
                        <a:pt x="8" y="827"/>
                      </a:lnTo>
                      <a:lnTo>
                        <a:pt x="15" y="863"/>
                      </a:lnTo>
                      <a:lnTo>
                        <a:pt x="23" y="897"/>
                      </a:lnTo>
                      <a:lnTo>
                        <a:pt x="32" y="931"/>
                      </a:lnTo>
                      <a:lnTo>
                        <a:pt x="44" y="965"/>
                      </a:lnTo>
                      <a:lnTo>
                        <a:pt x="56" y="997"/>
                      </a:lnTo>
                      <a:lnTo>
                        <a:pt x="71" y="1029"/>
                      </a:lnTo>
                      <a:lnTo>
                        <a:pt x="87" y="1060"/>
                      </a:lnTo>
                      <a:lnTo>
                        <a:pt x="104" y="1090"/>
                      </a:lnTo>
                      <a:lnTo>
                        <a:pt x="123" y="1118"/>
                      </a:lnTo>
                      <a:lnTo>
                        <a:pt x="142" y="1147"/>
                      </a:lnTo>
                      <a:lnTo>
                        <a:pt x="164" y="1174"/>
                      </a:lnTo>
                      <a:lnTo>
                        <a:pt x="187" y="1200"/>
                      </a:lnTo>
                      <a:lnTo>
                        <a:pt x="210" y="1225"/>
                      </a:lnTo>
                      <a:lnTo>
                        <a:pt x="235" y="1249"/>
                      </a:lnTo>
                      <a:lnTo>
                        <a:pt x="261" y="1272"/>
                      </a:lnTo>
                      <a:lnTo>
                        <a:pt x="289" y="1292"/>
                      </a:lnTo>
                      <a:lnTo>
                        <a:pt x="316" y="1313"/>
                      </a:lnTo>
                      <a:lnTo>
                        <a:pt x="346" y="1331"/>
                      </a:lnTo>
                      <a:lnTo>
                        <a:pt x="376" y="1348"/>
                      </a:lnTo>
                      <a:lnTo>
                        <a:pt x="407" y="1365"/>
                      </a:lnTo>
                      <a:lnTo>
                        <a:pt x="439" y="1378"/>
                      </a:lnTo>
                      <a:lnTo>
                        <a:pt x="471" y="1392"/>
                      </a:lnTo>
                      <a:lnTo>
                        <a:pt x="504" y="1402"/>
                      </a:lnTo>
                      <a:lnTo>
                        <a:pt x="538" y="1413"/>
                      </a:lnTo>
                      <a:lnTo>
                        <a:pt x="573" y="1421"/>
                      </a:lnTo>
                      <a:lnTo>
                        <a:pt x="608" y="1426"/>
                      </a:lnTo>
                      <a:lnTo>
                        <a:pt x="644" y="1431"/>
                      </a:lnTo>
                      <a:lnTo>
                        <a:pt x="680" y="1434"/>
                      </a:lnTo>
                      <a:lnTo>
                        <a:pt x="717" y="14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8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90500" dist="1016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9" name="Freeform 623">
                  <a:extLst>
                    <a:ext uri="{FF2B5EF4-FFF2-40B4-BE49-F238E27FC236}">
                      <a16:creationId xmlns:a16="http://schemas.microsoft.com/office/drawing/2014/main" id="{EE8632A8-2DC2-E0B5-6481-331330815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262" y="4309733"/>
                  <a:ext cx="733425" cy="735013"/>
                </a:xfrm>
                <a:custGeom>
                  <a:avLst/>
                  <a:gdLst>
                    <a:gd name="T0" fmla="*/ 764 w 1386"/>
                    <a:gd name="T1" fmla="*/ 1383 h 1387"/>
                    <a:gd name="T2" fmla="*/ 867 w 1386"/>
                    <a:gd name="T3" fmla="*/ 1365 h 1387"/>
                    <a:gd name="T4" fmla="*/ 964 w 1386"/>
                    <a:gd name="T5" fmla="*/ 1332 h 1387"/>
                    <a:gd name="T6" fmla="*/ 1053 w 1386"/>
                    <a:gd name="T7" fmla="*/ 1287 h 1387"/>
                    <a:gd name="T8" fmla="*/ 1134 w 1386"/>
                    <a:gd name="T9" fmla="*/ 1228 h 1387"/>
                    <a:gd name="T10" fmla="*/ 1206 w 1386"/>
                    <a:gd name="T11" fmla="*/ 1160 h 1387"/>
                    <a:gd name="T12" fmla="*/ 1268 w 1386"/>
                    <a:gd name="T13" fmla="*/ 1082 h 1387"/>
                    <a:gd name="T14" fmla="*/ 1319 w 1386"/>
                    <a:gd name="T15" fmla="*/ 995 h 1387"/>
                    <a:gd name="T16" fmla="*/ 1355 w 1386"/>
                    <a:gd name="T17" fmla="*/ 899 h 1387"/>
                    <a:gd name="T18" fmla="*/ 1379 w 1386"/>
                    <a:gd name="T19" fmla="*/ 800 h 1387"/>
                    <a:gd name="T20" fmla="*/ 1386 w 1386"/>
                    <a:gd name="T21" fmla="*/ 693 h 1387"/>
                    <a:gd name="T22" fmla="*/ 1379 w 1386"/>
                    <a:gd name="T23" fmla="*/ 588 h 1387"/>
                    <a:gd name="T24" fmla="*/ 1355 w 1386"/>
                    <a:gd name="T25" fmla="*/ 487 h 1387"/>
                    <a:gd name="T26" fmla="*/ 1319 w 1386"/>
                    <a:gd name="T27" fmla="*/ 393 h 1387"/>
                    <a:gd name="T28" fmla="*/ 1268 w 1386"/>
                    <a:gd name="T29" fmla="*/ 306 h 1387"/>
                    <a:gd name="T30" fmla="*/ 1206 w 1386"/>
                    <a:gd name="T31" fmla="*/ 227 h 1387"/>
                    <a:gd name="T32" fmla="*/ 1134 w 1386"/>
                    <a:gd name="T33" fmla="*/ 158 h 1387"/>
                    <a:gd name="T34" fmla="*/ 1053 w 1386"/>
                    <a:gd name="T35" fmla="*/ 101 h 1387"/>
                    <a:gd name="T36" fmla="*/ 964 w 1386"/>
                    <a:gd name="T37" fmla="*/ 55 h 1387"/>
                    <a:gd name="T38" fmla="*/ 867 w 1386"/>
                    <a:gd name="T39" fmla="*/ 22 h 1387"/>
                    <a:gd name="T40" fmla="*/ 764 w 1386"/>
                    <a:gd name="T41" fmla="*/ 4 h 1387"/>
                    <a:gd name="T42" fmla="*/ 658 w 1386"/>
                    <a:gd name="T43" fmla="*/ 1 h 1387"/>
                    <a:gd name="T44" fmla="*/ 553 w 1386"/>
                    <a:gd name="T45" fmla="*/ 14 h 1387"/>
                    <a:gd name="T46" fmla="*/ 455 w 1386"/>
                    <a:gd name="T47" fmla="*/ 43 h 1387"/>
                    <a:gd name="T48" fmla="*/ 363 w 1386"/>
                    <a:gd name="T49" fmla="*/ 84 h 1387"/>
                    <a:gd name="T50" fmla="*/ 278 w 1386"/>
                    <a:gd name="T51" fmla="*/ 138 h 1387"/>
                    <a:gd name="T52" fmla="*/ 203 w 1386"/>
                    <a:gd name="T53" fmla="*/ 203 h 1387"/>
                    <a:gd name="T54" fmla="*/ 138 w 1386"/>
                    <a:gd name="T55" fmla="*/ 279 h 1387"/>
                    <a:gd name="T56" fmla="*/ 84 w 1386"/>
                    <a:gd name="T57" fmla="*/ 363 h 1387"/>
                    <a:gd name="T58" fmla="*/ 42 w 1386"/>
                    <a:gd name="T59" fmla="*/ 455 h 1387"/>
                    <a:gd name="T60" fmla="*/ 14 w 1386"/>
                    <a:gd name="T61" fmla="*/ 553 h 1387"/>
                    <a:gd name="T62" fmla="*/ 1 w 1386"/>
                    <a:gd name="T63" fmla="*/ 658 h 1387"/>
                    <a:gd name="T64" fmla="*/ 3 w 1386"/>
                    <a:gd name="T65" fmla="*/ 764 h 1387"/>
                    <a:gd name="T66" fmla="*/ 22 w 1386"/>
                    <a:gd name="T67" fmla="*/ 867 h 1387"/>
                    <a:gd name="T68" fmla="*/ 55 w 1386"/>
                    <a:gd name="T69" fmla="*/ 964 h 1387"/>
                    <a:gd name="T70" fmla="*/ 101 w 1386"/>
                    <a:gd name="T71" fmla="*/ 1053 h 1387"/>
                    <a:gd name="T72" fmla="*/ 158 w 1386"/>
                    <a:gd name="T73" fmla="*/ 1134 h 1387"/>
                    <a:gd name="T74" fmla="*/ 227 w 1386"/>
                    <a:gd name="T75" fmla="*/ 1206 h 1387"/>
                    <a:gd name="T76" fmla="*/ 306 w 1386"/>
                    <a:gd name="T77" fmla="*/ 1268 h 1387"/>
                    <a:gd name="T78" fmla="*/ 393 w 1386"/>
                    <a:gd name="T79" fmla="*/ 1319 h 1387"/>
                    <a:gd name="T80" fmla="*/ 487 w 1386"/>
                    <a:gd name="T81" fmla="*/ 1355 h 1387"/>
                    <a:gd name="T82" fmla="*/ 588 w 1386"/>
                    <a:gd name="T83" fmla="*/ 1379 h 1387"/>
                    <a:gd name="T84" fmla="*/ 693 w 1386"/>
                    <a:gd name="T85" fmla="*/ 1387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86" h="1387">
                      <a:moveTo>
                        <a:pt x="693" y="1387"/>
                      </a:moveTo>
                      <a:lnTo>
                        <a:pt x="729" y="1386"/>
                      </a:lnTo>
                      <a:lnTo>
                        <a:pt x="764" y="1383"/>
                      </a:lnTo>
                      <a:lnTo>
                        <a:pt x="799" y="1379"/>
                      </a:lnTo>
                      <a:lnTo>
                        <a:pt x="833" y="1373"/>
                      </a:lnTo>
                      <a:lnTo>
                        <a:pt x="867" y="1365"/>
                      </a:lnTo>
                      <a:lnTo>
                        <a:pt x="899" y="1355"/>
                      </a:lnTo>
                      <a:lnTo>
                        <a:pt x="931" y="1345"/>
                      </a:lnTo>
                      <a:lnTo>
                        <a:pt x="964" y="1332"/>
                      </a:lnTo>
                      <a:lnTo>
                        <a:pt x="994" y="1319"/>
                      </a:lnTo>
                      <a:lnTo>
                        <a:pt x="1024" y="1304"/>
                      </a:lnTo>
                      <a:lnTo>
                        <a:pt x="1053" y="1287"/>
                      </a:lnTo>
                      <a:lnTo>
                        <a:pt x="1082" y="1268"/>
                      </a:lnTo>
                      <a:lnTo>
                        <a:pt x="1108" y="1249"/>
                      </a:lnTo>
                      <a:lnTo>
                        <a:pt x="1134" y="1228"/>
                      </a:lnTo>
                      <a:lnTo>
                        <a:pt x="1159" y="1206"/>
                      </a:lnTo>
                      <a:lnTo>
                        <a:pt x="1183" y="1184"/>
                      </a:lnTo>
                      <a:lnTo>
                        <a:pt x="1206" y="1160"/>
                      </a:lnTo>
                      <a:lnTo>
                        <a:pt x="1228" y="1134"/>
                      </a:lnTo>
                      <a:lnTo>
                        <a:pt x="1249" y="1108"/>
                      </a:lnTo>
                      <a:lnTo>
                        <a:pt x="1268" y="1082"/>
                      </a:lnTo>
                      <a:lnTo>
                        <a:pt x="1287" y="1053"/>
                      </a:lnTo>
                      <a:lnTo>
                        <a:pt x="1303" y="1024"/>
                      </a:lnTo>
                      <a:lnTo>
                        <a:pt x="1319" y="995"/>
                      </a:lnTo>
                      <a:lnTo>
                        <a:pt x="1332" y="964"/>
                      </a:lnTo>
                      <a:lnTo>
                        <a:pt x="1345" y="932"/>
                      </a:lnTo>
                      <a:lnTo>
                        <a:pt x="1355" y="899"/>
                      </a:lnTo>
                      <a:lnTo>
                        <a:pt x="1364" y="867"/>
                      </a:lnTo>
                      <a:lnTo>
                        <a:pt x="1373" y="833"/>
                      </a:lnTo>
                      <a:lnTo>
                        <a:pt x="1379" y="800"/>
                      </a:lnTo>
                      <a:lnTo>
                        <a:pt x="1383" y="764"/>
                      </a:lnTo>
                      <a:lnTo>
                        <a:pt x="1386" y="730"/>
                      </a:lnTo>
                      <a:lnTo>
                        <a:pt x="1386" y="693"/>
                      </a:lnTo>
                      <a:lnTo>
                        <a:pt x="1386" y="658"/>
                      </a:lnTo>
                      <a:lnTo>
                        <a:pt x="1383" y="622"/>
                      </a:lnTo>
                      <a:lnTo>
                        <a:pt x="1379" y="588"/>
                      </a:lnTo>
                      <a:lnTo>
                        <a:pt x="1373" y="553"/>
                      </a:lnTo>
                      <a:lnTo>
                        <a:pt x="1364" y="520"/>
                      </a:lnTo>
                      <a:lnTo>
                        <a:pt x="1355" y="487"/>
                      </a:lnTo>
                      <a:lnTo>
                        <a:pt x="1345" y="455"/>
                      </a:lnTo>
                      <a:lnTo>
                        <a:pt x="1332" y="424"/>
                      </a:lnTo>
                      <a:lnTo>
                        <a:pt x="1319" y="393"/>
                      </a:lnTo>
                      <a:lnTo>
                        <a:pt x="1303" y="363"/>
                      </a:lnTo>
                      <a:lnTo>
                        <a:pt x="1287" y="335"/>
                      </a:lnTo>
                      <a:lnTo>
                        <a:pt x="1268" y="306"/>
                      </a:lnTo>
                      <a:lnTo>
                        <a:pt x="1249" y="279"/>
                      </a:lnTo>
                      <a:lnTo>
                        <a:pt x="1228" y="252"/>
                      </a:lnTo>
                      <a:lnTo>
                        <a:pt x="1206" y="227"/>
                      </a:lnTo>
                      <a:lnTo>
                        <a:pt x="1183" y="203"/>
                      </a:lnTo>
                      <a:lnTo>
                        <a:pt x="1159" y="180"/>
                      </a:lnTo>
                      <a:lnTo>
                        <a:pt x="1134" y="158"/>
                      </a:lnTo>
                      <a:lnTo>
                        <a:pt x="1108" y="138"/>
                      </a:lnTo>
                      <a:lnTo>
                        <a:pt x="1082" y="119"/>
                      </a:lnTo>
                      <a:lnTo>
                        <a:pt x="1053" y="101"/>
                      </a:lnTo>
                      <a:lnTo>
                        <a:pt x="1024" y="84"/>
                      </a:lnTo>
                      <a:lnTo>
                        <a:pt x="994" y="69"/>
                      </a:lnTo>
                      <a:lnTo>
                        <a:pt x="964" y="55"/>
                      </a:lnTo>
                      <a:lnTo>
                        <a:pt x="931" y="43"/>
                      </a:lnTo>
                      <a:lnTo>
                        <a:pt x="899" y="31"/>
                      </a:lnTo>
                      <a:lnTo>
                        <a:pt x="867" y="22"/>
                      </a:lnTo>
                      <a:lnTo>
                        <a:pt x="833" y="14"/>
                      </a:lnTo>
                      <a:lnTo>
                        <a:pt x="799" y="8"/>
                      </a:lnTo>
                      <a:lnTo>
                        <a:pt x="764" y="4"/>
                      </a:lnTo>
                      <a:lnTo>
                        <a:pt x="729" y="1"/>
                      </a:lnTo>
                      <a:lnTo>
                        <a:pt x="693" y="0"/>
                      </a:lnTo>
                      <a:lnTo>
                        <a:pt x="658" y="1"/>
                      </a:lnTo>
                      <a:lnTo>
                        <a:pt x="622" y="4"/>
                      </a:lnTo>
                      <a:lnTo>
                        <a:pt x="588" y="8"/>
                      </a:lnTo>
                      <a:lnTo>
                        <a:pt x="553" y="14"/>
                      </a:lnTo>
                      <a:lnTo>
                        <a:pt x="520" y="22"/>
                      </a:lnTo>
                      <a:lnTo>
                        <a:pt x="487" y="31"/>
                      </a:lnTo>
                      <a:lnTo>
                        <a:pt x="455" y="43"/>
                      </a:lnTo>
                      <a:lnTo>
                        <a:pt x="424" y="55"/>
                      </a:lnTo>
                      <a:lnTo>
                        <a:pt x="393" y="69"/>
                      </a:lnTo>
                      <a:lnTo>
                        <a:pt x="363" y="84"/>
                      </a:lnTo>
                      <a:lnTo>
                        <a:pt x="333" y="101"/>
                      </a:lnTo>
                      <a:lnTo>
                        <a:pt x="306" y="119"/>
                      </a:lnTo>
                      <a:lnTo>
                        <a:pt x="278" y="138"/>
                      </a:lnTo>
                      <a:lnTo>
                        <a:pt x="252" y="158"/>
                      </a:lnTo>
                      <a:lnTo>
                        <a:pt x="227" y="180"/>
                      </a:lnTo>
                      <a:lnTo>
                        <a:pt x="203" y="203"/>
                      </a:lnTo>
                      <a:lnTo>
                        <a:pt x="180" y="227"/>
                      </a:lnTo>
                      <a:lnTo>
                        <a:pt x="158" y="252"/>
                      </a:lnTo>
                      <a:lnTo>
                        <a:pt x="138" y="279"/>
                      </a:lnTo>
                      <a:lnTo>
                        <a:pt x="118" y="306"/>
                      </a:lnTo>
                      <a:lnTo>
                        <a:pt x="101" y="335"/>
                      </a:lnTo>
                      <a:lnTo>
                        <a:pt x="84" y="363"/>
                      </a:lnTo>
                      <a:lnTo>
                        <a:pt x="69" y="393"/>
                      </a:lnTo>
                      <a:lnTo>
                        <a:pt x="55" y="424"/>
                      </a:lnTo>
                      <a:lnTo>
                        <a:pt x="42" y="455"/>
                      </a:lnTo>
                      <a:lnTo>
                        <a:pt x="31" y="487"/>
                      </a:lnTo>
                      <a:lnTo>
                        <a:pt x="22" y="520"/>
                      </a:lnTo>
                      <a:lnTo>
                        <a:pt x="14" y="553"/>
                      </a:lnTo>
                      <a:lnTo>
                        <a:pt x="8" y="588"/>
                      </a:lnTo>
                      <a:lnTo>
                        <a:pt x="3" y="622"/>
                      </a:lnTo>
                      <a:lnTo>
                        <a:pt x="1" y="658"/>
                      </a:lnTo>
                      <a:lnTo>
                        <a:pt x="0" y="693"/>
                      </a:lnTo>
                      <a:lnTo>
                        <a:pt x="1" y="730"/>
                      </a:lnTo>
                      <a:lnTo>
                        <a:pt x="3" y="764"/>
                      </a:lnTo>
                      <a:lnTo>
                        <a:pt x="8" y="800"/>
                      </a:lnTo>
                      <a:lnTo>
                        <a:pt x="14" y="833"/>
                      </a:lnTo>
                      <a:lnTo>
                        <a:pt x="22" y="867"/>
                      </a:lnTo>
                      <a:lnTo>
                        <a:pt x="31" y="899"/>
                      </a:lnTo>
                      <a:lnTo>
                        <a:pt x="42" y="932"/>
                      </a:lnTo>
                      <a:lnTo>
                        <a:pt x="55" y="964"/>
                      </a:lnTo>
                      <a:lnTo>
                        <a:pt x="69" y="995"/>
                      </a:lnTo>
                      <a:lnTo>
                        <a:pt x="84" y="1024"/>
                      </a:lnTo>
                      <a:lnTo>
                        <a:pt x="101" y="1053"/>
                      </a:lnTo>
                      <a:lnTo>
                        <a:pt x="118" y="1082"/>
                      </a:lnTo>
                      <a:lnTo>
                        <a:pt x="138" y="1108"/>
                      </a:lnTo>
                      <a:lnTo>
                        <a:pt x="158" y="1134"/>
                      </a:lnTo>
                      <a:lnTo>
                        <a:pt x="180" y="1160"/>
                      </a:lnTo>
                      <a:lnTo>
                        <a:pt x="203" y="1184"/>
                      </a:lnTo>
                      <a:lnTo>
                        <a:pt x="227" y="1206"/>
                      </a:lnTo>
                      <a:lnTo>
                        <a:pt x="252" y="1228"/>
                      </a:lnTo>
                      <a:lnTo>
                        <a:pt x="278" y="1249"/>
                      </a:lnTo>
                      <a:lnTo>
                        <a:pt x="306" y="1268"/>
                      </a:lnTo>
                      <a:lnTo>
                        <a:pt x="333" y="1287"/>
                      </a:lnTo>
                      <a:lnTo>
                        <a:pt x="363" y="1304"/>
                      </a:lnTo>
                      <a:lnTo>
                        <a:pt x="393" y="1319"/>
                      </a:lnTo>
                      <a:lnTo>
                        <a:pt x="424" y="1332"/>
                      </a:lnTo>
                      <a:lnTo>
                        <a:pt x="455" y="1345"/>
                      </a:lnTo>
                      <a:lnTo>
                        <a:pt x="487" y="1355"/>
                      </a:lnTo>
                      <a:lnTo>
                        <a:pt x="520" y="1365"/>
                      </a:lnTo>
                      <a:lnTo>
                        <a:pt x="553" y="1373"/>
                      </a:lnTo>
                      <a:lnTo>
                        <a:pt x="588" y="1379"/>
                      </a:lnTo>
                      <a:lnTo>
                        <a:pt x="622" y="1383"/>
                      </a:lnTo>
                      <a:lnTo>
                        <a:pt x="658" y="1386"/>
                      </a:lnTo>
                      <a:lnTo>
                        <a:pt x="693" y="1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5300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115" name="Grupo 923">
                <a:extLst>
                  <a:ext uri="{FF2B5EF4-FFF2-40B4-BE49-F238E27FC236}">
                    <a16:creationId xmlns:a16="http://schemas.microsoft.com/office/drawing/2014/main" id="{D7B3FA08-8D26-300F-6185-58727B6B97E2}"/>
                  </a:ext>
                </a:extLst>
              </p:cNvPr>
              <p:cNvGrpSpPr/>
              <p:nvPr/>
            </p:nvGrpSpPr>
            <p:grpSpPr>
              <a:xfrm>
                <a:off x="3763110" y="5274338"/>
                <a:ext cx="1277473" cy="1275407"/>
                <a:chOff x="830437" y="4187497"/>
                <a:chExt cx="981075" cy="979488"/>
              </a:xfrm>
            </p:grpSpPr>
            <p:sp>
              <p:nvSpPr>
                <p:cNvPr id="144" name="Freeform 621">
                  <a:extLst>
                    <a:ext uri="{FF2B5EF4-FFF2-40B4-BE49-F238E27FC236}">
                      <a16:creationId xmlns:a16="http://schemas.microsoft.com/office/drawing/2014/main" id="{61B2CC90-4F42-2D9E-911B-3136D55F4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437" y="4187497"/>
                  <a:ext cx="981075" cy="979488"/>
                </a:xfrm>
                <a:custGeom>
                  <a:avLst/>
                  <a:gdLst>
                    <a:gd name="T0" fmla="*/ 832 w 1852"/>
                    <a:gd name="T1" fmla="*/ 1846 h 1851"/>
                    <a:gd name="T2" fmla="*/ 695 w 1852"/>
                    <a:gd name="T3" fmla="*/ 1822 h 1851"/>
                    <a:gd name="T4" fmla="*/ 566 w 1852"/>
                    <a:gd name="T5" fmla="*/ 1779 h 1851"/>
                    <a:gd name="T6" fmla="*/ 446 w 1852"/>
                    <a:gd name="T7" fmla="*/ 1717 h 1851"/>
                    <a:gd name="T8" fmla="*/ 337 w 1852"/>
                    <a:gd name="T9" fmla="*/ 1640 h 1851"/>
                    <a:gd name="T10" fmla="*/ 241 w 1852"/>
                    <a:gd name="T11" fmla="*/ 1548 h 1851"/>
                    <a:gd name="T12" fmla="*/ 159 w 1852"/>
                    <a:gd name="T13" fmla="*/ 1443 h 1851"/>
                    <a:gd name="T14" fmla="*/ 92 w 1852"/>
                    <a:gd name="T15" fmla="*/ 1327 h 1851"/>
                    <a:gd name="T16" fmla="*/ 43 w 1852"/>
                    <a:gd name="T17" fmla="*/ 1201 h 1851"/>
                    <a:gd name="T18" fmla="*/ 11 w 1852"/>
                    <a:gd name="T19" fmla="*/ 1066 h 1851"/>
                    <a:gd name="T20" fmla="*/ 0 w 1852"/>
                    <a:gd name="T21" fmla="*/ 925 h 1851"/>
                    <a:gd name="T22" fmla="*/ 11 w 1852"/>
                    <a:gd name="T23" fmla="*/ 784 h 1851"/>
                    <a:gd name="T24" fmla="*/ 43 w 1852"/>
                    <a:gd name="T25" fmla="*/ 650 h 1851"/>
                    <a:gd name="T26" fmla="*/ 92 w 1852"/>
                    <a:gd name="T27" fmla="*/ 524 h 1851"/>
                    <a:gd name="T28" fmla="*/ 159 w 1852"/>
                    <a:gd name="T29" fmla="*/ 409 h 1851"/>
                    <a:gd name="T30" fmla="*/ 241 w 1852"/>
                    <a:gd name="T31" fmla="*/ 303 h 1851"/>
                    <a:gd name="T32" fmla="*/ 337 w 1852"/>
                    <a:gd name="T33" fmla="*/ 212 h 1851"/>
                    <a:gd name="T34" fmla="*/ 446 w 1852"/>
                    <a:gd name="T35" fmla="*/ 134 h 1851"/>
                    <a:gd name="T36" fmla="*/ 566 w 1852"/>
                    <a:gd name="T37" fmla="*/ 73 h 1851"/>
                    <a:gd name="T38" fmla="*/ 695 w 1852"/>
                    <a:gd name="T39" fmla="*/ 29 h 1851"/>
                    <a:gd name="T40" fmla="*/ 832 w 1852"/>
                    <a:gd name="T41" fmla="*/ 4 h 1851"/>
                    <a:gd name="T42" fmla="*/ 974 w 1852"/>
                    <a:gd name="T43" fmla="*/ 1 h 1851"/>
                    <a:gd name="T44" fmla="*/ 1113 w 1852"/>
                    <a:gd name="T45" fmla="*/ 19 h 1851"/>
                    <a:gd name="T46" fmla="*/ 1245 w 1852"/>
                    <a:gd name="T47" fmla="*/ 56 h 1851"/>
                    <a:gd name="T48" fmla="*/ 1367 w 1852"/>
                    <a:gd name="T49" fmla="*/ 112 h 1851"/>
                    <a:gd name="T50" fmla="*/ 1481 w 1852"/>
                    <a:gd name="T51" fmla="*/ 184 h 1851"/>
                    <a:gd name="T52" fmla="*/ 1581 w 1852"/>
                    <a:gd name="T53" fmla="*/ 271 h 1851"/>
                    <a:gd name="T54" fmla="*/ 1669 w 1852"/>
                    <a:gd name="T55" fmla="*/ 372 h 1851"/>
                    <a:gd name="T56" fmla="*/ 1741 w 1852"/>
                    <a:gd name="T57" fmla="*/ 484 h 1851"/>
                    <a:gd name="T58" fmla="*/ 1796 w 1852"/>
                    <a:gd name="T59" fmla="*/ 608 h 1851"/>
                    <a:gd name="T60" fmla="*/ 1833 w 1852"/>
                    <a:gd name="T61" fmla="*/ 740 h 1851"/>
                    <a:gd name="T62" fmla="*/ 1851 w 1852"/>
                    <a:gd name="T63" fmla="*/ 878 h 1851"/>
                    <a:gd name="T64" fmla="*/ 1847 w 1852"/>
                    <a:gd name="T65" fmla="*/ 1020 h 1851"/>
                    <a:gd name="T66" fmla="*/ 1823 w 1852"/>
                    <a:gd name="T67" fmla="*/ 1157 h 1851"/>
                    <a:gd name="T68" fmla="*/ 1780 w 1852"/>
                    <a:gd name="T69" fmla="*/ 1286 h 1851"/>
                    <a:gd name="T70" fmla="*/ 1718 w 1852"/>
                    <a:gd name="T71" fmla="*/ 1405 h 1851"/>
                    <a:gd name="T72" fmla="*/ 1641 w 1852"/>
                    <a:gd name="T73" fmla="*/ 1514 h 1851"/>
                    <a:gd name="T74" fmla="*/ 1549 w 1852"/>
                    <a:gd name="T75" fmla="*/ 1610 h 1851"/>
                    <a:gd name="T76" fmla="*/ 1444 w 1852"/>
                    <a:gd name="T77" fmla="*/ 1693 h 1851"/>
                    <a:gd name="T78" fmla="*/ 1328 w 1852"/>
                    <a:gd name="T79" fmla="*/ 1760 h 1851"/>
                    <a:gd name="T80" fmla="*/ 1202 w 1852"/>
                    <a:gd name="T81" fmla="*/ 1810 h 1851"/>
                    <a:gd name="T82" fmla="*/ 1067 w 1852"/>
                    <a:gd name="T83" fmla="*/ 1841 h 1851"/>
                    <a:gd name="T84" fmla="*/ 926 w 1852"/>
                    <a:gd name="T85" fmla="*/ 1851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52" h="1851">
                      <a:moveTo>
                        <a:pt x="926" y="1851"/>
                      </a:moveTo>
                      <a:lnTo>
                        <a:pt x="879" y="1850"/>
                      </a:lnTo>
                      <a:lnTo>
                        <a:pt x="832" y="1846"/>
                      </a:lnTo>
                      <a:lnTo>
                        <a:pt x="785" y="1841"/>
                      </a:lnTo>
                      <a:lnTo>
                        <a:pt x="739" y="1833"/>
                      </a:lnTo>
                      <a:lnTo>
                        <a:pt x="695" y="1822"/>
                      </a:lnTo>
                      <a:lnTo>
                        <a:pt x="651" y="1810"/>
                      </a:lnTo>
                      <a:lnTo>
                        <a:pt x="608" y="1795"/>
                      </a:lnTo>
                      <a:lnTo>
                        <a:pt x="566" y="1779"/>
                      </a:lnTo>
                      <a:lnTo>
                        <a:pt x="525" y="1760"/>
                      </a:lnTo>
                      <a:lnTo>
                        <a:pt x="485" y="1740"/>
                      </a:lnTo>
                      <a:lnTo>
                        <a:pt x="446" y="1717"/>
                      </a:lnTo>
                      <a:lnTo>
                        <a:pt x="408" y="1693"/>
                      </a:lnTo>
                      <a:lnTo>
                        <a:pt x="373" y="1668"/>
                      </a:lnTo>
                      <a:lnTo>
                        <a:pt x="337" y="1640"/>
                      </a:lnTo>
                      <a:lnTo>
                        <a:pt x="304" y="1610"/>
                      </a:lnTo>
                      <a:lnTo>
                        <a:pt x="272" y="1581"/>
                      </a:lnTo>
                      <a:lnTo>
                        <a:pt x="241" y="1548"/>
                      </a:lnTo>
                      <a:lnTo>
                        <a:pt x="212" y="1514"/>
                      </a:lnTo>
                      <a:lnTo>
                        <a:pt x="185" y="1480"/>
                      </a:lnTo>
                      <a:lnTo>
                        <a:pt x="159" y="1443"/>
                      </a:lnTo>
                      <a:lnTo>
                        <a:pt x="135" y="1405"/>
                      </a:lnTo>
                      <a:lnTo>
                        <a:pt x="113" y="1367"/>
                      </a:lnTo>
                      <a:lnTo>
                        <a:pt x="92" y="1327"/>
                      </a:lnTo>
                      <a:lnTo>
                        <a:pt x="74" y="1286"/>
                      </a:lnTo>
                      <a:lnTo>
                        <a:pt x="57" y="1244"/>
                      </a:lnTo>
                      <a:lnTo>
                        <a:pt x="43" y="1201"/>
                      </a:lnTo>
                      <a:lnTo>
                        <a:pt x="30" y="1157"/>
                      </a:lnTo>
                      <a:lnTo>
                        <a:pt x="20" y="1112"/>
                      </a:lnTo>
                      <a:lnTo>
                        <a:pt x="11" y="1066"/>
                      </a:lnTo>
                      <a:lnTo>
                        <a:pt x="5" y="1020"/>
                      </a:lnTo>
                      <a:lnTo>
                        <a:pt x="2" y="973"/>
                      </a:lnTo>
                      <a:lnTo>
                        <a:pt x="0" y="925"/>
                      </a:lnTo>
                      <a:lnTo>
                        <a:pt x="2" y="878"/>
                      </a:lnTo>
                      <a:lnTo>
                        <a:pt x="5" y="831"/>
                      </a:lnTo>
                      <a:lnTo>
                        <a:pt x="11" y="784"/>
                      </a:lnTo>
                      <a:lnTo>
                        <a:pt x="20" y="740"/>
                      </a:lnTo>
                      <a:lnTo>
                        <a:pt x="30" y="694"/>
                      </a:lnTo>
                      <a:lnTo>
                        <a:pt x="43" y="650"/>
                      </a:lnTo>
                      <a:lnTo>
                        <a:pt x="57" y="608"/>
                      </a:lnTo>
                      <a:lnTo>
                        <a:pt x="74" y="566"/>
                      </a:lnTo>
                      <a:lnTo>
                        <a:pt x="92" y="524"/>
                      </a:lnTo>
                      <a:lnTo>
                        <a:pt x="113" y="484"/>
                      </a:lnTo>
                      <a:lnTo>
                        <a:pt x="135" y="445"/>
                      </a:lnTo>
                      <a:lnTo>
                        <a:pt x="159" y="409"/>
                      </a:lnTo>
                      <a:lnTo>
                        <a:pt x="185" y="372"/>
                      </a:lnTo>
                      <a:lnTo>
                        <a:pt x="212" y="336"/>
                      </a:lnTo>
                      <a:lnTo>
                        <a:pt x="241" y="303"/>
                      </a:lnTo>
                      <a:lnTo>
                        <a:pt x="272" y="271"/>
                      </a:lnTo>
                      <a:lnTo>
                        <a:pt x="304" y="240"/>
                      </a:lnTo>
                      <a:lnTo>
                        <a:pt x="337" y="212"/>
                      </a:lnTo>
                      <a:lnTo>
                        <a:pt x="373" y="184"/>
                      </a:lnTo>
                      <a:lnTo>
                        <a:pt x="408" y="158"/>
                      </a:lnTo>
                      <a:lnTo>
                        <a:pt x="446" y="134"/>
                      </a:lnTo>
                      <a:lnTo>
                        <a:pt x="485" y="112"/>
                      </a:lnTo>
                      <a:lnTo>
                        <a:pt x="525" y="91"/>
                      </a:lnTo>
                      <a:lnTo>
                        <a:pt x="566" y="73"/>
                      </a:lnTo>
                      <a:lnTo>
                        <a:pt x="608" y="56"/>
                      </a:lnTo>
                      <a:lnTo>
                        <a:pt x="651" y="42"/>
                      </a:lnTo>
                      <a:lnTo>
                        <a:pt x="695" y="29"/>
                      </a:lnTo>
                      <a:lnTo>
                        <a:pt x="739" y="19"/>
                      </a:lnTo>
                      <a:lnTo>
                        <a:pt x="785" y="11"/>
                      </a:lnTo>
                      <a:lnTo>
                        <a:pt x="832" y="4"/>
                      </a:lnTo>
                      <a:lnTo>
                        <a:pt x="879" y="1"/>
                      </a:lnTo>
                      <a:lnTo>
                        <a:pt x="926" y="0"/>
                      </a:lnTo>
                      <a:lnTo>
                        <a:pt x="974" y="1"/>
                      </a:lnTo>
                      <a:lnTo>
                        <a:pt x="1021" y="4"/>
                      </a:lnTo>
                      <a:lnTo>
                        <a:pt x="1067" y="11"/>
                      </a:lnTo>
                      <a:lnTo>
                        <a:pt x="1113" y="19"/>
                      </a:lnTo>
                      <a:lnTo>
                        <a:pt x="1158" y="29"/>
                      </a:lnTo>
                      <a:lnTo>
                        <a:pt x="1202" y="42"/>
                      </a:lnTo>
                      <a:lnTo>
                        <a:pt x="1245" y="56"/>
                      </a:lnTo>
                      <a:lnTo>
                        <a:pt x="1287" y="73"/>
                      </a:lnTo>
                      <a:lnTo>
                        <a:pt x="1328" y="91"/>
                      </a:lnTo>
                      <a:lnTo>
                        <a:pt x="1367" y="112"/>
                      </a:lnTo>
                      <a:lnTo>
                        <a:pt x="1406" y="134"/>
                      </a:lnTo>
                      <a:lnTo>
                        <a:pt x="1444" y="158"/>
                      </a:lnTo>
                      <a:lnTo>
                        <a:pt x="1481" y="184"/>
                      </a:lnTo>
                      <a:lnTo>
                        <a:pt x="1515" y="212"/>
                      </a:lnTo>
                      <a:lnTo>
                        <a:pt x="1549" y="240"/>
                      </a:lnTo>
                      <a:lnTo>
                        <a:pt x="1581" y="271"/>
                      </a:lnTo>
                      <a:lnTo>
                        <a:pt x="1611" y="303"/>
                      </a:lnTo>
                      <a:lnTo>
                        <a:pt x="1641" y="336"/>
                      </a:lnTo>
                      <a:lnTo>
                        <a:pt x="1669" y="372"/>
                      </a:lnTo>
                      <a:lnTo>
                        <a:pt x="1694" y="409"/>
                      </a:lnTo>
                      <a:lnTo>
                        <a:pt x="1718" y="445"/>
                      </a:lnTo>
                      <a:lnTo>
                        <a:pt x="1741" y="484"/>
                      </a:lnTo>
                      <a:lnTo>
                        <a:pt x="1761" y="524"/>
                      </a:lnTo>
                      <a:lnTo>
                        <a:pt x="1780" y="566"/>
                      </a:lnTo>
                      <a:lnTo>
                        <a:pt x="1796" y="608"/>
                      </a:lnTo>
                      <a:lnTo>
                        <a:pt x="1811" y="650"/>
                      </a:lnTo>
                      <a:lnTo>
                        <a:pt x="1823" y="694"/>
                      </a:lnTo>
                      <a:lnTo>
                        <a:pt x="1833" y="740"/>
                      </a:lnTo>
                      <a:lnTo>
                        <a:pt x="1841" y="784"/>
                      </a:lnTo>
                      <a:lnTo>
                        <a:pt x="1847" y="831"/>
                      </a:lnTo>
                      <a:lnTo>
                        <a:pt x="1851" y="878"/>
                      </a:lnTo>
                      <a:lnTo>
                        <a:pt x="1852" y="925"/>
                      </a:lnTo>
                      <a:lnTo>
                        <a:pt x="1851" y="973"/>
                      </a:lnTo>
                      <a:lnTo>
                        <a:pt x="1847" y="1020"/>
                      </a:lnTo>
                      <a:lnTo>
                        <a:pt x="1841" y="1066"/>
                      </a:lnTo>
                      <a:lnTo>
                        <a:pt x="1833" y="1112"/>
                      </a:lnTo>
                      <a:lnTo>
                        <a:pt x="1823" y="1157"/>
                      </a:lnTo>
                      <a:lnTo>
                        <a:pt x="1811" y="1201"/>
                      </a:lnTo>
                      <a:lnTo>
                        <a:pt x="1796" y="1244"/>
                      </a:lnTo>
                      <a:lnTo>
                        <a:pt x="1780" y="1286"/>
                      </a:lnTo>
                      <a:lnTo>
                        <a:pt x="1761" y="1327"/>
                      </a:lnTo>
                      <a:lnTo>
                        <a:pt x="1741" y="1366"/>
                      </a:lnTo>
                      <a:lnTo>
                        <a:pt x="1718" y="1405"/>
                      </a:lnTo>
                      <a:lnTo>
                        <a:pt x="1694" y="1443"/>
                      </a:lnTo>
                      <a:lnTo>
                        <a:pt x="1669" y="1480"/>
                      </a:lnTo>
                      <a:lnTo>
                        <a:pt x="1641" y="1514"/>
                      </a:lnTo>
                      <a:lnTo>
                        <a:pt x="1611" y="1548"/>
                      </a:lnTo>
                      <a:lnTo>
                        <a:pt x="1581" y="1581"/>
                      </a:lnTo>
                      <a:lnTo>
                        <a:pt x="1549" y="1610"/>
                      </a:lnTo>
                      <a:lnTo>
                        <a:pt x="1515" y="1640"/>
                      </a:lnTo>
                      <a:lnTo>
                        <a:pt x="1481" y="1668"/>
                      </a:lnTo>
                      <a:lnTo>
                        <a:pt x="1444" y="1693"/>
                      </a:lnTo>
                      <a:lnTo>
                        <a:pt x="1406" y="1717"/>
                      </a:lnTo>
                      <a:lnTo>
                        <a:pt x="1367" y="1740"/>
                      </a:lnTo>
                      <a:lnTo>
                        <a:pt x="1328" y="1760"/>
                      </a:lnTo>
                      <a:lnTo>
                        <a:pt x="1287" y="1779"/>
                      </a:lnTo>
                      <a:lnTo>
                        <a:pt x="1245" y="1795"/>
                      </a:lnTo>
                      <a:lnTo>
                        <a:pt x="1202" y="1810"/>
                      </a:lnTo>
                      <a:lnTo>
                        <a:pt x="1158" y="1822"/>
                      </a:lnTo>
                      <a:lnTo>
                        <a:pt x="1113" y="1833"/>
                      </a:lnTo>
                      <a:lnTo>
                        <a:pt x="1067" y="1841"/>
                      </a:lnTo>
                      <a:lnTo>
                        <a:pt x="1021" y="1846"/>
                      </a:lnTo>
                      <a:lnTo>
                        <a:pt x="974" y="1850"/>
                      </a:lnTo>
                      <a:lnTo>
                        <a:pt x="926" y="18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152400" dist="152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5" name="Freeform 622">
                  <a:extLst>
                    <a:ext uri="{FF2B5EF4-FFF2-40B4-BE49-F238E27FC236}">
                      <a16:creationId xmlns:a16="http://schemas.microsoft.com/office/drawing/2014/main" id="{7DAC261F-236D-080B-2126-33536AC7EF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62" y="4297034"/>
                  <a:ext cx="758825" cy="760413"/>
                </a:xfrm>
                <a:custGeom>
                  <a:avLst/>
                  <a:gdLst>
                    <a:gd name="T0" fmla="*/ 790 w 1434"/>
                    <a:gd name="T1" fmla="*/ 1431 h 1436"/>
                    <a:gd name="T2" fmla="*/ 897 w 1434"/>
                    <a:gd name="T3" fmla="*/ 1413 h 1436"/>
                    <a:gd name="T4" fmla="*/ 997 w 1434"/>
                    <a:gd name="T5" fmla="*/ 1378 h 1436"/>
                    <a:gd name="T6" fmla="*/ 1089 w 1434"/>
                    <a:gd name="T7" fmla="*/ 1331 h 1436"/>
                    <a:gd name="T8" fmla="*/ 1174 w 1434"/>
                    <a:gd name="T9" fmla="*/ 1272 h 1436"/>
                    <a:gd name="T10" fmla="*/ 1249 w 1434"/>
                    <a:gd name="T11" fmla="*/ 1200 h 1436"/>
                    <a:gd name="T12" fmla="*/ 1313 w 1434"/>
                    <a:gd name="T13" fmla="*/ 1118 h 1436"/>
                    <a:gd name="T14" fmla="*/ 1364 w 1434"/>
                    <a:gd name="T15" fmla="*/ 1029 h 1436"/>
                    <a:gd name="T16" fmla="*/ 1402 w 1434"/>
                    <a:gd name="T17" fmla="*/ 931 h 1436"/>
                    <a:gd name="T18" fmla="*/ 1426 w 1434"/>
                    <a:gd name="T19" fmla="*/ 827 h 1436"/>
                    <a:gd name="T20" fmla="*/ 1434 w 1434"/>
                    <a:gd name="T21" fmla="*/ 717 h 1436"/>
                    <a:gd name="T22" fmla="*/ 1426 w 1434"/>
                    <a:gd name="T23" fmla="*/ 608 h 1436"/>
                    <a:gd name="T24" fmla="*/ 1402 w 1434"/>
                    <a:gd name="T25" fmla="*/ 504 h 1436"/>
                    <a:gd name="T26" fmla="*/ 1364 w 1434"/>
                    <a:gd name="T27" fmla="*/ 407 h 1436"/>
                    <a:gd name="T28" fmla="*/ 1313 w 1434"/>
                    <a:gd name="T29" fmla="*/ 316 h 1436"/>
                    <a:gd name="T30" fmla="*/ 1249 w 1434"/>
                    <a:gd name="T31" fmla="*/ 235 h 1436"/>
                    <a:gd name="T32" fmla="*/ 1174 w 1434"/>
                    <a:gd name="T33" fmla="*/ 164 h 1436"/>
                    <a:gd name="T34" fmla="*/ 1089 w 1434"/>
                    <a:gd name="T35" fmla="*/ 104 h 1436"/>
                    <a:gd name="T36" fmla="*/ 997 w 1434"/>
                    <a:gd name="T37" fmla="*/ 56 h 1436"/>
                    <a:gd name="T38" fmla="*/ 897 w 1434"/>
                    <a:gd name="T39" fmla="*/ 23 h 1436"/>
                    <a:gd name="T40" fmla="*/ 790 w 1434"/>
                    <a:gd name="T41" fmla="*/ 4 h 1436"/>
                    <a:gd name="T42" fmla="*/ 680 w 1434"/>
                    <a:gd name="T43" fmla="*/ 1 h 1436"/>
                    <a:gd name="T44" fmla="*/ 573 w 1434"/>
                    <a:gd name="T45" fmla="*/ 15 h 1436"/>
                    <a:gd name="T46" fmla="*/ 471 w 1434"/>
                    <a:gd name="T47" fmla="*/ 44 h 1436"/>
                    <a:gd name="T48" fmla="*/ 376 w 1434"/>
                    <a:gd name="T49" fmla="*/ 87 h 1436"/>
                    <a:gd name="T50" fmla="*/ 289 w 1434"/>
                    <a:gd name="T51" fmla="*/ 143 h 1436"/>
                    <a:gd name="T52" fmla="*/ 210 w 1434"/>
                    <a:gd name="T53" fmla="*/ 211 h 1436"/>
                    <a:gd name="T54" fmla="*/ 142 w 1434"/>
                    <a:gd name="T55" fmla="*/ 289 h 1436"/>
                    <a:gd name="T56" fmla="*/ 87 w 1434"/>
                    <a:gd name="T57" fmla="*/ 376 h 1436"/>
                    <a:gd name="T58" fmla="*/ 44 w 1434"/>
                    <a:gd name="T59" fmla="*/ 471 h 1436"/>
                    <a:gd name="T60" fmla="*/ 15 w 1434"/>
                    <a:gd name="T61" fmla="*/ 573 h 1436"/>
                    <a:gd name="T62" fmla="*/ 1 w 1434"/>
                    <a:gd name="T63" fmla="*/ 681 h 1436"/>
                    <a:gd name="T64" fmla="*/ 3 w 1434"/>
                    <a:gd name="T65" fmla="*/ 791 h 1436"/>
                    <a:gd name="T66" fmla="*/ 23 w 1434"/>
                    <a:gd name="T67" fmla="*/ 897 h 1436"/>
                    <a:gd name="T68" fmla="*/ 56 w 1434"/>
                    <a:gd name="T69" fmla="*/ 997 h 1436"/>
                    <a:gd name="T70" fmla="*/ 104 w 1434"/>
                    <a:gd name="T71" fmla="*/ 1090 h 1436"/>
                    <a:gd name="T72" fmla="*/ 164 w 1434"/>
                    <a:gd name="T73" fmla="*/ 1174 h 1436"/>
                    <a:gd name="T74" fmla="*/ 235 w 1434"/>
                    <a:gd name="T75" fmla="*/ 1249 h 1436"/>
                    <a:gd name="T76" fmla="*/ 316 w 1434"/>
                    <a:gd name="T77" fmla="*/ 1313 h 1436"/>
                    <a:gd name="T78" fmla="*/ 407 w 1434"/>
                    <a:gd name="T79" fmla="*/ 1365 h 1436"/>
                    <a:gd name="T80" fmla="*/ 504 w 1434"/>
                    <a:gd name="T81" fmla="*/ 1402 h 1436"/>
                    <a:gd name="T82" fmla="*/ 608 w 1434"/>
                    <a:gd name="T83" fmla="*/ 1426 h 1436"/>
                    <a:gd name="T84" fmla="*/ 717 w 1434"/>
                    <a:gd name="T85" fmla="*/ 1436 h 1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34" h="1436">
                      <a:moveTo>
                        <a:pt x="717" y="1436"/>
                      </a:moveTo>
                      <a:lnTo>
                        <a:pt x="754" y="1434"/>
                      </a:lnTo>
                      <a:lnTo>
                        <a:pt x="790" y="1431"/>
                      </a:lnTo>
                      <a:lnTo>
                        <a:pt x="827" y="1426"/>
                      </a:lnTo>
                      <a:lnTo>
                        <a:pt x="861" y="1421"/>
                      </a:lnTo>
                      <a:lnTo>
                        <a:pt x="897" y="1413"/>
                      </a:lnTo>
                      <a:lnTo>
                        <a:pt x="930" y="1402"/>
                      </a:lnTo>
                      <a:lnTo>
                        <a:pt x="965" y="1392"/>
                      </a:lnTo>
                      <a:lnTo>
                        <a:pt x="997" y="1378"/>
                      </a:lnTo>
                      <a:lnTo>
                        <a:pt x="1029" y="1365"/>
                      </a:lnTo>
                      <a:lnTo>
                        <a:pt x="1060" y="1348"/>
                      </a:lnTo>
                      <a:lnTo>
                        <a:pt x="1089" y="1331"/>
                      </a:lnTo>
                      <a:lnTo>
                        <a:pt x="1118" y="1313"/>
                      </a:lnTo>
                      <a:lnTo>
                        <a:pt x="1147" y="1292"/>
                      </a:lnTo>
                      <a:lnTo>
                        <a:pt x="1174" y="1272"/>
                      </a:lnTo>
                      <a:lnTo>
                        <a:pt x="1199" y="1249"/>
                      </a:lnTo>
                      <a:lnTo>
                        <a:pt x="1225" y="1225"/>
                      </a:lnTo>
                      <a:lnTo>
                        <a:pt x="1249" y="1200"/>
                      </a:lnTo>
                      <a:lnTo>
                        <a:pt x="1270" y="1174"/>
                      </a:lnTo>
                      <a:lnTo>
                        <a:pt x="1292" y="1147"/>
                      </a:lnTo>
                      <a:lnTo>
                        <a:pt x="1313" y="1118"/>
                      </a:lnTo>
                      <a:lnTo>
                        <a:pt x="1331" y="1090"/>
                      </a:lnTo>
                      <a:lnTo>
                        <a:pt x="1348" y="1060"/>
                      </a:lnTo>
                      <a:lnTo>
                        <a:pt x="1364" y="1029"/>
                      </a:lnTo>
                      <a:lnTo>
                        <a:pt x="1378" y="997"/>
                      </a:lnTo>
                      <a:lnTo>
                        <a:pt x="1391" y="965"/>
                      </a:lnTo>
                      <a:lnTo>
                        <a:pt x="1402" y="931"/>
                      </a:lnTo>
                      <a:lnTo>
                        <a:pt x="1413" y="897"/>
                      </a:lnTo>
                      <a:lnTo>
                        <a:pt x="1421" y="863"/>
                      </a:lnTo>
                      <a:lnTo>
                        <a:pt x="1426" y="827"/>
                      </a:lnTo>
                      <a:lnTo>
                        <a:pt x="1431" y="791"/>
                      </a:lnTo>
                      <a:lnTo>
                        <a:pt x="1434" y="755"/>
                      </a:lnTo>
                      <a:lnTo>
                        <a:pt x="1434" y="717"/>
                      </a:lnTo>
                      <a:lnTo>
                        <a:pt x="1434" y="681"/>
                      </a:lnTo>
                      <a:lnTo>
                        <a:pt x="1431" y="644"/>
                      </a:lnTo>
                      <a:lnTo>
                        <a:pt x="1426" y="608"/>
                      </a:lnTo>
                      <a:lnTo>
                        <a:pt x="1421" y="573"/>
                      </a:lnTo>
                      <a:lnTo>
                        <a:pt x="1413" y="539"/>
                      </a:lnTo>
                      <a:lnTo>
                        <a:pt x="1402" y="504"/>
                      </a:lnTo>
                      <a:lnTo>
                        <a:pt x="1391" y="471"/>
                      </a:lnTo>
                      <a:lnTo>
                        <a:pt x="1378" y="439"/>
                      </a:lnTo>
                      <a:lnTo>
                        <a:pt x="1364" y="407"/>
                      </a:lnTo>
                      <a:lnTo>
                        <a:pt x="1348" y="376"/>
                      </a:lnTo>
                      <a:lnTo>
                        <a:pt x="1331" y="346"/>
                      </a:lnTo>
                      <a:lnTo>
                        <a:pt x="1313" y="316"/>
                      </a:lnTo>
                      <a:lnTo>
                        <a:pt x="1292" y="289"/>
                      </a:lnTo>
                      <a:lnTo>
                        <a:pt x="1270" y="261"/>
                      </a:lnTo>
                      <a:lnTo>
                        <a:pt x="1249" y="235"/>
                      </a:lnTo>
                      <a:lnTo>
                        <a:pt x="1225" y="211"/>
                      </a:lnTo>
                      <a:lnTo>
                        <a:pt x="1199" y="187"/>
                      </a:lnTo>
                      <a:lnTo>
                        <a:pt x="1174" y="164"/>
                      </a:lnTo>
                      <a:lnTo>
                        <a:pt x="1147" y="143"/>
                      </a:lnTo>
                      <a:lnTo>
                        <a:pt x="1118" y="123"/>
                      </a:lnTo>
                      <a:lnTo>
                        <a:pt x="1089" y="104"/>
                      </a:lnTo>
                      <a:lnTo>
                        <a:pt x="1060" y="87"/>
                      </a:lnTo>
                      <a:lnTo>
                        <a:pt x="1029" y="71"/>
                      </a:lnTo>
                      <a:lnTo>
                        <a:pt x="997" y="56"/>
                      </a:lnTo>
                      <a:lnTo>
                        <a:pt x="965" y="44"/>
                      </a:lnTo>
                      <a:lnTo>
                        <a:pt x="930" y="32"/>
                      </a:lnTo>
                      <a:lnTo>
                        <a:pt x="897" y="23"/>
                      </a:lnTo>
                      <a:lnTo>
                        <a:pt x="861" y="15"/>
                      </a:lnTo>
                      <a:lnTo>
                        <a:pt x="827" y="8"/>
                      </a:lnTo>
                      <a:lnTo>
                        <a:pt x="790" y="4"/>
                      </a:lnTo>
                      <a:lnTo>
                        <a:pt x="754" y="1"/>
                      </a:lnTo>
                      <a:lnTo>
                        <a:pt x="717" y="0"/>
                      </a:lnTo>
                      <a:lnTo>
                        <a:pt x="680" y="1"/>
                      </a:lnTo>
                      <a:lnTo>
                        <a:pt x="644" y="4"/>
                      </a:lnTo>
                      <a:lnTo>
                        <a:pt x="608" y="8"/>
                      </a:lnTo>
                      <a:lnTo>
                        <a:pt x="573" y="15"/>
                      </a:lnTo>
                      <a:lnTo>
                        <a:pt x="538" y="23"/>
                      </a:lnTo>
                      <a:lnTo>
                        <a:pt x="504" y="32"/>
                      </a:lnTo>
                      <a:lnTo>
                        <a:pt x="471" y="44"/>
                      </a:lnTo>
                      <a:lnTo>
                        <a:pt x="439" y="56"/>
                      </a:lnTo>
                      <a:lnTo>
                        <a:pt x="407" y="71"/>
                      </a:lnTo>
                      <a:lnTo>
                        <a:pt x="376" y="87"/>
                      </a:lnTo>
                      <a:lnTo>
                        <a:pt x="346" y="104"/>
                      </a:lnTo>
                      <a:lnTo>
                        <a:pt x="316" y="123"/>
                      </a:lnTo>
                      <a:lnTo>
                        <a:pt x="289" y="143"/>
                      </a:lnTo>
                      <a:lnTo>
                        <a:pt x="261" y="164"/>
                      </a:lnTo>
                      <a:lnTo>
                        <a:pt x="235" y="187"/>
                      </a:lnTo>
                      <a:lnTo>
                        <a:pt x="210" y="211"/>
                      </a:lnTo>
                      <a:lnTo>
                        <a:pt x="187" y="235"/>
                      </a:lnTo>
                      <a:lnTo>
                        <a:pt x="164" y="261"/>
                      </a:lnTo>
                      <a:lnTo>
                        <a:pt x="142" y="289"/>
                      </a:lnTo>
                      <a:lnTo>
                        <a:pt x="123" y="316"/>
                      </a:lnTo>
                      <a:lnTo>
                        <a:pt x="104" y="346"/>
                      </a:lnTo>
                      <a:lnTo>
                        <a:pt x="87" y="376"/>
                      </a:lnTo>
                      <a:lnTo>
                        <a:pt x="71" y="407"/>
                      </a:lnTo>
                      <a:lnTo>
                        <a:pt x="56" y="439"/>
                      </a:lnTo>
                      <a:lnTo>
                        <a:pt x="44" y="471"/>
                      </a:lnTo>
                      <a:lnTo>
                        <a:pt x="32" y="504"/>
                      </a:lnTo>
                      <a:lnTo>
                        <a:pt x="23" y="539"/>
                      </a:lnTo>
                      <a:lnTo>
                        <a:pt x="15" y="573"/>
                      </a:lnTo>
                      <a:lnTo>
                        <a:pt x="8" y="608"/>
                      </a:lnTo>
                      <a:lnTo>
                        <a:pt x="3" y="644"/>
                      </a:lnTo>
                      <a:lnTo>
                        <a:pt x="1" y="681"/>
                      </a:lnTo>
                      <a:lnTo>
                        <a:pt x="0" y="717"/>
                      </a:lnTo>
                      <a:lnTo>
                        <a:pt x="1" y="755"/>
                      </a:lnTo>
                      <a:lnTo>
                        <a:pt x="3" y="791"/>
                      </a:lnTo>
                      <a:lnTo>
                        <a:pt x="8" y="827"/>
                      </a:lnTo>
                      <a:lnTo>
                        <a:pt x="15" y="863"/>
                      </a:lnTo>
                      <a:lnTo>
                        <a:pt x="23" y="897"/>
                      </a:lnTo>
                      <a:lnTo>
                        <a:pt x="32" y="931"/>
                      </a:lnTo>
                      <a:lnTo>
                        <a:pt x="44" y="965"/>
                      </a:lnTo>
                      <a:lnTo>
                        <a:pt x="56" y="997"/>
                      </a:lnTo>
                      <a:lnTo>
                        <a:pt x="71" y="1029"/>
                      </a:lnTo>
                      <a:lnTo>
                        <a:pt x="87" y="1060"/>
                      </a:lnTo>
                      <a:lnTo>
                        <a:pt x="104" y="1090"/>
                      </a:lnTo>
                      <a:lnTo>
                        <a:pt x="123" y="1118"/>
                      </a:lnTo>
                      <a:lnTo>
                        <a:pt x="142" y="1147"/>
                      </a:lnTo>
                      <a:lnTo>
                        <a:pt x="164" y="1174"/>
                      </a:lnTo>
                      <a:lnTo>
                        <a:pt x="187" y="1200"/>
                      </a:lnTo>
                      <a:lnTo>
                        <a:pt x="210" y="1225"/>
                      </a:lnTo>
                      <a:lnTo>
                        <a:pt x="235" y="1249"/>
                      </a:lnTo>
                      <a:lnTo>
                        <a:pt x="261" y="1272"/>
                      </a:lnTo>
                      <a:lnTo>
                        <a:pt x="289" y="1292"/>
                      </a:lnTo>
                      <a:lnTo>
                        <a:pt x="316" y="1313"/>
                      </a:lnTo>
                      <a:lnTo>
                        <a:pt x="346" y="1331"/>
                      </a:lnTo>
                      <a:lnTo>
                        <a:pt x="376" y="1348"/>
                      </a:lnTo>
                      <a:lnTo>
                        <a:pt x="407" y="1365"/>
                      </a:lnTo>
                      <a:lnTo>
                        <a:pt x="439" y="1378"/>
                      </a:lnTo>
                      <a:lnTo>
                        <a:pt x="471" y="1392"/>
                      </a:lnTo>
                      <a:lnTo>
                        <a:pt x="504" y="1402"/>
                      </a:lnTo>
                      <a:lnTo>
                        <a:pt x="538" y="1413"/>
                      </a:lnTo>
                      <a:lnTo>
                        <a:pt x="573" y="1421"/>
                      </a:lnTo>
                      <a:lnTo>
                        <a:pt x="608" y="1426"/>
                      </a:lnTo>
                      <a:lnTo>
                        <a:pt x="644" y="1431"/>
                      </a:lnTo>
                      <a:lnTo>
                        <a:pt x="680" y="1434"/>
                      </a:lnTo>
                      <a:lnTo>
                        <a:pt x="717" y="14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8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90500" dist="1016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6" name="Freeform 623">
                  <a:extLst>
                    <a:ext uri="{FF2B5EF4-FFF2-40B4-BE49-F238E27FC236}">
                      <a16:creationId xmlns:a16="http://schemas.microsoft.com/office/drawing/2014/main" id="{77881FAF-751B-93EA-16B4-2005C4DF6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296" y="4309733"/>
                  <a:ext cx="733425" cy="735013"/>
                </a:xfrm>
                <a:custGeom>
                  <a:avLst/>
                  <a:gdLst>
                    <a:gd name="T0" fmla="*/ 764 w 1386"/>
                    <a:gd name="T1" fmla="*/ 1383 h 1387"/>
                    <a:gd name="T2" fmla="*/ 867 w 1386"/>
                    <a:gd name="T3" fmla="*/ 1365 h 1387"/>
                    <a:gd name="T4" fmla="*/ 964 w 1386"/>
                    <a:gd name="T5" fmla="*/ 1332 h 1387"/>
                    <a:gd name="T6" fmla="*/ 1053 w 1386"/>
                    <a:gd name="T7" fmla="*/ 1287 h 1387"/>
                    <a:gd name="T8" fmla="*/ 1134 w 1386"/>
                    <a:gd name="T9" fmla="*/ 1228 h 1387"/>
                    <a:gd name="T10" fmla="*/ 1206 w 1386"/>
                    <a:gd name="T11" fmla="*/ 1160 h 1387"/>
                    <a:gd name="T12" fmla="*/ 1268 w 1386"/>
                    <a:gd name="T13" fmla="*/ 1082 h 1387"/>
                    <a:gd name="T14" fmla="*/ 1319 w 1386"/>
                    <a:gd name="T15" fmla="*/ 995 h 1387"/>
                    <a:gd name="T16" fmla="*/ 1355 w 1386"/>
                    <a:gd name="T17" fmla="*/ 899 h 1387"/>
                    <a:gd name="T18" fmla="*/ 1379 w 1386"/>
                    <a:gd name="T19" fmla="*/ 800 h 1387"/>
                    <a:gd name="T20" fmla="*/ 1386 w 1386"/>
                    <a:gd name="T21" fmla="*/ 693 h 1387"/>
                    <a:gd name="T22" fmla="*/ 1379 w 1386"/>
                    <a:gd name="T23" fmla="*/ 588 h 1387"/>
                    <a:gd name="T24" fmla="*/ 1355 w 1386"/>
                    <a:gd name="T25" fmla="*/ 487 h 1387"/>
                    <a:gd name="T26" fmla="*/ 1319 w 1386"/>
                    <a:gd name="T27" fmla="*/ 393 h 1387"/>
                    <a:gd name="T28" fmla="*/ 1268 w 1386"/>
                    <a:gd name="T29" fmla="*/ 306 h 1387"/>
                    <a:gd name="T30" fmla="*/ 1206 w 1386"/>
                    <a:gd name="T31" fmla="*/ 227 h 1387"/>
                    <a:gd name="T32" fmla="*/ 1134 w 1386"/>
                    <a:gd name="T33" fmla="*/ 158 h 1387"/>
                    <a:gd name="T34" fmla="*/ 1053 w 1386"/>
                    <a:gd name="T35" fmla="*/ 101 h 1387"/>
                    <a:gd name="T36" fmla="*/ 964 w 1386"/>
                    <a:gd name="T37" fmla="*/ 55 h 1387"/>
                    <a:gd name="T38" fmla="*/ 867 w 1386"/>
                    <a:gd name="T39" fmla="*/ 22 h 1387"/>
                    <a:gd name="T40" fmla="*/ 764 w 1386"/>
                    <a:gd name="T41" fmla="*/ 4 h 1387"/>
                    <a:gd name="T42" fmla="*/ 658 w 1386"/>
                    <a:gd name="T43" fmla="*/ 1 h 1387"/>
                    <a:gd name="T44" fmla="*/ 553 w 1386"/>
                    <a:gd name="T45" fmla="*/ 14 h 1387"/>
                    <a:gd name="T46" fmla="*/ 455 w 1386"/>
                    <a:gd name="T47" fmla="*/ 43 h 1387"/>
                    <a:gd name="T48" fmla="*/ 363 w 1386"/>
                    <a:gd name="T49" fmla="*/ 84 h 1387"/>
                    <a:gd name="T50" fmla="*/ 278 w 1386"/>
                    <a:gd name="T51" fmla="*/ 138 h 1387"/>
                    <a:gd name="T52" fmla="*/ 203 w 1386"/>
                    <a:gd name="T53" fmla="*/ 203 h 1387"/>
                    <a:gd name="T54" fmla="*/ 138 w 1386"/>
                    <a:gd name="T55" fmla="*/ 279 h 1387"/>
                    <a:gd name="T56" fmla="*/ 84 w 1386"/>
                    <a:gd name="T57" fmla="*/ 363 h 1387"/>
                    <a:gd name="T58" fmla="*/ 42 w 1386"/>
                    <a:gd name="T59" fmla="*/ 455 h 1387"/>
                    <a:gd name="T60" fmla="*/ 14 w 1386"/>
                    <a:gd name="T61" fmla="*/ 553 h 1387"/>
                    <a:gd name="T62" fmla="*/ 1 w 1386"/>
                    <a:gd name="T63" fmla="*/ 658 h 1387"/>
                    <a:gd name="T64" fmla="*/ 3 w 1386"/>
                    <a:gd name="T65" fmla="*/ 764 h 1387"/>
                    <a:gd name="T66" fmla="*/ 22 w 1386"/>
                    <a:gd name="T67" fmla="*/ 867 h 1387"/>
                    <a:gd name="T68" fmla="*/ 55 w 1386"/>
                    <a:gd name="T69" fmla="*/ 964 h 1387"/>
                    <a:gd name="T70" fmla="*/ 101 w 1386"/>
                    <a:gd name="T71" fmla="*/ 1053 h 1387"/>
                    <a:gd name="T72" fmla="*/ 158 w 1386"/>
                    <a:gd name="T73" fmla="*/ 1134 h 1387"/>
                    <a:gd name="T74" fmla="*/ 227 w 1386"/>
                    <a:gd name="T75" fmla="*/ 1206 h 1387"/>
                    <a:gd name="T76" fmla="*/ 306 w 1386"/>
                    <a:gd name="T77" fmla="*/ 1268 h 1387"/>
                    <a:gd name="T78" fmla="*/ 393 w 1386"/>
                    <a:gd name="T79" fmla="*/ 1319 h 1387"/>
                    <a:gd name="T80" fmla="*/ 487 w 1386"/>
                    <a:gd name="T81" fmla="*/ 1355 h 1387"/>
                    <a:gd name="T82" fmla="*/ 588 w 1386"/>
                    <a:gd name="T83" fmla="*/ 1379 h 1387"/>
                    <a:gd name="T84" fmla="*/ 693 w 1386"/>
                    <a:gd name="T85" fmla="*/ 1387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86" h="1387">
                      <a:moveTo>
                        <a:pt x="693" y="1387"/>
                      </a:moveTo>
                      <a:lnTo>
                        <a:pt x="729" y="1386"/>
                      </a:lnTo>
                      <a:lnTo>
                        <a:pt x="764" y="1383"/>
                      </a:lnTo>
                      <a:lnTo>
                        <a:pt x="799" y="1379"/>
                      </a:lnTo>
                      <a:lnTo>
                        <a:pt x="833" y="1373"/>
                      </a:lnTo>
                      <a:lnTo>
                        <a:pt x="867" y="1365"/>
                      </a:lnTo>
                      <a:lnTo>
                        <a:pt x="899" y="1355"/>
                      </a:lnTo>
                      <a:lnTo>
                        <a:pt x="931" y="1345"/>
                      </a:lnTo>
                      <a:lnTo>
                        <a:pt x="964" y="1332"/>
                      </a:lnTo>
                      <a:lnTo>
                        <a:pt x="994" y="1319"/>
                      </a:lnTo>
                      <a:lnTo>
                        <a:pt x="1024" y="1304"/>
                      </a:lnTo>
                      <a:lnTo>
                        <a:pt x="1053" y="1287"/>
                      </a:lnTo>
                      <a:lnTo>
                        <a:pt x="1082" y="1268"/>
                      </a:lnTo>
                      <a:lnTo>
                        <a:pt x="1108" y="1249"/>
                      </a:lnTo>
                      <a:lnTo>
                        <a:pt x="1134" y="1228"/>
                      </a:lnTo>
                      <a:lnTo>
                        <a:pt x="1159" y="1206"/>
                      </a:lnTo>
                      <a:lnTo>
                        <a:pt x="1183" y="1184"/>
                      </a:lnTo>
                      <a:lnTo>
                        <a:pt x="1206" y="1160"/>
                      </a:lnTo>
                      <a:lnTo>
                        <a:pt x="1228" y="1134"/>
                      </a:lnTo>
                      <a:lnTo>
                        <a:pt x="1249" y="1108"/>
                      </a:lnTo>
                      <a:lnTo>
                        <a:pt x="1268" y="1082"/>
                      </a:lnTo>
                      <a:lnTo>
                        <a:pt x="1287" y="1053"/>
                      </a:lnTo>
                      <a:lnTo>
                        <a:pt x="1303" y="1024"/>
                      </a:lnTo>
                      <a:lnTo>
                        <a:pt x="1319" y="995"/>
                      </a:lnTo>
                      <a:lnTo>
                        <a:pt x="1332" y="964"/>
                      </a:lnTo>
                      <a:lnTo>
                        <a:pt x="1345" y="932"/>
                      </a:lnTo>
                      <a:lnTo>
                        <a:pt x="1355" y="899"/>
                      </a:lnTo>
                      <a:lnTo>
                        <a:pt x="1364" y="867"/>
                      </a:lnTo>
                      <a:lnTo>
                        <a:pt x="1373" y="833"/>
                      </a:lnTo>
                      <a:lnTo>
                        <a:pt x="1379" y="800"/>
                      </a:lnTo>
                      <a:lnTo>
                        <a:pt x="1383" y="764"/>
                      </a:lnTo>
                      <a:lnTo>
                        <a:pt x="1386" y="730"/>
                      </a:lnTo>
                      <a:lnTo>
                        <a:pt x="1386" y="693"/>
                      </a:lnTo>
                      <a:lnTo>
                        <a:pt x="1386" y="658"/>
                      </a:lnTo>
                      <a:lnTo>
                        <a:pt x="1383" y="622"/>
                      </a:lnTo>
                      <a:lnTo>
                        <a:pt x="1379" y="588"/>
                      </a:lnTo>
                      <a:lnTo>
                        <a:pt x="1373" y="553"/>
                      </a:lnTo>
                      <a:lnTo>
                        <a:pt x="1364" y="520"/>
                      </a:lnTo>
                      <a:lnTo>
                        <a:pt x="1355" y="487"/>
                      </a:lnTo>
                      <a:lnTo>
                        <a:pt x="1345" y="455"/>
                      </a:lnTo>
                      <a:lnTo>
                        <a:pt x="1332" y="424"/>
                      </a:lnTo>
                      <a:lnTo>
                        <a:pt x="1319" y="393"/>
                      </a:lnTo>
                      <a:lnTo>
                        <a:pt x="1303" y="363"/>
                      </a:lnTo>
                      <a:lnTo>
                        <a:pt x="1287" y="335"/>
                      </a:lnTo>
                      <a:lnTo>
                        <a:pt x="1268" y="306"/>
                      </a:lnTo>
                      <a:lnTo>
                        <a:pt x="1249" y="279"/>
                      </a:lnTo>
                      <a:lnTo>
                        <a:pt x="1228" y="252"/>
                      </a:lnTo>
                      <a:lnTo>
                        <a:pt x="1206" y="227"/>
                      </a:lnTo>
                      <a:lnTo>
                        <a:pt x="1183" y="203"/>
                      </a:lnTo>
                      <a:lnTo>
                        <a:pt x="1159" y="180"/>
                      </a:lnTo>
                      <a:lnTo>
                        <a:pt x="1134" y="158"/>
                      </a:lnTo>
                      <a:lnTo>
                        <a:pt x="1108" y="138"/>
                      </a:lnTo>
                      <a:lnTo>
                        <a:pt x="1082" y="119"/>
                      </a:lnTo>
                      <a:lnTo>
                        <a:pt x="1053" y="101"/>
                      </a:lnTo>
                      <a:lnTo>
                        <a:pt x="1024" y="84"/>
                      </a:lnTo>
                      <a:lnTo>
                        <a:pt x="994" y="69"/>
                      </a:lnTo>
                      <a:lnTo>
                        <a:pt x="964" y="55"/>
                      </a:lnTo>
                      <a:lnTo>
                        <a:pt x="931" y="43"/>
                      </a:lnTo>
                      <a:lnTo>
                        <a:pt x="899" y="31"/>
                      </a:lnTo>
                      <a:lnTo>
                        <a:pt x="867" y="22"/>
                      </a:lnTo>
                      <a:lnTo>
                        <a:pt x="833" y="14"/>
                      </a:lnTo>
                      <a:lnTo>
                        <a:pt x="799" y="8"/>
                      </a:lnTo>
                      <a:lnTo>
                        <a:pt x="764" y="4"/>
                      </a:lnTo>
                      <a:lnTo>
                        <a:pt x="729" y="1"/>
                      </a:lnTo>
                      <a:lnTo>
                        <a:pt x="693" y="0"/>
                      </a:lnTo>
                      <a:lnTo>
                        <a:pt x="658" y="1"/>
                      </a:lnTo>
                      <a:lnTo>
                        <a:pt x="622" y="4"/>
                      </a:lnTo>
                      <a:lnTo>
                        <a:pt x="588" y="8"/>
                      </a:lnTo>
                      <a:lnTo>
                        <a:pt x="553" y="14"/>
                      </a:lnTo>
                      <a:lnTo>
                        <a:pt x="520" y="22"/>
                      </a:lnTo>
                      <a:lnTo>
                        <a:pt x="487" y="31"/>
                      </a:lnTo>
                      <a:lnTo>
                        <a:pt x="455" y="43"/>
                      </a:lnTo>
                      <a:lnTo>
                        <a:pt x="424" y="55"/>
                      </a:lnTo>
                      <a:lnTo>
                        <a:pt x="393" y="69"/>
                      </a:lnTo>
                      <a:lnTo>
                        <a:pt x="363" y="84"/>
                      </a:lnTo>
                      <a:lnTo>
                        <a:pt x="333" y="101"/>
                      </a:lnTo>
                      <a:lnTo>
                        <a:pt x="306" y="119"/>
                      </a:lnTo>
                      <a:lnTo>
                        <a:pt x="278" y="138"/>
                      </a:lnTo>
                      <a:lnTo>
                        <a:pt x="252" y="158"/>
                      </a:lnTo>
                      <a:lnTo>
                        <a:pt x="227" y="180"/>
                      </a:lnTo>
                      <a:lnTo>
                        <a:pt x="203" y="203"/>
                      </a:lnTo>
                      <a:lnTo>
                        <a:pt x="180" y="227"/>
                      </a:lnTo>
                      <a:lnTo>
                        <a:pt x="158" y="252"/>
                      </a:lnTo>
                      <a:lnTo>
                        <a:pt x="138" y="279"/>
                      </a:lnTo>
                      <a:lnTo>
                        <a:pt x="118" y="306"/>
                      </a:lnTo>
                      <a:lnTo>
                        <a:pt x="101" y="335"/>
                      </a:lnTo>
                      <a:lnTo>
                        <a:pt x="84" y="363"/>
                      </a:lnTo>
                      <a:lnTo>
                        <a:pt x="69" y="393"/>
                      </a:lnTo>
                      <a:lnTo>
                        <a:pt x="55" y="424"/>
                      </a:lnTo>
                      <a:lnTo>
                        <a:pt x="42" y="455"/>
                      </a:lnTo>
                      <a:lnTo>
                        <a:pt x="31" y="487"/>
                      </a:lnTo>
                      <a:lnTo>
                        <a:pt x="22" y="520"/>
                      </a:lnTo>
                      <a:lnTo>
                        <a:pt x="14" y="553"/>
                      </a:lnTo>
                      <a:lnTo>
                        <a:pt x="8" y="588"/>
                      </a:lnTo>
                      <a:lnTo>
                        <a:pt x="3" y="622"/>
                      </a:lnTo>
                      <a:lnTo>
                        <a:pt x="1" y="658"/>
                      </a:lnTo>
                      <a:lnTo>
                        <a:pt x="0" y="693"/>
                      </a:lnTo>
                      <a:lnTo>
                        <a:pt x="1" y="730"/>
                      </a:lnTo>
                      <a:lnTo>
                        <a:pt x="3" y="764"/>
                      </a:lnTo>
                      <a:lnTo>
                        <a:pt x="8" y="800"/>
                      </a:lnTo>
                      <a:lnTo>
                        <a:pt x="14" y="833"/>
                      </a:lnTo>
                      <a:lnTo>
                        <a:pt x="22" y="867"/>
                      </a:lnTo>
                      <a:lnTo>
                        <a:pt x="31" y="899"/>
                      </a:lnTo>
                      <a:lnTo>
                        <a:pt x="42" y="932"/>
                      </a:lnTo>
                      <a:lnTo>
                        <a:pt x="55" y="964"/>
                      </a:lnTo>
                      <a:lnTo>
                        <a:pt x="69" y="995"/>
                      </a:lnTo>
                      <a:lnTo>
                        <a:pt x="84" y="1024"/>
                      </a:lnTo>
                      <a:lnTo>
                        <a:pt x="101" y="1053"/>
                      </a:lnTo>
                      <a:lnTo>
                        <a:pt x="118" y="1082"/>
                      </a:lnTo>
                      <a:lnTo>
                        <a:pt x="138" y="1108"/>
                      </a:lnTo>
                      <a:lnTo>
                        <a:pt x="158" y="1134"/>
                      </a:lnTo>
                      <a:lnTo>
                        <a:pt x="180" y="1160"/>
                      </a:lnTo>
                      <a:lnTo>
                        <a:pt x="203" y="1184"/>
                      </a:lnTo>
                      <a:lnTo>
                        <a:pt x="227" y="1206"/>
                      </a:lnTo>
                      <a:lnTo>
                        <a:pt x="252" y="1228"/>
                      </a:lnTo>
                      <a:lnTo>
                        <a:pt x="278" y="1249"/>
                      </a:lnTo>
                      <a:lnTo>
                        <a:pt x="306" y="1268"/>
                      </a:lnTo>
                      <a:lnTo>
                        <a:pt x="333" y="1287"/>
                      </a:lnTo>
                      <a:lnTo>
                        <a:pt x="363" y="1304"/>
                      </a:lnTo>
                      <a:lnTo>
                        <a:pt x="393" y="1319"/>
                      </a:lnTo>
                      <a:lnTo>
                        <a:pt x="424" y="1332"/>
                      </a:lnTo>
                      <a:lnTo>
                        <a:pt x="455" y="1345"/>
                      </a:lnTo>
                      <a:lnTo>
                        <a:pt x="487" y="1355"/>
                      </a:lnTo>
                      <a:lnTo>
                        <a:pt x="520" y="1365"/>
                      </a:lnTo>
                      <a:lnTo>
                        <a:pt x="553" y="1373"/>
                      </a:lnTo>
                      <a:lnTo>
                        <a:pt x="588" y="1379"/>
                      </a:lnTo>
                      <a:lnTo>
                        <a:pt x="622" y="1383"/>
                      </a:lnTo>
                      <a:lnTo>
                        <a:pt x="658" y="1386"/>
                      </a:lnTo>
                      <a:lnTo>
                        <a:pt x="693" y="1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5300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116" name="Retângulo 944">
                <a:extLst>
                  <a:ext uri="{FF2B5EF4-FFF2-40B4-BE49-F238E27FC236}">
                    <a16:creationId xmlns:a16="http://schemas.microsoft.com/office/drawing/2014/main" id="{67213469-3E64-8ACA-691B-6B2E22E6DFFB}"/>
                  </a:ext>
                </a:extLst>
              </p:cNvPr>
              <p:cNvSpPr/>
              <p:nvPr/>
            </p:nvSpPr>
            <p:spPr>
              <a:xfrm>
                <a:off x="1354958" y="6233627"/>
                <a:ext cx="2353464" cy="842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00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1. Avaliação do impacto</a:t>
                </a:r>
              </a:p>
              <a:p>
                <a:pPr lvl="0">
                  <a:defRPr/>
                </a:pPr>
                <a:r>
                  <a:rPr lang="pt-BR" sz="900" i="1" dirty="0">
                    <a:solidFill>
                      <a:srgbClr val="FFFFFF">
                        <a:lumMod val="50000"/>
                      </a:srgb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Mapeamento com base nos componentes COSO</a:t>
                </a:r>
                <a:r>
                  <a:rPr lang="pt-BR" sz="900" dirty="0">
                    <a:solidFill>
                      <a:srgbClr val="FFFFFF">
                        <a:lumMod val="50000"/>
                      </a:srgb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.</a:t>
                </a:r>
              </a:p>
            </p:txBody>
          </p:sp>
          <p:grpSp>
            <p:nvGrpSpPr>
              <p:cNvPr id="117" name="Grupo 950">
                <a:extLst>
                  <a:ext uri="{FF2B5EF4-FFF2-40B4-BE49-F238E27FC236}">
                    <a16:creationId xmlns:a16="http://schemas.microsoft.com/office/drawing/2014/main" id="{7A600179-DB5A-AEE5-A8D7-5F77A97FE060}"/>
                  </a:ext>
                </a:extLst>
              </p:cNvPr>
              <p:cNvGrpSpPr/>
              <p:nvPr/>
            </p:nvGrpSpPr>
            <p:grpSpPr>
              <a:xfrm>
                <a:off x="4960143" y="3157704"/>
                <a:ext cx="1277473" cy="1275407"/>
                <a:chOff x="830437" y="4187497"/>
                <a:chExt cx="981075" cy="979488"/>
              </a:xfrm>
            </p:grpSpPr>
            <p:sp>
              <p:nvSpPr>
                <p:cNvPr id="141" name="Freeform 621">
                  <a:extLst>
                    <a:ext uri="{FF2B5EF4-FFF2-40B4-BE49-F238E27FC236}">
                      <a16:creationId xmlns:a16="http://schemas.microsoft.com/office/drawing/2014/main" id="{B8477B36-4B56-B5C5-FE82-045B7B7E2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437" y="4187497"/>
                  <a:ext cx="981075" cy="979488"/>
                </a:xfrm>
                <a:custGeom>
                  <a:avLst/>
                  <a:gdLst>
                    <a:gd name="T0" fmla="*/ 832 w 1852"/>
                    <a:gd name="T1" fmla="*/ 1846 h 1851"/>
                    <a:gd name="T2" fmla="*/ 695 w 1852"/>
                    <a:gd name="T3" fmla="*/ 1822 h 1851"/>
                    <a:gd name="T4" fmla="*/ 566 w 1852"/>
                    <a:gd name="T5" fmla="*/ 1779 h 1851"/>
                    <a:gd name="T6" fmla="*/ 446 w 1852"/>
                    <a:gd name="T7" fmla="*/ 1717 h 1851"/>
                    <a:gd name="T8" fmla="*/ 337 w 1852"/>
                    <a:gd name="T9" fmla="*/ 1640 h 1851"/>
                    <a:gd name="T10" fmla="*/ 241 w 1852"/>
                    <a:gd name="T11" fmla="*/ 1548 h 1851"/>
                    <a:gd name="T12" fmla="*/ 159 w 1852"/>
                    <a:gd name="T13" fmla="*/ 1443 h 1851"/>
                    <a:gd name="T14" fmla="*/ 92 w 1852"/>
                    <a:gd name="T15" fmla="*/ 1327 h 1851"/>
                    <a:gd name="T16" fmla="*/ 43 w 1852"/>
                    <a:gd name="T17" fmla="*/ 1201 h 1851"/>
                    <a:gd name="T18" fmla="*/ 11 w 1852"/>
                    <a:gd name="T19" fmla="*/ 1066 h 1851"/>
                    <a:gd name="T20" fmla="*/ 0 w 1852"/>
                    <a:gd name="T21" fmla="*/ 925 h 1851"/>
                    <a:gd name="T22" fmla="*/ 11 w 1852"/>
                    <a:gd name="T23" fmla="*/ 784 h 1851"/>
                    <a:gd name="T24" fmla="*/ 43 w 1852"/>
                    <a:gd name="T25" fmla="*/ 650 h 1851"/>
                    <a:gd name="T26" fmla="*/ 92 w 1852"/>
                    <a:gd name="T27" fmla="*/ 524 h 1851"/>
                    <a:gd name="T28" fmla="*/ 159 w 1852"/>
                    <a:gd name="T29" fmla="*/ 409 h 1851"/>
                    <a:gd name="T30" fmla="*/ 241 w 1852"/>
                    <a:gd name="T31" fmla="*/ 303 h 1851"/>
                    <a:gd name="T32" fmla="*/ 337 w 1852"/>
                    <a:gd name="T33" fmla="*/ 212 h 1851"/>
                    <a:gd name="T34" fmla="*/ 446 w 1852"/>
                    <a:gd name="T35" fmla="*/ 134 h 1851"/>
                    <a:gd name="T36" fmla="*/ 566 w 1852"/>
                    <a:gd name="T37" fmla="*/ 73 h 1851"/>
                    <a:gd name="T38" fmla="*/ 695 w 1852"/>
                    <a:gd name="T39" fmla="*/ 29 h 1851"/>
                    <a:gd name="T40" fmla="*/ 832 w 1852"/>
                    <a:gd name="T41" fmla="*/ 4 h 1851"/>
                    <a:gd name="T42" fmla="*/ 974 w 1852"/>
                    <a:gd name="T43" fmla="*/ 1 h 1851"/>
                    <a:gd name="T44" fmla="*/ 1113 w 1852"/>
                    <a:gd name="T45" fmla="*/ 19 h 1851"/>
                    <a:gd name="T46" fmla="*/ 1245 w 1852"/>
                    <a:gd name="T47" fmla="*/ 56 h 1851"/>
                    <a:gd name="T48" fmla="*/ 1367 w 1852"/>
                    <a:gd name="T49" fmla="*/ 112 h 1851"/>
                    <a:gd name="T50" fmla="*/ 1481 w 1852"/>
                    <a:gd name="T51" fmla="*/ 184 h 1851"/>
                    <a:gd name="T52" fmla="*/ 1581 w 1852"/>
                    <a:gd name="T53" fmla="*/ 271 h 1851"/>
                    <a:gd name="T54" fmla="*/ 1669 w 1852"/>
                    <a:gd name="T55" fmla="*/ 372 h 1851"/>
                    <a:gd name="T56" fmla="*/ 1741 w 1852"/>
                    <a:gd name="T57" fmla="*/ 484 h 1851"/>
                    <a:gd name="T58" fmla="*/ 1796 w 1852"/>
                    <a:gd name="T59" fmla="*/ 608 h 1851"/>
                    <a:gd name="T60" fmla="*/ 1833 w 1852"/>
                    <a:gd name="T61" fmla="*/ 740 h 1851"/>
                    <a:gd name="T62" fmla="*/ 1851 w 1852"/>
                    <a:gd name="T63" fmla="*/ 878 h 1851"/>
                    <a:gd name="T64" fmla="*/ 1847 w 1852"/>
                    <a:gd name="T65" fmla="*/ 1020 h 1851"/>
                    <a:gd name="T66" fmla="*/ 1823 w 1852"/>
                    <a:gd name="T67" fmla="*/ 1157 h 1851"/>
                    <a:gd name="T68" fmla="*/ 1780 w 1852"/>
                    <a:gd name="T69" fmla="*/ 1286 h 1851"/>
                    <a:gd name="T70" fmla="*/ 1718 w 1852"/>
                    <a:gd name="T71" fmla="*/ 1405 h 1851"/>
                    <a:gd name="T72" fmla="*/ 1641 w 1852"/>
                    <a:gd name="T73" fmla="*/ 1514 h 1851"/>
                    <a:gd name="T74" fmla="*/ 1549 w 1852"/>
                    <a:gd name="T75" fmla="*/ 1610 h 1851"/>
                    <a:gd name="T76" fmla="*/ 1444 w 1852"/>
                    <a:gd name="T77" fmla="*/ 1693 h 1851"/>
                    <a:gd name="T78" fmla="*/ 1328 w 1852"/>
                    <a:gd name="T79" fmla="*/ 1760 h 1851"/>
                    <a:gd name="T80" fmla="*/ 1202 w 1852"/>
                    <a:gd name="T81" fmla="*/ 1810 h 1851"/>
                    <a:gd name="T82" fmla="*/ 1067 w 1852"/>
                    <a:gd name="T83" fmla="*/ 1841 h 1851"/>
                    <a:gd name="T84" fmla="*/ 926 w 1852"/>
                    <a:gd name="T85" fmla="*/ 1851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52" h="1851">
                      <a:moveTo>
                        <a:pt x="926" y="1851"/>
                      </a:moveTo>
                      <a:lnTo>
                        <a:pt x="879" y="1850"/>
                      </a:lnTo>
                      <a:lnTo>
                        <a:pt x="832" y="1846"/>
                      </a:lnTo>
                      <a:lnTo>
                        <a:pt x="785" y="1841"/>
                      </a:lnTo>
                      <a:lnTo>
                        <a:pt x="739" y="1833"/>
                      </a:lnTo>
                      <a:lnTo>
                        <a:pt x="695" y="1822"/>
                      </a:lnTo>
                      <a:lnTo>
                        <a:pt x="651" y="1810"/>
                      </a:lnTo>
                      <a:lnTo>
                        <a:pt x="608" y="1795"/>
                      </a:lnTo>
                      <a:lnTo>
                        <a:pt x="566" y="1779"/>
                      </a:lnTo>
                      <a:lnTo>
                        <a:pt x="525" y="1760"/>
                      </a:lnTo>
                      <a:lnTo>
                        <a:pt x="485" y="1740"/>
                      </a:lnTo>
                      <a:lnTo>
                        <a:pt x="446" y="1717"/>
                      </a:lnTo>
                      <a:lnTo>
                        <a:pt x="408" y="1693"/>
                      </a:lnTo>
                      <a:lnTo>
                        <a:pt x="373" y="1668"/>
                      </a:lnTo>
                      <a:lnTo>
                        <a:pt x="337" y="1640"/>
                      </a:lnTo>
                      <a:lnTo>
                        <a:pt x="304" y="1610"/>
                      </a:lnTo>
                      <a:lnTo>
                        <a:pt x="272" y="1581"/>
                      </a:lnTo>
                      <a:lnTo>
                        <a:pt x="241" y="1548"/>
                      </a:lnTo>
                      <a:lnTo>
                        <a:pt x="212" y="1514"/>
                      </a:lnTo>
                      <a:lnTo>
                        <a:pt x="185" y="1480"/>
                      </a:lnTo>
                      <a:lnTo>
                        <a:pt x="159" y="1443"/>
                      </a:lnTo>
                      <a:lnTo>
                        <a:pt x="135" y="1405"/>
                      </a:lnTo>
                      <a:lnTo>
                        <a:pt x="113" y="1367"/>
                      </a:lnTo>
                      <a:lnTo>
                        <a:pt x="92" y="1327"/>
                      </a:lnTo>
                      <a:lnTo>
                        <a:pt x="74" y="1286"/>
                      </a:lnTo>
                      <a:lnTo>
                        <a:pt x="57" y="1244"/>
                      </a:lnTo>
                      <a:lnTo>
                        <a:pt x="43" y="1201"/>
                      </a:lnTo>
                      <a:lnTo>
                        <a:pt x="30" y="1157"/>
                      </a:lnTo>
                      <a:lnTo>
                        <a:pt x="20" y="1112"/>
                      </a:lnTo>
                      <a:lnTo>
                        <a:pt x="11" y="1066"/>
                      </a:lnTo>
                      <a:lnTo>
                        <a:pt x="5" y="1020"/>
                      </a:lnTo>
                      <a:lnTo>
                        <a:pt x="2" y="973"/>
                      </a:lnTo>
                      <a:lnTo>
                        <a:pt x="0" y="925"/>
                      </a:lnTo>
                      <a:lnTo>
                        <a:pt x="2" y="878"/>
                      </a:lnTo>
                      <a:lnTo>
                        <a:pt x="5" y="831"/>
                      </a:lnTo>
                      <a:lnTo>
                        <a:pt x="11" y="784"/>
                      </a:lnTo>
                      <a:lnTo>
                        <a:pt x="20" y="740"/>
                      </a:lnTo>
                      <a:lnTo>
                        <a:pt x="30" y="694"/>
                      </a:lnTo>
                      <a:lnTo>
                        <a:pt x="43" y="650"/>
                      </a:lnTo>
                      <a:lnTo>
                        <a:pt x="57" y="608"/>
                      </a:lnTo>
                      <a:lnTo>
                        <a:pt x="74" y="566"/>
                      </a:lnTo>
                      <a:lnTo>
                        <a:pt x="92" y="524"/>
                      </a:lnTo>
                      <a:lnTo>
                        <a:pt x="113" y="484"/>
                      </a:lnTo>
                      <a:lnTo>
                        <a:pt x="135" y="445"/>
                      </a:lnTo>
                      <a:lnTo>
                        <a:pt x="159" y="409"/>
                      </a:lnTo>
                      <a:lnTo>
                        <a:pt x="185" y="372"/>
                      </a:lnTo>
                      <a:lnTo>
                        <a:pt x="212" y="336"/>
                      </a:lnTo>
                      <a:lnTo>
                        <a:pt x="241" y="303"/>
                      </a:lnTo>
                      <a:lnTo>
                        <a:pt x="272" y="271"/>
                      </a:lnTo>
                      <a:lnTo>
                        <a:pt x="304" y="240"/>
                      </a:lnTo>
                      <a:lnTo>
                        <a:pt x="337" y="212"/>
                      </a:lnTo>
                      <a:lnTo>
                        <a:pt x="373" y="184"/>
                      </a:lnTo>
                      <a:lnTo>
                        <a:pt x="408" y="158"/>
                      </a:lnTo>
                      <a:lnTo>
                        <a:pt x="446" y="134"/>
                      </a:lnTo>
                      <a:lnTo>
                        <a:pt x="485" y="112"/>
                      </a:lnTo>
                      <a:lnTo>
                        <a:pt x="525" y="91"/>
                      </a:lnTo>
                      <a:lnTo>
                        <a:pt x="566" y="73"/>
                      </a:lnTo>
                      <a:lnTo>
                        <a:pt x="608" y="56"/>
                      </a:lnTo>
                      <a:lnTo>
                        <a:pt x="651" y="42"/>
                      </a:lnTo>
                      <a:lnTo>
                        <a:pt x="695" y="29"/>
                      </a:lnTo>
                      <a:lnTo>
                        <a:pt x="739" y="19"/>
                      </a:lnTo>
                      <a:lnTo>
                        <a:pt x="785" y="11"/>
                      </a:lnTo>
                      <a:lnTo>
                        <a:pt x="832" y="4"/>
                      </a:lnTo>
                      <a:lnTo>
                        <a:pt x="879" y="1"/>
                      </a:lnTo>
                      <a:lnTo>
                        <a:pt x="926" y="0"/>
                      </a:lnTo>
                      <a:lnTo>
                        <a:pt x="974" y="1"/>
                      </a:lnTo>
                      <a:lnTo>
                        <a:pt x="1021" y="4"/>
                      </a:lnTo>
                      <a:lnTo>
                        <a:pt x="1067" y="11"/>
                      </a:lnTo>
                      <a:lnTo>
                        <a:pt x="1113" y="19"/>
                      </a:lnTo>
                      <a:lnTo>
                        <a:pt x="1158" y="29"/>
                      </a:lnTo>
                      <a:lnTo>
                        <a:pt x="1202" y="42"/>
                      </a:lnTo>
                      <a:lnTo>
                        <a:pt x="1245" y="56"/>
                      </a:lnTo>
                      <a:lnTo>
                        <a:pt x="1287" y="73"/>
                      </a:lnTo>
                      <a:lnTo>
                        <a:pt x="1328" y="91"/>
                      </a:lnTo>
                      <a:lnTo>
                        <a:pt x="1367" y="112"/>
                      </a:lnTo>
                      <a:lnTo>
                        <a:pt x="1406" y="134"/>
                      </a:lnTo>
                      <a:lnTo>
                        <a:pt x="1444" y="158"/>
                      </a:lnTo>
                      <a:lnTo>
                        <a:pt x="1481" y="184"/>
                      </a:lnTo>
                      <a:lnTo>
                        <a:pt x="1515" y="212"/>
                      </a:lnTo>
                      <a:lnTo>
                        <a:pt x="1549" y="240"/>
                      </a:lnTo>
                      <a:lnTo>
                        <a:pt x="1581" y="271"/>
                      </a:lnTo>
                      <a:lnTo>
                        <a:pt x="1611" y="303"/>
                      </a:lnTo>
                      <a:lnTo>
                        <a:pt x="1641" y="336"/>
                      </a:lnTo>
                      <a:lnTo>
                        <a:pt x="1669" y="372"/>
                      </a:lnTo>
                      <a:lnTo>
                        <a:pt x="1694" y="409"/>
                      </a:lnTo>
                      <a:lnTo>
                        <a:pt x="1718" y="445"/>
                      </a:lnTo>
                      <a:lnTo>
                        <a:pt x="1741" y="484"/>
                      </a:lnTo>
                      <a:lnTo>
                        <a:pt x="1761" y="524"/>
                      </a:lnTo>
                      <a:lnTo>
                        <a:pt x="1780" y="566"/>
                      </a:lnTo>
                      <a:lnTo>
                        <a:pt x="1796" y="608"/>
                      </a:lnTo>
                      <a:lnTo>
                        <a:pt x="1811" y="650"/>
                      </a:lnTo>
                      <a:lnTo>
                        <a:pt x="1823" y="694"/>
                      </a:lnTo>
                      <a:lnTo>
                        <a:pt x="1833" y="740"/>
                      </a:lnTo>
                      <a:lnTo>
                        <a:pt x="1841" y="784"/>
                      </a:lnTo>
                      <a:lnTo>
                        <a:pt x="1847" y="831"/>
                      </a:lnTo>
                      <a:lnTo>
                        <a:pt x="1851" y="878"/>
                      </a:lnTo>
                      <a:lnTo>
                        <a:pt x="1852" y="925"/>
                      </a:lnTo>
                      <a:lnTo>
                        <a:pt x="1851" y="973"/>
                      </a:lnTo>
                      <a:lnTo>
                        <a:pt x="1847" y="1020"/>
                      </a:lnTo>
                      <a:lnTo>
                        <a:pt x="1841" y="1066"/>
                      </a:lnTo>
                      <a:lnTo>
                        <a:pt x="1833" y="1112"/>
                      </a:lnTo>
                      <a:lnTo>
                        <a:pt x="1823" y="1157"/>
                      </a:lnTo>
                      <a:lnTo>
                        <a:pt x="1811" y="1201"/>
                      </a:lnTo>
                      <a:lnTo>
                        <a:pt x="1796" y="1244"/>
                      </a:lnTo>
                      <a:lnTo>
                        <a:pt x="1780" y="1286"/>
                      </a:lnTo>
                      <a:lnTo>
                        <a:pt x="1761" y="1327"/>
                      </a:lnTo>
                      <a:lnTo>
                        <a:pt x="1741" y="1366"/>
                      </a:lnTo>
                      <a:lnTo>
                        <a:pt x="1718" y="1405"/>
                      </a:lnTo>
                      <a:lnTo>
                        <a:pt x="1694" y="1443"/>
                      </a:lnTo>
                      <a:lnTo>
                        <a:pt x="1669" y="1480"/>
                      </a:lnTo>
                      <a:lnTo>
                        <a:pt x="1641" y="1514"/>
                      </a:lnTo>
                      <a:lnTo>
                        <a:pt x="1611" y="1548"/>
                      </a:lnTo>
                      <a:lnTo>
                        <a:pt x="1581" y="1581"/>
                      </a:lnTo>
                      <a:lnTo>
                        <a:pt x="1549" y="1610"/>
                      </a:lnTo>
                      <a:lnTo>
                        <a:pt x="1515" y="1640"/>
                      </a:lnTo>
                      <a:lnTo>
                        <a:pt x="1481" y="1668"/>
                      </a:lnTo>
                      <a:lnTo>
                        <a:pt x="1444" y="1693"/>
                      </a:lnTo>
                      <a:lnTo>
                        <a:pt x="1406" y="1717"/>
                      </a:lnTo>
                      <a:lnTo>
                        <a:pt x="1367" y="1740"/>
                      </a:lnTo>
                      <a:lnTo>
                        <a:pt x="1328" y="1760"/>
                      </a:lnTo>
                      <a:lnTo>
                        <a:pt x="1287" y="1779"/>
                      </a:lnTo>
                      <a:lnTo>
                        <a:pt x="1245" y="1795"/>
                      </a:lnTo>
                      <a:lnTo>
                        <a:pt x="1202" y="1810"/>
                      </a:lnTo>
                      <a:lnTo>
                        <a:pt x="1158" y="1822"/>
                      </a:lnTo>
                      <a:lnTo>
                        <a:pt x="1113" y="1833"/>
                      </a:lnTo>
                      <a:lnTo>
                        <a:pt x="1067" y="1841"/>
                      </a:lnTo>
                      <a:lnTo>
                        <a:pt x="1021" y="1846"/>
                      </a:lnTo>
                      <a:lnTo>
                        <a:pt x="974" y="1850"/>
                      </a:lnTo>
                      <a:lnTo>
                        <a:pt x="926" y="18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152400" dist="152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2" name="Freeform 622">
                  <a:extLst>
                    <a:ext uri="{FF2B5EF4-FFF2-40B4-BE49-F238E27FC236}">
                      <a16:creationId xmlns:a16="http://schemas.microsoft.com/office/drawing/2014/main" id="{DB2C903F-5E87-7030-C227-DF114281AF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62" y="4297034"/>
                  <a:ext cx="758825" cy="760413"/>
                </a:xfrm>
                <a:custGeom>
                  <a:avLst/>
                  <a:gdLst>
                    <a:gd name="T0" fmla="*/ 790 w 1434"/>
                    <a:gd name="T1" fmla="*/ 1431 h 1436"/>
                    <a:gd name="T2" fmla="*/ 897 w 1434"/>
                    <a:gd name="T3" fmla="*/ 1413 h 1436"/>
                    <a:gd name="T4" fmla="*/ 997 w 1434"/>
                    <a:gd name="T5" fmla="*/ 1378 h 1436"/>
                    <a:gd name="T6" fmla="*/ 1089 w 1434"/>
                    <a:gd name="T7" fmla="*/ 1331 h 1436"/>
                    <a:gd name="T8" fmla="*/ 1174 w 1434"/>
                    <a:gd name="T9" fmla="*/ 1272 h 1436"/>
                    <a:gd name="T10" fmla="*/ 1249 w 1434"/>
                    <a:gd name="T11" fmla="*/ 1200 h 1436"/>
                    <a:gd name="T12" fmla="*/ 1313 w 1434"/>
                    <a:gd name="T13" fmla="*/ 1118 h 1436"/>
                    <a:gd name="T14" fmla="*/ 1364 w 1434"/>
                    <a:gd name="T15" fmla="*/ 1029 h 1436"/>
                    <a:gd name="T16" fmla="*/ 1402 w 1434"/>
                    <a:gd name="T17" fmla="*/ 931 h 1436"/>
                    <a:gd name="T18" fmla="*/ 1426 w 1434"/>
                    <a:gd name="T19" fmla="*/ 827 h 1436"/>
                    <a:gd name="T20" fmla="*/ 1434 w 1434"/>
                    <a:gd name="T21" fmla="*/ 717 h 1436"/>
                    <a:gd name="T22" fmla="*/ 1426 w 1434"/>
                    <a:gd name="T23" fmla="*/ 608 h 1436"/>
                    <a:gd name="T24" fmla="*/ 1402 w 1434"/>
                    <a:gd name="T25" fmla="*/ 504 h 1436"/>
                    <a:gd name="T26" fmla="*/ 1364 w 1434"/>
                    <a:gd name="T27" fmla="*/ 407 h 1436"/>
                    <a:gd name="T28" fmla="*/ 1313 w 1434"/>
                    <a:gd name="T29" fmla="*/ 316 h 1436"/>
                    <a:gd name="T30" fmla="*/ 1249 w 1434"/>
                    <a:gd name="T31" fmla="*/ 235 h 1436"/>
                    <a:gd name="T32" fmla="*/ 1174 w 1434"/>
                    <a:gd name="T33" fmla="*/ 164 h 1436"/>
                    <a:gd name="T34" fmla="*/ 1089 w 1434"/>
                    <a:gd name="T35" fmla="*/ 104 h 1436"/>
                    <a:gd name="T36" fmla="*/ 997 w 1434"/>
                    <a:gd name="T37" fmla="*/ 56 h 1436"/>
                    <a:gd name="T38" fmla="*/ 897 w 1434"/>
                    <a:gd name="T39" fmla="*/ 23 h 1436"/>
                    <a:gd name="T40" fmla="*/ 790 w 1434"/>
                    <a:gd name="T41" fmla="*/ 4 h 1436"/>
                    <a:gd name="T42" fmla="*/ 680 w 1434"/>
                    <a:gd name="T43" fmla="*/ 1 h 1436"/>
                    <a:gd name="T44" fmla="*/ 573 w 1434"/>
                    <a:gd name="T45" fmla="*/ 15 h 1436"/>
                    <a:gd name="T46" fmla="*/ 471 w 1434"/>
                    <a:gd name="T47" fmla="*/ 44 h 1436"/>
                    <a:gd name="T48" fmla="*/ 376 w 1434"/>
                    <a:gd name="T49" fmla="*/ 87 h 1436"/>
                    <a:gd name="T50" fmla="*/ 289 w 1434"/>
                    <a:gd name="T51" fmla="*/ 143 h 1436"/>
                    <a:gd name="T52" fmla="*/ 210 w 1434"/>
                    <a:gd name="T53" fmla="*/ 211 h 1436"/>
                    <a:gd name="T54" fmla="*/ 142 w 1434"/>
                    <a:gd name="T55" fmla="*/ 289 h 1436"/>
                    <a:gd name="T56" fmla="*/ 87 w 1434"/>
                    <a:gd name="T57" fmla="*/ 376 h 1436"/>
                    <a:gd name="T58" fmla="*/ 44 w 1434"/>
                    <a:gd name="T59" fmla="*/ 471 h 1436"/>
                    <a:gd name="T60" fmla="*/ 15 w 1434"/>
                    <a:gd name="T61" fmla="*/ 573 h 1436"/>
                    <a:gd name="T62" fmla="*/ 1 w 1434"/>
                    <a:gd name="T63" fmla="*/ 681 h 1436"/>
                    <a:gd name="T64" fmla="*/ 3 w 1434"/>
                    <a:gd name="T65" fmla="*/ 791 h 1436"/>
                    <a:gd name="T66" fmla="*/ 23 w 1434"/>
                    <a:gd name="T67" fmla="*/ 897 h 1436"/>
                    <a:gd name="T68" fmla="*/ 56 w 1434"/>
                    <a:gd name="T69" fmla="*/ 997 h 1436"/>
                    <a:gd name="T70" fmla="*/ 104 w 1434"/>
                    <a:gd name="T71" fmla="*/ 1090 h 1436"/>
                    <a:gd name="T72" fmla="*/ 164 w 1434"/>
                    <a:gd name="T73" fmla="*/ 1174 h 1436"/>
                    <a:gd name="T74" fmla="*/ 235 w 1434"/>
                    <a:gd name="T75" fmla="*/ 1249 h 1436"/>
                    <a:gd name="T76" fmla="*/ 316 w 1434"/>
                    <a:gd name="T77" fmla="*/ 1313 h 1436"/>
                    <a:gd name="T78" fmla="*/ 407 w 1434"/>
                    <a:gd name="T79" fmla="*/ 1365 h 1436"/>
                    <a:gd name="T80" fmla="*/ 504 w 1434"/>
                    <a:gd name="T81" fmla="*/ 1402 h 1436"/>
                    <a:gd name="T82" fmla="*/ 608 w 1434"/>
                    <a:gd name="T83" fmla="*/ 1426 h 1436"/>
                    <a:gd name="T84" fmla="*/ 717 w 1434"/>
                    <a:gd name="T85" fmla="*/ 1436 h 1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34" h="1436">
                      <a:moveTo>
                        <a:pt x="717" y="1436"/>
                      </a:moveTo>
                      <a:lnTo>
                        <a:pt x="754" y="1434"/>
                      </a:lnTo>
                      <a:lnTo>
                        <a:pt x="790" y="1431"/>
                      </a:lnTo>
                      <a:lnTo>
                        <a:pt x="827" y="1426"/>
                      </a:lnTo>
                      <a:lnTo>
                        <a:pt x="861" y="1421"/>
                      </a:lnTo>
                      <a:lnTo>
                        <a:pt x="897" y="1413"/>
                      </a:lnTo>
                      <a:lnTo>
                        <a:pt x="930" y="1402"/>
                      </a:lnTo>
                      <a:lnTo>
                        <a:pt x="965" y="1392"/>
                      </a:lnTo>
                      <a:lnTo>
                        <a:pt x="997" y="1378"/>
                      </a:lnTo>
                      <a:lnTo>
                        <a:pt x="1029" y="1365"/>
                      </a:lnTo>
                      <a:lnTo>
                        <a:pt x="1060" y="1348"/>
                      </a:lnTo>
                      <a:lnTo>
                        <a:pt x="1089" y="1331"/>
                      </a:lnTo>
                      <a:lnTo>
                        <a:pt x="1118" y="1313"/>
                      </a:lnTo>
                      <a:lnTo>
                        <a:pt x="1147" y="1292"/>
                      </a:lnTo>
                      <a:lnTo>
                        <a:pt x="1174" y="1272"/>
                      </a:lnTo>
                      <a:lnTo>
                        <a:pt x="1199" y="1249"/>
                      </a:lnTo>
                      <a:lnTo>
                        <a:pt x="1225" y="1225"/>
                      </a:lnTo>
                      <a:lnTo>
                        <a:pt x="1249" y="1200"/>
                      </a:lnTo>
                      <a:lnTo>
                        <a:pt x="1270" y="1174"/>
                      </a:lnTo>
                      <a:lnTo>
                        <a:pt x="1292" y="1147"/>
                      </a:lnTo>
                      <a:lnTo>
                        <a:pt x="1313" y="1118"/>
                      </a:lnTo>
                      <a:lnTo>
                        <a:pt x="1331" y="1090"/>
                      </a:lnTo>
                      <a:lnTo>
                        <a:pt x="1348" y="1060"/>
                      </a:lnTo>
                      <a:lnTo>
                        <a:pt x="1364" y="1029"/>
                      </a:lnTo>
                      <a:lnTo>
                        <a:pt x="1378" y="997"/>
                      </a:lnTo>
                      <a:lnTo>
                        <a:pt x="1391" y="965"/>
                      </a:lnTo>
                      <a:lnTo>
                        <a:pt x="1402" y="931"/>
                      </a:lnTo>
                      <a:lnTo>
                        <a:pt x="1413" y="897"/>
                      </a:lnTo>
                      <a:lnTo>
                        <a:pt x="1421" y="863"/>
                      </a:lnTo>
                      <a:lnTo>
                        <a:pt x="1426" y="827"/>
                      </a:lnTo>
                      <a:lnTo>
                        <a:pt x="1431" y="791"/>
                      </a:lnTo>
                      <a:lnTo>
                        <a:pt x="1434" y="755"/>
                      </a:lnTo>
                      <a:lnTo>
                        <a:pt x="1434" y="717"/>
                      </a:lnTo>
                      <a:lnTo>
                        <a:pt x="1434" y="681"/>
                      </a:lnTo>
                      <a:lnTo>
                        <a:pt x="1431" y="644"/>
                      </a:lnTo>
                      <a:lnTo>
                        <a:pt x="1426" y="608"/>
                      </a:lnTo>
                      <a:lnTo>
                        <a:pt x="1421" y="573"/>
                      </a:lnTo>
                      <a:lnTo>
                        <a:pt x="1413" y="539"/>
                      </a:lnTo>
                      <a:lnTo>
                        <a:pt x="1402" y="504"/>
                      </a:lnTo>
                      <a:lnTo>
                        <a:pt x="1391" y="471"/>
                      </a:lnTo>
                      <a:lnTo>
                        <a:pt x="1378" y="439"/>
                      </a:lnTo>
                      <a:lnTo>
                        <a:pt x="1364" y="407"/>
                      </a:lnTo>
                      <a:lnTo>
                        <a:pt x="1348" y="376"/>
                      </a:lnTo>
                      <a:lnTo>
                        <a:pt x="1331" y="346"/>
                      </a:lnTo>
                      <a:lnTo>
                        <a:pt x="1313" y="316"/>
                      </a:lnTo>
                      <a:lnTo>
                        <a:pt x="1292" y="289"/>
                      </a:lnTo>
                      <a:lnTo>
                        <a:pt x="1270" y="261"/>
                      </a:lnTo>
                      <a:lnTo>
                        <a:pt x="1249" y="235"/>
                      </a:lnTo>
                      <a:lnTo>
                        <a:pt x="1225" y="211"/>
                      </a:lnTo>
                      <a:lnTo>
                        <a:pt x="1199" y="187"/>
                      </a:lnTo>
                      <a:lnTo>
                        <a:pt x="1174" y="164"/>
                      </a:lnTo>
                      <a:lnTo>
                        <a:pt x="1147" y="143"/>
                      </a:lnTo>
                      <a:lnTo>
                        <a:pt x="1118" y="123"/>
                      </a:lnTo>
                      <a:lnTo>
                        <a:pt x="1089" y="104"/>
                      </a:lnTo>
                      <a:lnTo>
                        <a:pt x="1060" y="87"/>
                      </a:lnTo>
                      <a:lnTo>
                        <a:pt x="1029" y="71"/>
                      </a:lnTo>
                      <a:lnTo>
                        <a:pt x="997" y="56"/>
                      </a:lnTo>
                      <a:lnTo>
                        <a:pt x="965" y="44"/>
                      </a:lnTo>
                      <a:lnTo>
                        <a:pt x="930" y="32"/>
                      </a:lnTo>
                      <a:lnTo>
                        <a:pt x="897" y="23"/>
                      </a:lnTo>
                      <a:lnTo>
                        <a:pt x="861" y="15"/>
                      </a:lnTo>
                      <a:lnTo>
                        <a:pt x="827" y="8"/>
                      </a:lnTo>
                      <a:lnTo>
                        <a:pt x="790" y="4"/>
                      </a:lnTo>
                      <a:lnTo>
                        <a:pt x="754" y="1"/>
                      </a:lnTo>
                      <a:lnTo>
                        <a:pt x="717" y="0"/>
                      </a:lnTo>
                      <a:lnTo>
                        <a:pt x="680" y="1"/>
                      </a:lnTo>
                      <a:lnTo>
                        <a:pt x="644" y="4"/>
                      </a:lnTo>
                      <a:lnTo>
                        <a:pt x="608" y="8"/>
                      </a:lnTo>
                      <a:lnTo>
                        <a:pt x="573" y="15"/>
                      </a:lnTo>
                      <a:lnTo>
                        <a:pt x="538" y="23"/>
                      </a:lnTo>
                      <a:lnTo>
                        <a:pt x="504" y="32"/>
                      </a:lnTo>
                      <a:lnTo>
                        <a:pt x="471" y="44"/>
                      </a:lnTo>
                      <a:lnTo>
                        <a:pt x="439" y="56"/>
                      </a:lnTo>
                      <a:lnTo>
                        <a:pt x="407" y="71"/>
                      </a:lnTo>
                      <a:lnTo>
                        <a:pt x="376" y="87"/>
                      </a:lnTo>
                      <a:lnTo>
                        <a:pt x="346" y="104"/>
                      </a:lnTo>
                      <a:lnTo>
                        <a:pt x="316" y="123"/>
                      </a:lnTo>
                      <a:lnTo>
                        <a:pt x="289" y="143"/>
                      </a:lnTo>
                      <a:lnTo>
                        <a:pt x="261" y="164"/>
                      </a:lnTo>
                      <a:lnTo>
                        <a:pt x="235" y="187"/>
                      </a:lnTo>
                      <a:lnTo>
                        <a:pt x="210" y="211"/>
                      </a:lnTo>
                      <a:lnTo>
                        <a:pt x="187" y="235"/>
                      </a:lnTo>
                      <a:lnTo>
                        <a:pt x="164" y="261"/>
                      </a:lnTo>
                      <a:lnTo>
                        <a:pt x="142" y="289"/>
                      </a:lnTo>
                      <a:lnTo>
                        <a:pt x="123" y="316"/>
                      </a:lnTo>
                      <a:lnTo>
                        <a:pt x="104" y="346"/>
                      </a:lnTo>
                      <a:lnTo>
                        <a:pt x="87" y="376"/>
                      </a:lnTo>
                      <a:lnTo>
                        <a:pt x="71" y="407"/>
                      </a:lnTo>
                      <a:lnTo>
                        <a:pt x="56" y="439"/>
                      </a:lnTo>
                      <a:lnTo>
                        <a:pt x="44" y="471"/>
                      </a:lnTo>
                      <a:lnTo>
                        <a:pt x="32" y="504"/>
                      </a:lnTo>
                      <a:lnTo>
                        <a:pt x="23" y="539"/>
                      </a:lnTo>
                      <a:lnTo>
                        <a:pt x="15" y="573"/>
                      </a:lnTo>
                      <a:lnTo>
                        <a:pt x="8" y="608"/>
                      </a:lnTo>
                      <a:lnTo>
                        <a:pt x="3" y="644"/>
                      </a:lnTo>
                      <a:lnTo>
                        <a:pt x="1" y="681"/>
                      </a:lnTo>
                      <a:lnTo>
                        <a:pt x="0" y="717"/>
                      </a:lnTo>
                      <a:lnTo>
                        <a:pt x="1" y="755"/>
                      </a:lnTo>
                      <a:lnTo>
                        <a:pt x="3" y="791"/>
                      </a:lnTo>
                      <a:lnTo>
                        <a:pt x="8" y="827"/>
                      </a:lnTo>
                      <a:lnTo>
                        <a:pt x="15" y="863"/>
                      </a:lnTo>
                      <a:lnTo>
                        <a:pt x="23" y="897"/>
                      </a:lnTo>
                      <a:lnTo>
                        <a:pt x="32" y="931"/>
                      </a:lnTo>
                      <a:lnTo>
                        <a:pt x="44" y="965"/>
                      </a:lnTo>
                      <a:lnTo>
                        <a:pt x="56" y="997"/>
                      </a:lnTo>
                      <a:lnTo>
                        <a:pt x="71" y="1029"/>
                      </a:lnTo>
                      <a:lnTo>
                        <a:pt x="87" y="1060"/>
                      </a:lnTo>
                      <a:lnTo>
                        <a:pt x="104" y="1090"/>
                      </a:lnTo>
                      <a:lnTo>
                        <a:pt x="123" y="1118"/>
                      </a:lnTo>
                      <a:lnTo>
                        <a:pt x="142" y="1147"/>
                      </a:lnTo>
                      <a:lnTo>
                        <a:pt x="164" y="1174"/>
                      </a:lnTo>
                      <a:lnTo>
                        <a:pt x="187" y="1200"/>
                      </a:lnTo>
                      <a:lnTo>
                        <a:pt x="210" y="1225"/>
                      </a:lnTo>
                      <a:lnTo>
                        <a:pt x="235" y="1249"/>
                      </a:lnTo>
                      <a:lnTo>
                        <a:pt x="261" y="1272"/>
                      </a:lnTo>
                      <a:lnTo>
                        <a:pt x="289" y="1292"/>
                      </a:lnTo>
                      <a:lnTo>
                        <a:pt x="316" y="1313"/>
                      </a:lnTo>
                      <a:lnTo>
                        <a:pt x="346" y="1331"/>
                      </a:lnTo>
                      <a:lnTo>
                        <a:pt x="376" y="1348"/>
                      </a:lnTo>
                      <a:lnTo>
                        <a:pt x="407" y="1365"/>
                      </a:lnTo>
                      <a:lnTo>
                        <a:pt x="439" y="1378"/>
                      </a:lnTo>
                      <a:lnTo>
                        <a:pt x="471" y="1392"/>
                      </a:lnTo>
                      <a:lnTo>
                        <a:pt x="504" y="1402"/>
                      </a:lnTo>
                      <a:lnTo>
                        <a:pt x="538" y="1413"/>
                      </a:lnTo>
                      <a:lnTo>
                        <a:pt x="573" y="1421"/>
                      </a:lnTo>
                      <a:lnTo>
                        <a:pt x="608" y="1426"/>
                      </a:lnTo>
                      <a:lnTo>
                        <a:pt x="644" y="1431"/>
                      </a:lnTo>
                      <a:lnTo>
                        <a:pt x="680" y="1434"/>
                      </a:lnTo>
                      <a:lnTo>
                        <a:pt x="717" y="14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8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90500" dist="1016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3" name="Freeform 623">
                  <a:extLst>
                    <a:ext uri="{FF2B5EF4-FFF2-40B4-BE49-F238E27FC236}">
                      <a16:creationId xmlns:a16="http://schemas.microsoft.com/office/drawing/2014/main" id="{6CF53E32-7886-827F-1A35-D16949182F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262" y="4309734"/>
                  <a:ext cx="733425" cy="735013"/>
                </a:xfrm>
                <a:custGeom>
                  <a:avLst/>
                  <a:gdLst>
                    <a:gd name="T0" fmla="*/ 764 w 1386"/>
                    <a:gd name="T1" fmla="*/ 1383 h 1387"/>
                    <a:gd name="T2" fmla="*/ 867 w 1386"/>
                    <a:gd name="T3" fmla="*/ 1365 h 1387"/>
                    <a:gd name="T4" fmla="*/ 964 w 1386"/>
                    <a:gd name="T5" fmla="*/ 1332 h 1387"/>
                    <a:gd name="T6" fmla="*/ 1053 w 1386"/>
                    <a:gd name="T7" fmla="*/ 1287 h 1387"/>
                    <a:gd name="T8" fmla="*/ 1134 w 1386"/>
                    <a:gd name="T9" fmla="*/ 1228 h 1387"/>
                    <a:gd name="T10" fmla="*/ 1206 w 1386"/>
                    <a:gd name="T11" fmla="*/ 1160 h 1387"/>
                    <a:gd name="T12" fmla="*/ 1268 w 1386"/>
                    <a:gd name="T13" fmla="*/ 1082 h 1387"/>
                    <a:gd name="T14" fmla="*/ 1319 w 1386"/>
                    <a:gd name="T15" fmla="*/ 995 h 1387"/>
                    <a:gd name="T16" fmla="*/ 1355 w 1386"/>
                    <a:gd name="T17" fmla="*/ 899 h 1387"/>
                    <a:gd name="T18" fmla="*/ 1379 w 1386"/>
                    <a:gd name="T19" fmla="*/ 800 h 1387"/>
                    <a:gd name="T20" fmla="*/ 1386 w 1386"/>
                    <a:gd name="T21" fmla="*/ 693 h 1387"/>
                    <a:gd name="T22" fmla="*/ 1379 w 1386"/>
                    <a:gd name="T23" fmla="*/ 588 h 1387"/>
                    <a:gd name="T24" fmla="*/ 1355 w 1386"/>
                    <a:gd name="T25" fmla="*/ 487 h 1387"/>
                    <a:gd name="T26" fmla="*/ 1319 w 1386"/>
                    <a:gd name="T27" fmla="*/ 393 h 1387"/>
                    <a:gd name="T28" fmla="*/ 1268 w 1386"/>
                    <a:gd name="T29" fmla="*/ 306 h 1387"/>
                    <a:gd name="T30" fmla="*/ 1206 w 1386"/>
                    <a:gd name="T31" fmla="*/ 227 h 1387"/>
                    <a:gd name="T32" fmla="*/ 1134 w 1386"/>
                    <a:gd name="T33" fmla="*/ 158 h 1387"/>
                    <a:gd name="T34" fmla="*/ 1053 w 1386"/>
                    <a:gd name="T35" fmla="*/ 101 h 1387"/>
                    <a:gd name="T36" fmla="*/ 964 w 1386"/>
                    <a:gd name="T37" fmla="*/ 55 h 1387"/>
                    <a:gd name="T38" fmla="*/ 867 w 1386"/>
                    <a:gd name="T39" fmla="*/ 22 h 1387"/>
                    <a:gd name="T40" fmla="*/ 764 w 1386"/>
                    <a:gd name="T41" fmla="*/ 4 h 1387"/>
                    <a:gd name="T42" fmla="*/ 658 w 1386"/>
                    <a:gd name="T43" fmla="*/ 1 h 1387"/>
                    <a:gd name="T44" fmla="*/ 553 w 1386"/>
                    <a:gd name="T45" fmla="*/ 14 h 1387"/>
                    <a:gd name="T46" fmla="*/ 455 w 1386"/>
                    <a:gd name="T47" fmla="*/ 43 h 1387"/>
                    <a:gd name="T48" fmla="*/ 363 w 1386"/>
                    <a:gd name="T49" fmla="*/ 84 h 1387"/>
                    <a:gd name="T50" fmla="*/ 278 w 1386"/>
                    <a:gd name="T51" fmla="*/ 138 h 1387"/>
                    <a:gd name="T52" fmla="*/ 203 w 1386"/>
                    <a:gd name="T53" fmla="*/ 203 h 1387"/>
                    <a:gd name="T54" fmla="*/ 138 w 1386"/>
                    <a:gd name="T55" fmla="*/ 279 h 1387"/>
                    <a:gd name="T56" fmla="*/ 84 w 1386"/>
                    <a:gd name="T57" fmla="*/ 363 h 1387"/>
                    <a:gd name="T58" fmla="*/ 42 w 1386"/>
                    <a:gd name="T59" fmla="*/ 455 h 1387"/>
                    <a:gd name="T60" fmla="*/ 14 w 1386"/>
                    <a:gd name="T61" fmla="*/ 553 h 1387"/>
                    <a:gd name="T62" fmla="*/ 1 w 1386"/>
                    <a:gd name="T63" fmla="*/ 658 h 1387"/>
                    <a:gd name="T64" fmla="*/ 3 w 1386"/>
                    <a:gd name="T65" fmla="*/ 764 h 1387"/>
                    <a:gd name="T66" fmla="*/ 22 w 1386"/>
                    <a:gd name="T67" fmla="*/ 867 h 1387"/>
                    <a:gd name="T68" fmla="*/ 55 w 1386"/>
                    <a:gd name="T69" fmla="*/ 964 h 1387"/>
                    <a:gd name="T70" fmla="*/ 101 w 1386"/>
                    <a:gd name="T71" fmla="*/ 1053 h 1387"/>
                    <a:gd name="T72" fmla="*/ 158 w 1386"/>
                    <a:gd name="T73" fmla="*/ 1134 h 1387"/>
                    <a:gd name="T74" fmla="*/ 227 w 1386"/>
                    <a:gd name="T75" fmla="*/ 1206 h 1387"/>
                    <a:gd name="T76" fmla="*/ 306 w 1386"/>
                    <a:gd name="T77" fmla="*/ 1268 h 1387"/>
                    <a:gd name="T78" fmla="*/ 393 w 1386"/>
                    <a:gd name="T79" fmla="*/ 1319 h 1387"/>
                    <a:gd name="T80" fmla="*/ 487 w 1386"/>
                    <a:gd name="T81" fmla="*/ 1355 h 1387"/>
                    <a:gd name="T82" fmla="*/ 588 w 1386"/>
                    <a:gd name="T83" fmla="*/ 1379 h 1387"/>
                    <a:gd name="T84" fmla="*/ 693 w 1386"/>
                    <a:gd name="T85" fmla="*/ 1387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86" h="1387">
                      <a:moveTo>
                        <a:pt x="693" y="1387"/>
                      </a:moveTo>
                      <a:lnTo>
                        <a:pt x="729" y="1386"/>
                      </a:lnTo>
                      <a:lnTo>
                        <a:pt x="764" y="1383"/>
                      </a:lnTo>
                      <a:lnTo>
                        <a:pt x="799" y="1379"/>
                      </a:lnTo>
                      <a:lnTo>
                        <a:pt x="833" y="1373"/>
                      </a:lnTo>
                      <a:lnTo>
                        <a:pt x="867" y="1365"/>
                      </a:lnTo>
                      <a:lnTo>
                        <a:pt x="899" y="1355"/>
                      </a:lnTo>
                      <a:lnTo>
                        <a:pt x="931" y="1345"/>
                      </a:lnTo>
                      <a:lnTo>
                        <a:pt x="964" y="1332"/>
                      </a:lnTo>
                      <a:lnTo>
                        <a:pt x="994" y="1319"/>
                      </a:lnTo>
                      <a:lnTo>
                        <a:pt x="1024" y="1304"/>
                      </a:lnTo>
                      <a:lnTo>
                        <a:pt x="1053" y="1287"/>
                      </a:lnTo>
                      <a:lnTo>
                        <a:pt x="1082" y="1268"/>
                      </a:lnTo>
                      <a:lnTo>
                        <a:pt x="1108" y="1249"/>
                      </a:lnTo>
                      <a:lnTo>
                        <a:pt x="1134" y="1228"/>
                      </a:lnTo>
                      <a:lnTo>
                        <a:pt x="1159" y="1206"/>
                      </a:lnTo>
                      <a:lnTo>
                        <a:pt x="1183" y="1184"/>
                      </a:lnTo>
                      <a:lnTo>
                        <a:pt x="1206" y="1160"/>
                      </a:lnTo>
                      <a:lnTo>
                        <a:pt x="1228" y="1134"/>
                      </a:lnTo>
                      <a:lnTo>
                        <a:pt x="1249" y="1108"/>
                      </a:lnTo>
                      <a:lnTo>
                        <a:pt x="1268" y="1082"/>
                      </a:lnTo>
                      <a:lnTo>
                        <a:pt x="1287" y="1053"/>
                      </a:lnTo>
                      <a:lnTo>
                        <a:pt x="1303" y="1024"/>
                      </a:lnTo>
                      <a:lnTo>
                        <a:pt x="1319" y="995"/>
                      </a:lnTo>
                      <a:lnTo>
                        <a:pt x="1332" y="964"/>
                      </a:lnTo>
                      <a:lnTo>
                        <a:pt x="1345" y="932"/>
                      </a:lnTo>
                      <a:lnTo>
                        <a:pt x="1355" y="899"/>
                      </a:lnTo>
                      <a:lnTo>
                        <a:pt x="1364" y="867"/>
                      </a:lnTo>
                      <a:lnTo>
                        <a:pt x="1373" y="833"/>
                      </a:lnTo>
                      <a:lnTo>
                        <a:pt x="1379" y="800"/>
                      </a:lnTo>
                      <a:lnTo>
                        <a:pt x="1383" y="764"/>
                      </a:lnTo>
                      <a:lnTo>
                        <a:pt x="1386" y="730"/>
                      </a:lnTo>
                      <a:lnTo>
                        <a:pt x="1386" y="693"/>
                      </a:lnTo>
                      <a:lnTo>
                        <a:pt x="1386" y="658"/>
                      </a:lnTo>
                      <a:lnTo>
                        <a:pt x="1383" y="622"/>
                      </a:lnTo>
                      <a:lnTo>
                        <a:pt x="1379" y="588"/>
                      </a:lnTo>
                      <a:lnTo>
                        <a:pt x="1373" y="553"/>
                      </a:lnTo>
                      <a:lnTo>
                        <a:pt x="1364" y="520"/>
                      </a:lnTo>
                      <a:lnTo>
                        <a:pt x="1355" y="487"/>
                      </a:lnTo>
                      <a:lnTo>
                        <a:pt x="1345" y="455"/>
                      </a:lnTo>
                      <a:lnTo>
                        <a:pt x="1332" y="424"/>
                      </a:lnTo>
                      <a:lnTo>
                        <a:pt x="1319" y="393"/>
                      </a:lnTo>
                      <a:lnTo>
                        <a:pt x="1303" y="363"/>
                      </a:lnTo>
                      <a:lnTo>
                        <a:pt x="1287" y="335"/>
                      </a:lnTo>
                      <a:lnTo>
                        <a:pt x="1268" y="306"/>
                      </a:lnTo>
                      <a:lnTo>
                        <a:pt x="1249" y="279"/>
                      </a:lnTo>
                      <a:lnTo>
                        <a:pt x="1228" y="252"/>
                      </a:lnTo>
                      <a:lnTo>
                        <a:pt x="1206" y="227"/>
                      </a:lnTo>
                      <a:lnTo>
                        <a:pt x="1183" y="203"/>
                      </a:lnTo>
                      <a:lnTo>
                        <a:pt x="1159" y="180"/>
                      </a:lnTo>
                      <a:lnTo>
                        <a:pt x="1134" y="158"/>
                      </a:lnTo>
                      <a:lnTo>
                        <a:pt x="1108" y="138"/>
                      </a:lnTo>
                      <a:lnTo>
                        <a:pt x="1082" y="119"/>
                      </a:lnTo>
                      <a:lnTo>
                        <a:pt x="1053" y="101"/>
                      </a:lnTo>
                      <a:lnTo>
                        <a:pt x="1024" y="84"/>
                      </a:lnTo>
                      <a:lnTo>
                        <a:pt x="994" y="69"/>
                      </a:lnTo>
                      <a:lnTo>
                        <a:pt x="964" y="55"/>
                      </a:lnTo>
                      <a:lnTo>
                        <a:pt x="931" y="43"/>
                      </a:lnTo>
                      <a:lnTo>
                        <a:pt x="899" y="31"/>
                      </a:lnTo>
                      <a:lnTo>
                        <a:pt x="867" y="22"/>
                      </a:lnTo>
                      <a:lnTo>
                        <a:pt x="833" y="14"/>
                      </a:lnTo>
                      <a:lnTo>
                        <a:pt x="799" y="8"/>
                      </a:lnTo>
                      <a:lnTo>
                        <a:pt x="764" y="4"/>
                      </a:lnTo>
                      <a:lnTo>
                        <a:pt x="729" y="1"/>
                      </a:lnTo>
                      <a:lnTo>
                        <a:pt x="693" y="0"/>
                      </a:lnTo>
                      <a:lnTo>
                        <a:pt x="658" y="1"/>
                      </a:lnTo>
                      <a:lnTo>
                        <a:pt x="622" y="4"/>
                      </a:lnTo>
                      <a:lnTo>
                        <a:pt x="588" y="8"/>
                      </a:lnTo>
                      <a:lnTo>
                        <a:pt x="553" y="14"/>
                      </a:lnTo>
                      <a:lnTo>
                        <a:pt x="520" y="22"/>
                      </a:lnTo>
                      <a:lnTo>
                        <a:pt x="487" y="31"/>
                      </a:lnTo>
                      <a:lnTo>
                        <a:pt x="455" y="43"/>
                      </a:lnTo>
                      <a:lnTo>
                        <a:pt x="424" y="55"/>
                      </a:lnTo>
                      <a:lnTo>
                        <a:pt x="393" y="69"/>
                      </a:lnTo>
                      <a:lnTo>
                        <a:pt x="363" y="84"/>
                      </a:lnTo>
                      <a:lnTo>
                        <a:pt x="333" y="101"/>
                      </a:lnTo>
                      <a:lnTo>
                        <a:pt x="306" y="119"/>
                      </a:lnTo>
                      <a:lnTo>
                        <a:pt x="278" y="138"/>
                      </a:lnTo>
                      <a:lnTo>
                        <a:pt x="252" y="158"/>
                      </a:lnTo>
                      <a:lnTo>
                        <a:pt x="227" y="180"/>
                      </a:lnTo>
                      <a:lnTo>
                        <a:pt x="203" y="203"/>
                      </a:lnTo>
                      <a:lnTo>
                        <a:pt x="180" y="227"/>
                      </a:lnTo>
                      <a:lnTo>
                        <a:pt x="158" y="252"/>
                      </a:lnTo>
                      <a:lnTo>
                        <a:pt x="138" y="279"/>
                      </a:lnTo>
                      <a:lnTo>
                        <a:pt x="118" y="306"/>
                      </a:lnTo>
                      <a:lnTo>
                        <a:pt x="101" y="335"/>
                      </a:lnTo>
                      <a:lnTo>
                        <a:pt x="84" y="363"/>
                      </a:lnTo>
                      <a:lnTo>
                        <a:pt x="69" y="393"/>
                      </a:lnTo>
                      <a:lnTo>
                        <a:pt x="55" y="424"/>
                      </a:lnTo>
                      <a:lnTo>
                        <a:pt x="42" y="455"/>
                      </a:lnTo>
                      <a:lnTo>
                        <a:pt x="31" y="487"/>
                      </a:lnTo>
                      <a:lnTo>
                        <a:pt x="22" y="520"/>
                      </a:lnTo>
                      <a:lnTo>
                        <a:pt x="14" y="553"/>
                      </a:lnTo>
                      <a:lnTo>
                        <a:pt x="8" y="588"/>
                      </a:lnTo>
                      <a:lnTo>
                        <a:pt x="3" y="622"/>
                      </a:lnTo>
                      <a:lnTo>
                        <a:pt x="1" y="658"/>
                      </a:lnTo>
                      <a:lnTo>
                        <a:pt x="0" y="693"/>
                      </a:lnTo>
                      <a:lnTo>
                        <a:pt x="1" y="730"/>
                      </a:lnTo>
                      <a:lnTo>
                        <a:pt x="3" y="764"/>
                      </a:lnTo>
                      <a:lnTo>
                        <a:pt x="8" y="800"/>
                      </a:lnTo>
                      <a:lnTo>
                        <a:pt x="14" y="833"/>
                      </a:lnTo>
                      <a:lnTo>
                        <a:pt x="22" y="867"/>
                      </a:lnTo>
                      <a:lnTo>
                        <a:pt x="31" y="899"/>
                      </a:lnTo>
                      <a:lnTo>
                        <a:pt x="42" y="932"/>
                      </a:lnTo>
                      <a:lnTo>
                        <a:pt x="55" y="964"/>
                      </a:lnTo>
                      <a:lnTo>
                        <a:pt x="69" y="995"/>
                      </a:lnTo>
                      <a:lnTo>
                        <a:pt x="84" y="1024"/>
                      </a:lnTo>
                      <a:lnTo>
                        <a:pt x="101" y="1053"/>
                      </a:lnTo>
                      <a:lnTo>
                        <a:pt x="118" y="1082"/>
                      </a:lnTo>
                      <a:lnTo>
                        <a:pt x="138" y="1108"/>
                      </a:lnTo>
                      <a:lnTo>
                        <a:pt x="158" y="1134"/>
                      </a:lnTo>
                      <a:lnTo>
                        <a:pt x="180" y="1160"/>
                      </a:lnTo>
                      <a:lnTo>
                        <a:pt x="203" y="1184"/>
                      </a:lnTo>
                      <a:lnTo>
                        <a:pt x="227" y="1206"/>
                      </a:lnTo>
                      <a:lnTo>
                        <a:pt x="252" y="1228"/>
                      </a:lnTo>
                      <a:lnTo>
                        <a:pt x="278" y="1249"/>
                      </a:lnTo>
                      <a:lnTo>
                        <a:pt x="306" y="1268"/>
                      </a:lnTo>
                      <a:lnTo>
                        <a:pt x="333" y="1287"/>
                      </a:lnTo>
                      <a:lnTo>
                        <a:pt x="363" y="1304"/>
                      </a:lnTo>
                      <a:lnTo>
                        <a:pt x="393" y="1319"/>
                      </a:lnTo>
                      <a:lnTo>
                        <a:pt x="424" y="1332"/>
                      </a:lnTo>
                      <a:lnTo>
                        <a:pt x="455" y="1345"/>
                      </a:lnTo>
                      <a:lnTo>
                        <a:pt x="487" y="1355"/>
                      </a:lnTo>
                      <a:lnTo>
                        <a:pt x="520" y="1365"/>
                      </a:lnTo>
                      <a:lnTo>
                        <a:pt x="553" y="1373"/>
                      </a:lnTo>
                      <a:lnTo>
                        <a:pt x="588" y="1379"/>
                      </a:lnTo>
                      <a:lnTo>
                        <a:pt x="622" y="1383"/>
                      </a:lnTo>
                      <a:lnTo>
                        <a:pt x="658" y="1386"/>
                      </a:lnTo>
                      <a:lnTo>
                        <a:pt x="693" y="1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5300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118" name="Grupo 968">
                <a:extLst>
                  <a:ext uri="{FF2B5EF4-FFF2-40B4-BE49-F238E27FC236}">
                    <a16:creationId xmlns:a16="http://schemas.microsoft.com/office/drawing/2014/main" id="{4C4CC265-4193-0DA4-F063-E011EA62A747}"/>
                  </a:ext>
                </a:extLst>
              </p:cNvPr>
              <p:cNvGrpSpPr/>
              <p:nvPr/>
            </p:nvGrpSpPr>
            <p:grpSpPr>
              <a:xfrm>
                <a:off x="6168409" y="4408072"/>
                <a:ext cx="1277473" cy="1275407"/>
                <a:chOff x="830437" y="4187497"/>
                <a:chExt cx="981075" cy="979488"/>
              </a:xfrm>
            </p:grpSpPr>
            <p:sp>
              <p:nvSpPr>
                <p:cNvPr id="138" name="Freeform 621">
                  <a:extLst>
                    <a:ext uri="{FF2B5EF4-FFF2-40B4-BE49-F238E27FC236}">
                      <a16:creationId xmlns:a16="http://schemas.microsoft.com/office/drawing/2014/main" id="{0537B079-A19F-38AC-5B17-BD5D7D2E1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437" y="4187497"/>
                  <a:ext cx="981075" cy="979488"/>
                </a:xfrm>
                <a:custGeom>
                  <a:avLst/>
                  <a:gdLst>
                    <a:gd name="T0" fmla="*/ 832 w 1852"/>
                    <a:gd name="T1" fmla="*/ 1846 h 1851"/>
                    <a:gd name="T2" fmla="*/ 695 w 1852"/>
                    <a:gd name="T3" fmla="*/ 1822 h 1851"/>
                    <a:gd name="T4" fmla="*/ 566 w 1852"/>
                    <a:gd name="T5" fmla="*/ 1779 h 1851"/>
                    <a:gd name="T6" fmla="*/ 446 w 1852"/>
                    <a:gd name="T7" fmla="*/ 1717 h 1851"/>
                    <a:gd name="T8" fmla="*/ 337 w 1852"/>
                    <a:gd name="T9" fmla="*/ 1640 h 1851"/>
                    <a:gd name="T10" fmla="*/ 241 w 1852"/>
                    <a:gd name="T11" fmla="*/ 1548 h 1851"/>
                    <a:gd name="T12" fmla="*/ 159 w 1852"/>
                    <a:gd name="T13" fmla="*/ 1443 h 1851"/>
                    <a:gd name="T14" fmla="*/ 92 w 1852"/>
                    <a:gd name="T15" fmla="*/ 1327 h 1851"/>
                    <a:gd name="T16" fmla="*/ 43 w 1852"/>
                    <a:gd name="T17" fmla="*/ 1201 h 1851"/>
                    <a:gd name="T18" fmla="*/ 11 w 1852"/>
                    <a:gd name="T19" fmla="*/ 1066 h 1851"/>
                    <a:gd name="T20" fmla="*/ 0 w 1852"/>
                    <a:gd name="T21" fmla="*/ 925 h 1851"/>
                    <a:gd name="T22" fmla="*/ 11 w 1852"/>
                    <a:gd name="T23" fmla="*/ 784 h 1851"/>
                    <a:gd name="T24" fmla="*/ 43 w 1852"/>
                    <a:gd name="T25" fmla="*/ 650 h 1851"/>
                    <a:gd name="T26" fmla="*/ 92 w 1852"/>
                    <a:gd name="T27" fmla="*/ 524 h 1851"/>
                    <a:gd name="T28" fmla="*/ 159 w 1852"/>
                    <a:gd name="T29" fmla="*/ 409 h 1851"/>
                    <a:gd name="T30" fmla="*/ 241 w 1852"/>
                    <a:gd name="T31" fmla="*/ 303 h 1851"/>
                    <a:gd name="T32" fmla="*/ 337 w 1852"/>
                    <a:gd name="T33" fmla="*/ 212 h 1851"/>
                    <a:gd name="T34" fmla="*/ 446 w 1852"/>
                    <a:gd name="T35" fmla="*/ 134 h 1851"/>
                    <a:gd name="T36" fmla="*/ 566 w 1852"/>
                    <a:gd name="T37" fmla="*/ 73 h 1851"/>
                    <a:gd name="T38" fmla="*/ 695 w 1852"/>
                    <a:gd name="T39" fmla="*/ 29 h 1851"/>
                    <a:gd name="T40" fmla="*/ 832 w 1852"/>
                    <a:gd name="T41" fmla="*/ 4 h 1851"/>
                    <a:gd name="T42" fmla="*/ 974 w 1852"/>
                    <a:gd name="T43" fmla="*/ 1 h 1851"/>
                    <a:gd name="T44" fmla="*/ 1113 w 1852"/>
                    <a:gd name="T45" fmla="*/ 19 h 1851"/>
                    <a:gd name="T46" fmla="*/ 1245 w 1852"/>
                    <a:gd name="T47" fmla="*/ 56 h 1851"/>
                    <a:gd name="T48" fmla="*/ 1367 w 1852"/>
                    <a:gd name="T49" fmla="*/ 112 h 1851"/>
                    <a:gd name="T50" fmla="*/ 1481 w 1852"/>
                    <a:gd name="T51" fmla="*/ 184 h 1851"/>
                    <a:gd name="T52" fmla="*/ 1581 w 1852"/>
                    <a:gd name="T53" fmla="*/ 271 h 1851"/>
                    <a:gd name="T54" fmla="*/ 1669 w 1852"/>
                    <a:gd name="T55" fmla="*/ 372 h 1851"/>
                    <a:gd name="T56" fmla="*/ 1741 w 1852"/>
                    <a:gd name="T57" fmla="*/ 484 h 1851"/>
                    <a:gd name="T58" fmla="*/ 1796 w 1852"/>
                    <a:gd name="T59" fmla="*/ 608 h 1851"/>
                    <a:gd name="T60" fmla="*/ 1833 w 1852"/>
                    <a:gd name="T61" fmla="*/ 740 h 1851"/>
                    <a:gd name="T62" fmla="*/ 1851 w 1852"/>
                    <a:gd name="T63" fmla="*/ 878 h 1851"/>
                    <a:gd name="T64" fmla="*/ 1847 w 1852"/>
                    <a:gd name="T65" fmla="*/ 1020 h 1851"/>
                    <a:gd name="T66" fmla="*/ 1823 w 1852"/>
                    <a:gd name="T67" fmla="*/ 1157 h 1851"/>
                    <a:gd name="T68" fmla="*/ 1780 w 1852"/>
                    <a:gd name="T69" fmla="*/ 1286 h 1851"/>
                    <a:gd name="T70" fmla="*/ 1718 w 1852"/>
                    <a:gd name="T71" fmla="*/ 1405 h 1851"/>
                    <a:gd name="T72" fmla="*/ 1641 w 1852"/>
                    <a:gd name="T73" fmla="*/ 1514 h 1851"/>
                    <a:gd name="T74" fmla="*/ 1549 w 1852"/>
                    <a:gd name="T75" fmla="*/ 1610 h 1851"/>
                    <a:gd name="T76" fmla="*/ 1444 w 1852"/>
                    <a:gd name="T77" fmla="*/ 1693 h 1851"/>
                    <a:gd name="T78" fmla="*/ 1328 w 1852"/>
                    <a:gd name="T79" fmla="*/ 1760 h 1851"/>
                    <a:gd name="T80" fmla="*/ 1202 w 1852"/>
                    <a:gd name="T81" fmla="*/ 1810 h 1851"/>
                    <a:gd name="T82" fmla="*/ 1067 w 1852"/>
                    <a:gd name="T83" fmla="*/ 1841 h 1851"/>
                    <a:gd name="T84" fmla="*/ 926 w 1852"/>
                    <a:gd name="T85" fmla="*/ 1851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52" h="1851">
                      <a:moveTo>
                        <a:pt x="926" y="1851"/>
                      </a:moveTo>
                      <a:lnTo>
                        <a:pt x="879" y="1850"/>
                      </a:lnTo>
                      <a:lnTo>
                        <a:pt x="832" y="1846"/>
                      </a:lnTo>
                      <a:lnTo>
                        <a:pt x="785" y="1841"/>
                      </a:lnTo>
                      <a:lnTo>
                        <a:pt x="739" y="1833"/>
                      </a:lnTo>
                      <a:lnTo>
                        <a:pt x="695" y="1822"/>
                      </a:lnTo>
                      <a:lnTo>
                        <a:pt x="651" y="1810"/>
                      </a:lnTo>
                      <a:lnTo>
                        <a:pt x="608" y="1795"/>
                      </a:lnTo>
                      <a:lnTo>
                        <a:pt x="566" y="1779"/>
                      </a:lnTo>
                      <a:lnTo>
                        <a:pt x="525" y="1760"/>
                      </a:lnTo>
                      <a:lnTo>
                        <a:pt x="485" y="1740"/>
                      </a:lnTo>
                      <a:lnTo>
                        <a:pt x="446" y="1717"/>
                      </a:lnTo>
                      <a:lnTo>
                        <a:pt x="408" y="1693"/>
                      </a:lnTo>
                      <a:lnTo>
                        <a:pt x="373" y="1668"/>
                      </a:lnTo>
                      <a:lnTo>
                        <a:pt x="337" y="1640"/>
                      </a:lnTo>
                      <a:lnTo>
                        <a:pt x="304" y="1610"/>
                      </a:lnTo>
                      <a:lnTo>
                        <a:pt x="272" y="1581"/>
                      </a:lnTo>
                      <a:lnTo>
                        <a:pt x="241" y="1548"/>
                      </a:lnTo>
                      <a:lnTo>
                        <a:pt x="212" y="1514"/>
                      </a:lnTo>
                      <a:lnTo>
                        <a:pt x="185" y="1480"/>
                      </a:lnTo>
                      <a:lnTo>
                        <a:pt x="159" y="1443"/>
                      </a:lnTo>
                      <a:lnTo>
                        <a:pt x="135" y="1405"/>
                      </a:lnTo>
                      <a:lnTo>
                        <a:pt x="113" y="1367"/>
                      </a:lnTo>
                      <a:lnTo>
                        <a:pt x="92" y="1327"/>
                      </a:lnTo>
                      <a:lnTo>
                        <a:pt x="74" y="1286"/>
                      </a:lnTo>
                      <a:lnTo>
                        <a:pt x="57" y="1244"/>
                      </a:lnTo>
                      <a:lnTo>
                        <a:pt x="43" y="1201"/>
                      </a:lnTo>
                      <a:lnTo>
                        <a:pt x="30" y="1157"/>
                      </a:lnTo>
                      <a:lnTo>
                        <a:pt x="20" y="1112"/>
                      </a:lnTo>
                      <a:lnTo>
                        <a:pt x="11" y="1066"/>
                      </a:lnTo>
                      <a:lnTo>
                        <a:pt x="5" y="1020"/>
                      </a:lnTo>
                      <a:lnTo>
                        <a:pt x="2" y="973"/>
                      </a:lnTo>
                      <a:lnTo>
                        <a:pt x="0" y="925"/>
                      </a:lnTo>
                      <a:lnTo>
                        <a:pt x="2" y="878"/>
                      </a:lnTo>
                      <a:lnTo>
                        <a:pt x="5" y="831"/>
                      </a:lnTo>
                      <a:lnTo>
                        <a:pt x="11" y="784"/>
                      </a:lnTo>
                      <a:lnTo>
                        <a:pt x="20" y="740"/>
                      </a:lnTo>
                      <a:lnTo>
                        <a:pt x="30" y="694"/>
                      </a:lnTo>
                      <a:lnTo>
                        <a:pt x="43" y="650"/>
                      </a:lnTo>
                      <a:lnTo>
                        <a:pt x="57" y="608"/>
                      </a:lnTo>
                      <a:lnTo>
                        <a:pt x="74" y="566"/>
                      </a:lnTo>
                      <a:lnTo>
                        <a:pt x="92" y="524"/>
                      </a:lnTo>
                      <a:lnTo>
                        <a:pt x="113" y="484"/>
                      </a:lnTo>
                      <a:lnTo>
                        <a:pt x="135" y="445"/>
                      </a:lnTo>
                      <a:lnTo>
                        <a:pt x="159" y="409"/>
                      </a:lnTo>
                      <a:lnTo>
                        <a:pt x="185" y="372"/>
                      </a:lnTo>
                      <a:lnTo>
                        <a:pt x="212" y="336"/>
                      </a:lnTo>
                      <a:lnTo>
                        <a:pt x="241" y="303"/>
                      </a:lnTo>
                      <a:lnTo>
                        <a:pt x="272" y="271"/>
                      </a:lnTo>
                      <a:lnTo>
                        <a:pt x="304" y="240"/>
                      </a:lnTo>
                      <a:lnTo>
                        <a:pt x="337" y="212"/>
                      </a:lnTo>
                      <a:lnTo>
                        <a:pt x="373" y="184"/>
                      </a:lnTo>
                      <a:lnTo>
                        <a:pt x="408" y="158"/>
                      </a:lnTo>
                      <a:lnTo>
                        <a:pt x="446" y="134"/>
                      </a:lnTo>
                      <a:lnTo>
                        <a:pt x="485" y="112"/>
                      </a:lnTo>
                      <a:lnTo>
                        <a:pt x="525" y="91"/>
                      </a:lnTo>
                      <a:lnTo>
                        <a:pt x="566" y="73"/>
                      </a:lnTo>
                      <a:lnTo>
                        <a:pt x="608" y="56"/>
                      </a:lnTo>
                      <a:lnTo>
                        <a:pt x="651" y="42"/>
                      </a:lnTo>
                      <a:lnTo>
                        <a:pt x="695" y="29"/>
                      </a:lnTo>
                      <a:lnTo>
                        <a:pt x="739" y="19"/>
                      </a:lnTo>
                      <a:lnTo>
                        <a:pt x="785" y="11"/>
                      </a:lnTo>
                      <a:lnTo>
                        <a:pt x="832" y="4"/>
                      </a:lnTo>
                      <a:lnTo>
                        <a:pt x="879" y="1"/>
                      </a:lnTo>
                      <a:lnTo>
                        <a:pt x="926" y="0"/>
                      </a:lnTo>
                      <a:lnTo>
                        <a:pt x="974" y="1"/>
                      </a:lnTo>
                      <a:lnTo>
                        <a:pt x="1021" y="4"/>
                      </a:lnTo>
                      <a:lnTo>
                        <a:pt x="1067" y="11"/>
                      </a:lnTo>
                      <a:lnTo>
                        <a:pt x="1113" y="19"/>
                      </a:lnTo>
                      <a:lnTo>
                        <a:pt x="1158" y="29"/>
                      </a:lnTo>
                      <a:lnTo>
                        <a:pt x="1202" y="42"/>
                      </a:lnTo>
                      <a:lnTo>
                        <a:pt x="1245" y="56"/>
                      </a:lnTo>
                      <a:lnTo>
                        <a:pt x="1287" y="73"/>
                      </a:lnTo>
                      <a:lnTo>
                        <a:pt x="1328" y="91"/>
                      </a:lnTo>
                      <a:lnTo>
                        <a:pt x="1367" y="112"/>
                      </a:lnTo>
                      <a:lnTo>
                        <a:pt x="1406" y="134"/>
                      </a:lnTo>
                      <a:lnTo>
                        <a:pt x="1444" y="158"/>
                      </a:lnTo>
                      <a:lnTo>
                        <a:pt x="1481" y="184"/>
                      </a:lnTo>
                      <a:lnTo>
                        <a:pt x="1515" y="212"/>
                      </a:lnTo>
                      <a:lnTo>
                        <a:pt x="1549" y="240"/>
                      </a:lnTo>
                      <a:lnTo>
                        <a:pt x="1581" y="271"/>
                      </a:lnTo>
                      <a:lnTo>
                        <a:pt x="1611" y="303"/>
                      </a:lnTo>
                      <a:lnTo>
                        <a:pt x="1641" y="336"/>
                      </a:lnTo>
                      <a:lnTo>
                        <a:pt x="1669" y="372"/>
                      </a:lnTo>
                      <a:lnTo>
                        <a:pt x="1694" y="409"/>
                      </a:lnTo>
                      <a:lnTo>
                        <a:pt x="1718" y="445"/>
                      </a:lnTo>
                      <a:lnTo>
                        <a:pt x="1741" y="484"/>
                      </a:lnTo>
                      <a:lnTo>
                        <a:pt x="1761" y="524"/>
                      </a:lnTo>
                      <a:lnTo>
                        <a:pt x="1780" y="566"/>
                      </a:lnTo>
                      <a:lnTo>
                        <a:pt x="1796" y="608"/>
                      </a:lnTo>
                      <a:lnTo>
                        <a:pt x="1811" y="650"/>
                      </a:lnTo>
                      <a:lnTo>
                        <a:pt x="1823" y="694"/>
                      </a:lnTo>
                      <a:lnTo>
                        <a:pt x="1833" y="740"/>
                      </a:lnTo>
                      <a:lnTo>
                        <a:pt x="1841" y="784"/>
                      </a:lnTo>
                      <a:lnTo>
                        <a:pt x="1847" y="831"/>
                      </a:lnTo>
                      <a:lnTo>
                        <a:pt x="1851" y="878"/>
                      </a:lnTo>
                      <a:lnTo>
                        <a:pt x="1852" y="925"/>
                      </a:lnTo>
                      <a:lnTo>
                        <a:pt x="1851" y="973"/>
                      </a:lnTo>
                      <a:lnTo>
                        <a:pt x="1847" y="1020"/>
                      </a:lnTo>
                      <a:lnTo>
                        <a:pt x="1841" y="1066"/>
                      </a:lnTo>
                      <a:lnTo>
                        <a:pt x="1833" y="1112"/>
                      </a:lnTo>
                      <a:lnTo>
                        <a:pt x="1823" y="1157"/>
                      </a:lnTo>
                      <a:lnTo>
                        <a:pt x="1811" y="1201"/>
                      </a:lnTo>
                      <a:lnTo>
                        <a:pt x="1796" y="1244"/>
                      </a:lnTo>
                      <a:lnTo>
                        <a:pt x="1780" y="1286"/>
                      </a:lnTo>
                      <a:lnTo>
                        <a:pt x="1761" y="1327"/>
                      </a:lnTo>
                      <a:lnTo>
                        <a:pt x="1741" y="1366"/>
                      </a:lnTo>
                      <a:lnTo>
                        <a:pt x="1718" y="1405"/>
                      </a:lnTo>
                      <a:lnTo>
                        <a:pt x="1694" y="1443"/>
                      </a:lnTo>
                      <a:lnTo>
                        <a:pt x="1669" y="1480"/>
                      </a:lnTo>
                      <a:lnTo>
                        <a:pt x="1641" y="1514"/>
                      </a:lnTo>
                      <a:lnTo>
                        <a:pt x="1611" y="1548"/>
                      </a:lnTo>
                      <a:lnTo>
                        <a:pt x="1581" y="1581"/>
                      </a:lnTo>
                      <a:lnTo>
                        <a:pt x="1549" y="1610"/>
                      </a:lnTo>
                      <a:lnTo>
                        <a:pt x="1515" y="1640"/>
                      </a:lnTo>
                      <a:lnTo>
                        <a:pt x="1481" y="1668"/>
                      </a:lnTo>
                      <a:lnTo>
                        <a:pt x="1444" y="1693"/>
                      </a:lnTo>
                      <a:lnTo>
                        <a:pt x="1406" y="1717"/>
                      </a:lnTo>
                      <a:lnTo>
                        <a:pt x="1367" y="1740"/>
                      </a:lnTo>
                      <a:lnTo>
                        <a:pt x="1328" y="1760"/>
                      </a:lnTo>
                      <a:lnTo>
                        <a:pt x="1287" y="1779"/>
                      </a:lnTo>
                      <a:lnTo>
                        <a:pt x="1245" y="1795"/>
                      </a:lnTo>
                      <a:lnTo>
                        <a:pt x="1202" y="1810"/>
                      </a:lnTo>
                      <a:lnTo>
                        <a:pt x="1158" y="1822"/>
                      </a:lnTo>
                      <a:lnTo>
                        <a:pt x="1113" y="1833"/>
                      </a:lnTo>
                      <a:lnTo>
                        <a:pt x="1067" y="1841"/>
                      </a:lnTo>
                      <a:lnTo>
                        <a:pt x="1021" y="1846"/>
                      </a:lnTo>
                      <a:lnTo>
                        <a:pt x="974" y="1850"/>
                      </a:lnTo>
                      <a:lnTo>
                        <a:pt x="926" y="18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152400" dist="152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39" name="Freeform 622">
                  <a:extLst>
                    <a:ext uri="{FF2B5EF4-FFF2-40B4-BE49-F238E27FC236}">
                      <a16:creationId xmlns:a16="http://schemas.microsoft.com/office/drawing/2014/main" id="{AE94EB7A-437B-D16D-BB80-FF09F1AFC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62" y="4297034"/>
                  <a:ext cx="758825" cy="760413"/>
                </a:xfrm>
                <a:custGeom>
                  <a:avLst/>
                  <a:gdLst>
                    <a:gd name="T0" fmla="*/ 790 w 1434"/>
                    <a:gd name="T1" fmla="*/ 1431 h 1436"/>
                    <a:gd name="T2" fmla="*/ 897 w 1434"/>
                    <a:gd name="T3" fmla="*/ 1413 h 1436"/>
                    <a:gd name="T4" fmla="*/ 997 w 1434"/>
                    <a:gd name="T5" fmla="*/ 1378 h 1436"/>
                    <a:gd name="T6" fmla="*/ 1089 w 1434"/>
                    <a:gd name="T7" fmla="*/ 1331 h 1436"/>
                    <a:gd name="T8" fmla="*/ 1174 w 1434"/>
                    <a:gd name="T9" fmla="*/ 1272 h 1436"/>
                    <a:gd name="T10" fmla="*/ 1249 w 1434"/>
                    <a:gd name="T11" fmla="*/ 1200 h 1436"/>
                    <a:gd name="T12" fmla="*/ 1313 w 1434"/>
                    <a:gd name="T13" fmla="*/ 1118 h 1436"/>
                    <a:gd name="T14" fmla="*/ 1364 w 1434"/>
                    <a:gd name="T15" fmla="*/ 1029 h 1436"/>
                    <a:gd name="T16" fmla="*/ 1402 w 1434"/>
                    <a:gd name="T17" fmla="*/ 931 h 1436"/>
                    <a:gd name="T18" fmla="*/ 1426 w 1434"/>
                    <a:gd name="T19" fmla="*/ 827 h 1436"/>
                    <a:gd name="T20" fmla="*/ 1434 w 1434"/>
                    <a:gd name="T21" fmla="*/ 717 h 1436"/>
                    <a:gd name="T22" fmla="*/ 1426 w 1434"/>
                    <a:gd name="T23" fmla="*/ 608 h 1436"/>
                    <a:gd name="T24" fmla="*/ 1402 w 1434"/>
                    <a:gd name="T25" fmla="*/ 504 h 1436"/>
                    <a:gd name="T26" fmla="*/ 1364 w 1434"/>
                    <a:gd name="T27" fmla="*/ 407 h 1436"/>
                    <a:gd name="T28" fmla="*/ 1313 w 1434"/>
                    <a:gd name="T29" fmla="*/ 316 h 1436"/>
                    <a:gd name="T30" fmla="*/ 1249 w 1434"/>
                    <a:gd name="T31" fmla="*/ 235 h 1436"/>
                    <a:gd name="T32" fmla="*/ 1174 w 1434"/>
                    <a:gd name="T33" fmla="*/ 164 h 1436"/>
                    <a:gd name="T34" fmla="*/ 1089 w 1434"/>
                    <a:gd name="T35" fmla="*/ 104 h 1436"/>
                    <a:gd name="T36" fmla="*/ 997 w 1434"/>
                    <a:gd name="T37" fmla="*/ 56 h 1436"/>
                    <a:gd name="T38" fmla="*/ 897 w 1434"/>
                    <a:gd name="T39" fmla="*/ 23 h 1436"/>
                    <a:gd name="T40" fmla="*/ 790 w 1434"/>
                    <a:gd name="T41" fmla="*/ 4 h 1436"/>
                    <a:gd name="T42" fmla="*/ 680 w 1434"/>
                    <a:gd name="T43" fmla="*/ 1 h 1436"/>
                    <a:gd name="T44" fmla="*/ 573 w 1434"/>
                    <a:gd name="T45" fmla="*/ 15 h 1436"/>
                    <a:gd name="T46" fmla="*/ 471 w 1434"/>
                    <a:gd name="T47" fmla="*/ 44 h 1436"/>
                    <a:gd name="T48" fmla="*/ 376 w 1434"/>
                    <a:gd name="T49" fmla="*/ 87 h 1436"/>
                    <a:gd name="T50" fmla="*/ 289 w 1434"/>
                    <a:gd name="T51" fmla="*/ 143 h 1436"/>
                    <a:gd name="T52" fmla="*/ 210 w 1434"/>
                    <a:gd name="T53" fmla="*/ 211 h 1436"/>
                    <a:gd name="T54" fmla="*/ 142 w 1434"/>
                    <a:gd name="T55" fmla="*/ 289 h 1436"/>
                    <a:gd name="T56" fmla="*/ 87 w 1434"/>
                    <a:gd name="T57" fmla="*/ 376 h 1436"/>
                    <a:gd name="T58" fmla="*/ 44 w 1434"/>
                    <a:gd name="T59" fmla="*/ 471 h 1436"/>
                    <a:gd name="T60" fmla="*/ 15 w 1434"/>
                    <a:gd name="T61" fmla="*/ 573 h 1436"/>
                    <a:gd name="T62" fmla="*/ 1 w 1434"/>
                    <a:gd name="T63" fmla="*/ 681 h 1436"/>
                    <a:gd name="T64" fmla="*/ 3 w 1434"/>
                    <a:gd name="T65" fmla="*/ 791 h 1436"/>
                    <a:gd name="T66" fmla="*/ 23 w 1434"/>
                    <a:gd name="T67" fmla="*/ 897 h 1436"/>
                    <a:gd name="T68" fmla="*/ 56 w 1434"/>
                    <a:gd name="T69" fmla="*/ 997 h 1436"/>
                    <a:gd name="T70" fmla="*/ 104 w 1434"/>
                    <a:gd name="T71" fmla="*/ 1090 h 1436"/>
                    <a:gd name="T72" fmla="*/ 164 w 1434"/>
                    <a:gd name="T73" fmla="*/ 1174 h 1436"/>
                    <a:gd name="T74" fmla="*/ 235 w 1434"/>
                    <a:gd name="T75" fmla="*/ 1249 h 1436"/>
                    <a:gd name="T76" fmla="*/ 316 w 1434"/>
                    <a:gd name="T77" fmla="*/ 1313 h 1436"/>
                    <a:gd name="T78" fmla="*/ 407 w 1434"/>
                    <a:gd name="T79" fmla="*/ 1365 h 1436"/>
                    <a:gd name="T80" fmla="*/ 504 w 1434"/>
                    <a:gd name="T81" fmla="*/ 1402 h 1436"/>
                    <a:gd name="T82" fmla="*/ 608 w 1434"/>
                    <a:gd name="T83" fmla="*/ 1426 h 1436"/>
                    <a:gd name="T84" fmla="*/ 717 w 1434"/>
                    <a:gd name="T85" fmla="*/ 1436 h 1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34" h="1436">
                      <a:moveTo>
                        <a:pt x="717" y="1436"/>
                      </a:moveTo>
                      <a:lnTo>
                        <a:pt x="754" y="1434"/>
                      </a:lnTo>
                      <a:lnTo>
                        <a:pt x="790" y="1431"/>
                      </a:lnTo>
                      <a:lnTo>
                        <a:pt x="827" y="1426"/>
                      </a:lnTo>
                      <a:lnTo>
                        <a:pt x="861" y="1421"/>
                      </a:lnTo>
                      <a:lnTo>
                        <a:pt x="897" y="1413"/>
                      </a:lnTo>
                      <a:lnTo>
                        <a:pt x="930" y="1402"/>
                      </a:lnTo>
                      <a:lnTo>
                        <a:pt x="965" y="1392"/>
                      </a:lnTo>
                      <a:lnTo>
                        <a:pt x="997" y="1378"/>
                      </a:lnTo>
                      <a:lnTo>
                        <a:pt x="1029" y="1365"/>
                      </a:lnTo>
                      <a:lnTo>
                        <a:pt x="1060" y="1348"/>
                      </a:lnTo>
                      <a:lnTo>
                        <a:pt x="1089" y="1331"/>
                      </a:lnTo>
                      <a:lnTo>
                        <a:pt x="1118" y="1313"/>
                      </a:lnTo>
                      <a:lnTo>
                        <a:pt x="1147" y="1292"/>
                      </a:lnTo>
                      <a:lnTo>
                        <a:pt x="1174" y="1272"/>
                      </a:lnTo>
                      <a:lnTo>
                        <a:pt x="1199" y="1249"/>
                      </a:lnTo>
                      <a:lnTo>
                        <a:pt x="1225" y="1225"/>
                      </a:lnTo>
                      <a:lnTo>
                        <a:pt x="1249" y="1200"/>
                      </a:lnTo>
                      <a:lnTo>
                        <a:pt x="1270" y="1174"/>
                      </a:lnTo>
                      <a:lnTo>
                        <a:pt x="1292" y="1147"/>
                      </a:lnTo>
                      <a:lnTo>
                        <a:pt x="1313" y="1118"/>
                      </a:lnTo>
                      <a:lnTo>
                        <a:pt x="1331" y="1090"/>
                      </a:lnTo>
                      <a:lnTo>
                        <a:pt x="1348" y="1060"/>
                      </a:lnTo>
                      <a:lnTo>
                        <a:pt x="1364" y="1029"/>
                      </a:lnTo>
                      <a:lnTo>
                        <a:pt x="1378" y="997"/>
                      </a:lnTo>
                      <a:lnTo>
                        <a:pt x="1391" y="965"/>
                      </a:lnTo>
                      <a:lnTo>
                        <a:pt x="1402" y="931"/>
                      </a:lnTo>
                      <a:lnTo>
                        <a:pt x="1413" y="897"/>
                      </a:lnTo>
                      <a:lnTo>
                        <a:pt x="1421" y="863"/>
                      </a:lnTo>
                      <a:lnTo>
                        <a:pt x="1426" y="827"/>
                      </a:lnTo>
                      <a:lnTo>
                        <a:pt x="1431" y="791"/>
                      </a:lnTo>
                      <a:lnTo>
                        <a:pt x="1434" y="755"/>
                      </a:lnTo>
                      <a:lnTo>
                        <a:pt x="1434" y="717"/>
                      </a:lnTo>
                      <a:lnTo>
                        <a:pt x="1434" y="681"/>
                      </a:lnTo>
                      <a:lnTo>
                        <a:pt x="1431" y="644"/>
                      </a:lnTo>
                      <a:lnTo>
                        <a:pt x="1426" y="608"/>
                      </a:lnTo>
                      <a:lnTo>
                        <a:pt x="1421" y="573"/>
                      </a:lnTo>
                      <a:lnTo>
                        <a:pt x="1413" y="539"/>
                      </a:lnTo>
                      <a:lnTo>
                        <a:pt x="1402" y="504"/>
                      </a:lnTo>
                      <a:lnTo>
                        <a:pt x="1391" y="471"/>
                      </a:lnTo>
                      <a:lnTo>
                        <a:pt x="1378" y="439"/>
                      </a:lnTo>
                      <a:lnTo>
                        <a:pt x="1364" y="407"/>
                      </a:lnTo>
                      <a:lnTo>
                        <a:pt x="1348" y="376"/>
                      </a:lnTo>
                      <a:lnTo>
                        <a:pt x="1331" y="346"/>
                      </a:lnTo>
                      <a:lnTo>
                        <a:pt x="1313" y="316"/>
                      </a:lnTo>
                      <a:lnTo>
                        <a:pt x="1292" y="289"/>
                      </a:lnTo>
                      <a:lnTo>
                        <a:pt x="1270" y="261"/>
                      </a:lnTo>
                      <a:lnTo>
                        <a:pt x="1249" y="235"/>
                      </a:lnTo>
                      <a:lnTo>
                        <a:pt x="1225" y="211"/>
                      </a:lnTo>
                      <a:lnTo>
                        <a:pt x="1199" y="187"/>
                      </a:lnTo>
                      <a:lnTo>
                        <a:pt x="1174" y="164"/>
                      </a:lnTo>
                      <a:lnTo>
                        <a:pt x="1147" y="143"/>
                      </a:lnTo>
                      <a:lnTo>
                        <a:pt x="1118" y="123"/>
                      </a:lnTo>
                      <a:lnTo>
                        <a:pt x="1089" y="104"/>
                      </a:lnTo>
                      <a:lnTo>
                        <a:pt x="1060" y="87"/>
                      </a:lnTo>
                      <a:lnTo>
                        <a:pt x="1029" y="71"/>
                      </a:lnTo>
                      <a:lnTo>
                        <a:pt x="997" y="56"/>
                      </a:lnTo>
                      <a:lnTo>
                        <a:pt x="965" y="44"/>
                      </a:lnTo>
                      <a:lnTo>
                        <a:pt x="930" y="32"/>
                      </a:lnTo>
                      <a:lnTo>
                        <a:pt x="897" y="23"/>
                      </a:lnTo>
                      <a:lnTo>
                        <a:pt x="861" y="15"/>
                      </a:lnTo>
                      <a:lnTo>
                        <a:pt x="827" y="8"/>
                      </a:lnTo>
                      <a:lnTo>
                        <a:pt x="790" y="4"/>
                      </a:lnTo>
                      <a:lnTo>
                        <a:pt x="754" y="1"/>
                      </a:lnTo>
                      <a:lnTo>
                        <a:pt x="717" y="0"/>
                      </a:lnTo>
                      <a:lnTo>
                        <a:pt x="680" y="1"/>
                      </a:lnTo>
                      <a:lnTo>
                        <a:pt x="644" y="4"/>
                      </a:lnTo>
                      <a:lnTo>
                        <a:pt x="608" y="8"/>
                      </a:lnTo>
                      <a:lnTo>
                        <a:pt x="573" y="15"/>
                      </a:lnTo>
                      <a:lnTo>
                        <a:pt x="538" y="23"/>
                      </a:lnTo>
                      <a:lnTo>
                        <a:pt x="504" y="32"/>
                      </a:lnTo>
                      <a:lnTo>
                        <a:pt x="471" y="44"/>
                      </a:lnTo>
                      <a:lnTo>
                        <a:pt x="439" y="56"/>
                      </a:lnTo>
                      <a:lnTo>
                        <a:pt x="407" y="71"/>
                      </a:lnTo>
                      <a:lnTo>
                        <a:pt x="376" y="87"/>
                      </a:lnTo>
                      <a:lnTo>
                        <a:pt x="346" y="104"/>
                      </a:lnTo>
                      <a:lnTo>
                        <a:pt x="316" y="123"/>
                      </a:lnTo>
                      <a:lnTo>
                        <a:pt x="289" y="143"/>
                      </a:lnTo>
                      <a:lnTo>
                        <a:pt x="261" y="164"/>
                      </a:lnTo>
                      <a:lnTo>
                        <a:pt x="235" y="187"/>
                      </a:lnTo>
                      <a:lnTo>
                        <a:pt x="210" y="211"/>
                      </a:lnTo>
                      <a:lnTo>
                        <a:pt x="187" y="235"/>
                      </a:lnTo>
                      <a:lnTo>
                        <a:pt x="164" y="261"/>
                      </a:lnTo>
                      <a:lnTo>
                        <a:pt x="142" y="289"/>
                      </a:lnTo>
                      <a:lnTo>
                        <a:pt x="123" y="316"/>
                      </a:lnTo>
                      <a:lnTo>
                        <a:pt x="104" y="346"/>
                      </a:lnTo>
                      <a:lnTo>
                        <a:pt x="87" y="376"/>
                      </a:lnTo>
                      <a:lnTo>
                        <a:pt x="71" y="407"/>
                      </a:lnTo>
                      <a:lnTo>
                        <a:pt x="56" y="439"/>
                      </a:lnTo>
                      <a:lnTo>
                        <a:pt x="44" y="471"/>
                      </a:lnTo>
                      <a:lnTo>
                        <a:pt x="32" y="504"/>
                      </a:lnTo>
                      <a:lnTo>
                        <a:pt x="23" y="539"/>
                      </a:lnTo>
                      <a:lnTo>
                        <a:pt x="15" y="573"/>
                      </a:lnTo>
                      <a:lnTo>
                        <a:pt x="8" y="608"/>
                      </a:lnTo>
                      <a:lnTo>
                        <a:pt x="3" y="644"/>
                      </a:lnTo>
                      <a:lnTo>
                        <a:pt x="1" y="681"/>
                      </a:lnTo>
                      <a:lnTo>
                        <a:pt x="0" y="717"/>
                      </a:lnTo>
                      <a:lnTo>
                        <a:pt x="1" y="755"/>
                      </a:lnTo>
                      <a:lnTo>
                        <a:pt x="3" y="791"/>
                      </a:lnTo>
                      <a:lnTo>
                        <a:pt x="8" y="827"/>
                      </a:lnTo>
                      <a:lnTo>
                        <a:pt x="15" y="863"/>
                      </a:lnTo>
                      <a:lnTo>
                        <a:pt x="23" y="897"/>
                      </a:lnTo>
                      <a:lnTo>
                        <a:pt x="32" y="931"/>
                      </a:lnTo>
                      <a:lnTo>
                        <a:pt x="44" y="965"/>
                      </a:lnTo>
                      <a:lnTo>
                        <a:pt x="56" y="997"/>
                      </a:lnTo>
                      <a:lnTo>
                        <a:pt x="71" y="1029"/>
                      </a:lnTo>
                      <a:lnTo>
                        <a:pt x="87" y="1060"/>
                      </a:lnTo>
                      <a:lnTo>
                        <a:pt x="104" y="1090"/>
                      </a:lnTo>
                      <a:lnTo>
                        <a:pt x="123" y="1118"/>
                      </a:lnTo>
                      <a:lnTo>
                        <a:pt x="142" y="1147"/>
                      </a:lnTo>
                      <a:lnTo>
                        <a:pt x="164" y="1174"/>
                      </a:lnTo>
                      <a:lnTo>
                        <a:pt x="187" y="1200"/>
                      </a:lnTo>
                      <a:lnTo>
                        <a:pt x="210" y="1225"/>
                      </a:lnTo>
                      <a:lnTo>
                        <a:pt x="235" y="1249"/>
                      </a:lnTo>
                      <a:lnTo>
                        <a:pt x="261" y="1272"/>
                      </a:lnTo>
                      <a:lnTo>
                        <a:pt x="289" y="1292"/>
                      </a:lnTo>
                      <a:lnTo>
                        <a:pt x="316" y="1313"/>
                      </a:lnTo>
                      <a:lnTo>
                        <a:pt x="346" y="1331"/>
                      </a:lnTo>
                      <a:lnTo>
                        <a:pt x="376" y="1348"/>
                      </a:lnTo>
                      <a:lnTo>
                        <a:pt x="407" y="1365"/>
                      </a:lnTo>
                      <a:lnTo>
                        <a:pt x="439" y="1378"/>
                      </a:lnTo>
                      <a:lnTo>
                        <a:pt x="471" y="1392"/>
                      </a:lnTo>
                      <a:lnTo>
                        <a:pt x="504" y="1402"/>
                      </a:lnTo>
                      <a:lnTo>
                        <a:pt x="538" y="1413"/>
                      </a:lnTo>
                      <a:lnTo>
                        <a:pt x="573" y="1421"/>
                      </a:lnTo>
                      <a:lnTo>
                        <a:pt x="608" y="1426"/>
                      </a:lnTo>
                      <a:lnTo>
                        <a:pt x="644" y="1431"/>
                      </a:lnTo>
                      <a:lnTo>
                        <a:pt x="680" y="1434"/>
                      </a:lnTo>
                      <a:lnTo>
                        <a:pt x="717" y="14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8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90500" dist="1016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0" name="Freeform 623">
                  <a:extLst>
                    <a:ext uri="{FF2B5EF4-FFF2-40B4-BE49-F238E27FC236}">
                      <a16:creationId xmlns:a16="http://schemas.microsoft.com/office/drawing/2014/main" id="{1E785B18-D2E7-BC0C-1501-7D6BD7C75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262" y="4309734"/>
                  <a:ext cx="733425" cy="735013"/>
                </a:xfrm>
                <a:custGeom>
                  <a:avLst/>
                  <a:gdLst>
                    <a:gd name="T0" fmla="*/ 764 w 1386"/>
                    <a:gd name="T1" fmla="*/ 1383 h 1387"/>
                    <a:gd name="T2" fmla="*/ 867 w 1386"/>
                    <a:gd name="T3" fmla="*/ 1365 h 1387"/>
                    <a:gd name="T4" fmla="*/ 964 w 1386"/>
                    <a:gd name="T5" fmla="*/ 1332 h 1387"/>
                    <a:gd name="T6" fmla="*/ 1053 w 1386"/>
                    <a:gd name="T7" fmla="*/ 1287 h 1387"/>
                    <a:gd name="T8" fmla="*/ 1134 w 1386"/>
                    <a:gd name="T9" fmla="*/ 1228 h 1387"/>
                    <a:gd name="T10" fmla="*/ 1206 w 1386"/>
                    <a:gd name="T11" fmla="*/ 1160 h 1387"/>
                    <a:gd name="T12" fmla="*/ 1268 w 1386"/>
                    <a:gd name="T13" fmla="*/ 1082 h 1387"/>
                    <a:gd name="T14" fmla="*/ 1319 w 1386"/>
                    <a:gd name="T15" fmla="*/ 995 h 1387"/>
                    <a:gd name="T16" fmla="*/ 1355 w 1386"/>
                    <a:gd name="T17" fmla="*/ 899 h 1387"/>
                    <a:gd name="T18" fmla="*/ 1379 w 1386"/>
                    <a:gd name="T19" fmla="*/ 800 h 1387"/>
                    <a:gd name="T20" fmla="*/ 1386 w 1386"/>
                    <a:gd name="T21" fmla="*/ 693 h 1387"/>
                    <a:gd name="T22" fmla="*/ 1379 w 1386"/>
                    <a:gd name="T23" fmla="*/ 588 h 1387"/>
                    <a:gd name="T24" fmla="*/ 1355 w 1386"/>
                    <a:gd name="T25" fmla="*/ 487 h 1387"/>
                    <a:gd name="T26" fmla="*/ 1319 w 1386"/>
                    <a:gd name="T27" fmla="*/ 393 h 1387"/>
                    <a:gd name="T28" fmla="*/ 1268 w 1386"/>
                    <a:gd name="T29" fmla="*/ 306 h 1387"/>
                    <a:gd name="T30" fmla="*/ 1206 w 1386"/>
                    <a:gd name="T31" fmla="*/ 227 h 1387"/>
                    <a:gd name="T32" fmla="*/ 1134 w 1386"/>
                    <a:gd name="T33" fmla="*/ 158 h 1387"/>
                    <a:gd name="T34" fmla="*/ 1053 w 1386"/>
                    <a:gd name="T35" fmla="*/ 101 h 1387"/>
                    <a:gd name="T36" fmla="*/ 964 w 1386"/>
                    <a:gd name="T37" fmla="*/ 55 h 1387"/>
                    <a:gd name="T38" fmla="*/ 867 w 1386"/>
                    <a:gd name="T39" fmla="*/ 22 h 1387"/>
                    <a:gd name="T40" fmla="*/ 764 w 1386"/>
                    <a:gd name="T41" fmla="*/ 4 h 1387"/>
                    <a:gd name="T42" fmla="*/ 658 w 1386"/>
                    <a:gd name="T43" fmla="*/ 1 h 1387"/>
                    <a:gd name="T44" fmla="*/ 553 w 1386"/>
                    <a:gd name="T45" fmla="*/ 14 h 1387"/>
                    <a:gd name="T46" fmla="*/ 455 w 1386"/>
                    <a:gd name="T47" fmla="*/ 43 h 1387"/>
                    <a:gd name="T48" fmla="*/ 363 w 1386"/>
                    <a:gd name="T49" fmla="*/ 84 h 1387"/>
                    <a:gd name="T50" fmla="*/ 278 w 1386"/>
                    <a:gd name="T51" fmla="*/ 138 h 1387"/>
                    <a:gd name="T52" fmla="*/ 203 w 1386"/>
                    <a:gd name="T53" fmla="*/ 203 h 1387"/>
                    <a:gd name="T54" fmla="*/ 138 w 1386"/>
                    <a:gd name="T55" fmla="*/ 279 h 1387"/>
                    <a:gd name="T56" fmla="*/ 84 w 1386"/>
                    <a:gd name="T57" fmla="*/ 363 h 1387"/>
                    <a:gd name="T58" fmla="*/ 42 w 1386"/>
                    <a:gd name="T59" fmla="*/ 455 h 1387"/>
                    <a:gd name="T60" fmla="*/ 14 w 1386"/>
                    <a:gd name="T61" fmla="*/ 553 h 1387"/>
                    <a:gd name="T62" fmla="*/ 1 w 1386"/>
                    <a:gd name="T63" fmla="*/ 658 h 1387"/>
                    <a:gd name="T64" fmla="*/ 3 w 1386"/>
                    <a:gd name="T65" fmla="*/ 764 h 1387"/>
                    <a:gd name="T66" fmla="*/ 22 w 1386"/>
                    <a:gd name="T67" fmla="*/ 867 h 1387"/>
                    <a:gd name="T68" fmla="*/ 55 w 1386"/>
                    <a:gd name="T69" fmla="*/ 964 h 1387"/>
                    <a:gd name="T70" fmla="*/ 101 w 1386"/>
                    <a:gd name="T71" fmla="*/ 1053 h 1387"/>
                    <a:gd name="T72" fmla="*/ 158 w 1386"/>
                    <a:gd name="T73" fmla="*/ 1134 h 1387"/>
                    <a:gd name="T74" fmla="*/ 227 w 1386"/>
                    <a:gd name="T75" fmla="*/ 1206 h 1387"/>
                    <a:gd name="T76" fmla="*/ 306 w 1386"/>
                    <a:gd name="T77" fmla="*/ 1268 h 1387"/>
                    <a:gd name="T78" fmla="*/ 393 w 1386"/>
                    <a:gd name="T79" fmla="*/ 1319 h 1387"/>
                    <a:gd name="T80" fmla="*/ 487 w 1386"/>
                    <a:gd name="T81" fmla="*/ 1355 h 1387"/>
                    <a:gd name="T82" fmla="*/ 588 w 1386"/>
                    <a:gd name="T83" fmla="*/ 1379 h 1387"/>
                    <a:gd name="T84" fmla="*/ 693 w 1386"/>
                    <a:gd name="T85" fmla="*/ 1387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86" h="1387">
                      <a:moveTo>
                        <a:pt x="693" y="1387"/>
                      </a:moveTo>
                      <a:lnTo>
                        <a:pt x="729" y="1386"/>
                      </a:lnTo>
                      <a:lnTo>
                        <a:pt x="764" y="1383"/>
                      </a:lnTo>
                      <a:lnTo>
                        <a:pt x="799" y="1379"/>
                      </a:lnTo>
                      <a:lnTo>
                        <a:pt x="833" y="1373"/>
                      </a:lnTo>
                      <a:lnTo>
                        <a:pt x="867" y="1365"/>
                      </a:lnTo>
                      <a:lnTo>
                        <a:pt x="899" y="1355"/>
                      </a:lnTo>
                      <a:lnTo>
                        <a:pt x="931" y="1345"/>
                      </a:lnTo>
                      <a:lnTo>
                        <a:pt x="964" y="1332"/>
                      </a:lnTo>
                      <a:lnTo>
                        <a:pt x="994" y="1319"/>
                      </a:lnTo>
                      <a:lnTo>
                        <a:pt x="1024" y="1304"/>
                      </a:lnTo>
                      <a:lnTo>
                        <a:pt x="1053" y="1287"/>
                      </a:lnTo>
                      <a:lnTo>
                        <a:pt x="1082" y="1268"/>
                      </a:lnTo>
                      <a:lnTo>
                        <a:pt x="1108" y="1249"/>
                      </a:lnTo>
                      <a:lnTo>
                        <a:pt x="1134" y="1228"/>
                      </a:lnTo>
                      <a:lnTo>
                        <a:pt x="1159" y="1206"/>
                      </a:lnTo>
                      <a:lnTo>
                        <a:pt x="1183" y="1184"/>
                      </a:lnTo>
                      <a:lnTo>
                        <a:pt x="1206" y="1160"/>
                      </a:lnTo>
                      <a:lnTo>
                        <a:pt x="1228" y="1134"/>
                      </a:lnTo>
                      <a:lnTo>
                        <a:pt x="1249" y="1108"/>
                      </a:lnTo>
                      <a:lnTo>
                        <a:pt x="1268" y="1082"/>
                      </a:lnTo>
                      <a:lnTo>
                        <a:pt x="1287" y="1053"/>
                      </a:lnTo>
                      <a:lnTo>
                        <a:pt x="1303" y="1024"/>
                      </a:lnTo>
                      <a:lnTo>
                        <a:pt x="1319" y="995"/>
                      </a:lnTo>
                      <a:lnTo>
                        <a:pt x="1332" y="964"/>
                      </a:lnTo>
                      <a:lnTo>
                        <a:pt x="1345" y="932"/>
                      </a:lnTo>
                      <a:lnTo>
                        <a:pt x="1355" y="899"/>
                      </a:lnTo>
                      <a:lnTo>
                        <a:pt x="1364" y="867"/>
                      </a:lnTo>
                      <a:lnTo>
                        <a:pt x="1373" y="833"/>
                      </a:lnTo>
                      <a:lnTo>
                        <a:pt x="1379" y="800"/>
                      </a:lnTo>
                      <a:lnTo>
                        <a:pt x="1383" y="764"/>
                      </a:lnTo>
                      <a:lnTo>
                        <a:pt x="1386" y="730"/>
                      </a:lnTo>
                      <a:lnTo>
                        <a:pt x="1386" y="693"/>
                      </a:lnTo>
                      <a:lnTo>
                        <a:pt x="1386" y="658"/>
                      </a:lnTo>
                      <a:lnTo>
                        <a:pt x="1383" y="622"/>
                      </a:lnTo>
                      <a:lnTo>
                        <a:pt x="1379" y="588"/>
                      </a:lnTo>
                      <a:lnTo>
                        <a:pt x="1373" y="553"/>
                      </a:lnTo>
                      <a:lnTo>
                        <a:pt x="1364" y="520"/>
                      </a:lnTo>
                      <a:lnTo>
                        <a:pt x="1355" y="487"/>
                      </a:lnTo>
                      <a:lnTo>
                        <a:pt x="1345" y="455"/>
                      </a:lnTo>
                      <a:lnTo>
                        <a:pt x="1332" y="424"/>
                      </a:lnTo>
                      <a:lnTo>
                        <a:pt x="1319" y="393"/>
                      </a:lnTo>
                      <a:lnTo>
                        <a:pt x="1303" y="363"/>
                      </a:lnTo>
                      <a:lnTo>
                        <a:pt x="1287" y="335"/>
                      </a:lnTo>
                      <a:lnTo>
                        <a:pt x="1268" y="306"/>
                      </a:lnTo>
                      <a:lnTo>
                        <a:pt x="1249" y="279"/>
                      </a:lnTo>
                      <a:lnTo>
                        <a:pt x="1228" y="252"/>
                      </a:lnTo>
                      <a:lnTo>
                        <a:pt x="1206" y="227"/>
                      </a:lnTo>
                      <a:lnTo>
                        <a:pt x="1183" y="203"/>
                      </a:lnTo>
                      <a:lnTo>
                        <a:pt x="1159" y="180"/>
                      </a:lnTo>
                      <a:lnTo>
                        <a:pt x="1134" y="158"/>
                      </a:lnTo>
                      <a:lnTo>
                        <a:pt x="1108" y="138"/>
                      </a:lnTo>
                      <a:lnTo>
                        <a:pt x="1082" y="119"/>
                      </a:lnTo>
                      <a:lnTo>
                        <a:pt x="1053" y="101"/>
                      </a:lnTo>
                      <a:lnTo>
                        <a:pt x="1024" y="84"/>
                      </a:lnTo>
                      <a:lnTo>
                        <a:pt x="994" y="69"/>
                      </a:lnTo>
                      <a:lnTo>
                        <a:pt x="964" y="55"/>
                      </a:lnTo>
                      <a:lnTo>
                        <a:pt x="931" y="43"/>
                      </a:lnTo>
                      <a:lnTo>
                        <a:pt x="899" y="31"/>
                      </a:lnTo>
                      <a:lnTo>
                        <a:pt x="867" y="22"/>
                      </a:lnTo>
                      <a:lnTo>
                        <a:pt x="833" y="14"/>
                      </a:lnTo>
                      <a:lnTo>
                        <a:pt x="799" y="8"/>
                      </a:lnTo>
                      <a:lnTo>
                        <a:pt x="764" y="4"/>
                      </a:lnTo>
                      <a:lnTo>
                        <a:pt x="729" y="1"/>
                      </a:lnTo>
                      <a:lnTo>
                        <a:pt x="693" y="0"/>
                      </a:lnTo>
                      <a:lnTo>
                        <a:pt x="658" y="1"/>
                      </a:lnTo>
                      <a:lnTo>
                        <a:pt x="622" y="4"/>
                      </a:lnTo>
                      <a:lnTo>
                        <a:pt x="588" y="8"/>
                      </a:lnTo>
                      <a:lnTo>
                        <a:pt x="553" y="14"/>
                      </a:lnTo>
                      <a:lnTo>
                        <a:pt x="520" y="22"/>
                      </a:lnTo>
                      <a:lnTo>
                        <a:pt x="487" y="31"/>
                      </a:lnTo>
                      <a:lnTo>
                        <a:pt x="455" y="43"/>
                      </a:lnTo>
                      <a:lnTo>
                        <a:pt x="424" y="55"/>
                      </a:lnTo>
                      <a:lnTo>
                        <a:pt x="393" y="69"/>
                      </a:lnTo>
                      <a:lnTo>
                        <a:pt x="363" y="84"/>
                      </a:lnTo>
                      <a:lnTo>
                        <a:pt x="333" y="101"/>
                      </a:lnTo>
                      <a:lnTo>
                        <a:pt x="306" y="119"/>
                      </a:lnTo>
                      <a:lnTo>
                        <a:pt x="278" y="138"/>
                      </a:lnTo>
                      <a:lnTo>
                        <a:pt x="252" y="158"/>
                      </a:lnTo>
                      <a:lnTo>
                        <a:pt x="227" y="180"/>
                      </a:lnTo>
                      <a:lnTo>
                        <a:pt x="203" y="203"/>
                      </a:lnTo>
                      <a:lnTo>
                        <a:pt x="180" y="227"/>
                      </a:lnTo>
                      <a:lnTo>
                        <a:pt x="158" y="252"/>
                      </a:lnTo>
                      <a:lnTo>
                        <a:pt x="138" y="279"/>
                      </a:lnTo>
                      <a:lnTo>
                        <a:pt x="118" y="306"/>
                      </a:lnTo>
                      <a:lnTo>
                        <a:pt x="101" y="335"/>
                      </a:lnTo>
                      <a:lnTo>
                        <a:pt x="84" y="363"/>
                      </a:lnTo>
                      <a:lnTo>
                        <a:pt x="69" y="393"/>
                      </a:lnTo>
                      <a:lnTo>
                        <a:pt x="55" y="424"/>
                      </a:lnTo>
                      <a:lnTo>
                        <a:pt x="42" y="455"/>
                      </a:lnTo>
                      <a:lnTo>
                        <a:pt x="31" y="487"/>
                      </a:lnTo>
                      <a:lnTo>
                        <a:pt x="22" y="520"/>
                      </a:lnTo>
                      <a:lnTo>
                        <a:pt x="14" y="553"/>
                      </a:lnTo>
                      <a:lnTo>
                        <a:pt x="8" y="588"/>
                      </a:lnTo>
                      <a:lnTo>
                        <a:pt x="3" y="622"/>
                      </a:lnTo>
                      <a:lnTo>
                        <a:pt x="1" y="658"/>
                      </a:lnTo>
                      <a:lnTo>
                        <a:pt x="0" y="693"/>
                      </a:lnTo>
                      <a:lnTo>
                        <a:pt x="1" y="730"/>
                      </a:lnTo>
                      <a:lnTo>
                        <a:pt x="3" y="764"/>
                      </a:lnTo>
                      <a:lnTo>
                        <a:pt x="8" y="800"/>
                      </a:lnTo>
                      <a:lnTo>
                        <a:pt x="14" y="833"/>
                      </a:lnTo>
                      <a:lnTo>
                        <a:pt x="22" y="867"/>
                      </a:lnTo>
                      <a:lnTo>
                        <a:pt x="31" y="899"/>
                      </a:lnTo>
                      <a:lnTo>
                        <a:pt x="42" y="932"/>
                      </a:lnTo>
                      <a:lnTo>
                        <a:pt x="55" y="964"/>
                      </a:lnTo>
                      <a:lnTo>
                        <a:pt x="69" y="995"/>
                      </a:lnTo>
                      <a:lnTo>
                        <a:pt x="84" y="1024"/>
                      </a:lnTo>
                      <a:lnTo>
                        <a:pt x="101" y="1053"/>
                      </a:lnTo>
                      <a:lnTo>
                        <a:pt x="118" y="1082"/>
                      </a:lnTo>
                      <a:lnTo>
                        <a:pt x="138" y="1108"/>
                      </a:lnTo>
                      <a:lnTo>
                        <a:pt x="158" y="1134"/>
                      </a:lnTo>
                      <a:lnTo>
                        <a:pt x="180" y="1160"/>
                      </a:lnTo>
                      <a:lnTo>
                        <a:pt x="203" y="1184"/>
                      </a:lnTo>
                      <a:lnTo>
                        <a:pt x="227" y="1206"/>
                      </a:lnTo>
                      <a:lnTo>
                        <a:pt x="252" y="1228"/>
                      </a:lnTo>
                      <a:lnTo>
                        <a:pt x="278" y="1249"/>
                      </a:lnTo>
                      <a:lnTo>
                        <a:pt x="306" y="1268"/>
                      </a:lnTo>
                      <a:lnTo>
                        <a:pt x="333" y="1287"/>
                      </a:lnTo>
                      <a:lnTo>
                        <a:pt x="363" y="1304"/>
                      </a:lnTo>
                      <a:lnTo>
                        <a:pt x="393" y="1319"/>
                      </a:lnTo>
                      <a:lnTo>
                        <a:pt x="424" y="1332"/>
                      </a:lnTo>
                      <a:lnTo>
                        <a:pt x="455" y="1345"/>
                      </a:lnTo>
                      <a:lnTo>
                        <a:pt x="487" y="1355"/>
                      </a:lnTo>
                      <a:lnTo>
                        <a:pt x="520" y="1365"/>
                      </a:lnTo>
                      <a:lnTo>
                        <a:pt x="553" y="1373"/>
                      </a:lnTo>
                      <a:lnTo>
                        <a:pt x="588" y="1379"/>
                      </a:lnTo>
                      <a:lnTo>
                        <a:pt x="622" y="1383"/>
                      </a:lnTo>
                      <a:lnTo>
                        <a:pt x="658" y="1386"/>
                      </a:lnTo>
                      <a:lnTo>
                        <a:pt x="693" y="1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5300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119" name="Grupo 976">
                <a:extLst>
                  <a:ext uri="{FF2B5EF4-FFF2-40B4-BE49-F238E27FC236}">
                    <a16:creationId xmlns:a16="http://schemas.microsoft.com/office/drawing/2014/main" id="{7A8F9203-CDA2-C08A-3466-A0E6F5103A61}"/>
                  </a:ext>
                </a:extLst>
              </p:cNvPr>
              <p:cNvGrpSpPr/>
              <p:nvPr/>
            </p:nvGrpSpPr>
            <p:grpSpPr>
              <a:xfrm>
                <a:off x="7388687" y="2259446"/>
                <a:ext cx="1277473" cy="1275407"/>
                <a:chOff x="830437" y="4187497"/>
                <a:chExt cx="981075" cy="979488"/>
              </a:xfrm>
            </p:grpSpPr>
            <p:sp>
              <p:nvSpPr>
                <p:cNvPr id="135" name="Freeform 621">
                  <a:extLst>
                    <a:ext uri="{FF2B5EF4-FFF2-40B4-BE49-F238E27FC236}">
                      <a16:creationId xmlns:a16="http://schemas.microsoft.com/office/drawing/2014/main" id="{5612EA39-1C2C-1308-8115-769DBABCA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437" y="4187497"/>
                  <a:ext cx="981075" cy="979488"/>
                </a:xfrm>
                <a:custGeom>
                  <a:avLst/>
                  <a:gdLst>
                    <a:gd name="T0" fmla="*/ 832 w 1852"/>
                    <a:gd name="T1" fmla="*/ 1846 h 1851"/>
                    <a:gd name="T2" fmla="*/ 695 w 1852"/>
                    <a:gd name="T3" fmla="*/ 1822 h 1851"/>
                    <a:gd name="T4" fmla="*/ 566 w 1852"/>
                    <a:gd name="T5" fmla="*/ 1779 h 1851"/>
                    <a:gd name="T6" fmla="*/ 446 w 1852"/>
                    <a:gd name="T7" fmla="*/ 1717 h 1851"/>
                    <a:gd name="T8" fmla="*/ 337 w 1852"/>
                    <a:gd name="T9" fmla="*/ 1640 h 1851"/>
                    <a:gd name="T10" fmla="*/ 241 w 1852"/>
                    <a:gd name="T11" fmla="*/ 1548 h 1851"/>
                    <a:gd name="T12" fmla="*/ 159 w 1852"/>
                    <a:gd name="T13" fmla="*/ 1443 h 1851"/>
                    <a:gd name="T14" fmla="*/ 92 w 1852"/>
                    <a:gd name="T15" fmla="*/ 1327 h 1851"/>
                    <a:gd name="T16" fmla="*/ 43 w 1852"/>
                    <a:gd name="T17" fmla="*/ 1201 h 1851"/>
                    <a:gd name="T18" fmla="*/ 11 w 1852"/>
                    <a:gd name="T19" fmla="*/ 1066 h 1851"/>
                    <a:gd name="T20" fmla="*/ 0 w 1852"/>
                    <a:gd name="T21" fmla="*/ 925 h 1851"/>
                    <a:gd name="T22" fmla="*/ 11 w 1852"/>
                    <a:gd name="T23" fmla="*/ 784 h 1851"/>
                    <a:gd name="T24" fmla="*/ 43 w 1852"/>
                    <a:gd name="T25" fmla="*/ 650 h 1851"/>
                    <a:gd name="T26" fmla="*/ 92 w 1852"/>
                    <a:gd name="T27" fmla="*/ 524 h 1851"/>
                    <a:gd name="T28" fmla="*/ 159 w 1852"/>
                    <a:gd name="T29" fmla="*/ 409 h 1851"/>
                    <a:gd name="T30" fmla="*/ 241 w 1852"/>
                    <a:gd name="T31" fmla="*/ 303 h 1851"/>
                    <a:gd name="T32" fmla="*/ 337 w 1852"/>
                    <a:gd name="T33" fmla="*/ 212 h 1851"/>
                    <a:gd name="T34" fmla="*/ 446 w 1852"/>
                    <a:gd name="T35" fmla="*/ 134 h 1851"/>
                    <a:gd name="T36" fmla="*/ 566 w 1852"/>
                    <a:gd name="T37" fmla="*/ 73 h 1851"/>
                    <a:gd name="T38" fmla="*/ 695 w 1852"/>
                    <a:gd name="T39" fmla="*/ 29 h 1851"/>
                    <a:gd name="T40" fmla="*/ 832 w 1852"/>
                    <a:gd name="T41" fmla="*/ 4 h 1851"/>
                    <a:gd name="T42" fmla="*/ 974 w 1852"/>
                    <a:gd name="T43" fmla="*/ 1 h 1851"/>
                    <a:gd name="T44" fmla="*/ 1113 w 1852"/>
                    <a:gd name="T45" fmla="*/ 19 h 1851"/>
                    <a:gd name="T46" fmla="*/ 1245 w 1852"/>
                    <a:gd name="T47" fmla="*/ 56 h 1851"/>
                    <a:gd name="T48" fmla="*/ 1367 w 1852"/>
                    <a:gd name="T49" fmla="*/ 112 h 1851"/>
                    <a:gd name="T50" fmla="*/ 1481 w 1852"/>
                    <a:gd name="T51" fmla="*/ 184 h 1851"/>
                    <a:gd name="T52" fmla="*/ 1581 w 1852"/>
                    <a:gd name="T53" fmla="*/ 271 h 1851"/>
                    <a:gd name="T54" fmla="*/ 1669 w 1852"/>
                    <a:gd name="T55" fmla="*/ 372 h 1851"/>
                    <a:gd name="T56" fmla="*/ 1741 w 1852"/>
                    <a:gd name="T57" fmla="*/ 484 h 1851"/>
                    <a:gd name="T58" fmla="*/ 1796 w 1852"/>
                    <a:gd name="T59" fmla="*/ 608 h 1851"/>
                    <a:gd name="T60" fmla="*/ 1833 w 1852"/>
                    <a:gd name="T61" fmla="*/ 740 h 1851"/>
                    <a:gd name="T62" fmla="*/ 1851 w 1852"/>
                    <a:gd name="T63" fmla="*/ 878 h 1851"/>
                    <a:gd name="T64" fmla="*/ 1847 w 1852"/>
                    <a:gd name="T65" fmla="*/ 1020 h 1851"/>
                    <a:gd name="T66" fmla="*/ 1823 w 1852"/>
                    <a:gd name="T67" fmla="*/ 1157 h 1851"/>
                    <a:gd name="T68" fmla="*/ 1780 w 1852"/>
                    <a:gd name="T69" fmla="*/ 1286 h 1851"/>
                    <a:gd name="T70" fmla="*/ 1718 w 1852"/>
                    <a:gd name="T71" fmla="*/ 1405 h 1851"/>
                    <a:gd name="T72" fmla="*/ 1641 w 1852"/>
                    <a:gd name="T73" fmla="*/ 1514 h 1851"/>
                    <a:gd name="T74" fmla="*/ 1549 w 1852"/>
                    <a:gd name="T75" fmla="*/ 1610 h 1851"/>
                    <a:gd name="T76" fmla="*/ 1444 w 1852"/>
                    <a:gd name="T77" fmla="*/ 1693 h 1851"/>
                    <a:gd name="T78" fmla="*/ 1328 w 1852"/>
                    <a:gd name="T79" fmla="*/ 1760 h 1851"/>
                    <a:gd name="T80" fmla="*/ 1202 w 1852"/>
                    <a:gd name="T81" fmla="*/ 1810 h 1851"/>
                    <a:gd name="T82" fmla="*/ 1067 w 1852"/>
                    <a:gd name="T83" fmla="*/ 1841 h 1851"/>
                    <a:gd name="T84" fmla="*/ 926 w 1852"/>
                    <a:gd name="T85" fmla="*/ 1851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52" h="1851">
                      <a:moveTo>
                        <a:pt x="926" y="1851"/>
                      </a:moveTo>
                      <a:lnTo>
                        <a:pt x="879" y="1850"/>
                      </a:lnTo>
                      <a:lnTo>
                        <a:pt x="832" y="1846"/>
                      </a:lnTo>
                      <a:lnTo>
                        <a:pt x="785" y="1841"/>
                      </a:lnTo>
                      <a:lnTo>
                        <a:pt x="739" y="1833"/>
                      </a:lnTo>
                      <a:lnTo>
                        <a:pt x="695" y="1822"/>
                      </a:lnTo>
                      <a:lnTo>
                        <a:pt x="651" y="1810"/>
                      </a:lnTo>
                      <a:lnTo>
                        <a:pt x="608" y="1795"/>
                      </a:lnTo>
                      <a:lnTo>
                        <a:pt x="566" y="1779"/>
                      </a:lnTo>
                      <a:lnTo>
                        <a:pt x="525" y="1760"/>
                      </a:lnTo>
                      <a:lnTo>
                        <a:pt x="485" y="1740"/>
                      </a:lnTo>
                      <a:lnTo>
                        <a:pt x="446" y="1717"/>
                      </a:lnTo>
                      <a:lnTo>
                        <a:pt x="408" y="1693"/>
                      </a:lnTo>
                      <a:lnTo>
                        <a:pt x="373" y="1668"/>
                      </a:lnTo>
                      <a:lnTo>
                        <a:pt x="337" y="1640"/>
                      </a:lnTo>
                      <a:lnTo>
                        <a:pt x="304" y="1610"/>
                      </a:lnTo>
                      <a:lnTo>
                        <a:pt x="272" y="1581"/>
                      </a:lnTo>
                      <a:lnTo>
                        <a:pt x="241" y="1548"/>
                      </a:lnTo>
                      <a:lnTo>
                        <a:pt x="212" y="1514"/>
                      </a:lnTo>
                      <a:lnTo>
                        <a:pt x="185" y="1480"/>
                      </a:lnTo>
                      <a:lnTo>
                        <a:pt x="159" y="1443"/>
                      </a:lnTo>
                      <a:lnTo>
                        <a:pt x="135" y="1405"/>
                      </a:lnTo>
                      <a:lnTo>
                        <a:pt x="113" y="1367"/>
                      </a:lnTo>
                      <a:lnTo>
                        <a:pt x="92" y="1327"/>
                      </a:lnTo>
                      <a:lnTo>
                        <a:pt x="74" y="1286"/>
                      </a:lnTo>
                      <a:lnTo>
                        <a:pt x="57" y="1244"/>
                      </a:lnTo>
                      <a:lnTo>
                        <a:pt x="43" y="1201"/>
                      </a:lnTo>
                      <a:lnTo>
                        <a:pt x="30" y="1157"/>
                      </a:lnTo>
                      <a:lnTo>
                        <a:pt x="20" y="1112"/>
                      </a:lnTo>
                      <a:lnTo>
                        <a:pt x="11" y="1066"/>
                      </a:lnTo>
                      <a:lnTo>
                        <a:pt x="5" y="1020"/>
                      </a:lnTo>
                      <a:lnTo>
                        <a:pt x="2" y="973"/>
                      </a:lnTo>
                      <a:lnTo>
                        <a:pt x="0" y="925"/>
                      </a:lnTo>
                      <a:lnTo>
                        <a:pt x="2" y="878"/>
                      </a:lnTo>
                      <a:lnTo>
                        <a:pt x="5" y="831"/>
                      </a:lnTo>
                      <a:lnTo>
                        <a:pt x="11" y="784"/>
                      </a:lnTo>
                      <a:lnTo>
                        <a:pt x="20" y="740"/>
                      </a:lnTo>
                      <a:lnTo>
                        <a:pt x="30" y="694"/>
                      </a:lnTo>
                      <a:lnTo>
                        <a:pt x="43" y="650"/>
                      </a:lnTo>
                      <a:lnTo>
                        <a:pt x="57" y="608"/>
                      </a:lnTo>
                      <a:lnTo>
                        <a:pt x="74" y="566"/>
                      </a:lnTo>
                      <a:lnTo>
                        <a:pt x="92" y="524"/>
                      </a:lnTo>
                      <a:lnTo>
                        <a:pt x="113" y="484"/>
                      </a:lnTo>
                      <a:lnTo>
                        <a:pt x="135" y="445"/>
                      </a:lnTo>
                      <a:lnTo>
                        <a:pt x="159" y="409"/>
                      </a:lnTo>
                      <a:lnTo>
                        <a:pt x="185" y="372"/>
                      </a:lnTo>
                      <a:lnTo>
                        <a:pt x="212" y="336"/>
                      </a:lnTo>
                      <a:lnTo>
                        <a:pt x="241" y="303"/>
                      </a:lnTo>
                      <a:lnTo>
                        <a:pt x="272" y="271"/>
                      </a:lnTo>
                      <a:lnTo>
                        <a:pt x="304" y="240"/>
                      </a:lnTo>
                      <a:lnTo>
                        <a:pt x="337" y="212"/>
                      </a:lnTo>
                      <a:lnTo>
                        <a:pt x="373" y="184"/>
                      </a:lnTo>
                      <a:lnTo>
                        <a:pt x="408" y="158"/>
                      </a:lnTo>
                      <a:lnTo>
                        <a:pt x="446" y="134"/>
                      </a:lnTo>
                      <a:lnTo>
                        <a:pt x="485" y="112"/>
                      </a:lnTo>
                      <a:lnTo>
                        <a:pt x="525" y="91"/>
                      </a:lnTo>
                      <a:lnTo>
                        <a:pt x="566" y="73"/>
                      </a:lnTo>
                      <a:lnTo>
                        <a:pt x="608" y="56"/>
                      </a:lnTo>
                      <a:lnTo>
                        <a:pt x="651" y="42"/>
                      </a:lnTo>
                      <a:lnTo>
                        <a:pt x="695" y="29"/>
                      </a:lnTo>
                      <a:lnTo>
                        <a:pt x="739" y="19"/>
                      </a:lnTo>
                      <a:lnTo>
                        <a:pt x="785" y="11"/>
                      </a:lnTo>
                      <a:lnTo>
                        <a:pt x="832" y="4"/>
                      </a:lnTo>
                      <a:lnTo>
                        <a:pt x="879" y="1"/>
                      </a:lnTo>
                      <a:lnTo>
                        <a:pt x="926" y="0"/>
                      </a:lnTo>
                      <a:lnTo>
                        <a:pt x="974" y="1"/>
                      </a:lnTo>
                      <a:lnTo>
                        <a:pt x="1021" y="4"/>
                      </a:lnTo>
                      <a:lnTo>
                        <a:pt x="1067" y="11"/>
                      </a:lnTo>
                      <a:lnTo>
                        <a:pt x="1113" y="19"/>
                      </a:lnTo>
                      <a:lnTo>
                        <a:pt x="1158" y="29"/>
                      </a:lnTo>
                      <a:lnTo>
                        <a:pt x="1202" y="42"/>
                      </a:lnTo>
                      <a:lnTo>
                        <a:pt x="1245" y="56"/>
                      </a:lnTo>
                      <a:lnTo>
                        <a:pt x="1287" y="73"/>
                      </a:lnTo>
                      <a:lnTo>
                        <a:pt x="1328" y="91"/>
                      </a:lnTo>
                      <a:lnTo>
                        <a:pt x="1367" y="112"/>
                      </a:lnTo>
                      <a:lnTo>
                        <a:pt x="1406" y="134"/>
                      </a:lnTo>
                      <a:lnTo>
                        <a:pt x="1444" y="158"/>
                      </a:lnTo>
                      <a:lnTo>
                        <a:pt x="1481" y="184"/>
                      </a:lnTo>
                      <a:lnTo>
                        <a:pt x="1515" y="212"/>
                      </a:lnTo>
                      <a:lnTo>
                        <a:pt x="1549" y="240"/>
                      </a:lnTo>
                      <a:lnTo>
                        <a:pt x="1581" y="271"/>
                      </a:lnTo>
                      <a:lnTo>
                        <a:pt x="1611" y="303"/>
                      </a:lnTo>
                      <a:lnTo>
                        <a:pt x="1641" y="336"/>
                      </a:lnTo>
                      <a:lnTo>
                        <a:pt x="1669" y="372"/>
                      </a:lnTo>
                      <a:lnTo>
                        <a:pt x="1694" y="409"/>
                      </a:lnTo>
                      <a:lnTo>
                        <a:pt x="1718" y="445"/>
                      </a:lnTo>
                      <a:lnTo>
                        <a:pt x="1741" y="484"/>
                      </a:lnTo>
                      <a:lnTo>
                        <a:pt x="1761" y="524"/>
                      </a:lnTo>
                      <a:lnTo>
                        <a:pt x="1780" y="566"/>
                      </a:lnTo>
                      <a:lnTo>
                        <a:pt x="1796" y="608"/>
                      </a:lnTo>
                      <a:lnTo>
                        <a:pt x="1811" y="650"/>
                      </a:lnTo>
                      <a:lnTo>
                        <a:pt x="1823" y="694"/>
                      </a:lnTo>
                      <a:lnTo>
                        <a:pt x="1833" y="740"/>
                      </a:lnTo>
                      <a:lnTo>
                        <a:pt x="1841" y="784"/>
                      </a:lnTo>
                      <a:lnTo>
                        <a:pt x="1847" y="831"/>
                      </a:lnTo>
                      <a:lnTo>
                        <a:pt x="1851" y="878"/>
                      </a:lnTo>
                      <a:lnTo>
                        <a:pt x="1852" y="925"/>
                      </a:lnTo>
                      <a:lnTo>
                        <a:pt x="1851" y="973"/>
                      </a:lnTo>
                      <a:lnTo>
                        <a:pt x="1847" y="1020"/>
                      </a:lnTo>
                      <a:lnTo>
                        <a:pt x="1841" y="1066"/>
                      </a:lnTo>
                      <a:lnTo>
                        <a:pt x="1833" y="1112"/>
                      </a:lnTo>
                      <a:lnTo>
                        <a:pt x="1823" y="1157"/>
                      </a:lnTo>
                      <a:lnTo>
                        <a:pt x="1811" y="1201"/>
                      </a:lnTo>
                      <a:lnTo>
                        <a:pt x="1796" y="1244"/>
                      </a:lnTo>
                      <a:lnTo>
                        <a:pt x="1780" y="1286"/>
                      </a:lnTo>
                      <a:lnTo>
                        <a:pt x="1761" y="1327"/>
                      </a:lnTo>
                      <a:lnTo>
                        <a:pt x="1741" y="1366"/>
                      </a:lnTo>
                      <a:lnTo>
                        <a:pt x="1718" y="1405"/>
                      </a:lnTo>
                      <a:lnTo>
                        <a:pt x="1694" y="1443"/>
                      </a:lnTo>
                      <a:lnTo>
                        <a:pt x="1669" y="1480"/>
                      </a:lnTo>
                      <a:lnTo>
                        <a:pt x="1641" y="1514"/>
                      </a:lnTo>
                      <a:lnTo>
                        <a:pt x="1611" y="1548"/>
                      </a:lnTo>
                      <a:lnTo>
                        <a:pt x="1581" y="1581"/>
                      </a:lnTo>
                      <a:lnTo>
                        <a:pt x="1549" y="1610"/>
                      </a:lnTo>
                      <a:lnTo>
                        <a:pt x="1515" y="1640"/>
                      </a:lnTo>
                      <a:lnTo>
                        <a:pt x="1481" y="1668"/>
                      </a:lnTo>
                      <a:lnTo>
                        <a:pt x="1444" y="1693"/>
                      </a:lnTo>
                      <a:lnTo>
                        <a:pt x="1406" y="1717"/>
                      </a:lnTo>
                      <a:lnTo>
                        <a:pt x="1367" y="1740"/>
                      </a:lnTo>
                      <a:lnTo>
                        <a:pt x="1328" y="1760"/>
                      </a:lnTo>
                      <a:lnTo>
                        <a:pt x="1287" y="1779"/>
                      </a:lnTo>
                      <a:lnTo>
                        <a:pt x="1245" y="1795"/>
                      </a:lnTo>
                      <a:lnTo>
                        <a:pt x="1202" y="1810"/>
                      </a:lnTo>
                      <a:lnTo>
                        <a:pt x="1158" y="1822"/>
                      </a:lnTo>
                      <a:lnTo>
                        <a:pt x="1113" y="1833"/>
                      </a:lnTo>
                      <a:lnTo>
                        <a:pt x="1067" y="1841"/>
                      </a:lnTo>
                      <a:lnTo>
                        <a:pt x="1021" y="1846"/>
                      </a:lnTo>
                      <a:lnTo>
                        <a:pt x="974" y="1850"/>
                      </a:lnTo>
                      <a:lnTo>
                        <a:pt x="926" y="18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152400" dist="152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36" name="Freeform 622">
                  <a:extLst>
                    <a:ext uri="{FF2B5EF4-FFF2-40B4-BE49-F238E27FC236}">
                      <a16:creationId xmlns:a16="http://schemas.microsoft.com/office/drawing/2014/main" id="{F4773CE2-B209-71EF-56D5-125083852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62" y="4297034"/>
                  <a:ext cx="758825" cy="760413"/>
                </a:xfrm>
                <a:custGeom>
                  <a:avLst/>
                  <a:gdLst>
                    <a:gd name="T0" fmla="*/ 790 w 1434"/>
                    <a:gd name="T1" fmla="*/ 1431 h 1436"/>
                    <a:gd name="T2" fmla="*/ 897 w 1434"/>
                    <a:gd name="T3" fmla="*/ 1413 h 1436"/>
                    <a:gd name="T4" fmla="*/ 997 w 1434"/>
                    <a:gd name="T5" fmla="*/ 1378 h 1436"/>
                    <a:gd name="T6" fmla="*/ 1089 w 1434"/>
                    <a:gd name="T7" fmla="*/ 1331 h 1436"/>
                    <a:gd name="T8" fmla="*/ 1174 w 1434"/>
                    <a:gd name="T9" fmla="*/ 1272 h 1436"/>
                    <a:gd name="T10" fmla="*/ 1249 w 1434"/>
                    <a:gd name="T11" fmla="*/ 1200 h 1436"/>
                    <a:gd name="T12" fmla="*/ 1313 w 1434"/>
                    <a:gd name="T13" fmla="*/ 1118 h 1436"/>
                    <a:gd name="T14" fmla="*/ 1364 w 1434"/>
                    <a:gd name="T15" fmla="*/ 1029 h 1436"/>
                    <a:gd name="T16" fmla="*/ 1402 w 1434"/>
                    <a:gd name="T17" fmla="*/ 931 h 1436"/>
                    <a:gd name="T18" fmla="*/ 1426 w 1434"/>
                    <a:gd name="T19" fmla="*/ 827 h 1436"/>
                    <a:gd name="T20" fmla="*/ 1434 w 1434"/>
                    <a:gd name="T21" fmla="*/ 717 h 1436"/>
                    <a:gd name="T22" fmla="*/ 1426 w 1434"/>
                    <a:gd name="T23" fmla="*/ 608 h 1436"/>
                    <a:gd name="T24" fmla="*/ 1402 w 1434"/>
                    <a:gd name="T25" fmla="*/ 504 h 1436"/>
                    <a:gd name="T26" fmla="*/ 1364 w 1434"/>
                    <a:gd name="T27" fmla="*/ 407 h 1436"/>
                    <a:gd name="T28" fmla="*/ 1313 w 1434"/>
                    <a:gd name="T29" fmla="*/ 316 h 1436"/>
                    <a:gd name="T30" fmla="*/ 1249 w 1434"/>
                    <a:gd name="T31" fmla="*/ 235 h 1436"/>
                    <a:gd name="T32" fmla="*/ 1174 w 1434"/>
                    <a:gd name="T33" fmla="*/ 164 h 1436"/>
                    <a:gd name="T34" fmla="*/ 1089 w 1434"/>
                    <a:gd name="T35" fmla="*/ 104 h 1436"/>
                    <a:gd name="T36" fmla="*/ 997 w 1434"/>
                    <a:gd name="T37" fmla="*/ 56 h 1436"/>
                    <a:gd name="T38" fmla="*/ 897 w 1434"/>
                    <a:gd name="T39" fmla="*/ 23 h 1436"/>
                    <a:gd name="T40" fmla="*/ 790 w 1434"/>
                    <a:gd name="T41" fmla="*/ 4 h 1436"/>
                    <a:gd name="T42" fmla="*/ 680 w 1434"/>
                    <a:gd name="T43" fmla="*/ 1 h 1436"/>
                    <a:gd name="T44" fmla="*/ 573 w 1434"/>
                    <a:gd name="T45" fmla="*/ 15 h 1436"/>
                    <a:gd name="T46" fmla="*/ 471 w 1434"/>
                    <a:gd name="T47" fmla="*/ 44 h 1436"/>
                    <a:gd name="T48" fmla="*/ 376 w 1434"/>
                    <a:gd name="T49" fmla="*/ 87 h 1436"/>
                    <a:gd name="T50" fmla="*/ 289 w 1434"/>
                    <a:gd name="T51" fmla="*/ 143 h 1436"/>
                    <a:gd name="T52" fmla="*/ 210 w 1434"/>
                    <a:gd name="T53" fmla="*/ 211 h 1436"/>
                    <a:gd name="T54" fmla="*/ 142 w 1434"/>
                    <a:gd name="T55" fmla="*/ 289 h 1436"/>
                    <a:gd name="T56" fmla="*/ 87 w 1434"/>
                    <a:gd name="T57" fmla="*/ 376 h 1436"/>
                    <a:gd name="T58" fmla="*/ 44 w 1434"/>
                    <a:gd name="T59" fmla="*/ 471 h 1436"/>
                    <a:gd name="T60" fmla="*/ 15 w 1434"/>
                    <a:gd name="T61" fmla="*/ 573 h 1436"/>
                    <a:gd name="T62" fmla="*/ 1 w 1434"/>
                    <a:gd name="T63" fmla="*/ 681 h 1436"/>
                    <a:gd name="T64" fmla="*/ 3 w 1434"/>
                    <a:gd name="T65" fmla="*/ 791 h 1436"/>
                    <a:gd name="T66" fmla="*/ 23 w 1434"/>
                    <a:gd name="T67" fmla="*/ 897 h 1436"/>
                    <a:gd name="T68" fmla="*/ 56 w 1434"/>
                    <a:gd name="T69" fmla="*/ 997 h 1436"/>
                    <a:gd name="T70" fmla="*/ 104 w 1434"/>
                    <a:gd name="T71" fmla="*/ 1090 h 1436"/>
                    <a:gd name="T72" fmla="*/ 164 w 1434"/>
                    <a:gd name="T73" fmla="*/ 1174 h 1436"/>
                    <a:gd name="T74" fmla="*/ 235 w 1434"/>
                    <a:gd name="T75" fmla="*/ 1249 h 1436"/>
                    <a:gd name="T76" fmla="*/ 316 w 1434"/>
                    <a:gd name="T77" fmla="*/ 1313 h 1436"/>
                    <a:gd name="T78" fmla="*/ 407 w 1434"/>
                    <a:gd name="T79" fmla="*/ 1365 h 1436"/>
                    <a:gd name="T80" fmla="*/ 504 w 1434"/>
                    <a:gd name="T81" fmla="*/ 1402 h 1436"/>
                    <a:gd name="T82" fmla="*/ 608 w 1434"/>
                    <a:gd name="T83" fmla="*/ 1426 h 1436"/>
                    <a:gd name="T84" fmla="*/ 717 w 1434"/>
                    <a:gd name="T85" fmla="*/ 1436 h 1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34" h="1436">
                      <a:moveTo>
                        <a:pt x="717" y="1436"/>
                      </a:moveTo>
                      <a:lnTo>
                        <a:pt x="754" y="1434"/>
                      </a:lnTo>
                      <a:lnTo>
                        <a:pt x="790" y="1431"/>
                      </a:lnTo>
                      <a:lnTo>
                        <a:pt x="827" y="1426"/>
                      </a:lnTo>
                      <a:lnTo>
                        <a:pt x="861" y="1421"/>
                      </a:lnTo>
                      <a:lnTo>
                        <a:pt x="897" y="1413"/>
                      </a:lnTo>
                      <a:lnTo>
                        <a:pt x="930" y="1402"/>
                      </a:lnTo>
                      <a:lnTo>
                        <a:pt x="965" y="1392"/>
                      </a:lnTo>
                      <a:lnTo>
                        <a:pt x="997" y="1378"/>
                      </a:lnTo>
                      <a:lnTo>
                        <a:pt x="1029" y="1365"/>
                      </a:lnTo>
                      <a:lnTo>
                        <a:pt x="1060" y="1348"/>
                      </a:lnTo>
                      <a:lnTo>
                        <a:pt x="1089" y="1331"/>
                      </a:lnTo>
                      <a:lnTo>
                        <a:pt x="1118" y="1313"/>
                      </a:lnTo>
                      <a:lnTo>
                        <a:pt x="1147" y="1292"/>
                      </a:lnTo>
                      <a:lnTo>
                        <a:pt x="1174" y="1272"/>
                      </a:lnTo>
                      <a:lnTo>
                        <a:pt x="1199" y="1249"/>
                      </a:lnTo>
                      <a:lnTo>
                        <a:pt x="1225" y="1225"/>
                      </a:lnTo>
                      <a:lnTo>
                        <a:pt x="1249" y="1200"/>
                      </a:lnTo>
                      <a:lnTo>
                        <a:pt x="1270" y="1174"/>
                      </a:lnTo>
                      <a:lnTo>
                        <a:pt x="1292" y="1147"/>
                      </a:lnTo>
                      <a:lnTo>
                        <a:pt x="1313" y="1118"/>
                      </a:lnTo>
                      <a:lnTo>
                        <a:pt x="1331" y="1090"/>
                      </a:lnTo>
                      <a:lnTo>
                        <a:pt x="1348" y="1060"/>
                      </a:lnTo>
                      <a:lnTo>
                        <a:pt x="1364" y="1029"/>
                      </a:lnTo>
                      <a:lnTo>
                        <a:pt x="1378" y="997"/>
                      </a:lnTo>
                      <a:lnTo>
                        <a:pt x="1391" y="965"/>
                      </a:lnTo>
                      <a:lnTo>
                        <a:pt x="1402" y="931"/>
                      </a:lnTo>
                      <a:lnTo>
                        <a:pt x="1413" y="897"/>
                      </a:lnTo>
                      <a:lnTo>
                        <a:pt x="1421" y="863"/>
                      </a:lnTo>
                      <a:lnTo>
                        <a:pt x="1426" y="827"/>
                      </a:lnTo>
                      <a:lnTo>
                        <a:pt x="1431" y="791"/>
                      </a:lnTo>
                      <a:lnTo>
                        <a:pt x="1434" y="755"/>
                      </a:lnTo>
                      <a:lnTo>
                        <a:pt x="1434" y="717"/>
                      </a:lnTo>
                      <a:lnTo>
                        <a:pt x="1434" y="681"/>
                      </a:lnTo>
                      <a:lnTo>
                        <a:pt x="1431" y="644"/>
                      </a:lnTo>
                      <a:lnTo>
                        <a:pt x="1426" y="608"/>
                      </a:lnTo>
                      <a:lnTo>
                        <a:pt x="1421" y="573"/>
                      </a:lnTo>
                      <a:lnTo>
                        <a:pt x="1413" y="539"/>
                      </a:lnTo>
                      <a:lnTo>
                        <a:pt x="1402" y="504"/>
                      </a:lnTo>
                      <a:lnTo>
                        <a:pt x="1391" y="471"/>
                      </a:lnTo>
                      <a:lnTo>
                        <a:pt x="1378" y="439"/>
                      </a:lnTo>
                      <a:lnTo>
                        <a:pt x="1364" y="407"/>
                      </a:lnTo>
                      <a:lnTo>
                        <a:pt x="1348" y="376"/>
                      </a:lnTo>
                      <a:lnTo>
                        <a:pt x="1331" y="346"/>
                      </a:lnTo>
                      <a:lnTo>
                        <a:pt x="1313" y="316"/>
                      </a:lnTo>
                      <a:lnTo>
                        <a:pt x="1292" y="289"/>
                      </a:lnTo>
                      <a:lnTo>
                        <a:pt x="1270" y="261"/>
                      </a:lnTo>
                      <a:lnTo>
                        <a:pt x="1249" y="235"/>
                      </a:lnTo>
                      <a:lnTo>
                        <a:pt x="1225" y="211"/>
                      </a:lnTo>
                      <a:lnTo>
                        <a:pt x="1199" y="187"/>
                      </a:lnTo>
                      <a:lnTo>
                        <a:pt x="1174" y="164"/>
                      </a:lnTo>
                      <a:lnTo>
                        <a:pt x="1147" y="143"/>
                      </a:lnTo>
                      <a:lnTo>
                        <a:pt x="1118" y="123"/>
                      </a:lnTo>
                      <a:lnTo>
                        <a:pt x="1089" y="104"/>
                      </a:lnTo>
                      <a:lnTo>
                        <a:pt x="1060" y="87"/>
                      </a:lnTo>
                      <a:lnTo>
                        <a:pt x="1029" y="71"/>
                      </a:lnTo>
                      <a:lnTo>
                        <a:pt x="997" y="56"/>
                      </a:lnTo>
                      <a:lnTo>
                        <a:pt x="965" y="44"/>
                      </a:lnTo>
                      <a:lnTo>
                        <a:pt x="930" y="32"/>
                      </a:lnTo>
                      <a:lnTo>
                        <a:pt x="897" y="23"/>
                      </a:lnTo>
                      <a:lnTo>
                        <a:pt x="861" y="15"/>
                      </a:lnTo>
                      <a:lnTo>
                        <a:pt x="827" y="8"/>
                      </a:lnTo>
                      <a:lnTo>
                        <a:pt x="790" y="4"/>
                      </a:lnTo>
                      <a:lnTo>
                        <a:pt x="754" y="1"/>
                      </a:lnTo>
                      <a:lnTo>
                        <a:pt x="717" y="0"/>
                      </a:lnTo>
                      <a:lnTo>
                        <a:pt x="680" y="1"/>
                      </a:lnTo>
                      <a:lnTo>
                        <a:pt x="644" y="4"/>
                      </a:lnTo>
                      <a:lnTo>
                        <a:pt x="608" y="8"/>
                      </a:lnTo>
                      <a:lnTo>
                        <a:pt x="573" y="15"/>
                      </a:lnTo>
                      <a:lnTo>
                        <a:pt x="538" y="23"/>
                      </a:lnTo>
                      <a:lnTo>
                        <a:pt x="504" y="32"/>
                      </a:lnTo>
                      <a:lnTo>
                        <a:pt x="471" y="44"/>
                      </a:lnTo>
                      <a:lnTo>
                        <a:pt x="439" y="56"/>
                      </a:lnTo>
                      <a:lnTo>
                        <a:pt x="407" y="71"/>
                      </a:lnTo>
                      <a:lnTo>
                        <a:pt x="376" y="87"/>
                      </a:lnTo>
                      <a:lnTo>
                        <a:pt x="346" y="104"/>
                      </a:lnTo>
                      <a:lnTo>
                        <a:pt x="316" y="123"/>
                      </a:lnTo>
                      <a:lnTo>
                        <a:pt x="289" y="143"/>
                      </a:lnTo>
                      <a:lnTo>
                        <a:pt x="261" y="164"/>
                      </a:lnTo>
                      <a:lnTo>
                        <a:pt x="235" y="187"/>
                      </a:lnTo>
                      <a:lnTo>
                        <a:pt x="210" y="211"/>
                      </a:lnTo>
                      <a:lnTo>
                        <a:pt x="187" y="235"/>
                      </a:lnTo>
                      <a:lnTo>
                        <a:pt x="164" y="261"/>
                      </a:lnTo>
                      <a:lnTo>
                        <a:pt x="142" y="289"/>
                      </a:lnTo>
                      <a:lnTo>
                        <a:pt x="123" y="316"/>
                      </a:lnTo>
                      <a:lnTo>
                        <a:pt x="104" y="346"/>
                      </a:lnTo>
                      <a:lnTo>
                        <a:pt x="87" y="376"/>
                      </a:lnTo>
                      <a:lnTo>
                        <a:pt x="71" y="407"/>
                      </a:lnTo>
                      <a:lnTo>
                        <a:pt x="56" y="439"/>
                      </a:lnTo>
                      <a:lnTo>
                        <a:pt x="44" y="471"/>
                      </a:lnTo>
                      <a:lnTo>
                        <a:pt x="32" y="504"/>
                      </a:lnTo>
                      <a:lnTo>
                        <a:pt x="23" y="539"/>
                      </a:lnTo>
                      <a:lnTo>
                        <a:pt x="15" y="573"/>
                      </a:lnTo>
                      <a:lnTo>
                        <a:pt x="8" y="608"/>
                      </a:lnTo>
                      <a:lnTo>
                        <a:pt x="3" y="644"/>
                      </a:lnTo>
                      <a:lnTo>
                        <a:pt x="1" y="681"/>
                      </a:lnTo>
                      <a:lnTo>
                        <a:pt x="0" y="717"/>
                      </a:lnTo>
                      <a:lnTo>
                        <a:pt x="1" y="755"/>
                      </a:lnTo>
                      <a:lnTo>
                        <a:pt x="3" y="791"/>
                      </a:lnTo>
                      <a:lnTo>
                        <a:pt x="8" y="827"/>
                      </a:lnTo>
                      <a:lnTo>
                        <a:pt x="15" y="863"/>
                      </a:lnTo>
                      <a:lnTo>
                        <a:pt x="23" y="897"/>
                      </a:lnTo>
                      <a:lnTo>
                        <a:pt x="32" y="931"/>
                      </a:lnTo>
                      <a:lnTo>
                        <a:pt x="44" y="965"/>
                      </a:lnTo>
                      <a:lnTo>
                        <a:pt x="56" y="997"/>
                      </a:lnTo>
                      <a:lnTo>
                        <a:pt x="71" y="1029"/>
                      </a:lnTo>
                      <a:lnTo>
                        <a:pt x="87" y="1060"/>
                      </a:lnTo>
                      <a:lnTo>
                        <a:pt x="104" y="1090"/>
                      </a:lnTo>
                      <a:lnTo>
                        <a:pt x="123" y="1118"/>
                      </a:lnTo>
                      <a:lnTo>
                        <a:pt x="142" y="1147"/>
                      </a:lnTo>
                      <a:lnTo>
                        <a:pt x="164" y="1174"/>
                      </a:lnTo>
                      <a:lnTo>
                        <a:pt x="187" y="1200"/>
                      </a:lnTo>
                      <a:lnTo>
                        <a:pt x="210" y="1225"/>
                      </a:lnTo>
                      <a:lnTo>
                        <a:pt x="235" y="1249"/>
                      </a:lnTo>
                      <a:lnTo>
                        <a:pt x="261" y="1272"/>
                      </a:lnTo>
                      <a:lnTo>
                        <a:pt x="289" y="1292"/>
                      </a:lnTo>
                      <a:lnTo>
                        <a:pt x="316" y="1313"/>
                      </a:lnTo>
                      <a:lnTo>
                        <a:pt x="346" y="1331"/>
                      </a:lnTo>
                      <a:lnTo>
                        <a:pt x="376" y="1348"/>
                      </a:lnTo>
                      <a:lnTo>
                        <a:pt x="407" y="1365"/>
                      </a:lnTo>
                      <a:lnTo>
                        <a:pt x="439" y="1378"/>
                      </a:lnTo>
                      <a:lnTo>
                        <a:pt x="471" y="1392"/>
                      </a:lnTo>
                      <a:lnTo>
                        <a:pt x="504" y="1402"/>
                      </a:lnTo>
                      <a:lnTo>
                        <a:pt x="538" y="1413"/>
                      </a:lnTo>
                      <a:lnTo>
                        <a:pt x="573" y="1421"/>
                      </a:lnTo>
                      <a:lnTo>
                        <a:pt x="608" y="1426"/>
                      </a:lnTo>
                      <a:lnTo>
                        <a:pt x="644" y="1431"/>
                      </a:lnTo>
                      <a:lnTo>
                        <a:pt x="680" y="1434"/>
                      </a:lnTo>
                      <a:lnTo>
                        <a:pt x="717" y="14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8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90500" dist="1016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37" name="Freeform 623">
                  <a:extLst>
                    <a:ext uri="{FF2B5EF4-FFF2-40B4-BE49-F238E27FC236}">
                      <a16:creationId xmlns:a16="http://schemas.microsoft.com/office/drawing/2014/main" id="{11717397-C3AD-FEB0-F2F7-A239BCD29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262" y="4309734"/>
                  <a:ext cx="733425" cy="735013"/>
                </a:xfrm>
                <a:custGeom>
                  <a:avLst/>
                  <a:gdLst>
                    <a:gd name="T0" fmla="*/ 764 w 1386"/>
                    <a:gd name="T1" fmla="*/ 1383 h 1387"/>
                    <a:gd name="T2" fmla="*/ 867 w 1386"/>
                    <a:gd name="T3" fmla="*/ 1365 h 1387"/>
                    <a:gd name="T4" fmla="*/ 964 w 1386"/>
                    <a:gd name="T5" fmla="*/ 1332 h 1387"/>
                    <a:gd name="T6" fmla="*/ 1053 w 1386"/>
                    <a:gd name="T7" fmla="*/ 1287 h 1387"/>
                    <a:gd name="T8" fmla="*/ 1134 w 1386"/>
                    <a:gd name="T9" fmla="*/ 1228 h 1387"/>
                    <a:gd name="T10" fmla="*/ 1206 w 1386"/>
                    <a:gd name="T11" fmla="*/ 1160 h 1387"/>
                    <a:gd name="T12" fmla="*/ 1268 w 1386"/>
                    <a:gd name="T13" fmla="*/ 1082 h 1387"/>
                    <a:gd name="T14" fmla="*/ 1319 w 1386"/>
                    <a:gd name="T15" fmla="*/ 995 h 1387"/>
                    <a:gd name="T16" fmla="*/ 1355 w 1386"/>
                    <a:gd name="T17" fmla="*/ 899 h 1387"/>
                    <a:gd name="T18" fmla="*/ 1379 w 1386"/>
                    <a:gd name="T19" fmla="*/ 800 h 1387"/>
                    <a:gd name="T20" fmla="*/ 1386 w 1386"/>
                    <a:gd name="T21" fmla="*/ 693 h 1387"/>
                    <a:gd name="T22" fmla="*/ 1379 w 1386"/>
                    <a:gd name="T23" fmla="*/ 588 h 1387"/>
                    <a:gd name="T24" fmla="*/ 1355 w 1386"/>
                    <a:gd name="T25" fmla="*/ 487 h 1387"/>
                    <a:gd name="T26" fmla="*/ 1319 w 1386"/>
                    <a:gd name="T27" fmla="*/ 393 h 1387"/>
                    <a:gd name="T28" fmla="*/ 1268 w 1386"/>
                    <a:gd name="T29" fmla="*/ 306 h 1387"/>
                    <a:gd name="T30" fmla="*/ 1206 w 1386"/>
                    <a:gd name="T31" fmla="*/ 227 h 1387"/>
                    <a:gd name="T32" fmla="*/ 1134 w 1386"/>
                    <a:gd name="T33" fmla="*/ 158 h 1387"/>
                    <a:gd name="T34" fmla="*/ 1053 w 1386"/>
                    <a:gd name="T35" fmla="*/ 101 h 1387"/>
                    <a:gd name="T36" fmla="*/ 964 w 1386"/>
                    <a:gd name="T37" fmla="*/ 55 h 1387"/>
                    <a:gd name="T38" fmla="*/ 867 w 1386"/>
                    <a:gd name="T39" fmla="*/ 22 h 1387"/>
                    <a:gd name="T40" fmla="*/ 764 w 1386"/>
                    <a:gd name="T41" fmla="*/ 4 h 1387"/>
                    <a:gd name="T42" fmla="*/ 658 w 1386"/>
                    <a:gd name="T43" fmla="*/ 1 h 1387"/>
                    <a:gd name="T44" fmla="*/ 553 w 1386"/>
                    <a:gd name="T45" fmla="*/ 14 h 1387"/>
                    <a:gd name="T46" fmla="*/ 455 w 1386"/>
                    <a:gd name="T47" fmla="*/ 43 h 1387"/>
                    <a:gd name="T48" fmla="*/ 363 w 1386"/>
                    <a:gd name="T49" fmla="*/ 84 h 1387"/>
                    <a:gd name="T50" fmla="*/ 278 w 1386"/>
                    <a:gd name="T51" fmla="*/ 138 h 1387"/>
                    <a:gd name="T52" fmla="*/ 203 w 1386"/>
                    <a:gd name="T53" fmla="*/ 203 h 1387"/>
                    <a:gd name="T54" fmla="*/ 138 w 1386"/>
                    <a:gd name="T55" fmla="*/ 279 h 1387"/>
                    <a:gd name="T56" fmla="*/ 84 w 1386"/>
                    <a:gd name="T57" fmla="*/ 363 h 1387"/>
                    <a:gd name="T58" fmla="*/ 42 w 1386"/>
                    <a:gd name="T59" fmla="*/ 455 h 1387"/>
                    <a:gd name="T60" fmla="*/ 14 w 1386"/>
                    <a:gd name="T61" fmla="*/ 553 h 1387"/>
                    <a:gd name="T62" fmla="*/ 1 w 1386"/>
                    <a:gd name="T63" fmla="*/ 658 h 1387"/>
                    <a:gd name="T64" fmla="*/ 3 w 1386"/>
                    <a:gd name="T65" fmla="*/ 764 h 1387"/>
                    <a:gd name="T66" fmla="*/ 22 w 1386"/>
                    <a:gd name="T67" fmla="*/ 867 h 1387"/>
                    <a:gd name="T68" fmla="*/ 55 w 1386"/>
                    <a:gd name="T69" fmla="*/ 964 h 1387"/>
                    <a:gd name="T70" fmla="*/ 101 w 1386"/>
                    <a:gd name="T71" fmla="*/ 1053 h 1387"/>
                    <a:gd name="T72" fmla="*/ 158 w 1386"/>
                    <a:gd name="T73" fmla="*/ 1134 h 1387"/>
                    <a:gd name="T74" fmla="*/ 227 w 1386"/>
                    <a:gd name="T75" fmla="*/ 1206 h 1387"/>
                    <a:gd name="T76" fmla="*/ 306 w 1386"/>
                    <a:gd name="T77" fmla="*/ 1268 h 1387"/>
                    <a:gd name="T78" fmla="*/ 393 w 1386"/>
                    <a:gd name="T79" fmla="*/ 1319 h 1387"/>
                    <a:gd name="T80" fmla="*/ 487 w 1386"/>
                    <a:gd name="T81" fmla="*/ 1355 h 1387"/>
                    <a:gd name="T82" fmla="*/ 588 w 1386"/>
                    <a:gd name="T83" fmla="*/ 1379 h 1387"/>
                    <a:gd name="T84" fmla="*/ 693 w 1386"/>
                    <a:gd name="T85" fmla="*/ 1387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86" h="1387">
                      <a:moveTo>
                        <a:pt x="693" y="1387"/>
                      </a:moveTo>
                      <a:lnTo>
                        <a:pt x="729" y="1386"/>
                      </a:lnTo>
                      <a:lnTo>
                        <a:pt x="764" y="1383"/>
                      </a:lnTo>
                      <a:lnTo>
                        <a:pt x="799" y="1379"/>
                      </a:lnTo>
                      <a:lnTo>
                        <a:pt x="833" y="1373"/>
                      </a:lnTo>
                      <a:lnTo>
                        <a:pt x="867" y="1365"/>
                      </a:lnTo>
                      <a:lnTo>
                        <a:pt x="899" y="1355"/>
                      </a:lnTo>
                      <a:lnTo>
                        <a:pt x="931" y="1345"/>
                      </a:lnTo>
                      <a:lnTo>
                        <a:pt x="964" y="1332"/>
                      </a:lnTo>
                      <a:lnTo>
                        <a:pt x="994" y="1319"/>
                      </a:lnTo>
                      <a:lnTo>
                        <a:pt x="1024" y="1304"/>
                      </a:lnTo>
                      <a:lnTo>
                        <a:pt x="1053" y="1287"/>
                      </a:lnTo>
                      <a:lnTo>
                        <a:pt x="1082" y="1268"/>
                      </a:lnTo>
                      <a:lnTo>
                        <a:pt x="1108" y="1249"/>
                      </a:lnTo>
                      <a:lnTo>
                        <a:pt x="1134" y="1228"/>
                      </a:lnTo>
                      <a:lnTo>
                        <a:pt x="1159" y="1206"/>
                      </a:lnTo>
                      <a:lnTo>
                        <a:pt x="1183" y="1184"/>
                      </a:lnTo>
                      <a:lnTo>
                        <a:pt x="1206" y="1160"/>
                      </a:lnTo>
                      <a:lnTo>
                        <a:pt x="1228" y="1134"/>
                      </a:lnTo>
                      <a:lnTo>
                        <a:pt x="1249" y="1108"/>
                      </a:lnTo>
                      <a:lnTo>
                        <a:pt x="1268" y="1082"/>
                      </a:lnTo>
                      <a:lnTo>
                        <a:pt x="1287" y="1053"/>
                      </a:lnTo>
                      <a:lnTo>
                        <a:pt x="1303" y="1024"/>
                      </a:lnTo>
                      <a:lnTo>
                        <a:pt x="1319" y="995"/>
                      </a:lnTo>
                      <a:lnTo>
                        <a:pt x="1332" y="964"/>
                      </a:lnTo>
                      <a:lnTo>
                        <a:pt x="1345" y="932"/>
                      </a:lnTo>
                      <a:lnTo>
                        <a:pt x="1355" y="899"/>
                      </a:lnTo>
                      <a:lnTo>
                        <a:pt x="1364" y="867"/>
                      </a:lnTo>
                      <a:lnTo>
                        <a:pt x="1373" y="833"/>
                      </a:lnTo>
                      <a:lnTo>
                        <a:pt x="1379" y="800"/>
                      </a:lnTo>
                      <a:lnTo>
                        <a:pt x="1383" y="764"/>
                      </a:lnTo>
                      <a:lnTo>
                        <a:pt x="1386" y="730"/>
                      </a:lnTo>
                      <a:lnTo>
                        <a:pt x="1386" y="693"/>
                      </a:lnTo>
                      <a:lnTo>
                        <a:pt x="1386" y="658"/>
                      </a:lnTo>
                      <a:lnTo>
                        <a:pt x="1383" y="622"/>
                      </a:lnTo>
                      <a:lnTo>
                        <a:pt x="1379" y="588"/>
                      </a:lnTo>
                      <a:lnTo>
                        <a:pt x="1373" y="553"/>
                      </a:lnTo>
                      <a:lnTo>
                        <a:pt x="1364" y="520"/>
                      </a:lnTo>
                      <a:lnTo>
                        <a:pt x="1355" y="487"/>
                      </a:lnTo>
                      <a:lnTo>
                        <a:pt x="1345" y="455"/>
                      </a:lnTo>
                      <a:lnTo>
                        <a:pt x="1332" y="424"/>
                      </a:lnTo>
                      <a:lnTo>
                        <a:pt x="1319" y="393"/>
                      </a:lnTo>
                      <a:lnTo>
                        <a:pt x="1303" y="363"/>
                      </a:lnTo>
                      <a:lnTo>
                        <a:pt x="1287" y="335"/>
                      </a:lnTo>
                      <a:lnTo>
                        <a:pt x="1268" y="306"/>
                      </a:lnTo>
                      <a:lnTo>
                        <a:pt x="1249" y="279"/>
                      </a:lnTo>
                      <a:lnTo>
                        <a:pt x="1228" y="252"/>
                      </a:lnTo>
                      <a:lnTo>
                        <a:pt x="1206" y="227"/>
                      </a:lnTo>
                      <a:lnTo>
                        <a:pt x="1183" y="203"/>
                      </a:lnTo>
                      <a:lnTo>
                        <a:pt x="1159" y="180"/>
                      </a:lnTo>
                      <a:lnTo>
                        <a:pt x="1134" y="158"/>
                      </a:lnTo>
                      <a:lnTo>
                        <a:pt x="1108" y="138"/>
                      </a:lnTo>
                      <a:lnTo>
                        <a:pt x="1082" y="119"/>
                      </a:lnTo>
                      <a:lnTo>
                        <a:pt x="1053" y="101"/>
                      </a:lnTo>
                      <a:lnTo>
                        <a:pt x="1024" y="84"/>
                      </a:lnTo>
                      <a:lnTo>
                        <a:pt x="994" y="69"/>
                      </a:lnTo>
                      <a:lnTo>
                        <a:pt x="964" y="55"/>
                      </a:lnTo>
                      <a:lnTo>
                        <a:pt x="931" y="43"/>
                      </a:lnTo>
                      <a:lnTo>
                        <a:pt x="899" y="31"/>
                      </a:lnTo>
                      <a:lnTo>
                        <a:pt x="867" y="22"/>
                      </a:lnTo>
                      <a:lnTo>
                        <a:pt x="833" y="14"/>
                      </a:lnTo>
                      <a:lnTo>
                        <a:pt x="799" y="8"/>
                      </a:lnTo>
                      <a:lnTo>
                        <a:pt x="764" y="4"/>
                      </a:lnTo>
                      <a:lnTo>
                        <a:pt x="729" y="1"/>
                      </a:lnTo>
                      <a:lnTo>
                        <a:pt x="693" y="0"/>
                      </a:lnTo>
                      <a:lnTo>
                        <a:pt x="658" y="1"/>
                      </a:lnTo>
                      <a:lnTo>
                        <a:pt x="622" y="4"/>
                      </a:lnTo>
                      <a:lnTo>
                        <a:pt x="588" y="8"/>
                      </a:lnTo>
                      <a:lnTo>
                        <a:pt x="553" y="14"/>
                      </a:lnTo>
                      <a:lnTo>
                        <a:pt x="520" y="22"/>
                      </a:lnTo>
                      <a:lnTo>
                        <a:pt x="487" y="31"/>
                      </a:lnTo>
                      <a:lnTo>
                        <a:pt x="455" y="43"/>
                      </a:lnTo>
                      <a:lnTo>
                        <a:pt x="424" y="55"/>
                      </a:lnTo>
                      <a:lnTo>
                        <a:pt x="393" y="69"/>
                      </a:lnTo>
                      <a:lnTo>
                        <a:pt x="363" y="84"/>
                      </a:lnTo>
                      <a:lnTo>
                        <a:pt x="333" y="101"/>
                      </a:lnTo>
                      <a:lnTo>
                        <a:pt x="306" y="119"/>
                      </a:lnTo>
                      <a:lnTo>
                        <a:pt x="278" y="138"/>
                      </a:lnTo>
                      <a:lnTo>
                        <a:pt x="252" y="158"/>
                      </a:lnTo>
                      <a:lnTo>
                        <a:pt x="227" y="180"/>
                      </a:lnTo>
                      <a:lnTo>
                        <a:pt x="203" y="203"/>
                      </a:lnTo>
                      <a:lnTo>
                        <a:pt x="180" y="227"/>
                      </a:lnTo>
                      <a:lnTo>
                        <a:pt x="158" y="252"/>
                      </a:lnTo>
                      <a:lnTo>
                        <a:pt x="138" y="279"/>
                      </a:lnTo>
                      <a:lnTo>
                        <a:pt x="118" y="306"/>
                      </a:lnTo>
                      <a:lnTo>
                        <a:pt x="101" y="335"/>
                      </a:lnTo>
                      <a:lnTo>
                        <a:pt x="84" y="363"/>
                      </a:lnTo>
                      <a:lnTo>
                        <a:pt x="69" y="393"/>
                      </a:lnTo>
                      <a:lnTo>
                        <a:pt x="55" y="424"/>
                      </a:lnTo>
                      <a:lnTo>
                        <a:pt x="42" y="455"/>
                      </a:lnTo>
                      <a:lnTo>
                        <a:pt x="31" y="487"/>
                      </a:lnTo>
                      <a:lnTo>
                        <a:pt x="22" y="520"/>
                      </a:lnTo>
                      <a:lnTo>
                        <a:pt x="14" y="553"/>
                      </a:lnTo>
                      <a:lnTo>
                        <a:pt x="8" y="588"/>
                      </a:lnTo>
                      <a:lnTo>
                        <a:pt x="3" y="622"/>
                      </a:lnTo>
                      <a:lnTo>
                        <a:pt x="1" y="658"/>
                      </a:lnTo>
                      <a:lnTo>
                        <a:pt x="0" y="693"/>
                      </a:lnTo>
                      <a:lnTo>
                        <a:pt x="1" y="730"/>
                      </a:lnTo>
                      <a:lnTo>
                        <a:pt x="3" y="764"/>
                      </a:lnTo>
                      <a:lnTo>
                        <a:pt x="8" y="800"/>
                      </a:lnTo>
                      <a:lnTo>
                        <a:pt x="14" y="833"/>
                      </a:lnTo>
                      <a:lnTo>
                        <a:pt x="22" y="867"/>
                      </a:lnTo>
                      <a:lnTo>
                        <a:pt x="31" y="899"/>
                      </a:lnTo>
                      <a:lnTo>
                        <a:pt x="42" y="932"/>
                      </a:lnTo>
                      <a:lnTo>
                        <a:pt x="55" y="964"/>
                      </a:lnTo>
                      <a:lnTo>
                        <a:pt x="69" y="995"/>
                      </a:lnTo>
                      <a:lnTo>
                        <a:pt x="84" y="1024"/>
                      </a:lnTo>
                      <a:lnTo>
                        <a:pt x="101" y="1053"/>
                      </a:lnTo>
                      <a:lnTo>
                        <a:pt x="118" y="1082"/>
                      </a:lnTo>
                      <a:lnTo>
                        <a:pt x="138" y="1108"/>
                      </a:lnTo>
                      <a:lnTo>
                        <a:pt x="158" y="1134"/>
                      </a:lnTo>
                      <a:lnTo>
                        <a:pt x="180" y="1160"/>
                      </a:lnTo>
                      <a:lnTo>
                        <a:pt x="203" y="1184"/>
                      </a:lnTo>
                      <a:lnTo>
                        <a:pt x="227" y="1206"/>
                      </a:lnTo>
                      <a:lnTo>
                        <a:pt x="252" y="1228"/>
                      </a:lnTo>
                      <a:lnTo>
                        <a:pt x="278" y="1249"/>
                      </a:lnTo>
                      <a:lnTo>
                        <a:pt x="306" y="1268"/>
                      </a:lnTo>
                      <a:lnTo>
                        <a:pt x="333" y="1287"/>
                      </a:lnTo>
                      <a:lnTo>
                        <a:pt x="363" y="1304"/>
                      </a:lnTo>
                      <a:lnTo>
                        <a:pt x="393" y="1319"/>
                      </a:lnTo>
                      <a:lnTo>
                        <a:pt x="424" y="1332"/>
                      </a:lnTo>
                      <a:lnTo>
                        <a:pt x="455" y="1345"/>
                      </a:lnTo>
                      <a:lnTo>
                        <a:pt x="487" y="1355"/>
                      </a:lnTo>
                      <a:lnTo>
                        <a:pt x="520" y="1365"/>
                      </a:lnTo>
                      <a:lnTo>
                        <a:pt x="553" y="1373"/>
                      </a:lnTo>
                      <a:lnTo>
                        <a:pt x="588" y="1379"/>
                      </a:lnTo>
                      <a:lnTo>
                        <a:pt x="622" y="1383"/>
                      </a:lnTo>
                      <a:lnTo>
                        <a:pt x="658" y="1386"/>
                      </a:lnTo>
                      <a:lnTo>
                        <a:pt x="693" y="1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5300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120" name="Grupo 994">
                <a:extLst>
                  <a:ext uri="{FF2B5EF4-FFF2-40B4-BE49-F238E27FC236}">
                    <a16:creationId xmlns:a16="http://schemas.microsoft.com/office/drawing/2014/main" id="{034CA882-5099-5E12-0216-DF9D72D8F1AD}"/>
                  </a:ext>
                </a:extLst>
              </p:cNvPr>
              <p:cNvGrpSpPr/>
              <p:nvPr/>
            </p:nvGrpSpPr>
            <p:grpSpPr>
              <a:xfrm>
                <a:off x="8598000" y="3384641"/>
                <a:ext cx="1277473" cy="1275407"/>
                <a:chOff x="830437" y="4187497"/>
                <a:chExt cx="981075" cy="979488"/>
              </a:xfrm>
            </p:grpSpPr>
            <p:sp>
              <p:nvSpPr>
                <p:cNvPr id="132" name="Freeform 621">
                  <a:extLst>
                    <a:ext uri="{FF2B5EF4-FFF2-40B4-BE49-F238E27FC236}">
                      <a16:creationId xmlns:a16="http://schemas.microsoft.com/office/drawing/2014/main" id="{799A919F-A401-7E4B-2B3A-3421A8A56F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437" y="4187497"/>
                  <a:ext cx="981075" cy="979488"/>
                </a:xfrm>
                <a:custGeom>
                  <a:avLst/>
                  <a:gdLst>
                    <a:gd name="T0" fmla="*/ 832 w 1852"/>
                    <a:gd name="T1" fmla="*/ 1846 h 1851"/>
                    <a:gd name="T2" fmla="*/ 695 w 1852"/>
                    <a:gd name="T3" fmla="*/ 1822 h 1851"/>
                    <a:gd name="T4" fmla="*/ 566 w 1852"/>
                    <a:gd name="T5" fmla="*/ 1779 h 1851"/>
                    <a:gd name="T6" fmla="*/ 446 w 1852"/>
                    <a:gd name="T7" fmla="*/ 1717 h 1851"/>
                    <a:gd name="T8" fmla="*/ 337 w 1852"/>
                    <a:gd name="T9" fmla="*/ 1640 h 1851"/>
                    <a:gd name="T10" fmla="*/ 241 w 1852"/>
                    <a:gd name="T11" fmla="*/ 1548 h 1851"/>
                    <a:gd name="T12" fmla="*/ 159 w 1852"/>
                    <a:gd name="T13" fmla="*/ 1443 h 1851"/>
                    <a:gd name="T14" fmla="*/ 92 w 1852"/>
                    <a:gd name="T15" fmla="*/ 1327 h 1851"/>
                    <a:gd name="T16" fmla="*/ 43 w 1852"/>
                    <a:gd name="T17" fmla="*/ 1201 h 1851"/>
                    <a:gd name="T18" fmla="*/ 11 w 1852"/>
                    <a:gd name="T19" fmla="*/ 1066 h 1851"/>
                    <a:gd name="T20" fmla="*/ 0 w 1852"/>
                    <a:gd name="T21" fmla="*/ 925 h 1851"/>
                    <a:gd name="T22" fmla="*/ 11 w 1852"/>
                    <a:gd name="T23" fmla="*/ 784 h 1851"/>
                    <a:gd name="T24" fmla="*/ 43 w 1852"/>
                    <a:gd name="T25" fmla="*/ 650 h 1851"/>
                    <a:gd name="T26" fmla="*/ 92 w 1852"/>
                    <a:gd name="T27" fmla="*/ 524 h 1851"/>
                    <a:gd name="T28" fmla="*/ 159 w 1852"/>
                    <a:gd name="T29" fmla="*/ 409 h 1851"/>
                    <a:gd name="T30" fmla="*/ 241 w 1852"/>
                    <a:gd name="T31" fmla="*/ 303 h 1851"/>
                    <a:gd name="T32" fmla="*/ 337 w 1852"/>
                    <a:gd name="T33" fmla="*/ 212 h 1851"/>
                    <a:gd name="T34" fmla="*/ 446 w 1852"/>
                    <a:gd name="T35" fmla="*/ 134 h 1851"/>
                    <a:gd name="T36" fmla="*/ 566 w 1852"/>
                    <a:gd name="T37" fmla="*/ 73 h 1851"/>
                    <a:gd name="T38" fmla="*/ 695 w 1852"/>
                    <a:gd name="T39" fmla="*/ 29 h 1851"/>
                    <a:gd name="T40" fmla="*/ 832 w 1852"/>
                    <a:gd name="T41" fmla="*/ 4 h 1851"/>
                    <a:gd name="T42" fmla="*/ 974 w 1852"/>
                    <a:gd name="T43" fmla="*/ 1 h 1851"/>
                    <a:gd name="T44" fmla="*/ 1113 w 1852"/>
                    <a:gd name="T45" fmla="*/ 19 h 1851"/>
                    <a:gd name="T46" fmla="*/ 1245 w 1852"/>
                    <a:gd name="T47" fmla="*/ 56 h 1851"/>
                    <a:gd name="T48" fmla="*/ 1367 w 1852"/>
                    <a:gd name="T49" fmla="*/ 112 h 1851"/>
                    <a:gd name="T50" fmla="*/ 1481 w 1852"/>
                    <a:gd name="T51" fmla="*/ 184 h 1851"/>
                    <a:gd name="T52" fmla="*/ 1581 w 1852"/>
                    <a:gd name="T53" fmla="*/ 271 h 1851"/>
                    <a:gd name="T54" fmla="*/ 1669 w 1852"/>
                    <a:gd name="T55" fmla="*/ 372 h 1851"/>
                    <a:gd name="T56" fmla="*/ 1741 w 1852"/>
                    <a:gd name="T57" fmla="*/ 484 h 1851"/>
                    <a:gd name="T58" fmla="*/ 1796 w 1852"/>
                    <a:gd name="T59" fmla="*/ 608 h 1851"/>
                    <a:gd name="T60" fmla="*/ 1833 w 1852"/>
                    <a:gd name="T61" fmla="*/ 740 h 1851"/>
                    <a:gd name="T62" fmla="*/ 1851 w 1852"/>
                    <a:gd name="T63" fmla="*/ 878 h 1851"/>
                    <a:gd name="T64" fmla="*/ 1847 w 1852"/>
                    <a:gd name="T65" fmla="*/ 1020 h 1851"/>
                    <a:gd name="T66" fmla="*/ 1823 w 1852"/>
                    <a:gd name="T67" fmla="*/ 1157 h 1851"/>
                    <a:gd name="T68" fmla="*/ 1780 w 1852"/>
                    <a:gd name="T69" fmla="*/ 1286 h 1851"/>
                    <a:gd name="T70" fmla="*/ 1718 w 1852"/>
                    <a:gd name="T71" fmla="*/ 1405 h 1851"/>
                    <a:gd name="T72" fmla="*/ 1641 w 1852"/>
                    <a:gd name="T73" fmla="*/ 1514 h 1851"/>
                    <a:gd name="T74" fmla="*/ 1549 w 1852"/>
                    <a:gd name="T75" fmla="*/ 1610 h 1851"/>
                    <a:gd name="T76" fmla="*/ 1444 w 1852"/>
                    <a:gd name="T77" fmla="*/ 1693 h 1851"/>
                    <a:gd name="T78" fmla="*/ 1328 w 1852"/>
                    <a:gd name="T79" fmla="*/ 1760 h 1851"/>
                    <a:gd name="T80" fmla="*/ 1202 w 1852"/>
                    <a:gd name="T81" fmla="*/ 1810 h 1851"/>
                    <a:gd name="T82" fmla="*/ 1067 w 1852"/>
                    <a:gd name="T83" fmla="*/ 1841 h 1851"/>
                    <a:gd name="T84" fmla="*/ 926 w 1852"/>
                    <a:gd name="T85" fmla="*/ 1851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52" h="1851">
                      <a:moveTo>
                        <a:pt x="926" y="1851"/>
                      </a:moveTo>
                      <a:lnTo>
                        <a:pt x="879" y="1850"/>
                      </a:lnTo>
                      <a:lnTo>
                        <a:pt x="832" y="1846"/>
                      </a:lnTo>
                      <a:lnTo>
                        <a:pt x="785" y="1841"/>
                      </a:lnTo>
                      <a:lnTo>
                        <a:pt x="739" y="1833"/>
                      </a:lnTo>
                      <a:lnTo>
                        <a:pt x="695" y="1822"/>
                      </a:lnTo>
                      <a:lnTo>
                        <a:pt x="651" y="1810"/>
                      </a:lnTo>
                      <a:lnTo>
                        <a:pt x="608" y="1795"/>
                      </a:lnTo>
                      <a:lnTo>
                        <a:pt x="566" y="1779"/>
                      </a:lnTo>
                      <a:lnTo>
                        <a:pt x="525" y="1760"/>
                      </a:lnTo>
                      <a:lnTo>
                        <a:pt x="485" y="1740"/>
                      </a:lnTo>
                      <a:lnTo>
                        <a:pt x="446" y="1717"/>
                      </a:lnTo>
                      <a:lnTo>
                        <a:pt x="408" y="1693"/>
                      </a:lnTo>
                      <a:lnTo>
                        <a:pt x="373" y="1668"/>
                      </a:lnTo>
                      <a:lnTo>
                        <a:pt x="337" y="1640"/>
                      </a:lnTo>
                      <a:lnTo>
                        <a:pt x="304" y="1610"/>
                      </a:lnTo>
                      <a:lnTo>
                        <a:pt x="272" y="1581"/>
                      </a:lnTo>
                      <a:lnTo>
                        <a:pt x="241" y="1548"/>
                      </a:lnTo>
                      <a:lnTo>
                        <a:pt x="212" y="1514"/>
                      </a:lnTo>
                      <a:lnTo>
                        <a:pt x="185" y="1480"/>
                      </a:lnTo>
                      <a:lnTo>
                        <a:pt x="159" y="1443"/>
                      </a:lnTo>
                      <a:lnTo>
                        <a:pt x="135" y="1405"/>
                      </a:lnTo>
                      <a:lnTo>
                        <a:pt x="113" y="1367"/>
                      </a:lnTo>
                      <a:lnTo>
                        <a:pt x="92" y="1327"/>
                      </a:lnTo>
                      <a:lnTo>
                        <a:pt x="74" y="1286"/>
                      </a:lnTo>
                      <a:lnTo>
                        <a:pt x="57" y="1244"/>
                      </a:lnTo>
                      <a:lnTo>
                        <a:pt x="43" y="1201"/>
                      </a:lnTo>
                      <a:lnTo>
                        <a:pt x="30" y="1157"/>
                      </a:lnTo>
                      <a:lnTo>
                        <a:pt x="20" y="1112"/>
                      </a:lnTo>
                      <a:lnTo>
                        <a:pt x="11" y="1066"/>
                      </a:lnTo>
                      <a:lnTo>
                        <a:pt x="5" y="1020"/>
                      </a:lnTo>
                      <a:lnTo>
                        <a:pt x="2" y="973"/>
                      </a:lnTo>
                      <a:lnTo>
                        <a:pt x="0" y="925"/>
                      </a:lnTo>
                      <a:lnTo>
                        <a:pt x="2" y="878"/>
                      </a:lnTo>
                      <a:lnTo>
                        <a:pt x="5" y="831"/>
                      </a:lnTo>
                      <a:lnTo>
                        <a:pt x="11" y="784"/>
                      </a:lnTo>
                      <a:lnTo>
                        <a:pt x="20" y="740"/>
                      </a:lnTo>
                      <a:lnTo>
                        <a:pt x="30" y="694"/>
                      </a:lnTo>
                      <a:lnTo>
                        <a:pt x="43" y="650"/>
                      </a:lnTo>
                      <a:lnTo>
                        <a:pt x="57" y="608"/>
                      </a:lnTo>
                      <a:lnTo>
                        <a:pt x="74" y="566"/>
                      </a:lnTo>
                      <a:lnTo>
                        <a:pt x="92" y="524"/>
                      </a:lnTo>
                      <a:lnTo>
                        <a:pt x="113" y="484"/>
                      </a:lnTo>
                      <a:lnTo>
                        <a:pt x="135" y="445"/>
                      </a:lnTo>
                      <a:lnTo>
                        <a:pt x="159" y="409"/>
                      </a:lnTo>
                      <a:lnTo>
                        <a:pt x="185" y="372"/>
                      </a:lnTo>
                      <a:lnTo>
                        <a:pt x="212" y="336"/>
                      </a:lnTo>
                      <a:lnTo>
                        <a:pt x="241" y="303"/>
                      </a:lnTo>
                      <a:lnTo>
                        <a:pt x="272" y="271"/>
                      </a:lnTo>
                      <a:lnTo>
                        <a:pt x="304" y="240"/>
                      </a:lnTo>
                      <a:lnTo>
                        <a:pt x="337" y="212"/>
                      </a:lnTo>
                      <a:lnTo>
                        <a:pt x="373" y="184"/>
                      </a:lnTo>
                      <a:lnTo>
                        <a:pt x="408" y="158"/>
                      </a:lnTo>
                      <a:lnTo>
                        <a:pt x="446" y="134"/>
                      </a:lnTo>
                      <a:lnTo>
                        <a:pt x="485" y="112"/>
                      </a:lnTo>
                      <a:lnTo>
                        <a:pt x="525" y="91"/>
                      </a:lnTo>
                      <a:lnTo>
                        <a:pt x="566" y="73"/>
                      </a:lnTo>
                      <a:lnTo>
                        <a:pt x="608" y="56"/>
                      </a:lnTo>
                      <a:lnTo>
                        <a:pt x="651" y="42"/>
                      </a:lnTo>
                      <a:lnTo>
                        <a:pt x="695" y="29"/>
                      </a:lnTo>
                      <a:lnTo>
                        <a:pt x="739" y="19"/>
                      </a:lnTo>
                      <a:lnTo>
                        <a:pt x="785" y="11"/>
                      </a:lnTo>
                      <a:lnTo>
                        <a:pt x="832" y="4"/>
                      </a:lnTo>
                      <a:lnTo>
                        <a:pt x="879" y="1"/>
                      </a:lnTo>
                      <a:lnTo>
                        <a:pt x="926" y="0"/>
                      </a:lnTo>
                      <a:lnTo>
                        <a:pt x="974" y="1"/>
                      </a:lnTo>
                      <a:lnTo>
                        <a:pt x="1021" y="4"/>
                      </a:lnTo>
                      <a:lnTo>
                        <a:pt x="1067" y="11"/>
                      </a:lnTo>
                      <a:lnTo>
                        <a:pt x="1113" y="19"/>
                      </a:lnTo>
                      <a:lnTo>
                        <a:pt x="1158" y="29"/>
                      </a:lnTo>
                      <a:lnTo>
                        <a:pt x="1202" y="42"/>
                      </a:lnTo>
                      <a:lnTo>
                        <a:pt x="1245" y="56"/>
                      </a:lnTo>
                      <a:lnTo>
                        <a:pt x="1287" y="73"/>
                      </a:lnTo>
                      <a:lnTo>
                        <a:pt x="1328" y="91"/>
                      </a:lnTo>
                      <a:lnTo>
                        <a:pt x="1367" y="112"/>
                      </a:lnTo>
                      <a:lnTo>
                        <a:pt x="1406" y="134"/>
                      </a:lnTo>
                      <a:lnTo>
                        <a:pt x="1444" y="158"/>
                      </a:lnTo>
                      <a:lnTo>
                        <a:pt x="1481" y="184"/>
                      </a:lnTo>
                      <a:lnTo>
                        <a:pt x="1515" y="212"/>
                      </a:lnTo>
                      <a:lnTo>
                        <a:pt x="1549" y="240"/>
                      </a:lnTo>
                      <a:lnTo>
                        <a:pt x="1581" y="271"/>
                      </a:lnTo>
                      <a:lnTo>
                        <a:pt x="1611" y="303"/>
                      </a:lnTo>
                      <a:lnTo>
                        <a:pt x="1641" y="336"/>
                      </a:lnTo>
                      <a:lnTo>
                        <a:pt x="1669" y="372"/>
                      </a:lnTo>
                      <a:lnTo>
                        <a:pt x="1694" y="409"/>
                      </a:lnTo>
                      <a:lnTo>
                        <a:pt x="1718" y="445"/>
                      </a:lnTo>
                      <a:lnTo>
                        <a:pt x="1741" y="484"/>
                      </a:lnTo>
                      <a:lnTo>
                        <a:pt x="1761" y="524"/>
                      </a:lnTo>
                      <a:lnTo>
                        <a:pt x="1780" y="566"/>
                      </a:lnTo>
                      <a:lnTo>
                        <a:pt x="1796" y="608"/>
                      </a:lnTo>
                      <a:lnTo>
                        <a:pt x="1811" y="650"/>
                      </a:lnTo>
                      <a:lnTo>
                        <a:pt x="1823" y="694"/>
                      </a:lnTo>
                      <a:lnTo>
                        <a:pt x="1833" y="740"/>
                      </a:lnTo>
                      <a:lnTo>
                        <a:pt x="1841" y="784"/>
                      </a:lnTo>
                      <a:lnTo>
                        <a:pt x="1847" y="831"/>
                      </a:lnTo>
                      <a:lnTo>
                        <a:pt x="1851" y="878"/>
                      </a:lnTo>
                      <a:lnTo>
                        <a:pt x="1852" y="925"/>
                      </a:lnTo>
                      <a:lnTo>
                        <a:pt x="1851" y="973"/>
                      </a:lnTo>
                      <a:lnTo>
                        <a:pt x="1847" y="1020"/>
                      </a:lnTo>
                      <a:lnTo>
                        <a:pt x="1841" y="1066"/>
                      </a:lnTo>
                      <a:lnTo>
                        <a:pt x="1833" y="1112"/>
                      </a:lnTo>
                      <a:lnTo>
                        <a:pt x="1823" y="1157"/>
                      </a:lnTo>
                      <a:lnTo>
                        <a:pt x="1811" y="1201"/>
                      </a:lnTo>
                      <a:lnTo>
                        <a:pt x="1796" y="1244"/>
                      </a:lnTo>
                      <a:lnTo>
                        <a:pt x="1780" y="1286"/>
                      </a:lnTo>
                      <a:lnTo>
                        <a:pt x="1761" y="1327"/>
                      </a:lnTo>
                      <a:lnTo>
                        <a:pt x="1741" y="1366"/>
                      </a:lnTo>
                      <a:lnTo>
                        <a:pt x="1718" y="1405"/>
                      </a:lnTo>
                      <a:lnTo>
                        <a:pt x="1694" y="1443"/>
                      </a:lnTo>
                      <a:lnTo>
                        <a:pt x="1669" y="1480"/>
                      </a:lnTo>
                      <a:lnTo>
                        <a:pt x="1641" y="1514"/>
                      </a:lnTo>
                      <a:lnTo>
                        <a:pt x="1611" y="1548"/>
                      </a:lnTo>
                      <a:lnTo>
                        <a:pt x="1581" y="1581"/>
                      </a:lnTo>
                      <a:lnTo>
                        <a:pt x="1549" y="1610"/>
                      </a:lnTo>
                      <a:lnTo>
                        <a:pt x="1515" y="1640"/>
                      </a:lnTo>
                      <a:lnTo>
                        <a:pt x="1481" y="1668"/>
                      </a:lnTo>
                      <a:lnTo>
                        <a:pt x="1444" y="1693"/>
                      </a:lnTo>
                      <a:lnTo>
                        <a:pt x="1406" y="1717"/>
                      </a:lnTo>
                      <a:lnTo>
                        <a:pt x="1367" y="1740"/>
                      </a:lnTo>
                      <a:lnTo>
                        <a:pt x="1328" y="1760"/>
                      </a:lnTo>
                      <a:lnTo>
                        <a:pt x="1287" y="1779"/>
                      </a:lnTo>
                      <a:lnTo>
                        <a:pt x="1245" y="1795"/>
                      </a:lnTo>
                      <a:lnTo>
                        <a:pt x="1202" y="1810"/>
                      </a:lnTo>
                      <a:lnTo>
                        <a:pt x="1158" y="1822"/>
                      </a:lnTo>
                      <a:lnTo>
                        <a:pt x="1113" y="1833"/>
                      </a:lnTo>
                      <a:lnTo>
                        <a:pt x="1067" y="1841"/>
                      </a:lnTo>
                      <a:lnTo>
                        <a:pt x="1021" y="1846"/>
                      </a:lnTo>
                      <a:lnTo>
                        <a:pt x="974" y="1850"/>
                      </a:lnTo>
                      <a:lnTo>
                        <a:pt x="926" y="18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152400" dist="152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33" name="Freeform 622">
                  <a:extLst>
                    <a:ext uri="{FF2B5EF4-FFF2-40B4-BE49-F238E27FC236}">
                      <a16:creationId xmlns:a16="http://schemas.microsoft.com/office/drawing/2014/main" id="{50537355-8A14-E4DF-5D24-C288B5457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62" y="4297034"/>
                  <a:ext cx="758825" cy="760413"/>
                </a:xfrm>
                <a:custGeom>
                  <a:avLst/>
                  <a:gdLst>
                    <a:gd name="T0" fmla="*/ 790 w 1434"/>
                    <a:gd name="T1" fmla="*/ 1431 h 1436"/>
                    <a:gd name="T2" fmla="*/ 897 w 1434"/>
                    <a:gd name="T3" fmla="*/ 1413 h 1436"/>
                    <a:gd name="T4" fmla="*/ 997 w 1434"/>
                    <a:gd name="T5" fmla="*/ 1378 h 1436"/>
                    <a:gd name="T6" fmla="*/ 1089 w 1434"/>
                    <a:gd name="T7" fmla="*/ 1331 h 1436"/>
                    <a:gd name="T8" fmla="*/ 1174 w 1434"/>
                    <a:gd name="T9" fmla="*/ 1272 h 1436"/>
                    <a:gd name="T10" fmla="*/ 1249 w 1434"/>
                    <a:gd name="T11" fmla="*/ 1200 h 1436"/>
                    <a:gd name="T12" fmla="*/ 1313 w 1434"/>
                    <a:gd name="T13" fmla="*/ 1118 h 1436"/>
                    <a:gd name="T14" fmla="*/ 1364 w 1434"/>
                    <a:gd name="T15" fmla="*/ 1029 h 1436"/>
                    <a:gd name="T16" fmla="*/ 1402 w 1434"/>
                    <a:gd name="T17" fmla="*/ 931 h 1436"/>
                    <a:gd name="T18" fmla="*/ 1426 w 1434"/>
                    <a:gd name="T19" fmla="*/ 827 h 1436"/>
                    <a:gd name="T20" fmla="*/ 1434 w 1434"/>
                    <a:gd name="T21" fmla="*/ 717 h 1436"/>
                    <a:gd name="T22" fmla="*/ 1426 w 1434"/>
                    <a:gd name="T23" fmla="*/ 608 h 1436"/>
                    <a:gd name="T24" fmla="*/ 1402 w 1434"/>
                    <a:gd name="T25" fmla="*/ 504 h 1436"/>
                    <a:gd name="T26" fmla="*/ 1364 w 1434"/>
                    <a:gd name="T27" fmla="*/ 407 h 1436"/>
                    <a:gd name="T28" fmla="*/ 1313 w 1434"/>
                    <a:gd name="T29" fmla="*/ 316 h 1436"/>
                    <a:gd name="T30" fmla="*/ 1249 w 1434"/>
                    <a:gd name="T31" fmla="*/ 235 h 1436"/>
                    <a:gd name="T32" fmla="*/ 1174 w 1434"/>
                    <a:gd name="T33" fmla="*/ 164 h 1436"/>
                    <a:gd name="T34" fmla="*/ 1089 w 1434"/>
                    <a:gd name="T35" fmla="*/ 104 h 1436"/>
                    <a:gd name="T36" fmla="*/ 997 w 1434"/>
                    <a:gd name="T37" fmla="*/ 56 h 1436"/>
                    <a:gd name="T38" fmla="*/ 897 w 1434"/>
                    <a:gd name="T39" fmla="*/ 23 h 1436"/>
                    <a:gd name="T40" fmla="*/ 790 w 1434"/>
                    <a:gd name="T41" fmla="*/ 4 h 1436"/>
                    <a:gd name="T42" fmla="*/ 680 w 1434"/>
                    <a:gd name="T43" fmla="*/ 1 h 1436"/>
                    <a:gd name="T44" fmla="*/ 573 w 1434"/>
                    <a:gd name="T45" fmla="*/ 15 h 1436"/>
                    <a:gd name="T46" fmla="*/ 471 w 1434"/>
                    <a:gd name="T47" fmla="*/ 44 h 1436"/>
                    <a:gd name="T48" fmla="*/ 376 w 1434"/>
                    <a:gd name="T49" fmla="*/ 87 h 1436"/>
                    <a:gd name="T50" fmla="*/ 289 w 1434"/>
                    <a:gd name="T51" fmla="*/ 143 h 1436"/>
                    <a:gd name="T52" fmla="*/ 210 w 1434"/>
                    <a:gd name="T53" fmla="*/ 211 h 1436"/>
                    <a:gd name="T54" fmla="*/ 142 w 1434"/>
                    <a:gd name="T55" fmla="*/ 289 h 1436"/>
                    <a:gd name="T56" fmla="*/ 87 w 1434"/>
                    <a:gd name="T57" fmla="*/ 376 h 1436"/>
                    <a:gd name="T58" fmla="*/ 44 w 1434"/>
                    <a:gd name="T59" fmla="*/ 471 h 1436"/>
                    <a:gd name="T60" fmla="*/ 15 w 1434"/>
                    <a:gd name="T61" fmla="*/ 573 h 1436"/>
                    <a:gd name="T62" fmla="*/ 1 w 1434"/>
                    <a:gd name="T63" fmla="*/ 681 h 1436"/>
                    <a:gd name="T64" fmla="*/ 3 w 1434"/>
                    <a:gd name="T65" fmla="*/ 791 h 1436"/>
                    <a:gd name="T66" fmla="*/ 23 w 1434"/>
                    <a:gd name="T67" fmla="*/ 897 h 1436"/>
                    <a:gd name="T68" fmla="*/ 56 w 1434"/>
                    <a:gd name="T69" fmla="*/ 997 h 1436"/>
                    <a:gd name="T70" fmla="*/ 104 w 1434"/>
                    <a:gd name="T71" fmla="*/ 1090 h 1436"/>
                    <a:gd name="T72" fmla="*/ 164 w 1434"/>
                    <a:gd name="T73" fmla="*/ 1174 h 1436"/>
                    <a:gd name="T74" fmla="*/ 235 w 1434"/>
                    <a:gd name="T75" fmla="*/ 1249 h 1436"/>
                    <a:gd name="T76" fmla="*/ 316 w 1434"/>
                    <a:gd name="T77" fmla="*/ 1313 h 1436"/>
                    <a:gd name="T78" fmla="*/ 407 w 1434"/>
                    <a:gd name="T79" fmla="*/ 1365 h 1436"/>
                    <a:gd name="T80" fmla="*/ 504 w 1434"/>
                    <a:gd name="T81" fmla="*/ 1402 h 1436"/>
                    <a:gd name="T82" fmla="*/ 608 w 1434"/>
                    <a:gd name="T83" fmla="*/ 1426 h 1436"/>
                    <a:gd name="T84" fmla="*/ 717 w 1434"/>
                    <a:gd name="T85" fmla="*/ 1436 h 1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34" h="1436">
                      <a:moveTo>
                        <a:pt x="717" y="1436"/>
                      </a:moveTo>
                      <a:lnTo>
                        <a:pt x="754" y="1434"/>
                      </a:lnTo>
                      <a:lnTo>
                        <a:pt x="790" y="1431"/>
                      </a:lnTo>
                      <a:lnTo>
                        <a:pt x="827" y="1426"/>
                      </a:lnTo>
                      <a:lnTo>
                        <a:pt x="861" y="1421"/>
                      </a:lnTo>
                      <a:lnTo>
                        <a:pt x="897" y="1413"/>
                      </a:lnTo>
                      <a:lnTo>
                        <a:pt x="930" y="1402"/>
                      </a:lnTo>
                      <a:lnTo>
                        <a:pt x="965" y="1392"/>
                      </a:lnTo>
                      <a:lnTo>
                        <a:pt x="997" y="1378"/>
                      </a:lnTo>
                      <a:lnTo>
                        <a:pt x="1029" y="1365"/>
                      </a:lnTo>
                      <a:lnTo>
                        <a:pt x="1060" y="1348"/>
                      </a:lnTo>
                      <a:lnTo>
                        <a:pt x="1089" y="1331"/>
                      </a:lnTo>
                      <a:lnTo>
                        <a:pt x="1118" y="1313"/>
                      </a:lnTo>
                      <a:lnTo>
                        <a:pt x="1147" y="1292"/>
                      </a:lnTo>
                      <a:lnTo>
                        <a:pt x="1174" y="1272"/>
                      </a:lnTo>
                      <a:lnTo>
                        <a:pt x="1199" y="1249"/>
                      </a:lnTo>
                      <a:lnTo>
                        <a:pt x="1225" y="1225"/>
                      </a:lnTo>
                      <a:lnTo>
                        <a:pt x="1249" y="1200"/>
                      </a:lnTo>
                      <a:lnTo>
                        <a:pt x="1270" y="1174"/>
                      </a:lnTo>
                      <a:lnTo>
                        <a:pt x="1292" y="1147"/>
                      </a:lnTo>
                      <a:lnTo>
                        <a:pt x="1313" y="1118"/>
                      </a:lnTo>
                      <a:lnTo>
                        <a:pt x="1331" y="1090"/>
                      </a:lnTo>
                      <a:lnTo>
                        <a:pt x="1348" y="1060"/>
                      </a:lnTo>
                      <a:lnTo>
                        <a:pt x="1364" y="1029"/>
                      </a:lnTo>
                      <a:lnTo>
                        <a:pt x="1378" y="997"/>
                      </a:lnTo>
                      <a:lnTo>
                        <a:pt x="1391" y="965"/>
                      </a:lnTo>
                      <a:lnTo>
                        <a:pt x="1402" y="931"/>
                      </a:lnTo>
                      <a:lnTo>
                        <a:pt x="1413" y="897"/>
                      </a:lnTo>
                      <a:lnTo>
                        <a:pt x="1421" y="863"/>
                      </a:lnTo>
                      <a:lnTo>
                        <a:pt x="1426" y="827"/>
                      </a:lnTo>
                      <a:lnTo>
                        <a:pt x="1431" y="791"/>
                      </a:lnTo>
                      <a:lnTo>
                        <a:pt x="1434" y="755"/>
                      </a:lnTo>
                      <a:lnTo>
                        <a:pt x="1434" y="717"/>
                      </a:lnTo>
                      <a:lnTo>
                        <a:pt x="1434" y="681"/>
                      </a:lnTo>
                      <a:lnTo>
                        <a:pt x="1431" y="644"/>
                      </a:lnTo>
                      <a:lnTo>
                        <a:pt x="1426" y="608"/>
                      </a:lnTo>
                      <a:lnTo>
                        <a:pt x="1421" y="573"/>
                      </a:lnTo>
                      <a:lnTo>
                        <a:pt x="1413" y="539"/>
                      </a:lnTo>
                      <a:lnTo>
                        <a:pt x="1402" y="504"/>
                      </a:lnTo>
                      <a:lnTo>
                        <a:pt x="1391" y="471"/>
                      </a:lnTo>
                      <a:lnTo>
                        <a:pt x="1378" y="439"/>
                      </a:lnTo>
                      <a:lnTo>
                        <a:pt x="1364" y="407"/>
                      </a:lnTo>
                      <a:lnTo>
                        <a:pt x="1348" y="376"/>
                      </a:lnTo>
                      <a:lnTo>
                        <a:pt x="1331" y="346"/>
                      </a:lnTo>
                      <a:lnTo>
                        <a:pt x="1313" y="316"/>
                      </a:lnTo>
                      <a:lnTo>
                        <a:pt x="1292" y="289"/>
                      </a:lnTo>
                      <a:lnTo>
                        <a:pt x="1270" y="261"/>
                      </a:lnTo>
                      <a:lnTo>
                        <a:pt x="1249" y="235"/>
                      </a:lnTo>
                      <a:lnTo>
                        <a:pt x="1225" y="211"/>
                      </a:lnTo>
                      <a:lnTo>
                        <a:pt x="1199" y="187"/>
                      </a:lnTo>
                      <a:lnTo>
                        <a:pt x="1174" y="164"/>
                      </a:lnTo>
                      <a:lnTo>
                        <a:pt x="1147" y="143"/>
                      </a:lnTo>
                      <a:lnTo>
                        <a:pt x="1118" y="123"/>
                      </a:lnTo>
                      <a:lnTo>
                        <a:pt x="1089" y="104"/>
                      </a:lnTo>
                      <a:lnTo>
                        <a:pt x="1060" y="87"/>
                      </a:lnTo>
                      <a:lnTo>
                        <a:pt x="1029" y="71"/>
                      </a:lnTo>
                      <a:lnTo>
                        <a:pt x="997" y="56"/>
                      </a:lnTo>
                      <a:lnTo>
                        <a:pt x="965" y="44"/>
                      </a:lnTo>
                      <a:lnTo>
                        <a:pt x="930" y="32"/>
                      </a:lnTo>
                      <a:lnTo>
                        <a:pt x="897" y="23"/>
                      </a:lnTo>
                      <a:lnTo>
                        <a:pt x="861" y="15"/>
                      </a:lnTo>
                      <a:lnTo>
                        <a:pt x="827" y="8"/>
                      </a:lnTo>
                      <a:lnTo>
                        <a:pt x="790" y="4"/>
                      </a:lnTo>
                      <a:lnTo>
                        <a:pt x="754" y="1"/>
                      </a:lnTo>
                      <a:lnTo>
                        <a:pt x="717" y="0"/>
                      </a:lnTo>
                      <a:lnTo>
                        <a:pt x="680" y="1"/>
                      </a:lnTo>
                      <a:lnTo>
                        <a:pt x="644" y="4"/>
                      </a:lnTo>
                      <a:lnTo>
                        <a:pt x="608" y="8"/>
                      </a:lnTo>
                      <a:lnTo>
                        <a:pt x="573" y="15"/>
                      </a:lnTo>
                      <a:lnTo>
                        <a:pt x="538" y="23"/>
                      </a:lnTo>
                      <a:lnTo>
                        <a:pt x="504" y="32"/>
                      </a:lnTo>
                      <a:lnTo>
                        <a:pt x="471" y="44"/>
                      </a:lnTo>
                      <a:lnTo>
                        <a:pt x="439" y="56"/>
                      </a:lnTo>
                      <a:lnTo>
                        <a:pt x="407" y="71"/>
                      </a:lnTo>
                      <a:lnTo>
                        <a:pt x="376" y="87"/>
                      </a:lnTo>
                      <a:lnTo>
                        <a:pt x="346" y="104"/>
                      </a:lnTo>
                      <a:lnTo>
                        <a:pt x="316" y="123"/>
                      </a:lnTo>
                      <a:lnTo>
                        <a:pt x="289" y="143"/>
                      </a:lnTo>
                      <a:lnTo>
                        <a:pt x="261" y="164"/>
                      </a:lnTo>
                      <a:lnTo>
                        <a:pt x="235" y="187"/>
                      </a:lnTo>
                      <a:lnTo>
                        <a:pt x="210" y="211"/>
                      </a:lnTo>
                      <a:lnTo>
                        <a:pt x="187" y="235"/>
                      </a:lnTo>
                      <a:lnTo>
                        <a:pt x="164" y="261"/>
                      </a:lnTo>
                      <a:lnTo>
                        <a:pt x="142" y="289"/>
                      </a:lnTo>
                      <a:lnTo>
                        <a:pt x="123" y="316"/>
                      </a:lnTo>
                      <a:lnTo>
                        <a:pt x="104" y="346"/>
                      </a:lnTo>
                      <a:lnTo>
                        <a:pt x="87" y="376"/>
                      </a:lnTo>
                      <a:lnTo>
                        <a:pt x="71" y="407"/>
                      </a:lnTo>
                      <a:lnTo>
                        <a:pt x="56" y="439"/>
                      </a:lnTo>
                      <a:lnTo>
                        <a:pt x="44" y="471"/>
                      </a:lnTo>
                      <a:lnTo>
                        <a:pt x="32" y="504"/>
                      </a:lnTo>
                      <a:lnTo>
                        <a:pt x="23" y="539"/>
                      </a:lnTo>
                      <a:lnTo>
                        <a:pt x="15" y="573"/>
                      </a:lnTo>
                      <a:lnTo>
                        <a:pt x="8" y="608"/>
                      </a:lnTo>
                      <a:lnTo>
                        <a:pt x="3" y="644"/>
                      </a:lnTo>
                      <a:lnTo>
                        <a:pt x="1" y="681"/>
                      </a:lnTo>
                      <a:lnTo>
                        <a:pt x="0" y="717"/>
                      </a:lnTo>
                      <a:lnTo>
                        <a:pt x="1" y="755"/>
                      </a:lnTo>
                      <a:lnTo>
                        <a:pt x="3" y="791"/>
                      </a:lnTo>
                      <a:lnTo>
                        <a:pt x="8" y="827"/>
                      </a:lnTo>
                      <a:lnTo>
                        <a:pt x="15" y="863"/>
                      </a:lnTo>
                      <a:lnTo>
                        <a:pt x="23" y="897"/>
                      </a:lnTo>
                      <a:lnTo>
                        <a:pt x="32" y="931"/>
                      </a:lnTo>
                      <a:lnTo>
                        <a:pt x="44" y="965"/>
                      </a:lnTo>
                      <a:lnTo>
                        <a:pt x="56" y="997"/>
                      </a:lnTo>
                      <a:lnTo>
                        <a:pt x="71" y="1029"/>
                      </a:lnTo>
                      <a:lnTo>
                        <a:pt x="87" y="1060"/>
                      </a:lnTo>
                      <a:lnTo>
                        <a:pt x="104" y="1090"/>
                      </a:lnTo>
                      <a:lnTo>
                        <a:pt x="123" y="1118"/>
                      </a:lnTo>
                      <a:lnTo>
                        <a:pt x="142" y="1147"/>
                      </a:lnTo>
                      <a:lnTo>
                        <a:pt x="164" y="1174"/>
                      </a:lnTo>
                      <a:lnTo>
                        <a:pt x="187" y="1200"/>
                      </a:lnTo>
                      <a:lnTo>
                        <a:pt x="210" y="1225"/>
                      </a:lnTo>
                      <a:lnTo>
                        <a:pt x="235" y="1249"/>
                      </a:lnTo>
                      <a:lnTo>
                        <a:pt x="261" y="1272"/>
                      </a:lnTo>
                      <a:lnTo>
                        <a:pt x="289" y="1292"/>
                      </a:lnTo>
                      <a:lnTo>
                        <a:pt x="316" y="1313"/>
                      </a:lnTo>
                      <a:lnTo>
                        <a:pt x="346" y="1331"/>
                      </a:lnTo>
                      <a:lnTo>
                        <a:pt x="376" y="1348"/>
                      </a:lnTo>
                      <a:lnTo>
                        <a:pt x="407" y="1365"/>
                      </a:lnTo>
                      <a:lnTo>
                        <a:pt x="439" y="1378"/>
                      </a:lnTo>
                      <a:lnTo>
                        <a:pt x="471" y="1392"/>
                      </a:lnTo>
                      <a:lnTo>
                        <a:pt x="504" y="1402"/>
                      </a:lnTo>
                      <a:lnTo>
                        <a:pt x="538" y="1413"/>
                      </a:lnTo>
                      <a:lnTo>
                        <a:pt x="573" y="1421"/>
                      </a:lnTo>
                      <a:lnTo>
                        <a:pt x="608" y="1426"/>
                      </a:lnTo>
                      <a:lnTo>
                        <a:pt x="644" y="1431"/>
                      </a:lnTo>
                      <a:lnTo>
                        <a:pt x="680" y="1434"/>
                      </a:lnTo>
                      <a:lnTo>
                        <a:pt x="717" y="14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8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90500" dist="1016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34" name="Freeform 623">
                  <a:extLst>
                    <a:ext uri="{FF2B5EF4-FFF2-40B4-BE49-F238E27FC236}">
                      <a16:creationId xmlns:a16="http://schemas.microsoft.com/office/drawing/2014/main" id="{C7E34A4E-B5A1-3A54-8006-0452B49AB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262" y="4309734"/>
                  <a:ext cx="733425" cy="735013"/>
                </a:xfrm>
                <a:custGeom>
                  <a:avLst/>
                  <a:gdLst>
                    <a:gd name="T0" fmla="*/ 764 w 1386"/>
                    <a:gd name="T1" fmla="*/ 1383 h 1387"/>
                    <a:gd name="T2" fmla="*/ 867 w 1386"/>
                    <a:gd name="T3" fmla="*/ 1365 h 1387"/>
                    <a:gd name="T4" fmla="*/ 964 w 1386"/>
                    <a:gd name="T5" fmla="*/ 1332 h 1387"/>
                    <a:gd name="T6" fmla="*/ 1053 w 1386"/>
                    <a:gd name="T7" fmla="*/ 1287 h 1387"/>
                    <a:gd name="T8" fmla="*/ 1134 w 1386"/>
                    <a:gd name="T9" fmla="*/ 1228 h 1387"/>
                    <a:gd name="T10" fmla="*/ 1206 w 1386"/>
                    <a:gd name="T11" fmla="*/ 1160 h 1387"/>
                    <a:gd name="T12" fmla="*/ 1268 w 1386"/>
                    <a:gd name="T13" fmla="*/ 1082 h 1387"/>
                    <a:gd name="T14" fmla="*/ 1319 w 1386"/>
                    <a:gd name="T15" fmla="*/ 995 h 1387"/>
                    <a:gd name="T16" fmla="*/ 1355 w 1386"/>
                    <a:gd name="T17" fmla="*/ 899 h 1387"/>
                    <a:gd name="T18" fmla="*/ 1379 w 1386"/>
                    <a:gd name="T19" fmla="*/ 800 h 1387"/>
                    <a:gd name="T20" fmla="*/ 1386 w 1386"/>
                    <a:gd name="T21" fmla="*/ 693 h 1387"/>
                    <a:gd name="T22" fmla="*/ 1379 w 1386"/>
                    <a:gd name="T23" fmla="*/ 588 h 1387"/>
                    <a:gd name="T24" fmla="*/ 1355 w 1386"/>
                    <a:gd name="T25" fmla="*/ 487 h 1387"/>
                    <a:gd name="T26" fmla="*/ 1319 w 1386"/>
                    <a:gd name="T27" fmla="*/ 393 h 1387"/>
                    <a:gd name="T28" fmla="*/ 1268 w 1386"/>
                    <a:gd name="T29" fmla="*/ 306 h 1387"/>
                    <a:gd name="T30" fmla="*/ 1206 w 1386"/>
                    <a:gd name="T31" fmla="*/ 227 h 1387"/>
                    <a:gd name="T32" fmla="*/ 1134 w 1386"/>
                    <a:gd name="T33" fmla="*/ 158 h 1387"/>
                    <a:gd name="T34" fmla="*/ 1053 w 1386"/>
                    <a:gd name="T35" fmla="*/ 101 h 1387"/>
                    <a:gd name="T36" fmla="*/ 964 w 1386"/>
                    <a:gd name="T37" fmla="*/ 55 h 1387"/>
                    <a:gd name="T38" fmla="*/ 867 w 1386"/>
                    <a:gd name="T39" fmla="*/ 22 h 1387"/>
                    <a:gd name="T40" fmla="*/ 764 w 1386"/>
                    <a:gd name="T41" fmla="*/ 4 h 1387"/>
                    <a:gd name="T42" fmla="*/ 658 w 1386"/>
                    <a:gd name="T43" fmla="*/ 1 h 1387"/>
                    <a:gd name="T44" fmla="*/ 553 w 1386"/>
                    <a:gd name="T45" fmla="*/ 14 h 1387"/>
                    <a:gd name="T46" fmla="*/ 455 w 1386"/>
                    <a:gd name="T47" fmla="*/ 43 h 1387"/>
                    <a:gd name="T48" fmla="*/ 363 w 1386"/>
                    <a:gd name="T49" fmla="*/ 84 h 1387"/>
                    <a:gd name="T50" fmla="*/ 278 w 1386"/>
                    <a:gd name="T51" fmla="*/ 138 h 1387"/>
                    <a:gd name="T52" fmla="*/ 203 w 1386"/>
                    <a:gd name="T53" fmla="*/ 203 h 1387"/>
                    <a:gd name="T54" fmla="*/ 138 w 1386"/>
                    <a:gd name="T55" fmla="*/ 279 h 1387"/>
                    <a:gd name="T56" fmla="*/ 84 w 1386"/>
                    <a:gd name="T57" fmla="*/ 363 h 1387"/>
                    <a:gd name="T58" fmla="*/ 42 w 1386"/>
                    <a:gd name="T59" fmla="*/ 455 h 1387"/>
                    <a:gd name="T60" fmla="*/ 14 w 1386"/>
                    <a:gd name="T61" fmla="*/ 553 h 1387"/>
                    <a:gd name="T62" fmla="*/ 1 w 1386"/>
                    <a:gd name="T63" fmla="*/ 658 h 1387"/>
                    <a:gd name="T64" fmla="*/ 3 w 1386"/>
                    <a:gd name="T65" fmla="*/ 764 h 1387"/>
                    <a:gd name="T66" fmla="*/ 22 w 1386"/>
                    <a:gd name="T67" fmla="*/ 867 h 1387"/>
                    <a:gd name="T68" fmla="*/ 55 w 1386"/>
                    <a:gd name="T69" fmla="*/ 964 h 1387"/>
                    <a:gd name="T70" fmla="*/ 101 w 1386"/>
                    <a:gd name="T71" fmla="*/ 1053 h 1387"/>
                    <a:gd name="T72" fmla="*/ 158 w 1386"/>
                    <a:gd name="T73" fmla="*/ 1134 h 1387"/>
                    <a:gd name="T74" fmla="*/ 227 w 1386"/>
                    <a:gd name="T75" fmla="*/ 1206 h 1387"/>
                    <a:gd name="T76" fmla="*/ 306 w 1386"/>
                    <a:gd name="T77" fmla="*/ 1268 h 1387"/>
                    <a:gd name="T78" fmla="*/ 393 w 1386"/>
                    <a:gd name="T79" fmla="*/ 1319 h 1387"/>
                    <a:gd name="T80" fmla="*/ 487 w 1386"/>
                    <a:gd name="T81" fmla="*/ 1355 h 1387"/>
                    <a:gd name="T82" fmla="*/ 588 w 1386"/>
                    <a:gd name="T83" fmla="*/ 1379 h 1387"/>
                    <a:gd name="T84" fmla="*/ 693 w 1386"/>
                    <a:gd name="T85" fmla="*/ 1387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86" h="1387">
                      <a:moveTo>
                        <a:pt x="693" y="1387"/>
                      </a:moveTo>
                      <a:lnTo>
                        <a:pt x="729" y="1386"/>
                      </a:lnTo>
                      <a:lnTo>
                        <a:pt x="764" y="1383"/>
                      </a:lnTo>
                      <a:lnTo>
                        <a:pt x="799" y="1379"/>
                      </a:lnTo>
                      <a:lnTo>
                        <a:pt x="833" y="1373"/>
                      </a:lnTo>
                      <a:lnTo>
                        <a:pt x="867" y="1365"/>
                      </a:lnTo>
                      <a:lnTo>
                        <a:pt x="899" y="1355"/>
                      </a:lnTo>
                      <a:lnTo>
                        <a:pt x="931" y="1345"/>
                      </a:lnTo>
                      <a:lnTo>
                        <a:pt x="964" y="1332"/>
                      </a:lnTo>
                      <a:lnTo>
                        <a:pt x="994" y="1319"/>
                      </a:lnTo>
                      <a:lnTo>
                        <a:pt x="1024" y="1304"/>
                      </a:lnTo>
                      <a:lnTo>
                        <a:pt x="1053" y="1287"/>
                      </a:lnTo>
                      <a:lnTo>
                        <a:pt x="1082" y="1268"/>
                      </a:lnTo>
                      <a:lnTo>
                        <a:pt x="1108" y="1249"/>
                      </a:lnTo>
                      <a:lnTo>
                        <a:pt x="1134" y="1228"/>
                      </a:lnTo>
                      <a:lnTo>
                        <a:pt x="1159" y="1206"/>
                      </a:lnTo>
                      <a:lnTo>
                        <a:pt x="1183" y="1184"/>
                      </a:lnTo>
                      <a:lnTo>
                        <a:pt x="1206" y="1160"/>
                      </a:lnTo>
                      <a:lnTo>
                        <a:pt x="1228" y="1134"/>
                      </a:lnTo>
                      <a:lnTo>
                        <a:pt x="1249" y="1108"/>
                      </a:lnTo>
                      <a:lnTo>
                        <a:pt x="1268" y="1082"/>
                      </a:lnTo>
                      <a:lnTo>
                        <a:pt x="1287" y="1053"/>
                      </a:lnTo>
                      <a:lnTo>
                        <a:pt x="1303" y="1024"/>
                      </a:lnTo>
                      <a:lnTo>
                        <a:pt x="1319" y="995"/>
                      </a:lnTo>
                      <a:lnTo>
                        <a:pt x="1332" y="964"/>
                      </a:lnTo>
                      <a:lnTo>
                        <a:pt x="1345" y="932"/>
                      </a:lnTo>
                      <a:lnTo>
                        <a:pt x="1355" y="899"/>
                      </a:lnTo>
                      <a:lnTo>
                        <a:pt x="1364" y="867"/>
                      </a:lnTo>
                      <a:lnTo>
                        <a:pt x="1373" y="833"/>
                      </a:lnTo>
                      <a:lnTo>
                        <a:pt x="1379" y="800"/>
                      </a:lnTo>
                      <a:lnTo>
                        <a:pt x="1383" y="764"/>
                      </a:lnTo>
                      <a:lnTo>
                        <a:pt x="1386" y="730"/>
                      </a:lnTo>
                      <a:lnTo>
                        <a:pt x="1386" y="693"/>
                      </a:lnTo>
                      <a:lnTo>
                        <a:pt x="1386" y="658"/>
                      </a:lnTo>
                      <a:lnTo>
                        <a:pt x="1383" y="622"/>
                      </a:lnTo>
                      <a:lnTo>
                        <a:pt x="1379" y="588"/>
                      </a:lnTo>
                      <a:lnTo>
                        <a:pt x="1373" y="553"/>
                      </a:lnTo>
                      <a:lnTo>
                        <a:pt x="1364" y="520"/>
                      </a:lnTo>
                      <a:lnTo>
                        <a:pt x="1355" y="487"/>
                      </a:lnTo>
                      <a:lnTo>
                        <a:pt x="1345" y="455"/>
                      </a:lnTo>
                      <a:lnTo>
                        <a:pt x="1332" y="424"/>
                      </a:lnTo>
                      <a:lnTo>
                        <a:pt x="1319" y="393"/>
                      </a:lnTo>
                      <a:lnTo>
                        <a:pt x="1303" y="363"/>
                      </a:lnTo>
                      <a:lnTo>
                        <a:pt x="1287" y="335"/>
                      </a:lnTo>
                      <a:lnTo>
                        <a:pt x="1268" y="306"/>
                      </a:lnTo>
                      <a:lnTo>
                        <a:pt x="1249" y="279"/>
                      </a:lnTo>
                      <a:lnTo>
                        <a:pt x="1228" y="252"/>
                      </a:lnTo>
                      <a:lnTo>
                        <a:pt x="1206" y="227"/>
                      </a:lnTo>
                      <a:lnTo>
                        <a:pt x="1183" y="203"/>
                      </a:lnTo>
                      <a:lnTo>
                        <a:pt x="1159" y="180"/>
                      </a:lnTo>
                      <a:lnTo>
                        <a:pt x="1134" y="158"/>
                      </a:lnTo>
                      <a:lnTo>
                        <a:pt x="1108" y="138"/>
                      </a:lnTo>
                      <a:lnTo>
                        <a:pt x="1082" y="119"/>
                      </a:lnTo>
                      <a:lnTo>
                        <a:pt x="1053" y="101"/>
                      </a:lnTo>
                      <a:lnTo>
                        <a:pt x="1024" y="84"/>
                      </a:lnTo>
                      <a:lnTo>
                        <a:pt x="994" y="69"/>
                      </a:lnTo>
                      <a:lnTo>
                        <a:pt x="964" y="55"/>
                      </a:lnTo>
                      <a:lnTo>
                        <a:pt x="931" y="43"/>
                      </a:lnTo>
                      <a:lnTo>
                        <a:pt x="899" y="31"/>
                      </a:lnTo>
                      <a:lnTo>
                        <a:pt x="867" y="22"/>
                      </a:lnTo>
                      <a:lnTo>
                        <a:pt x="833" y="14"/>
                      </a:lnTo>
                      <a:lnTo>
                        <a:pt x="799" y="8"/>
                      </a:lnTo>
                      <a:lnTo>
                        <a:pt x="764" y="4"/>
                      </a:lnTo>
                      <a:lnTo>
                        <a:pt x="729" y="1"/>
                      </a:lnTo>
                      <a:lnTo>
                        <a:pt x="693" y="0"/>
                      </a:lnTo>
                      <a:lnTo>
                        <a:pt x="658" y="1"/>
                      </a:lnTo>
                      <a:lnTo>
                        <a:pt x="622" y="4"/>
                      </a:lnTo>
                      <a:lnTo>
                        <a:pt x="588" y="8"/>
                      </a:lnTo>
                      <a:lnTo>
                        <a:pt x="553" y="14"/>
                      </a:lnTo>
                      <a:lnTo>
                        <a:pt x="520" y="22"/>
                      </a:lnTo>
                      <a:lnTo>
                        <a:pt x="487" y="31"/>
                      </a:lnTo>
                      <a:lnTo>
                        <a:pt x="455" y="43"/>
                      </a:lnTo>
                      <a:lnTo>
                        <a:pt x="424" y="55"/>
                      </a:lnTo>
                      <a:lnTo>
                        <a:pt x="393" y="69"/>
                      </a:lnTo>
                      <a:lnTo>
                        <a:pt x="363" y="84"/>
                      </a:lnTo>
                      <a:lnTo>
                        <a:pt x="333" y="101"/>
                      </a:lnTo>
                      <a:lnTo>
                        <a:pt x="306" y="119"/>
                      </a:lnTo>
                      <a:lnTo>
                        <a:pt x="278" y="138"/>
                      </a:lnTo>
                      <a:lnTo>
                        <a:pt x="252" y="158"/>
                      </a:lnTo>
                      <a:lnTo>
                        <a:pt x="227" y="180"/>
                      </a:lnTo>
                      <a:lnTo>
                        <a:pt x="203" y="203"/>
                      </a:lnTo>
                      <a:lnTo>
                        <a:pt x="180" y="227"/>
                      </a:lnTo>
                      <a:lnTo>
                        <a:pt x="158" y="252"/>
                      </a:lnTo>
                      <a:lnTo>
                        <a:pt x="138" y="279"/>
                      </a:lnTo>
                      <a:lnTo>
                        <a:pt x="118" y="306"/>
                      </a:lnTo>
                      <a:lnTo>
                        <a:pt x="101" y="335"/>
                      </a:lnTo>
                      <a:lnTo>
                        <a:pt x="84" y="363"/>
                      </a:lnTo>
                      <a:lnTo>
                        <a:pt x="69" y="393"/>
                      </a:lnTo>
                      <a:lnTo>
                        <a:pt x="55" y="424"/>
                      </a:lnTo>
                      <a:lnTo>
                        <a:pt x="42" y="455"/>
                      </a:lnTo>
                      <a:lnTo>
                        <a:pt x="31" y="487"/>
                      </a:lnTo>
                      <a:lnTo>
                        <a:pt x="22" y="520"/>
                      </a:lnTo>
                      <a:lnTo>
                        <a:pt x="14" y="553"/>
                      </a:lnTo>
                      <a:lnTo>
                        <a:pt x="8" y="588"/>
                      </a:lnTo>
                      <a:lnTo>
                        <a:pt x="3" y="622"/>
                      </a:lnTo>
                      <a:lnTo>
                        <a:pt x="1" y="658"/>
                      </a:lnTo>
                      <a:lnTo>
                        <a:pt x="0" y="693"/>
                      </a:lnTo>
                      <a:lnTo>
                        <a:pt x="1" y="730"/>
                      </a:lnTo>
                      <a:lnTo>
                        <a:pt x="3" y="764"/>
                      </a:lnTo>
                      <a:lnTo>
                        <a:pt x="8" y="800"/>
                      </a:lnTo>
                      <a:lnTo>
                        <a:pt x="14" y="833"/>
                      </a:lnTo>
                      <a:lnTo>
                        <a:pt x="22" y="867"/>
                      </a:lnTo>
                      <a:lnTo>
                        <a:pt x="31" y="899"/>
                      </a:lnTo>
                      <a:lnTo>
                        <a:pt x="42" y="932"/>
                      </a:lnTo>
                      <a:lnTo>
                        <a:pt x="55" y="964"/>
                      </a:lnTo>
                      <a:lnTo>
                        <a:pt x="69" y="995"/>
                      </a:lnTo>
                      <a:lnTo>
                        <a:pt x="84" y="1024"/>
                      </a:lnTo>
                      <a:lnTo>
                        <a:pt x="101" y="1053"/>
                      </a:lnTo>
                      <a:lnTo>
                        <a:pt x="118" y="1082"/>
                      </a:lnTo>
                      <a:lnTo>
                        <a:pt x="138" y="1108"/>
                      </a:lnTo>
                      <a:lnTo>
                        <a:pt x="158" y="1134"/>
                      </a:lnTo>
                      <a:lnTo>
                        <a:pt x="180" y="1160"/>
                      </a:lnTo>
                      <a:lnTo>
                        <a:pt x="203" y="1184"/>
                      </a:lnTo>
                      <a:lnTo>
                        <a:pt x="227" y="1206"/>
                      </a:lnTo>
                      <a:lnTo>
                        <a:pt x="252" y="1228"/>
                      </a:lnTo>
                      <a:lnTo>
                        <a:pt x="278" y="1249"/>
                      </a:lnTo>
                      <a:lnTo>
                        <a:pt x="306" y="1268"/>
                      </a:lnTo>
                      <a:lnTo>
                        <a:pt x="333" y="1287"/>
                      </a:lnTo>
                      <a:lnTo>
                        <a:pt x="363" y="1304"/>
                      </a:lnTo>
                      <a:lnTo>
                        <a:pt x="393" y="1319"/>
                      </a:lnTo>
                      <a:lnTo>
                        <a:pt x="424" y="1332"/>
                      </a:lnTo>
                      <a:lnTo>
                        <a:pt x="455" y="1345"/>
                      </a:lnTo>
                      <a:lnTo>
                        <a:pt x="487" y="1355"/>
                      </a:lnTo>
                      <a:lnTo>
                        <a:pt x="520" y="1365"/>
                      </a:lnTo>
                      <a:lnTo>
                        <a:pt x="553" y="1373"/>
                      </a:lnTo>
                      <a:lnTo>
                        <a:pt x="588" y="1379"/>
                      </a:lnTo>
                      <a:lnTo>
                        <a:pt x="622" y="1383"/>
                      </a:lnTo>
                      <a:lnTo>
                        <a:pt x="658" y="1386"/>
                      </a:lnTo>
                      <a:lnTo>
                        <a:pt x="693" y="1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5300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8" tIns="45724" rIns="91448" bIns="4572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</p:grpSp>
          <p:cxnSp>
            <p:nvCxnSpPr>
              <p:cNvPr id="121" name="Conector reto 1019">
                <a:extLst>
                  <a:ext uri="{FF2B5EF4-FFF2-40B4-BE49-F238E27FC236}">
                    <a16:creationId xmlns:a16="http://schemas.microsoft.com/office/drawing/2014/main" id="{499B6876-D73E-0433-CB2A-F7315BC69F2D}"/>
                  </a:ext>
                </a:extLst>
              </p:cNvPr>
              <p:cNvCxnSpPr/>
              <p:nvPr/>
            </p:nvCxnSpPr>
            <p:spPr>
              <a:xfrm flipH="1">
                <a:off x="3168790" y="5564353"/>
                <a:ext cx="1" cy="49076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122" name="Retângulo 120">
                <a:extLst>
                  <a:ext uri="{FF2B5EF4-FFF2-40B4-BE49-F238E27FC236}">
                    <a16:creationId xmlns:a16="http://schemas.microsoft.com/office/drawing/2014/main" id="{48FB74E5-21AA-F547-A0AF-0D1C0DDC0584}"/>
                  </a:ext>
                </a:extLst>
              </p:cNvPr>
              <p:cNvSpPr/>
              <p:nvPr/>
            </p:nvSpPr>
            <p:spPr>
              <a:xfrm>
                <a:off x="1890144" y="3252033"/>
                <a:ext cx="2102985" cy="6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BR" sz="100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2. Avaliação de probabilidade</a:t>
                </a:r>
                <a:endParaRPr lang="pt-BR" sz="1000" dirty="0">
                  <a:solidFill>
                    <a:schemeClr val="accent3">
                      <a:lumMod val="50000"/>
                    </a:schemeClr>
                  </a:solidFill>
                  <a:latin typeface="Aptos" panose="020B0004020202020204" pitchFamily="34" charset="0"/>
                  <a:ea typeface="+mn-lt"/>
                  <a:cs typeface="Arial" panose="020B0604020202020204" pitchFamily="34" charset="0"/>
                </a:endParaRPr>
              </a:p>
            </p:txBody>
          </p:sp>
          <p:cxnSp>
            <p:nvCxnSpPr>
              <p:cNvPr id="123" name="Conector reto 121">
                <a:extLst>
                  <a:ext uri="{FF2B5EF4-FFF2-40B4-BE49-F238E27FC236}">
                    <a16:creationId xmlns:a16="http://schemas.microsoft.com/office/drawing/2014/main" id="{A7DD36AE-BEA0-055F-8E4D-97372D09F98D}"/>
                  </a:ext>
                </a:extLst>
              </p:cNvPr>
              <p:cNvCxnSpPr/>
              <p:nvPr/>
            </p:nvCxnSpPr>
            <p:spPr>
              <a:xfrm>
                <a:off x="4358579" y="3392222"/>
                <a:ext cx="0" cy="174215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124" name="Retângulo 125">
                <a:extLst>
                  <a:ext uri="{FF2B5EF4-FFF2-40B4-BE49-F238E27FC236}">
                    <a16:creationId xmlns:a16="http://schemas.microsoft.com/office/drawing/2014/main" id="{33FBB14A-E61F-77F8-7DD8-5B7A7C98754A}"/>
                  </a:ext>
                </a:extLst>
              </p:cNvPr>
              <p:cNvSpPr/>
              <p:nvPr/>
            </p:nvSpPr>
            <p:spPr>
              <a:xfrm>
                <a:off x="2070902" y="1802306"/>
                <a:ext cx="4575354" cy="1078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BR" sz="105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4. Consolidação do risco</a:t>
                </a:r>
              </a:p>
              <a:p>
                <a:pPr algn="r"/>
                <a:r>
                  <a:rPr lang="pt-BR" sz="900" i="1" dirty="0">
                    <a:solidFill>
                      <a:schemeClr val="bg1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Calcula o risco do processo conforme pesos atribuídos às dimensões avaliadas e o risco residual da matriz corporativa.</a:t>
                </a:r>
              </a:p>
            </p:txBody>
          </p:sp>
          <p:cxnSp>
            <p:nvCxnSpPr>
              <p:cNvPr id="125" name="Conector reto 126">
                <a:extLst>
                  <a:ext uri="{FF2B5EF4-FFF2-40B4-BE49-F238E27FC236}">
                    <a16:creationId xmlns:a16="http://schemas.microsoft.com/office/drawing/2014/main" id="{F9DDAEF0-1750-6379-4182-33E77811E4DC}"/>
                  </a:ext>
                </a:extLst>
              </p:cNvPr>
              <p:cNvCxnSpPr/>
              <p:nvPr/>
            </p:nvCxnSpPr>
            <p:spPr>
              <a:xfrm>
                <a:off x="6759138" y="2473786"/>
                <a:ext cx="0" cy="178959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126" name="Retângulo 127">
                <a:extLst>
                  <a:ext uri="{FF2B5EF4-FFF2-40B4-BE49-F238E27FC236}">
                    <a16:creationId xmlns:a16="http://schemas.microsoft.com/office/drawing/2014/main" id="{F5003B25-8AB5-8CFB-2D8A-E7C46C1F2932}"/>
                  </a:ext>
                </a:extLst>
              </p:cNvPr>
              <p:cNvSpPr/>
              <p:nvPr/>
            </p:nvSpPr>
            <p:spPr>
              <a:xfrm>
                <a:off x="9236736" y="1574250"/>
                <a:ext cx="1596460" cy="1784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BR" sz="100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6. Exportar resultado (Excel/PDF</a:t>
                </a:r>
                <a:r>
                  <a:rPr lang="pt-BR" sz="90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)</a:t>
                </a:r>
                <a:r>
                  <a:rPr lang="pt-BR" sz="900" i="1" dirty="0">
                    <a:solidFill>
                      <a:schemeClr val="bg1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 </a:t>
                </a:r>
              </a:p>
              <a:p>
                <a:pPr algn="r"/>
                <a:r>
                  <a:rPr lang="pt-BR" sz="900" i="1" dirty="0">
                    <a:solidFill>
                      <a:schemeClr val="bg1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Mantendo a rastreabilidade dos critérios utilizados</a:t>
                </a:r>
                <a:endParaRPr lang="pt-BR" sz="900" dirty="0">
                  <a:solidFill>
                    <a:schemeClr val="accent3">
                      <a:lumMod val="50000"/>
                    </a:schemeClr>
                  </a:solidFill>
                  <a:latin typeface="Aptos" panose="020B0004020202020204" pitchFamily="34" charset="0"/>
                  <a:ea typeface="+mn-lt"/>
                  <a:cs typeface="Arial" panose="020B0604020202020204" pitchFamily="34" charset="0"/>
                </a:endParaRPr>
              </a:p>
            </p:txBody>
          </p:sp>
          <p:cxnSp>
            <p:nvCxnSpPr>
              <p:cNvPr id="127" name="Conector reto 128">
                <a:extLst>
                  <a:ext uri="{FF2B5EF4-FFF2-40B4-BE49-F238E27FC236}">
                    <a16:creationId xmlns:a16="http://schemas.microsoft.com/office/drawing/2014/main" id="{86AA74CB-7F55-4CE2-B801-0099FB21E164}"/>
                  </a:ext>
                </a:extLst>
              </p:cNvPr>
              <p:cNvCxnSpPr/>
              <p:nvPr/>
            </p:nvCxnSpPr>
            <p:spPr>
              <a:xfrm>
                <a:off x="9240420" y="1735295"/>
                <a:ext cx="0" cy="1623392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128" name="Retângulo 129">
                <a:extLst>
                  <a:ext uri="{FF2B5EF4-FFF2-40B4-BE49-F238E27FC236}">
                    <a16:creationId xmlns:a16="http://schemas.microsoft.com/office/drawing/2014/main" id="{90BD02F1-AB0E-C164-2F32-C8738482DD3A}"/>
                  </a:ext>
                </a:extLst>
              </p:cNvPr>
              <p:cNvSpPr/>
              <p:nvPr/>
            </p:nvSpPr>
            <p:spPr>
              <a:xfrm>
                <a:off x="5664611" y="5851315"/>
                <a:ext cx="2565647" cy="1288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00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3. Gravar apontamento</a:t>
                </a:r>
              </a:p>
              <a:p>
                <a:r>
                  <a:rPr lang="pt-BR" sz="900" i="1" dirty="0">
                    <a:solidFill>
                      <a:schemeClr val="bg1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Conforme questionamentos respondidos sobre as dimensões COSO para cada apontamento</a:t>
                </a:r>
              </a:p>
            </p:txBody>
          </p:sp>
          <p:cxnSp>
            <p:nvCxnSpPr>
              <p:cNvPr id="129" name="Conector reto 130">
                <a:extLst>
                  <a:ext uri="{FF2B5EF4-FFF2-40B4-BE49-F238E27FC236}">
                    <a16:creationId xmlns:a16="http://schemas.microsoft.com/office/drawing/2014/main" id="{5AFB2734-2D7B-13B9-3B19-DDA9BBD35088}"/>
                  </a:ext>
                </a:extLst>
              </p:cNvPr>
              <p:cNvCxnSpPr/>
              <p:nvPr/>
            </p:nvCxnSpPr>
            <p:spPr>
              <a:xfrm flipH="1">
                <a:off x="5607676" y="4578517"/>
                <a:ext cx="1" cy="142523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130" name="Retângulo 133">
                <a:extLst>
                  <a:ext uri="{FF2B5EF4-FFF2-40B4-BE49-F238E27FC236}">
                    <a16:creationId xmlns:a16="http://schemas.microsoft.com/office/drawing/2014/main" id="{92943E51-F704-6A2B-E46C-9BB35B48DA64}"/>
                  </a:ext>
                </a:extLst>
              </p:cNvPr>
              <p:cNvSpPr/>
              <p:nvPr/>
            </p:nvSpPr>
            <p:spPr>
              <a:xfrm>
                <a:off x="8153738" y="5115339"/>
                <a:ext cx="2100544" cy="1288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000" b="1" dirty="0">
                    <a:solidFill>
                      <a:schemeClr val="accent3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5. Análise interna</a:t>
                </a:r>
              </a:p>
              <a:p>
                <a:r>
                  <a:rPr lang="pt-BR" sz="900" i="1" dirty="0">
                    <a:solidFill>
                      <a:schemeClr val="bg1">
                        <a:lumMod val="50000"/>
                      </a:schemeClr>
                    </a:solidFill>
                    <a:latin typeface="Aptos" panose="020B0004020202020204" pitchFamily="34" charset="0"/>
                    <a:ea typeface="+mn-lt"/>
                    <a:cs typeface="Arial" panose="020B0604020202020204" pitchFamily="34" charset="0"/>
                  </a:rPr>
                  <a:t>Discussão interna sobre eventuais aspectos subjetivos relevantes para a gestão.</a:t>
                </a:r>
              </a:p>
            </p:txBody>
          </p:sp>
          <p:cxnSp>
            <p:nvCxnSpPr>
              <p:cNvPr id="131" name="Conector reto 134">
                <a:extLst>
                  <a:ext uri="{FF2B5EF4-FFF2-40B4-BE49-F238E27FC236}">
                    <a16:creationId xmlns:a16="http://schemas.microsoft.com/office/drawing/2014/main" id="{19557ACE-64BA-4FD1-CE60-E79F130DCC6C}"/>
                  </a:ext>
                </a:extLst>
              </p:cNvPr>
              <p:cNvCxnSpPr/>
              <p:nvPr/>
            </p:nvCxnSpPr>
            <p:spPr>
              <a:xfrm flipH="1">
                <a:off x="8074300" y="3670199"/>
                <a:ext cx="1" cy="16071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</p:grpSp>
        <p:sp>
          <p:nvSpPr>
            <p:cNvPr id="107" name="Forma Livre 59">
              <a:extLst>
                <a:ext uri="{FF2B5EF4-FFF2-40B4-BE49-F238E27FC236}">
                  <a16:creationId xmlns:a16="http://schemas.microsoft.com/office/drawing/2014/main" id="{416E7BFB-9F98-D389-F565-518882DB8680}"/>
                </a:ext>
              </a:extLst>
            </p:cNvPr>
            <p:cNvSpPr/>
            <p:nvPr/>
          </p:nvSpPr>
          <p:spPr>
            <a:xfrm>
              <a:off x="1813549" y="10219054"/>
              <a:ext cx="443186" cy="423437"/>
            </a:xfrm>
            <a:custGeom>
              <a:avLst/>
              <a:gdLst>
                <a:gd name="connsiteX0" fmla="*/ 389212 w 443186"/>
                <a:gd name="connsiteY0" fmla="*/ 423437 h 423437"/>
                <a:gd name="connsiteX1" fmla="*/ 54049 w 443186"/>
                <a:gd name="connsiteY1" fmla="*/ 423437 h 423437"/>
                <a:gd name="connsiteX2" fmla="*/ 15892 w 443186"/>
                <a:gd name="connsiteY2" fmla="*/ 407597 h 423437"/>
                <a:gd name="connsiteX3" fmla="*/ 0 w 443186"/>
                <a:gd name="connsiteY3" fmla="*/ 369381 h 423437"/>
                <a:gd name="connsiteX4" fmla="*/ 75 w 443186"/>
                <a:gd name="connsiteY4" fmla="*/ 369381 h 423437"/>
                <a:gd name="connsiteX5" fmla="*/ 75 w 443186"/>
                <a:gd name="connsiteY5" fmla="*/ 54048 h 423437"/>
                <a:gd name="connsiteX6" fmla="*/ 0 w 443186"/>
                <a:gd name="connsiteY6" fmla="*/ 54048 h 423437"/>
                <a:gd name="connsiteX7" fmla="*/ 15892 w 443186"/>
                <a:gd name="connsiteY7" fmla="*/ 15833 h 423437"/>
                <a:gd name="connsiteX8" fmla="*/ 54049 w 443186"/>
                <a:gd name="connsiteY8" fmla="*/ 0 h 423437"/>
                <a:gd name="connsiteX9" fmla="*/ 54049 w 443186"/>
                <a:gd name="connsiteY9" fmla="*/ 45 h 423437"/>
                <a:gd name="connsiteX10" fmla="*/ 389212 w 443186"/>
                <a:gd name="connsiteY10" fmla="*/ 45 h 423437"/>
                <a:gd name="connsiteX11" fmla="*/ 389212 w 443186"/>
                <a:gd name="connsiteY11" fmla="*/ 0 h 423437"/>
                <a:gd name="connsiteX12" fmla="*/ 427368 w 443186"/>
                <a:gd name="connsiteY12" fmla="*/ 15833 h 423437"/>
                <a:gd name="connsiteX13" fmla="*/ 443186 w 443186"/>
                <a:gd name="connsiteY13" fmla="*/ 54056 h 423437"/>
                <a:gd name="connsiteX14" fmla="*/ 443111 w 443186"/>
                <a:gd name="connsiteY14" fmla="*/ 54056 h 423437"/>
                <a:gd name="connsiteX15" fmla="*/ 443111 w 443186"/>
                <a:gd name="connsiteY15" fmla="*/ 369381 h 423437"/>
                <a:gd name="connsiteX16" fmla="*/ 443186 w 443186"/>
                <a:gd name="connsiteY16" fmla="*/ 369381 h 423437"/>
                <a:gd name="connsiteX17" fmla="*/ 443111 w 443186"/>
                <a:gd name="connsiteY17" fmla="*/ 369388 h 423437"/>
                <a:gd name="connsiteX18" fmla="*/ 427368 w 443186"/>
                <a:gd name="connsiteY18" fmla="*/ 407604 h 423437"/>
                <a:gd name="connsiteX19" fmla="*/ 389212 w 443186"/>
                <a:gd name="connsiteY19" fmla="*/ 423392 h 423437"/>
                <a:gd name="connsiteX20" fmla="*/ 389212 w 443186"/>
                <a:gd name="connsiteY20" fmla="*/ 423437 h 423437"/>
                <a:gd name="connsiteX21" fmla="*/ 54049 w 443186"/>
                <a:gd name="connsiteY21" fmla="*/ 400281 h 423437"/>
                <a:gd name="connsiteX22" fmla="*/ 389212 w 443186"/>
                <a:gd name="connsiteY22" fmla="*/ 400281 h 423437"/>
                <a:gd name="connsiteX23" fmla="*/ 389212 w 443186"/>
                <a:gd name="connsiteY23" fmla="*/ 400326 h 423437"/>
                <a:gd name="connsiteX24" fmla="*/ 411026 w 443186"/>
                <a:gd name="connsiteY24" fmla="*/ 391232 h 423437"/>
                <a:gd name="connsiteX25" fmla="*/ 420097 w 443186"/>
                <a:gd name="connsiteY25" fmla="*/ 369388 h 423437"/>
                <a:gd name="connsiteX26" fmla="*/ 420022 w 443186"/>
                <a:gd name="connsiteY26" fmla="*/ 369388 h 423437"/>
                <a:gd name="connsiteX27" fmla="*/ 420097 w 443186"/>
                <a:gd name="connsiteY27" fmla="*/ 369381 h 423437"/>
                <a:gd name="connsiteX28" fmla="*/ 420097 w 443186"/>
                <a:gd name="connsiteY28" fmla="*/ 113049 h 423437"/>
                <a:gd name="connsiteX29" fmla="*/ 420022 w 443186"/>
                <a:gd name="connsiteY29" fmla="*/ 113049 h 423437"/>
                <a:gd name="connsiteX30" fmla="*/ 411026 w 443186"/>
                <a:gd name="connsiteY30" fmla="*/ 91191 h 423437"/>
                <a:gd name="connsiteX31" fmla="*/ 389212 w 443186"/>
                <a:gd name="connsiteY31" fmla="*/ 82142 h 423437"/>
                <a:gd name="connsiteX32" fmla="*/ 389212 w 443186"/>
                <a:gd name="connsiteY32" fmla="*/ 82097 h 423437"/>
                <a:gd name="connsiteX33" fmla="*/ 54049 w 443186"/>
                <a:gd name="connsiteY33" fmla="*/ 82097 h 423437"/>
                <a:gd name="connsiteX34" fmla="*/ 54049 w 443186"/>
                <a:gd name="connsiteY34" fmla="*/ 82142 h 423437"/>
                <a:gd name="connsiteX35" fmla="*/ 32159 w 443186"/>
                <a:gd name="connsiteY35" fmla="*/ 91199 h 423437"/>
                <a:gd name="connsiteX36" fmla="*/ 23163 w 443186"/>
                <a:gd name="connsiteY36" fmla="*/ 113042 h 423437"/>
                <a:gd name="connsiteX37" fmla="*/ 23089 w 443186"/>
                <a:gd name="connsiteY37" fmla="*/ 113042 h 423437"/>
                <a:gd name="connsiteX38" fmla="*/ 23089 w 443186"/>
                <a:gd name="connsiteY38" fmla="*/ 369381 h 423437"/>
                <a:gd name="connsiteX39" fmla="*/ 23163 w 443186"/>
                <a:gd name="connsiteY39" fmla="*/ 369381 h 423437"/>
                <a:gd name="connsiteX40" fmla="*/ 32159 w 443186"/>
                <a:gd name="connsiteY40" fmla="*/ 391232 h 423437"/>
                <a:gd name="connsiteX41" fmla="*/ 54049 w 443186"/>
                <a:gd name="connsiteY41" fmla="*/ 400281 h 423437"/>
                <a:gd name="connsiteX42" fmla="*/ 82535 w 443186"/>
                <a:gd name="connsiteY42" fmla="*/ 46732 h 423437"/>
                <a:gd name="connsiteX43" fmla="*/ 66943 w 443186"/>
                <a:gd name="connsiteY43" fmla="*/ 31125 h 423437"/>
                <a:gd name="connsiteX44" fmla="*/ 51350 w 443186"/>
                <a:gd name="connsiteY44" fmla="*/ 46732 h 423437"/>
                <a:gd name="connsiteX45" fmla="*/ 66943 w 443186"/>
                <a:gd name="connsiteY45" fmla="*/ 62340 h 423437"/>
                <a:gd name="connsiteX46" fmla="*/ 82535 w 443186"/>
                <a:gd name="connsiteY46" fmla="*/ 46732 h 423437"/>
                <a:gd name="connsiteX47" fmla="*/ 139583 w 443186"/>
                <a:gd name="connsiteY47" fmla="*/ 46732 h 423437"/>
                <a:gd name="connsiteX48" fmla="*/ 123915 w 443186"/>
                <a:gd name="connsiteY48" fmla="*/ 31125 h 423437"/>
                <a:gd name="connsiteX49" fmla="*/ 108397 w 443186"/>
                <a:gd name="connsiteY49" fmla="*/ 46732 h 423437"/>
                <a:gd name="connsiteX50" fmla="*/ 123915 w 443186"/>
                <a:gd name="connsiteY50" fmla="*/ 62340 h 423437"/>
                <a:gd name="connsiteX51" fmla="*/ 139583 w 443186"/>
                <a:gd name="connsiteY51" fmla="*/ 46732 h 423437"/>
                <a:gd name="connsiteX52" fmla="*/ 196555 w 443186"/>
                <a:gd name="connsiteY52" fmla="*/ 46732 h 423437"/>
                <a:gd name="connsiteX53" fmla="*/ 180962 w 443186"/>
                <a:gd name="connsiteY53" fmla="*/ 31125 h 423437"/>
                <a:gd name="connsiteX54" fmla="*/ 165370 w 443186"/>
                <a:gd name="connsiteY54" fmla="*/ 46732 h 423437"/>
                <a:gd name="connsiteX55" fmla="*/ 180962 w 443186"/>
                <a:gd name="connsiteY55" fmla="*/ 62340 h 423437"/>
                <a:gd name="connsiteX56" fmla="*/ 196555 w 443186"/>
                <a:gd name="connsiteY56" fmla="*/ 46732 h 423437"/>
                <a:gd name="connsiteX57" fmla="*/ 176915 w 443186"/>
                <a:gd name="connsiteY57" fmla="*/ 129347 h 423437"/>
                <a:gd name="connsiteX58" fmla="*/ 176915 w 443186"/>
                <a:gd name="connsiteY58" fmla="*/ 297901 h 423437"/>
                <a:gd name="connsiteX59" fmla="*/ 164696 w 443186"/>
                <a:gd name="connsiteY59" fmla="*/ 310065 h 423437"/>
                <a:gd name="connsiteX60" fmla="*/ 71890 w 443186"/>
                <a:gd name="connsiteY60" fmla="*/ 310065 h 423437"/>
                <a:gd name="connsiteX61" fmla="*/ 59746 w 443186"/>
                <a:gd name="connsiteY61" fmla="*/ 297901 h 423437"/>
                <a:gd name="connsiteX62" fmla="*/ 59746 w 443186"/>
                <a:gd name="connsiteY62" fmla="*/ 129347 h 423437"/>
                <a:gd name="connsiteX63" fmla="*/ 71890 w 443186"/>
                <a:gd name="connsiteY63" fmla="*/ 117176 h 423437"/>
                <a:gd name="connsiteX64" fmla="*/ 164696 w 443186"/>
                <a:gd name="connsiteY64" fmla="*/ 117176 h 423437"/>
                <a:gd name="connsiteX65" fmla="*/ 176915 w 443186"/>
                <a:gd name="connsiteY65" fmla="*/ 129347 h 423437"/>
                <a:gd name="connsiteX66" fmla="*/ 61096 w 443186"/>
                <a:gd name="connsiteY66" fmla="*/ 350337 h 423437"/>
                <a:gd name="connsiteX67" fmla="*/ 380891 w 443186"/>
                <a:gd name="connsiteY67" fmla="*/ 350337 h 423437"/>
                <a:gd name="connsiteX68" fmla="*/ 380891 w 443186"/>
                <a:gd name="connsiteY68" fmla="*/ 365224 h 423437"/>
                <a:gd name="connsiteX69" fmla="*/ 61096 w 443186"/>
                <a:gd name="connsiteY69" fmla="*/ 365224 h 423437"/>
                <a:gd name="connsiteX70" fmla="*/ 61096 w 443186"/>
                <a:gd name="connsiteY70" fmla="*/ 350337 h 423437"/>
                <a:gd name="connsiteX71" fmla="*/ 213422 w 443186"/>
                <a:gd name="connsiteY71" fmla="*/ 292664 h 423437"/>
                <a:gd name="connsiteX72" fmla="*/ 380891 w 443186"/>
                <a:gd name="connsiteY72" fmla="*/ 292664 h 423437"/>
                <a:gd name="connsiteX73" fmla="*/ 380891 w 443186"/>
                <a:gd name="connsiteY73" fmla="*/ 307551 h 423437"/>
                <a:gd name="connsiteX74" fmla="*/ 213422 w 443186"/>
                <a:gd name="connsiteY74" fmla="*/ 307551 h 423437"/>
                <a:gd name="connsiteX75" fmla="*/ 213422 w 443186"/>
                <a:gd name="connsiteY75" fmla="*/ 292664 h 423437"/>
                <a:gd name="connsiteX76" fmla="*/ 213422 w 443186"/>
                <a:gd name="connsiteY76" fmla="*/ 234998 h 423437"/>
                <a:gd name="connsiteX77" fmla="*/ 380891 w 443186"/>
                <a:gd name="connsiteY77" fmla="*/ 234998 h 423437"/>
                <a:gd name="connsiteX78" fmla="*/ 380891 w 443186"/>
                <a:gd name="connsiteY78" fmla="*/ 249878 h 423437"/>
                <a:gd name="connsiteX79" fmla="*/ 213422 w 443186"/>
                <a:gd name="connsiteY79" fmla="*/ 249878 h 423437"/>
                <a:gd name="connsiteX80" fmla="*/ 213422 w 443186"/>
                <a:gd name="connsiteY80" fmla="*/ 234998 h 423437"/>
                <a:gd name="connsiteX81" fmla="*/ 213422 w 443186"/>
                <a:gd name="connsiteY81" fmla="*/ 177325 h 423437"/>
                <a:gd name="connsiteX82" fmla="*/ 335688 w 443186"/>
                <a:gd name="connsiteY82" fmla="*/ 177325 h 423437"/>
                <a:gd name="connsiteX83" fmla="*/ 335688 w 443186"/>
                <a:gd name="connsiteY83" fmla="*/ 192213 h 423437"/>
                <a:gd name="connsiteX84" fmla="*/ 213422 w 443186"/>
                <a:gd name="connsiteY84" fmla="*/ 192213 h 423437"/>
                <a:gd name="connsiteX85" fmla="*/ 213422 w 443186"/>
                <a:gd name="connsiteY85" fmla="*/ 177325 h 423437"/>
                <a:gd name="connsiteX86" fmla="*/ 213422 w 443186"/>
                <a:gd name="connsiteY86" fmla="*/ 119653 h 423437"/>
                <a:gd name="connsiteX87" fmla="*/ 380891 w 443186"/>
                <a:gd name="connsiteY87" fmla="*/ 119653 h 423437"/>
                <a:gd name="connsiteX88" fmla="*/ 380891 w 443186"/>
                <a:gd name="connsiteY88" fmla="*/ 134540 h 423437"/>
                <a:gd name="connsiteX89" fmla="*/ 213422 w 443186"/>
                <a:gd name="connsiteY89" fmla="*/ 134540 h 423437"/>
                <a:gd name="connsiteX90" fmla="*/ 213422 w 443186"/>
                <a:gd name="connsiteY90" fmla="*/ 119653 h 42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43186" h="423437">
                  <a:moveTo>
                    <a:pt x="389212" y="423437"/>
                  </a:moveTo>
                  <a:lnTo>
                    <a:pt x="54049" y="423437"/>
                  </a:lnTo>
                  <a:cubicBezTo>
                    <a:pt x="39131" y="423437"/>
                    <a:pt x="25638" y="417381"/>
                    <a:pt x="15892" y="407597"/>
                  </a:cubicBezTo>
                  <a:cubicBezTo>
                    <a:pt x="6072" y="397790"/>
                    <a:pt x="0" y="384276"/>
                    <a:pt x="0" y="369381"/>
                  </a:cubicBezTo>
                  <a:lnTo>
                    <a:pt x="75" y="369381"/>
                  </a:lnTo>
                  <a:lnTo>
                    <a:pt x="75" y="54048"/>
                  </a:lnTo>
                  <a:lnTo>
                    <a:pt x="0" y="54048"/>
                  </a:lnTo>
                  <a:cubicBezTo>
                    <a:pt x="0" y="39154"/>
                    <a:pt x="6072" y="25640"/>
                    <a:pt x="15892" y="15833"/>
                  </a:cubicBezTo>
                  <a:cubicBezTo>
                    <a:pt x="25638" y="6048"/>
                    <a:pt x="39131" y="0"/>
                    <a:pt x="54049" y="0"/>
                  </a:cubicBezTo>
                  <a:lnTo>
                    <a:pt x="54049" y="45"/>
                  </a:lnTo>
                  <a:lnTo>
                    <a:pt x="389212" y="45"/>
                  </a:lnTo>
                  <a:lnTo>
                    <a:pt x="389212" y="0"/>
                  </a:lnTo>
                  <a:cubicBezTo>
                    <a:pt x="404130" y="0"/>
                    <a:pt x="417623" y="6048"/>
                    <a:pt x="427368" y="15833"/>
                  </a:cubicBezTo>
                  <a:cubicBezTo>
                    <a:pt x="437114" y="25610"/>
                    <a:pt x="443186" y="39131"/>
                    <a:pt x="443186" y="54056"/>
                  </a:cubicBezTo>
                  <a:lnTo>
                    <a:pt x="443111" y="54056"/>
                  </a:lnTo>
                  <a:lnTo>
                    <a:pt x="443111" y="369381"/>
                  </a:lnTo>
                  <a:lnTo>
                    <a:pt x="443186" y="369381"/>
                  </a:lnTo>
                  <a:lnTo>
                    <a:pt x="443111" y="369388"/>
                  </a:lnTo>
                  <a:cubicBezTo>
                    <a:pt x="443111" y="384335"/>
                    <a:pt x="437114" y="397850"/>
                    <a:pt x="427368" y="407604"/>
                  </a:cubicBezTo>
                  <a:cubicBezTo>
                    <a:pt x="417623" y="417359"/>
                    <a:pt x="404130" y="423392"/>
                    <a:pt x="389212" y="423392"/>
                  </a:cubicBezTo>
                  <a:lnTo>
                    <a:pt x="389212" y="423437"/>
                  </a:lnTo>
                  <a:close/>
                  <a:moveTo>
                    <a:pt x="54049" y="400281"/>
                  </a:moveTo>
                  <a:lnTo>
                    <a:pt x="389212" y="400281"/>
                  </a:lnTo>
                  <a:lnTo>
                    <a:pt x="389212" y="400326"/>
                  </a:lnTo>
                  <a:cubicBezTo>
                    <a:pt x="397683" y="400326"/>
                    <a:pt x="405404" y="396852"/>
                    <a:pt x="411026" y="391232"/>
                  </a:cubicBezTo>
                  <a:cubicBezTo>
                    <a:pt x="416649" y="385618"/>
                    <a:pt x="420097" y="377890"/>
                    <a:pt x="420097" y="369388"/>
                  </a:cubicBezTo>
                  <a:lnTo>
                    <a:pt x="420022" y="369388"/>
                  </a:lnTo>
                  <a:lnTo>
                    <a:pt x="420097" y="369381"/>
                  </a:lnTo>
                  <a:lnTo>
                    <a:pt x="420097" y="113049"/>
                  </a:lnTo>
                  <a:lnTo>
                    <a:pt x="420022" y="113049"/>
                  </a:lnTo>
                  <a:cubicBezTo>
                    <a:pt x="420022" y="104510"/>
                    <a:pt x="416574" y="96782"/>
                    <a:pt x="411026" y="91191"/>
                  </a:cubicBezTo>
                  <a:cubicBezTo>
                    <a:pt x="405404" y="85601"/>
                    <a:pt x="397683" y="82142"/>
                    <a:pt x="389212" y="82142"/>
                  </a:cubicBezTo>
                  <a:lnTo>
                    <a:pt x="389212" y="82097"/>
                  </a:lnTo>
                  <a:lnTo>
                    <a:pt x="54049" y="82097"/>
                  </a:lnTo>
                  <a:lnTo>
                    <a:pt x="54049" y="82142"/>
                  </a:lnTo>
                  <a:cubicBezTo>
                    <a:pt x="45428" y="82142"/>
                    <a:pt x="37707" y="85601"/>
                    <a:pt x="32159" y="91199"/>
                  </a:cubicBezTo>
                  <a:cubicBezTo>
                    <a:pt x="26612" y="96759"/>
                    <a:pt x="23163" y="104480"/>
                    <a:pt x="23163" y="113042"/>
                  </a:cubicBezTo>
                  <a:lnTo>
                    <a:pt x="23089" y="113042"/>
                  </a:lnTo>
                  <a:lnTo>
                    <a:pt x="23089" y="369381"/>
                  </a:lnTo>
                  <a:lnTo>
                    <a:pt x="23163" y="369381"/>
                  </a:lnTo>
                  <a:cubicBezTo>
                    <a:pt x="23163" y="377942"/>
                    <a:pt x="26612" y="385671"/>
                    <a:pt x="32159" y="391232"/>
                  </a:cubicBezTo>
                  <a:cubicBezTo>
                    <a:pt x="37707" y="396822"/>
                    <a:pt x="45428" y="400281"/>
                    <a:pt x="54049" y="400281"/>
                  </a:cubicBezTo>
                  <a:close/>
                  <a:moveTo>
                    <a:pt x="82535" y="46732"/>
                  </a:moveTo>
                  <a:cubicBezTo>
                    <a:pt x="82535" y="38111"/>
                    <a:pt x="75489" y="31125"/>
                    <a:pt x="66943" y="31125"/>
                  </a:cubicBezTo>
                  <a:cubicBezTo>
                    <a:pt x="58322" y="31125"/>
                    <a:pt x="51350" y="38111"/>
                    <a:pt x="51350" y="46732"/>
                  </a:cubicBezTo>
                  <a:cubicBezTo>
                    <a:pt x="51350" y="55347"/>
                    <a:pt x="58322" y="62340"/>
                    <a:pt x="66943" y="62340"/>
                  </a:cubicBezTo>
                  <a:cubicBezTo>
                    <a:pt x="75489" y="62340"/>
                    <a:pt x="82535" y="55354"/>
                    <a:pt x="82535" y="46732"/>
                  </a:cubicBezTo>
                  <a:close/>
                  <a:moveTo>
                    <a:pt x="139583" y="46732"/>
                  </a:moveTo>
                  <a:cubicBezTo>
                    <a:pt x="139583" y="38111"/>
                    <a:pt x="132536" y="31125"/>
                    <a:pt x="123915" y="31125"/>
                  </a:cubicBezTo>
                  <a:cubicBezTo>
                    <a:pt x="115369" y="31125"/>
                    <a:pt x="108397" y="38111"/>
                    <a:pt x="108397" y="46732"/>
                  </a:cubicBezTo>
                  <a:cubicBezTo>
                    <a:pt x="108397" y="55347"/>
                    <a:pt x="115369" y="62340"/>
                    <a:pt x="123915" y="62340"/>
                  </a:cubicBezTo>
                  <a:cubicBezTo>
                    <a:pt x="132536" y="62340"/>
                    <a:pt x="139507" y="55354"/>
                    <a:pt x="139583" y="46732"/>
                  </a:cubicBezTo>
                  <a:close/>
                  <a:moveTo>
                    <a:pt x="196555" y="46732"/>
                  </a:moveTo>
                  <a:cubicBezTo>
                    <a:pt x="196555" y="38111"/>
                    <a:pt x="189583" y="31125"/>
                    <a:pt x="180962" y="31125"/>
                  </a:cubicBezTo>
                  <a:cubicBezTo>
                    <a:pt x="172417" y="31125"/>
                    <a:pt x="165370" y="38111"/>
                    <a:pt x="165370" y="46732"/>
                  </a:cubicBezTo>
                  <a:cubicBezTo>
                    <a:pt x="165370" y="55347"/>
                    <a:pt x="172417" y="62340"/>
                    <a:pt x="180962" y="62340"/>
                  </a:cubicBezTo>
                  <a:cubicBezTo>
                    <a:pt x="189583" y="62340"/>
                    <a:pt x="196555" y="55354"/>
                    <a:pt x="196555" y="46732"/>
                  </a:cubicBezTo>
                  <a:close/>
                  <a:moveTo>
                    <a:pt x="176915" y="129347"/>
                  </a:moveTo>
                  <a:lnTo>
                    <a:pt x="176915" y="297901"/>
                  </a:lnTo>
                  <a:cubicBezTo>
                    <a:pt x="176915" y="304617"/>
                    <a:pt x="171442" y="310065"/>
                    <a:pt x="164696" y="310065"/>
                  </a:cubicBezTo>
                  <a:lnTo>
                    <a:pt x="71890" y="310065"/>
                  </a:lnTo>
                  <a:cubicBezTo>
                    <a:pt x="65143" y="310065"/>
                    <a:pt x="59746" y="304617"/>
                    <a:pt x="59746" y="297901"/>
                  </a:cubicBezTo>
                  <a:lnTo>
                    <a:pt x="59746" y="129347"/>
                  </a:lnTo>
                  <a:cubicBezTo>
                    <a:pt x="59746" y="122624"/>
                    <a:pt x="65143" y="117176"/>
                    <a:pt x="71890" y="117176"/>
                  </a:cubicBezTo>
                  <a:lnTo>
                    <a:pt x="164696" y="117176"/>
                  </a:lnTo>
                  <a:cubicBezTo>
                    <a:pt x="171442" y="117176"/>
                    <a:pt x="176915" y="122624"/>
                    <a:pt x="176915" y="129347"/>
                  </a:cubicBezTo>
                  <a:close/>
                  <a:moveTo>
                    <a:pt x="61096" y="350337"/>
                  </a:moveTo>
                  <a:lnTo>
                    <a:pt x="380891" y="350337"/>
                  </a:lnTo>
                  <a:lnTo>
                    <a:pt x="380891" y="365224"/>
                  </a:lnTo>
                  <a:lnTo>
                    <a:pt x="61096" y="365224"/>
                  </a:lnTo>
                  <a:lnTo>
                    <a:pt x="61096" y="350337"/>
                  </a:lnTo>
                  <a:close/>
                  <a:moveTo>
                    <a:pt x="213422" y="292664"/>
                  </a:moveTo>
                  <a:lnTo>
                    <a:pt x="380891" y="292664"/>
                  </a:lnTo>
                  <a:lnTo>
                    <a:pt x="380891" y="307551"/>
                  </a:lnTo>
                  <a:lnTo>
                    <a:pt x="213422" y="307551"/>
                  </a:lnTo>
                  <a:lnTo>
                    <a:pt x="213422" y="292664"/>
                  </a:lnTo>
                  <a:close/>
                  <a:moveTo>
                    <a:pt x="213422" y="234998"/>
                  </a:moveTo>
                  <a:lnTo>
                    <a:pt x="380891" y="234998"/>
                  </a:lnTo>
                  <a:lnTo>
                    <a:pt x="380891" y="249878"/>
                  </a:lnTo>
                  <a:lnTo>
                    <a:pt x="213422" y="249878"/>
                  </a:lnTo>
                  <a:lnTo>
                    <a:pt x="213422" y="234998"/>
                  </a:lnTo>
                  <a:close/>
                  <a:moveTo>
                    <a:pt x="213422" y="177325"/>
                  </a:moveTo>
                  <a:lnTo>
                    <a:pt x="335688" y="177325"/>
                  </a:lnTo>
                  <a:lnTo>
                    <a:pt x="335688" y="192213"/>
                  </a:lnTo>
                  <a:lnTo>
                    <a:pt x="213422" y="192213"/>
                  </a:lnTo>
                  <a:lnTo>
                    <a:pt x="213422" y="177325"/>
                  </a:lnTo>
                  <a:close/>
                  <a:moveTo>
                    <a:pt x="213422" y="119653"/>
                  </a:moveTo>
                  <a:lnTo>
                    <a:pt x="380891" y="119653"/>
                  </a:lnTo>
                  <a:lnTo>
                    <a:pt x="380891" y="134540"/>
                  </a:lnTo>
                  <a:lnTo>
                    <a:pt x="213422" y="134540"/>
                  </a:lnTo>
                  <a:lnTo>
                    <a:pt x="213422" y="119653"/>
                  </a:lnTo>
                  <a:close/>
                </a:path>
              </a:pathLst>
            </a:custGeom>
            <a:solidFill>
              <a:schemeClr val="accent3"/>
            </a:solidFill>
            <a:ln w="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200" dirty="0">
                <a:latin typeface="Aptos" panose="020B0004020202020204" pitchFamily="34" charset="0"/>
              </a:endParaRPr>
            </a:p>
          </p:txBody>
        </p:sp>
        <p:sp>
          <p:nvSpPr>
            <p:cNvPr id="108" name="Forma Livre 93">
              <a:extLst>
                <a:ext uri="{FF2B5EF4-FFF2-40B4-BE49-F238E27FC236}">
                  <a16:creationId xmlns:a16="http://schemas.microsoft.com/office/drawing/2014/main" id="{D4CC7EA6-D949-F350-BB22-2614AE536DB3}"/>
                </a:ext>
              </a:extLst>
            </p:cNvPr>
            <p:cNvSpPr/>
            <p:nvPr/>
          </p:nvSpPr>
          <p:spPr>
            <a:xfrm>
              <a:off x="802781" y="9249556"/>
              <a:ext cx="426612" cy="449020"/>
            </a:xfrm>
            <a:custGeom>
              <a:avLst/>
              <a:gdLst>
                <a:gd name="connsiteX0" fmla="*/ 145205 w 516200"/>
                <a:gd name="connsiteY0" fmla="*/ 112066 h 543314"/>
                <a:gd name="connsiteX1" fmla="*/ 166644 w 516200"/>
                <a:gd name="connsiteY1" fmla="*/ 90553 h 543314"/>
                <a:gd name="connsiteX2" fmla="*/ 166644 w 516200"/>
                <a:gd name="connsiteY2" fmla="*/ 21453 h 543314"/>
                <a:gd name="connsiteX3" fmla="*/ 145205 w 516200"/>
                <a:gd name="connsiteY3" fmla="*/ 0 h 543314"/>
                <a:gd name="connsiteX4" fmla="*/ 123690 w 516200"/>
                <a:gd name="connsiteY4" fmla="*/ 21453 h 543314"/>
                <a:gd name="connsiteX5" fmla="*/ 123690 w 516200"/>
                <a:gd name="connsiteY5" fmla="*/ 90553 h 543314"/>
                <a:gd name="connsiteX6" fmla="*/ 145205 w 516200"/>
                <a:gd name="connsiteY6" fmla="*/ 112066 h 543314"/>
                <a:gd name="connsiteX7" fmla="*/ 426844 w 516200"/>
                <a:gd name="connsiteY7" fmla="*/ 370934 h 543314"/>
                <a:gd name="connsiteX8" fmla="*/ 364924 w 516200"/>
                <a:gd name="connsiteY8" fmla="*/ 370934 h 543314"/>
                <a:gd name="connsiteX9" fmla="*/ 344009 w 516200"/>
                <a:gd name="connsiteY9" fmla="*/ 391907 h 543314"/>
                <a:gd name="connsiteX10" fmla="*/ 344009 w 516200"/>
                <a:gd name="connsiteY10" fmla="*/ 453856 h 543314"/>
                <a:gd name="connsiteX11" fmla="*/ 296482 w 516200"/>
                <a:gd name="connsiteY11" fmla="*/ 501437 h 543314"/>
                <a:gd name="connsiteX12" fmla="*/ 78712 w 516200"/>
                <a:gd name="connsiteY12" fmla="*/ 501437 h 543314"/>
                <a:gd name="connsiteX13" fmla="*/ 42954 w 516200"/>
                <a:gd name="connsiteY13" fmla="*/ 465615 h 543314"/>
                <a:gd name="connsiteX14" fmla="*/ 42954 w 516200"/>
                <a:gd name="connsiteY14" fmla="*/ 211167 h 543314"/>
                <a:gd name="connsiteX15" fmla="*/ 474371 w 516200"/>
                <a:gd name="connsiteY15" fmla="*/ 211167 h 543314"/>
                <a:gd name="connsiteX16" fmla="*/ 474371 w 516200"/>
                <a:gd name="connsiteY16" fmla="*/ 323361 h 543314"/>
                <a:gd name="connsiteX17" fmla="*/ 426844 w 516200"/>
                <a:gd name="connsiteY17" fmla="*/ 370934 h 543314"/>
                <a:gd name="connsiteX18" fmla="*/ 382015 w 516200"/>
                <a:gd name="connsiteY18" fmla="*/ 479309 h 543314"/>
                <a:gd name="connsiteX19" fmla="*/ 385839 w 516200"/>
                <a:gd name="connsiteY19" fmla="*/ 453856 h 543314"/>
                <a:gd name="connsiteX20" fmla="*/ 385839 w 516200"/>
                <a:gd name="connsiteY20" fmla="*/ 413187 h 543314"/>
                <a:gd name="connsiteX21" fmla="*/ 426844 w 516200"/>
                <a:gd name="connsiteY21" fmla="*/ 412819 h 543314"/>
                <a:gd name="connsiteX22" fmla="*/ 452256 w 516200"/>
                <a:gd name="connsiteY22" fmla="*/ 409060 h 543314"/>
                <a:gd name="connsiteX23" fmla="*/ 382015 w 516200"/>
                <a:gd name="connsiteY23" fmla="*/ 479309 h 543314"/>
                <a:gd name="connsiteX24" fmla="*/ 437414 w 516200"/>
                <a:gd name="connsiteY24" fmla="*/ 41637 h 543314"/>
                <a:gd name="connsiteX25" fmla="*/ 421147 w 516200"/>
                <a:gd name="connsiteY25" fmla="*/ 41637 h 543314"/>
                <a:gd name="connsiteX26" fmla="*/ 421147 w 516200"/>
                <a:gd name="connsiteY26" fmla="*/ 90553 h 543314"/>
                <a:gd name="connsiteX27" fmla="*/ 370996 w 516200"/>
                <a:gd name="connsiteY27" fmla="*/ 140738 h 543314"/>
                <a:gd name="connsiteX28" fmla="*/ 320845 w 516200"/>
                <a:gd name="connsiteY28" fmla="*/ 90553 h 543314"/>
                <a:gd name="connsiteX29" fmla="*/ 320845 w 516200"/>
                <a:gd name="connsiteY29" fmla="*/ 41637 h 543314"/>
                <a:gd name="connsiteX30" fmla="*/ 195281 w 516200"/>
                <a:gd name="connsiteY30" fmla="*/ 41637 h 543314"/>
                <a:gd name="connsiteX31" fmla="*/ 195281 w 516200"/>
                <a:gd name="connsiteY31" fmla="*/ 90553 h 543314"/>
                <a:gd name="connsiteX32" fmla="*/ 145205 w 516200"/>
                <a:gd name="connsiteY32" fmla="*/ 140738 h 543314"/>
                <a:gd name="connsiteX33" fmla="*/ 95054 w 516200"/>
                <a:gd name="connsiteY33" fmla="*/ 90553 h 543314"/>
                <a:gd name="connsiteX34" fmla="*/ 95054 w 516200"/>
                <a:gd name="connsiteY34" fmla="*/ 41637 h 543314"/>
                <a:gd name="connsiteX35" fmla="*/ 78712 w 516200"/>
                <a:gd name="connsiteY35" fmla="*/ 41637 h 543314"/>
                <a:gd name="connsiteX36" fmla="*/ 0 w 516200"/>
                <a:gd name="connsiteY36" fmla="*/ 120433 h 543314"/>
                <a:gd name="connsiteX37" fmla="*/ 0 w 516200"/>
                <a:gd name="connsiteY37" fmla="*/ 189706 h 543314"/>
                <a:gd name="connsiteX38" fmla="*/ 0 w 516200"/>
                <a:gd name="connsiteY38" fmla="*/ 464519 h 543314"/>
                <a:gd name="connsiteX39" fmla="*/ 78712 w 516200"/>
                <a:gd name="connsiteY39" fmla="*/ 543315 h 543314"/>
                <a:gd name="connsiteX40" fmla="*/ 296482 w 516200"/>
                <a:gd name="connsiteY40" fmla="*/ 543315 h 543314"/>
                <a:gd name="connsiteX41" fmla="*/ 305478 w 516200"/>
                <a:gd name="connsiteY41" fmla="*/ 542834 h 543314"/>
                <a:gd name="connsiteX42" fmla="*/ 515751 w 516200"/>
                <a:gd name="connsiteY42" fmla="*/ 332508 h 543314"/>
                <a:gd name="connsiteX43" fmla="*/ 516200 w 516200"/>
                <a:gd name="connsiteY43" fmla="*/ 323361 h 543314"/>
                <a:gd name="connsiteX44" fmla="*/ 516200 w 516200"/>
                <a:gd name="connsiteY44" fmla="*/ 189706 h 543314"/>
                <a:gd name="connsiteX45" fmla="*/ 516200 w 516200"/>
                <a:gd name="connsiteY45" fmla="*/ 120433 h 543314"/>
                <a:gd name="connsiteX46" fmla="*/ 437414 w 516200"/>
                <a:gd name="connsiteY46" fmla="*/ 41637 h 543314"/>
                <a:gd name="connsiteX47" fmla="*/ 370996 w 516200"/>
                <a:gd name="connsiteY47" fmla="*/ 112066 h 543314"/>
                <a:gd name="connsiteX48" fmla="*/ 392510 w 516200"/>
                <a:gd name="connsiteY48" fmla="*/ 90553 h 543314"/>
                <a:gd name="connsiteX49" fmla="*/ 392510 w 516200"/>
                <a:gd name="connsiteY49" fmla="*/ 21453 h 543314"/>
                <a:gd name="connsiteX50" fmla="*/ 370996 w 516200"/>
                <a:gd name="connsiteY50" fmla="*/ 0 h 543314"/>
                <a:gd name="connsiteX51" fmla="*/ 349481 w 516200"/>
                <a:gd name="connsiteY51" fmla="*/ 21453 h 543314"/>
                <a:gd name="connsiteX52" fmla="*/ 349481 w 516200"/>
                <a:gd name="connsiteY52" fmla="*/ 90553 h 543314"/>
                <a:gd name="connsiteX53" fmla="*/ 370996 w 516200"/>
                <a:gd name="connsiteY53" fmla="*/ 112066 h 54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16200" h="543314">
                  <a:moveTo>
                    <a:pt x="145205" y="112066"/>
                  </a:moveTo>
                  <a:cubicBezTo>
                    <a:pt x="157049" y="112066"/>
                    <a:pt x="166644" y="102492"/>
                    <a:pt x="166644" y="90553"/>
                  </a:cubicBezTo>
                  <a:lnTo>
                    <a:pt x="166644" y="21453"/>
                  </a:lnTo>
                  <a:cubicBezTo>
                    <a:pt x="166644" y="9635"/>
                    <a:pt x="157049" y="0"/>
                    <a:pt x="145205" y="0"/>
                  </a:cubicBezTo>
                  <a:cubicBezTo>
                    <a:pt x="133361" y="0"/>
                    <a:pt x="123690" y="9635"/>
                    <a:pt x="123690" y="21453"/>
                  </a:cubicBezTo>
                  <a:lnTo>
                    <a:pt x="123690" y="90553"/>
                  </a:lnTo>
                  <a:cubicBezTo>
                    <a:pt x="123690" y="102492"/>
                    <a:pt x="133361" y="112066"/>
                    <a:pt x="145205" y="112066"/>
                  </a:cubicBezTo>
                  <a:close/>
                  <a:moveTo>
                    <a:pt x="426844" y="370934"/>
                  </a:moveTo>
                  <a:lnTo>
                    <a:pt x="364924" y="370934"/>
                  </a:lnTo>
                  <a:cubicBezTo>
                    <a:pt x="353380" y="370934"/>
                    <a:pt x="344009" y="380336"/>
                    <a:pt x="344009" y="391907"/>
                  </a:cubicBezTo>
                  <a:lnTo>
                    <a:pt x="344009" y="453856"/>
                  </a:lnTo>
                  <a:cubicBezTo>
                    <a:pt x="344009" y="480097"/>
                    <a:pt x="322719" y="501437"/>
                    <a:pt x="296482" y="501437"/>
                  </a:cubicBezTo>
                  <a:lnTo>
                    <a:pt x="78712" y="501437"/>
                  </a:lnTo>
                  <a:cubicBezTo>
                    <a:pt x="58997" y="501437"/>
                    <a:pt x="42954" y="485372"/>
                    <a:pt x="42954" y="465615"/>
                  </a:cubicBezTo>
                  <a:lnTo>
                    <a:pt x="42954" y="211167"/>
                  </a:lnTo>
                  <a:lnTo>
                    <a:pt x="474371" y="211167"/>
                  </a:lnTo>
                  <a:lnTo>
                    <a:pt x="474371" y="323361"/>
                  </a:lnTo>
                  <a:cubicBezTo>
                    <a:pt x="474371" y="349601"/>
                    <a:pt x="453082" y="370934"/>
                    <a:pt x="426844" y="370934"/>
                  </a:cubicBezTo>
                  <a:close/>
                  <a:moveTo>
                    <a:pt x="382015" y="479309"/>
                  </a:moveTo>
                  <a:cubicBezTo>
                    <a:pt x="384564" y="470950"/>
                    <a:pt x="385839" y="462403"/>
                    <a:pt x="385839" y="453856"/>
                  </a:cubicBezTo>
                  <a:lnTo>
                    <a:pt x="385839" y="413187"/>
                  </a:lnTo>
                  <a:lnTo>
                    <a:pt x="426844" y="412819"/>
                  </a:lnTo>
                  <a:cubicBezTo>
                    <a:pt x="435390" y="412819"/>
                    <a:pt x="443936" y="411544"/>
                    <a:pt x="452256" y="409060"/>
                  </a:cubicBezTo>
                  <a:cubicBezTo>
                    <a:pt x="435915" y="438759"/>
                    <a:pt x="411776" y="462944"/>
                    <a:pt x="382015" y="479309"/>
                  </a:cubicBezTo>
                  <a:close/>
                  <a:moveTo>
                    <a:pt x="437414" y="41637"/>
                  </a:moveTo>
                  <a:lnTo>
                    <a:pt x="421147" y="41637"/>
                  </a:lnTo>
                  <a:lnTo>
                    <a:pt x="421147" y="90553"/>
                  </a:lnTo>
                  <a:cubicBezTo>
                    <a:pt x="421147" y="118249"/>
                    <a:pt x="398657" y="140738"/>
                    <a:pt x="370996" y="140738"/>
                  </a:cubicBezTo>
                  <a:cubicBezTo>
                    <a:pt x="343409" y="140738"/>
                    <a:pt x="320845" y="118249"/>
                    <a:pt x="320845" y="90553"/>
                  </a:cubicBezTo>
                  <a:lnTo>
                    <a:pt x="320845" y="41637"/>
                  </a:lnTo>
                  <a:lnTo>
                    <a:pt x="195281" y="41637"/>
                  </a:lnTo>
                  <a:lnTo>
                    <a:pt x="195281" y="90553"/>
                  </a:lnTo>
                  <a:cubicBezTo>
                    <a:pt x="195281" y="118249"/>
                    <a:pt x="172792" y="140738"/>
                    <a:pt x="145205" y="140738"/>
                  </a:cubicBezTo>
                  <a:cubicBezTo>
                    <a:pt x="117543" y="140738"/>
                    <a:pt x="95054" y="118249"/>
                    <a:pt x="95054" y="90553"/>
                  </a:cubicBezTo>
                  <a:lnTo>
                    <a:pt x="95054" y="41637"/>
                  </a:lnTo>
                  <a:lnTo>
                    <a:pt x="78712" y="41637"/>
                  </a:lnTo>
                  <a:cubicBezTo>
                    <a:pt x="35383" y="41637"/>
                    <a:pt x="0" y="76972"/>
                    <a:pt x="0" y="120433"/>
                  </a:cubicBezTo>
                  <a:lnTo>
                    <a:pt x="0" y="189706"/>
                  </a:lnTo>
                  <a:lnTo>
                    <a:pt x="0" y="464519"/>
                  </a:lnTo>
                  <a:cubicBezTo>
                    <a:pt x="0" y="507920"/>
                    <a:pt x="35383" y="543315"/>
                    <a:pt x="78712" y="543315"/>
                  </a:cubicBezTo>
                  <a:lnTo>
                    <a:pt x="296482" y="543315"/>
                  </a:lnTo>
                  <a:cubicBezTo>
                    <a:pt x="299555" y="543315"/>
                    <a:pt x="302554" y="543134"/>
                    <a:pt x="305478" y="542834"/>
                  </a:cubicBezTo>
                  <a:cubicBezTo>
                    <a:pt x="418748" y="538167"/>
                    <a:pt x="511103" y="445730"/>
                    <a:pt x="515751" y="332508"/>
                  </a:cubicBezTo>
                  <a:cubicBezTo>
                    <a:pt x="516051" y="329476"/>
                    <a:pt x="516200" y="326452"/>
                    <a:pt x="516200" y="323361"/>
                  </a:cubicBezTo>
                  <a:lnTo>
                    <a:pt x="516200" y="189706"/>
                  </a:lnTo>
                  <a:lnTo>
                    <a:pt x="516200" y="120433"/>
                  </a:lnTo>
                  <a:cubicBezTo>
                    <a:pt x="516200" y="76972"/>
                    <a:pt x="480818" y="41637"/>
                    <a:pt x="437414" y="41637"/>
                  </a:cubicBezTo>
                  <a:close/>
                  <a:moveTo>
                    <a:pt x="370996" y="112066"/>
                  </a:moveTo>
                  <a:cubicBezTo>
                    <a:pt x="382915" y="112066"/>
                    <a:pt x="392510" y="102492"/>
                    <a:pt x="392510" y="90553"/>
                  </a:cubicBezTo>
                  <a:lnTo>
                    <a:pt x="392510" y="21453"/>
                  </a:lnTo>
                  <a:cubicBezTo>
                    <a:pt x="392510" y="9635"/>
                    <a:pt x="382915" y="0"/>
                    <a:pt x="370996" y="0"/>
                  </a:cubicBezTo>
                  <a:cubicBezTo>
                    <a:pt x="359151" y="0"/>
                    <a:pt x="349481" y="9635"/>
                    <a:pt x="349481" y="21453"/>
                  </a:cubicBezTo>
                  <a:lnTo>
                    <a:pt x="349481" y="90553"/>
                  </a:lnTo>
                  <a:cubicBezTo>
                    <a:pt x="349481" y="102492"/>
                    <a:pt x="359151" y="112066"/>
                    <a:pt x="370996" y="112066"/>
                  </a:cubicBezTo>
                  <a:close/>
                </a:path>
              </a:pathLst>
            </a:custGeom>
            <a:solidFill>
              <a:schemeClr val="accent3"/>
            </a:solidFill>
            <a:ln w="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200" dirty="0">
                <a:latin typeface="Aptos" panose="020B0004020202020204" pitchFamily="34" charset="0"/>
              </a:endParaRPr>
            </a:p>
          </p:txBody>
        </p:sp>
        <p:sp>
          <p:nvSpPr>
            <p:cNvPr id="109" name="Forma Livre 64">
              <a:extLst>
                <a:ext uri="{FF2B5EF4-FFF2-40B4-BE49-F238E27FC236}">
                  <a16:creationId xmlns:a16="http://schemas.microsoft.com/office/drawing/2014/main" id="{07774FB9-EA39-D562-D253-356C330C89CA}"/>
                </a:ext>
              </a:extLst>
            </p:cNvPr>
            <p:cNvSpPr/>
            <p:nvPr/>
          </p:nvSpPr>
          <p:spPr>
            <a:xfrm>
              <a:off x="3831482" y="9447482"/>
              <a:ext cx="470030" cy="510001"/>
            </a:xfrm>
            <a:custGeom>
              <a:avLst/>
              <a:gdLst>
                <a:gd name="connsiteX0" fmla="*/ 321118 w 517033"/>
                <a:gd name="connsiteY0" fmla="*/ 468002 h 561001"/>
                <a:gd name="connsiteX1" fmla="*/ 315358 w 517033"/>
                <a:gd name="connsiteY1" fmla="*/ 471891 h 561001"/>
                <a:gd name="connsiteX2" fmla="*/ 321111 w 517033"/>
                <a:gd name="connsiteY2" fmla="*/ 468009 h 561001"/>
                <a:gd name="connsiteX3" fmla="*/ 354621 w 517033"/>
                <a:gd name="connsiteY3" fmla="*/ 550657 h 561001"/>
                <a:gd name="connsiteX4" fmla="*/ 329180 w 517033"/>
                <a:gd name="connsiteY4" fmla="*/ 561002 h 561001"/>
                <a:gd name="connsiteX5" fmla="*/ 297328 w 517033"/>
                <a:gd name="connsiteY5" fmla="*/ 482393 h 561001"/>
                <a:gd name="connsiteX6" fmla="*/ 297328 w 517033"/>
                <a:gd name="connsiteY6" fmla="*/ 482401 h 561001"/>
                <a:gd name="connsiteX7" fmla="*/ 223820 w 517033"/>
                <a:gd name="connsiteY7" fmla="*/ 503744 h 561001"/>
                <a:gd name="connsiteX8" fmla="*/ 119481 w 517033"/>
                <a:gd name="connsiteY8" fmla="*/ 486237 h 561001"/>
                <a:gd name="connsiteX9" fmla="*/ 89180 w 517033"/>
                <a:gd name="connsiteY9" fmla="*/ 561002 h 561001"/>
                <a:gd name="connsiteX10" fmla="*/ 63740 w 517033"/>
                <a:gd name="connsiteY10" fmla="*/ 550657 h 561001"/>
                <a:gd name="connsiteX11" fmla="*/ 95233 w 517033"/>
                <a:gd name="connsiteY11" fmla="*/ 473047 h 561001"/>
                <a:gd name="connsiteX12" fmla="*/ 95233 w 517033"/>
                <a:gd name="connsiteY12" fmla="*/ 473047 h 561001"/>
                <a:gd name="connsiteX13" fmla="*/ 951 w 517033"/>
                <a:gd name="connsiteY13" fmla="*/ 319583 h 561001"/>
                <a:gd name="connsiteX14" fmla="*/ 184925 w 517033"/>
                <a:gd name="connsiteY14" fmla="*/ 96491 h 561001"/>
                <a:gd name="connsiteX15" fmla="*/ 191781 w 517033"/>
                <a:gd name="connsiteY15" fmla="*/ 95943 h 561001"/>
                <a:gd name="connsiteX16" fmla="*/ 191788 w 517033"/>
                <a:gd name="connsiteY16" fmla="*/ 52266 h 561001"/>
                <a:gd name="connsiteX17" fmla="*/ 219246 w 517033"/>
                <a:gd name="connsiteY17" fmla="*/ 52266 h 561001"/>
                <a:gd name="connsiteX18" fmla="*/ 219246 w 517033"/>
                <a:gd name="connsiteY18" fmla="*/ 96130 h 561001"/>
                <a:gd name="connsiteX19" fmla="*/ 330088 w 517033"/>
                <a:gd name="connsiteY19" fmla="*/ 139012 h 561001"/>
                <a:gd name="connsiteX20" fmla="*/ 298708 w 517033"/>
                <a:gd name="connsiteY20" fmla="*/ 169153 h 561001"/>
                <a:gd name="connsiteX21" fmla="*/ 189050 w 517033"/>
                <a:gd name="connsiteY21" fmla="*/ 139372 h 561001"/>
                <a:gd name="connsiteX22" fmla="*/ 43791 w 517033"/>
                <a:gd name="connsiteY22" fmla="*/ 315462 h 561001"/>
                <a:gd name="connsiteX23" fmla="*/ 219710 w 517033"/>
                <a:gd name="connsiteY23" fmla="*/ 460945 h 561001"/>
                <a:gd name="connsiteX24" fmla="*/ 364971 w 517033"/>
                <a:gd name="connsiteY24" fmla="*/ 284772 h 561001"/>
                <a:gd name="connsiteX25" fmla="*/ 338608 w 517033"/>
                <a:gd name="connsiteY25" fmla="*/ 210473 h 561001"/>
                <a:gd name="connsiteX26" fmla="*/ 369988 w 517033"/>
                <a:gd name="connsiteY26" fmla="*/ 180332 h 561001"/>
                <a:gd name="connsiteX27" fmla="*/ 407796 w 517033"/>
                <a:gd name="connsiteY27" fmla="*/ 280741 h 561001"/>
                <a:gd name="connsiteX28" fmla="*/ 321118 w 517033"/>
                <a:gd name="connsiteY28" fmla="*/ 468002 h 561001"/>
                <a:gd name="connsiteX29" fmla="*/ 517033 w 517033"/>
                <a:gd name="connsiteY29" fmla="*/ 141940 h 561001"/>
                <a:gd name="connsiteX30" fmla="*/ 509503 w 517033"/>
                <a:gd name="connsiteY30" fmla="*/ 153028 h 561001"/>
                <a:gd name="connsiteX31" fmla="*/ 394070 w 517033"/>
                <a:gd name="connsiteY31" fmla="*/ 174979 h 561001"/>
                <a:gd name="connsiteX32" fmla="*/ 388701 w 517033"/>
                <a:gd name="connsiteY32" fmla="*/ 171293 h 561001"/>
                <a:gd name="connsiteX33" fmla="*/ 413465 w 517033"/>
                <a:gd name="connsiteY33" fmla="*/ 164041 h 561001"/>
                <a:gd name="connsiteX34" fmla="*/ 429381 w 517033"/>
                <a:gd name="connsiteY34" fmla="*/ 155558 h 561001"/>
                <a:gd name="connsiteX35" fmla="*/ 433003 w 517033"/>
                <a:gd name="connsiteY35" fmla="*/ 154972 h 561001"/>
                <a:gd name="connsiteX36" fmla="*/ 442430 w 517033"/>
                <a:gd name="connsiteY36" fmla="*/ 153643 h 561001"/>
                <a:gd name="connsiteX37" fmla="*/ 451250 w 517033"/>
                <a:gd name="connsiteY37" fmla="*/ 152442 h 561001"/>
                <a:gd name="connsiteX38" fmla="*/ 470030 w 517033"/>
                <a:gd name="connsiteY38" fmla="*/ 150445 h 561001"/>
                <a:gd name="connsiteX39" fmla="*/ 473128 w 517033"/>
                <a:gd name="connsiteY39" fmla="*/ 150167 h 561001"/>
                <a:gd name="connsiteX40" fmla="*/ 485113 w 517033"/>
                <a:gd name="connsiteY40" fmla="*/ 149011 h 561001"/>
                <a:gd name="connsiteX41" fmla="*/ 490925 w 517033"/>
                <a:gd name="connsiteY41" fmla="*/ 148448 h 561001"/>
                <a:gd name="connsiteX42" fmla="*/ 485870 w 517033"/>
                <a:gd name="connsiteY42" fmla="*/ 148171 h 561001"/>
                <a:gd name="connsiteX43" fmla="*/ 476173 w 517033"/>
                <a:gd name="connsiteY43" fmla="*/ 147728 h 561001"/>
                <a:gd name="connsiteX44" fmla="*/ 475948 w 517033"/>
                <a:gd name="connsiteY44" fmla="*/ 147743 h 561001"/>
                <a:gd name="connsiteX45" fmla="*/ 448791 w 517033"/>
                <a:gd name="connsiteY45" fmla="*/ 147983 h 561001"/>
                <a:gd name="connsiteX46" fmla="*/ 439161 w 517033"/>
                <a:gd name="connsiteY46" fmla="*/ 148433 h 561001"/>
                <a:gd name="connsiteX47" fmla="*/ 465478 w 517033"/>
                <a:gd name="connsiteY47" fmla="*/ 117511 h 561001"/>
                <a:gd name="connsiteX48" fmla="*/ 474111 w 517033"/>
                <a:gd name="connsiteY48" fmla="*/ 119095 h 561001"/>
                <a:gd name="connsiteX49" fmla="*/ 476675 w 517033"/>
                <a:gd name="connsiteY49" fmla="*/ 119786 h 561001"/>
                <a:gd name="connsiteX50" fmla="*/ 485976 w 517033"/>
                <a:gd name="connsiteY50" fmla="*/ 122886 h 561001"/>
                <a:gd name="connsiteX51" fmla="*/ 491773 w 517033"/>
                <a:gd name="connsiteY51" fmla="*/ 125536 h 561001"/>
                <a:gd name="connsiteX52" fmla="*/ 498223 w 517033"/>
                <a:gd name="connsiteY52" fmla="*/ 129132 h 561001"/>
                <a:gd name="connsiteX53" fmla="*/ 501283 w 517033"/>
                <a:gd name="connsiteY53" fmla="*/ 131144 h 561001"/>
                <a:gd name="connsiteX54" fmla="*/ 517033 w 517033"/>
                <a:gd name="connsiteY54" fmla="*/ 141940 h 561001"/>
                <a:gd name="connsiteX55" fmla="*/ 443878 w 517033"/>
                <a:gd name="connsiteY55" fmla="*/ 138584 h 561001"/>
                <a:gd name="connsiteX56" fmla="*/ 436430 w 517033"/>
                <a:gd name="connsiteY56" fmla="*/ 144815 h 561001"/>
                <a:gd name="connsiteX57" fmla="*/ 436393 w 517033"/>
                <a:gd name="connsiteY57" fmla="*/ 144815 h 561001"/>
                <a:gd name="connsiteX58" fmla="*/ 407465 w 517033"/>
                <a:gd name="connsiteY58" fmla="*/ 160858 h 561001"/>
                <a:gd name="connsiteX59" fmla="*/ 387861 w 517033"/>
                <a:gd name="connsiteY59" fmla="*/ 168177 h 561001"/>
                <a:gd name="connsiteX60" fmla="*/ 393636 w 517033"/>
                <a:gd name="connsiteY60" fmla="*/ 152270 h 561001"/>
                <a:gd name="connsiteX61" fmla="*/ 398796 w 517033"/>
                <a:gd name="connsiteY61" fmla="*/ 139515 h 561001"/>
                <a:gd name="connsiteX62" fmla="*/ 403648 w 517033"/>
                <a:gd name="connsiteY62" fmla="*/ 128239 h 561001"/>
                <a:gd name="connsiteX63" fmla="*/ 419353 w 517033"/>
                <a:gd name="connsiteY63" fmla="*/ 95492 h 561001"/>
                <a:gd name="connsiteX64" fmla="*/ 439663 w 517033"/>
                <a:gd name="connsiteY64" fmla="*/ 58294 h 561001"/>
                <a:gd name="connsiteX65" fmla="*/ 453726 w 517033"/>
                <a:gd name="connsiteY65" fmla="*/ 33707 h 561001"/>
                <a:gd name="connsiteX66" fmla="*/ 441433 w 517033"/>
                <a:gd name="connsiteY66" fmla="*/ 49428 h 561001"/>
                <a:gd name="connsiteX67" fmla="*/ 406025 w 517033"/>
                <a:gd name="connsiteY67" fmla="*/ 103120 h 561001"/>
                <a:gd name="connsiteX68" fmla="*/ 389496 w 517033"/>
                <a:gd name="connsiteY68" fmla="*/ 135348 h 561001"/>
                <a:gd name="connsiteX69" fmla="*/ 382565 w 517033"/>
                <a:gd name="connsiteY69" fmla="*/ 151857 h 561001"/>
                <a:gd name="connsiteX70" fmla="*/ 379603 w 517033"/>
                <a:gd name="connsiteY70" fmla="*/ 159829 h 561001"/>
                <a:gd name="connsiteX71" fmla="*/ 378043 w 517033"/>
                <a:gd name="connsiteY71" fmla="*/ 155640 h 561001"/>
                <a:gd name="connsiteX72" fmla="*/ 377975 w 517033"/>
                <a:gd name="connsiteY72" fmla="*/ 155423 h 561001"/>
                <a:gd name="connsiteX73" fmla="*/ 377046 w 517033"/>
                <a:gd name="connsiteY73" fmla="*/ 152923 h 561001"/>
                <a:gd name="connsiteX74" fmla="*/ 374308 w 517033"/>
                <a:gd name="connsiteY74" fmla="*/ 144469 h 561001"/>
                <a:gd name="connsiteX75" fmla="*/ 411163 w 517033"/>
                <a:gd name="connsiteY75" fmla="*/ 27101 h 561001"/>
                <a:gd name="connsiteX76" fmla="*/ 421843 w 517033"/>
                <a:gd name="connsiteY76" fmla="*/ 19391 h 561001"/>
                <a:gd name="connsiteX77" fmla="*/ 442775 w 517033"/>
                <a:gd name="connsiteY77" fmla="*/ 8971 h 561001"/>
                <a:gd name="connsiteX78" fmla="*/ 466888 w 517033"/>
                <a:gd name="connsiteY78" fmla="*/ 0 h 561001"/>
                <a:gd name="connsiteX79" fmla="*/ 473180 w 517033"/>
                <a:gd name="connsiteY79" fmla="*/ 16944 h 561001"/>
                <a:gd name="connsiteX80" fmla="*/ 443878 w 517033"/>
                <a:gd name="connsiteY80" fmla="*/ 138584 h 561001"/>
                <a:gd name="connsiteX81" fmla="*/ 306096 w 517033"/>
                <a:gd name="connsiteY81" fmla="*/ 477573 h 561001"/>
                <a:gd name="connsiteX82" fmla="*/ 304971 w 517033"/>
                <a:gd name="connsiteY82" fmla="*/ 478227 h 561001"/>
                <a:gd name="connsiteX83" fmla="*/ 306096 w 517033"/>
                <a:gd name="connsiteY83" fmla="*/ 477573 h 561001"/>
                <a:gd name="connsiteX84" fmla="*/ 100746 w 517033"/>
                <a:gd name="connsiteY84" fmla="*/ 476433 h 561001"/>
                <a:gd name="connsiteX85" fmla="*/ 99636 w 517033"/>
                <a:gd name="connsiteY85" fmla="*/ 475772 h 561001"/>
                <a:gd name="connsiteX86" fmla="*/ 100746 w 517033"/>
                <a:gd name="connsiteY86" fmla="*/ 476433 h 561001"/>
                <a:gd name="connsiteX87" fmla="*/ 97063 w 517033"/>
                <a:gd name="connsiteY87" fmla="*/ 474195 h 561001"/>
                <a:gd name="connsiteX88" fmla="*/ 95960 w 517033"/>
                <a:gd name="connsiteY88" fmla="*/ 473512 h 561001"/>
                <a:gd name="connsiteX89" fmla="*/ 97063 w 517033"/>
                <a:gd name="connsiteY89" fmla="*/ 474195 h 561001"/>
                <a:gd name="connsiteX90" fmla="*/ 95960 w 517033"/>
                <a:gd name="connsiteY90" fmla="*/ 473512 h 561001"/>
                <a:gd name="connsiteX91" fmla="*/ 95960 w 517033"/>
                <a:gd name="connsiteY91" fmla="*/ 473512 h 561001"/>
                <a:gd name="connsiteX92" fmla="*/ 95600 w 517033"/>
                <a:gd name="connsiteY92" fmla="*/ 473279 h 561001"/>
                <a:gd name="connsiteX93" fmla="*/ 95600 w 517033"/>
                <a:gd name="connsiteY93" fmla="*/ 473279 h 561001"/>
                <a:gd name="connsiteX94" fmla="*/ 95233 w 517033"/>
                <a:gd name="connsiteY94" fmla="*/ 473047 h 561001"/>
                <a:gd name="connsiteX95" fmla="*/ 95960 w 517033"/>
                <a:gd name="connsiteY95" fmla="*/ 473512 h 561001"/>
                <a:gd name="connsiteX96" fmla="*/ 207733 w 517033"/>
                <a:gd name="connsiteY96" fmla="*/ 95590 h 561001"/>
                <a:gd name="connsiteX97" fmla="*/ 210298 w 517033"/>
                <a:gd name="connsiteY97" fmla="*/ 95642 h 561001"/>
                <a:gd name="connsiteX98" fmla="*/ 207733 w 517033"/>
                <a:gd name="connsiteY98" fmla="*/ 95590 h 561001"/>
                <a:gd name="connsiteX99" fmla="*/ 210725 w 517033"/>
                <a:gd name="connsiteY99" fmla="*/ 95657 h 561001"/>
                <a:gd name="connsiteX100" fmla="*/ 215421 w 517033"/>
                <a:gd name="connsiteY100" fmla="*/ 95868 h 561001"/>
                <a:gd name="connsiteX101" fmla="*/ 210725 w 517033"/>
                <a:gd name="connsiteY101" fmla="*/ 95657 h 561001"/>
                <a:gd name="connsiteX102" fmla="*/ 216268 w 517033"/>
                <a:gd name="connsiteY102" fmla="*/ 95920 h 561001"/>
                <a:gd name="connsiteX103" fmla="*/ 217550 w 517033"/>
                <a:gd name="connsiteY103" fmla="*/ 96003 h 561001"/>
                <a:gd name="connsiteX104" fmla="*/ 216268 w 517033"/>
                <a:gd name="connsiteY104" fmla="*/ 95920 h 561001"/>
                <a:gd name="connsiteX105" fmla="*/ 371398 w 517033"/>
                <a:gd name="connsiteY105" fmla="*/ 163358 h 561001"/>
                <a:gd name="connsiteX106" fmla="*/ 258388 w 517033"/>
                <a:gd name="connsiteY106" fmla="*/ 278834 h 561001"/>
                <a:gd name="connsiteX107" fmla="*/ 226266 w 517033"/>
                <a:gd name="connsiteY107" fmla="*/ 247086 h 561001"/>
                <a:gd name="connsiteX108" fmla="*/ 363163 w 517033"/>
                <a:gd name="connsiteY108" fmla="*/ 138787 h 561001"/>
                <a:gd name="connsiteX109" fmla="*/ 369201 w 517033"/>
                <a:gd name="connsiteY109" fmla="*/ 157397 h 561001"/>
                <a:gd name="connsiteX110" fmla="*/ 371233 w 517033"/>
                <a:gd name="connsiteY110" fmla="*/ 162870 h 561001"/>
                <a:gd name="connsiteX111" fmla="*/ 371398 w 517033"/>
                <a:gd name="connsiteY111" fmla="*/ 163358 h 561001"/>
                <a:gd name="connsiteX112" fmla="*/ 250776 w 517033"/>
                <a:gd name="connsiteY112" fmla="*/ 295703 h 561001"/>
                <a:gd name="connsiteX113" fmla="*/ 250963 w 517033"/>
                <a:gd name="connsiteY113" fmla="*/ 300042 h 561001"/>
                <a:gd name="connsiteX114" fmla="*/ 208791 w 517033"/>
                <a:gd name="connsiteY114" fmla="*/ 346572 h 561001"/>
                <a:gd name="connsiteX115" fmla="*/ 157971 w 517033"/>
                <a:gd name="connsiteY115" fmla="*/ 304569 h 561001"/>
                <a:gd name="connsiteX116" fmla="*/ 199933 w 517033"/>
                <a:gd name="connsiteY116" fmla="*/ 253685 h 561001"/>
                <a:gd name="connsiteX117" fmla="*/ 206143 w 517033"/>
                <a:gd name="connsiteY117" fmla="*/ 253527 h 561001"/>
                <a:gd name="connsiteX118" fmla="*/ 223738 w 517033"/>
                <a:gd name="connsiteY118" fmla="*/ 257761 h 561001"/>
                <a:gd name="connsiteX119" fmla="*/ 246253 w 517033"/>
                <a:gd name="connsiteY119" fmla="*/ 279540 h 561001"/>
                <a:gd name="connsiteX120" fmla="*/ 250776 w 517033"/>
                <a:gd name="connsiteY120" fmla="*/ 295703 h 561001"/>
                <a:gd name="connsiteX121" fmla="*/ 329315 w 517033"/>
                <a:gd name="connsiteY121" fmla="*/ 288233 h 561001"/>
                <a:gd name="connsiteX122" fmla="*/ 319288 w 517033"/>
                <a:gd name="connsiteY122" fmla="*/ 249616 h 561001"/>
                <a:gd name="connsiteX123" fmla="*/ 284481 w 517033"/>
                <a:gd name="connsiteY123" fmla="*/ 283173 h 561001"/>
                <a:gd name="connsiteX124" fmla="*/ 285793 w 517033"/>
                <a:gd name="connsiteY124" fmla="*/ 292377 h 561001"/>
                <a:gd name="connsiteX125" fmla="*/ 212166 w 517033"/>
                <a:gd name="connsiteY125" fmla="*/ 381676 h 561001"/>
                <a:gd name="connsiteX126" fmla="*/ 122886 w 517033"/>
                <a:gd name="connsiteY126" fmla="*/ 307887 h 561001"/>
                <a:gd name="connsiteX127" fmla="*/ 196596 w 517033"/>
                <a:gd name="connsiteY127" fmla="*/ 218619 h 561001"/>
                <a:gd name="connsiteX128" fmla="*/ 223408 w 517033"/>
                <a:gd name="connsiteY128" fmla="*/ 220488 h 561001"/>
                <a:gd name="connsiteX129" fmla="*/ 258478 w 517033"/>
                <a:gd name="connsiteY129" fmla="*/ 186870 h 561001"/>
                <a:gd name="connsiteX130" fmla="*/ 192440 w 517033"/>
                <a:gd name="connsiteY130" fmla="*/ 175114 h 561001"/>
                <a:gd name="connsiteX131" fmla="*/ 79430 w 517033"/>
                <a:gd name="connsiteY131" fmla="*/ 312054 h 561001"/>
                <a:gd name="connsiteX132" fmla="*/ 216328 w 517033"/>
                <a:gd name="connsiteY132" fmla="*/ 425173 h 561001"/>
                <a:gd name="connsiteX133" fmla="*/ 329315 w 517033"/>
                <a:gd name="connsiteY133" fmla="*/ 288233 h 56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517033" h="561001">
                  <a:moveTo>
                    <a:pt x="321118" y="468002"/>
                  </a:moveTo>
                  <a:cubicBezTo>
                    <a:pt x="319221" y="469338"/>
                    <a:pt x="317300" y="470629"/>
                    <a:pt x="315358" y="471891"/>
                  </a:cubicBezTo>
                  <a:cubicBezTo>
                    <a:pt x="317300" y="470629"/>
                    <a:pt x="319213" y="469338"/>
                    <a:pt x="321111" y="468009"/>
                  </a:cubicBezTo>
                  <a:lnTo>
                    <a:pt x="354621" y="550657"/>
                  </a:lnTo>
                  <a:lnTo>
                    <a:pt x="329180" y="561002"/>
                  </a:lnTo>
                  <a:lnTo>
                    <a:pt x="297328" y="482393"/>
                  </a:lnTo>
                  <a:lnTo>
                    <a:pt x="297328" y="482401"/>
                  </a:lnTo>
                  <a:cubicBezTo>
                    <a:pt x="274986" y="493759"/>
                    <a:pt x="250273" y="501266"/>
                    <a:pt x="223820" y="503744"/>
                  </a:cubicBezTo>
                  <a:cubicBezTo>
                    <a:pt x="186763" y="507310"/>
                    <a:pt x="151063" y="500711"/>
                    <a:pt x="119481" y="486237"/>
                  </a:cubicBezTo>
                  <a:lnTo>
                    <a:pt x="89180" y="561002"/>
                  </a:lnTo>
                  <a:lnTo>
                    <a:pt x="63740" y="550657"/>
                  </a:lnTo>
                  <a:lnTo>
                    <a:pt x="95233" y="473047"/>
                  </a:lnTo>
                  <a:lnTo>
                    <a:pt x="95233" y="473047"/>
                  </a:lnTo>
                  <a:cubicBezTo>
                    <a:pt x="43693" y="440428"/>
                    <a:pt x="7175" y="385099"/>
                    <a:pt x="951" y="319583"/>
                  </a:cubicBezTo>
                  <a:cubicBezTo>
                    <a:pt x="-9849" y="207080"/>
                    <a:pt x="72621" y="107219"/>
                    <a:pt x="184925" y="96491"/>
                  </a:cubicBezTo>
                  <a:cubicBezTo>
                    <a:pt x="187205" y="96318"/>
                    <a:pt x="189493" y="96130"/>
                    <a:pt x="191781" y="95943"/>
                  </a:cubicBezTo>
                  <a:lnTo>
                    <a:pt x="191788" y="52266"/>
                  </a:lnTo>
                  <a:lnTo>
                    <a:pt x="219246" y="52266"/>
                  </a:lnTo>
                  <a:lnTo>
                    <a:pt x="219246" y="96130"/>
                  </a:lnTo>
                  <a:cubicBezTo>
                    <a:pt x="260526" y="99058"/>
                    <a:pt x="298963" y="114553"/>
                    <a:pt x="330088" y="139012"/>
                  </a:cubicBezTo>
                  <a:lnTo>
                    <a:pt x="298708" y="169153"/>
                  </a:lnTo>
                  <a:cubicBezTo>
                    <a:pt x="268123" y="146984"/>
                    <a:pt x="229686" y="135431"/>
                    <a:pt x="189050" y="139372"/>
                  </a:cubicBezTo>
                  <a:cubicBezTo>
                    <a:pt x="100258" y="147810"/>
                    <a:pt x="35278" y="226689"/>
                    <a:pt x="43791" y="315462"/>
                  </a:cubicBezTo>
                  <a:cubicBezTo>
                    <a:pt x="52205" y="404325"/>
                    <a:pt x="130918" y="469383"/>
                    <a:pt x="219710" y="460945"/>
                  </a:cubicBezTo>
                  <a:cubicBezTo>
                    <a:pt x="308406" y="452424"/>
                    <a:pt x="373483" y="373636"/>
                    <a:pt x="364971" y="284772"/>
                  </a:cubicBezTo>
                  <a:cubicBezTo>
                    <a:pt x="362406" y="257191"/>
                    <a:pt x="352963" y="232004"/>
                    <a:pt x="338608" y="210473"/>
                  </a:cubicBezTo>
                  <a:lnTo>
                    <a:pt x="369988" y="180332"/>
                  </a:lnTo>
                  <a:cubicBezTo>
                    <a:pt x="390680" y="208822"/>
                    <a:pt x="404233" y="243092"/>
                    <a:pt x="407796" y="280741"/>
                  </a:cubicBezTo>
                  <a:cubicBezTo>
                    <a:pt x="415033" y="356887"/>
                    <a:pt x="379603" y="427238"/>
                    <a:pt x="321118" y="468002"/>
                  </a:cubicBezTo>
                  <a:close/>
                  <a:moveTo>
                    <a:pt x="517033" y="141940"/>
                  </a:moveTo>
                  <a:lnTo>
                    <a:pt x="509503" y="153028"/>
                  </a:lnTo>
                  <a:cubicBezTo>
                    <a:pt x="483673" y="190984"/>
                    <a:pt x="432006" y="200834"/>
                    <a:pt x="394070" y="174979"/>
                  </a:cubicBezTo>
                  <a:lnTo>
                    <a:pt x="388701" y="171293"/>
                  </a:lnTo>
                  <a:cubicBezTo>
                    <a:pt x="397303" y="169882"/>
                    <a:pt x="405606" y="167382"/>
                    <a:pt x="413465" y="164041"/>
                  </a:cubicBezTo>
                  <a:cubicBezTo>
                    <a:pt x="419023" y="161669"/>
                    <a:pt x="424340" y="158808"/>
                    <a:pt x="429381" y="155558"/>
                  </a:cubicBezTo>
                  <a:cubicBezTo>
                    <a:pt x="430618" y="155332"/>
                    <a:pt x="431818" y="155175"/>
                    <a:pt x="433003" y="154972"/>
                  </a:cubicBezTo>
                  <a:cubicBezTo>
                    <a:pt x="436153" y="154492"/>
                    <a:pt x="439318" y="154011"/>
                    <a:pt x="442430" y="153643"/>
                  </a:cubicBezTo>
                  <a:cubicBezTo>
                    <a:pt x="445408" y="153178"/>
                    <a:pt x="448363" y="152840"/>
                    <a:pt x="451250" y="152442"/>
                  </a:cubicBezTo>
                  <a:cubicBezTo>
                    <a:pt x="457858" y="151699"/>
                    <a:pt x="464083" y="151031"/>
                    <a:pt x="470030" y="150445"/>
                  </a:cubicBezTo>
                  <a:cubicBezTo>
                    <a:pt x="470481" y="150423"/>
                    <a:pt x="471598" y="150303"/>
                    <a:pt x="473128" y="150167"/>
                  </a:cubicBezTo>
                  <a:cubicBezTo>
                    <a:pt x="476293" y="149860"/>
                    <a:pt x="481175" y="149357"/>
                    <a:pt x="485113" y="149011"/>
                  </a:cubicBezTo>
                  <a:cubicBezTo>
                    <a:pt x="487933" y="148741"/>
                    <a:pt x="490175" y="148501"/>
                    <a:pt x="490925" y="148448"/>
                  </a:cubicBezTo>
                  <a:cubicBezTo>
                    <a:pt x="490296" y="148373"/>
                    <a:pt x="488226" y="148261"/>
                    <a:pt x="485870" y="148171"/>
                  </a:cubicBezTo>
                  <a:cubicBezTo>
                    <a:pt x="482090" y="147930"/>
                    <a:pt x="477411" y="147728"/>
                    <a:pt x="476173" y="147728"/>
                  </a:cubicBezTo>
                  <a:lnTo>
                    <a:pt x="475948" y="147743"/>
                  </a:lnTo>
                  <a:cubicBezTo>
                    <a:pt x="471620" y="147848"/>
                    <a:pt x="461810" y="147517"/>
                    <a:pt x="448791" y="147983"/>
                  </a:cubicBezTo>
                  <a:cubicBezTo>
                    <a:pt x="445731" y="148118"/>
                    <a:pt x="442536" y="148261"/>
                    <a:pt x="439161" y="148433"/>
                  </a:cubicBezTo>
                  <a:cubicBezTo>
                    <a:pt x="449743" y="139890"/>
                    <a:pt x="458683" y="129410"/>
                    <a:pt x="465478" y="117511"/>
                  </a:cubicBezTo>
                  <a:cubicBezTo>
                    <a:pt x="468365" y="117856"/>
                    <a:pt x="471238" y="118337"/>
                    <a:pt x="474111" y="119095"/>
                  </a:cubicBezTo>
                  <a:cubicBezTo>
                    <a:pt x="474951" y="119283"/>
                    <a:pt x="475798" y="119508"/>
                    <a:pt x="476675" y="119786"/>
                  </a:cubicBezTo>
                  <a:cubicBezTo>
                    <a:pt x="479840" y="120626"/>
                    <a:pt x="482916" y="121678"/>
                    <a:pt x="485976" y="122886"/>
                  </a:cubicBezTo>
                  <a:cubicBezTo>
                    <a:pt x="487955" y="123712"/>
                    <a:pt x="489861" y="124605"/>
                    <a:pt x="491773" y="125536"/>
                  </a:cubicBezTo>
                  <a:cubicBezTo>
                    <a:pt x="493925" y="126655"/>
                    <a:pt x="496108" y="127856"/>
                    <a:pt x="498223" y="129132"/>
                  </a:cubicBezTo>
                  <a:cubicBezTo>
                    <a:pt x="499205" y="129823"/>
                    <a:pt x="500233" y="130491"/>
                    <a:pt x="501283" y="131144"/>
                  </a:cubicBezTo>
                  <a:lnTo>
                    <a:pt x="517033" y="141940"/>
                  </a:lnTo>
                  <a:close/>
                  <a:moveTo>
                    <a:pt x="443878" y="138584"/>
                  </a:moveTo>
                  <a:cubicBezTo>
                    <a:pt x="441500" y="140768"/>
                    <a:pt x="439025" y="142833"/>
                    <a:pt x="436430" y="144815"/>
                  </a:cubicBezTo>
                  <a:lnTo>
                    <a:pt x="436393" y="144815"/>
                  </a:lnTo>
                  <a:cubicBezTo>
                    <a:pt x="427798" y="151406"/>
                    <a:pt x="418131" y="156864"/>
                    <a:pt x="407465" y="160858"/>
                  </a:cubicBezTo>
                  <a:lnTo>
                    <a:pt x="387861" y="168177"/>
                  </a:lnTo>
                  <a:cubicBezTo>
                    <a:pt x="389721" y="162787"/>
                    <a:pt x="391641" y="157487"/>
                    <a:pt x="393636" y="152270"/>
                  </a:cubicBezTo>
                  <a:cubicBezTo>
                    <a:pt x="395308" y="147960"/>
                    <a:pt x="397011" y="143696"/>
                    <a:pt x="398796" y="139515"/>
                  </a:cubicBezTo>
                  <a:cubicBezTo>
                    <a:pt x="400348" y="135686"/>
                    <a:pt x="401983" y="131940"/>
                    <a:pt x="403648" y="128239"/>
                  </a:cubicBezTo>
                  <a:cubicBezTo>
                    <a:pt x="408688" y="116843"/>
                    <a:pt x="414020" y="105875"/>
                    <a:pt x="419353" y="95492"/>
                  </a:cubicBezTo>
                  <a:cubicBezTo>
                    <a:pt x="426245" y="82069"/>
                    <a:pt x="433175" y="69570"/>
                    <a:pt x="439663" y="58294"/>
                  </a:cubicBezTo>
                  <a:cubicBezTo>
                    <a:pt x="441020" y="55914"/>
                    <a:pt x="452368" y="36117"/>
                    <a:pt x="453726" y="33707"/>
                  </a:cubicBezTo>
                  <a:cubicBezTo>
                    <a:pt x="452180" y="35599"/>
                    <a:pt x="442881" y="47206"/>
                    <a:pt x="441433" y="49428"/>
                  </a:cubicBezTo>
                  <a:cubicBezTo>
                    <a:pt x="436843" y="56432"/>
                    <a:pt x="421618" y="75988"/>
                    <a:pt x="406025" y="103120"/>
                  </a:cubicBezTo>
                  <a:cubicBezTo>
                    <a:pt x="400378" y="112947"/>
                    <a:pt x="394723" y="123780"/>
                    <a:pt x="389496" y="135348"/>
                  </a:cubicBezTo>
                  <a:cubicBezTo>
                    <a:pt x="387050" y="140701"/>
                    <a:pt x="384748" y="146211"/>
                    <a:pt x="382565" y="151857"/>
                  </a:cubicBezTo>
                  <a:cubicBezTo>
                    <a:pt x="381531" y="154492"/>
                    <a:pt x="380570" y="157157"/>
                    <a:pt x="379603" y="159829"/>
                  </a:cubicBezTo>
                  <a:lnTo>
                    <a:pt x="378043" y="155640"/>
                  </a:lnTo>
                  <a:lnTo>
                    <a:pt x="377975" y="155423"/>
                  </a:lnTo>
                  <a:lnTo>
                    <a:pt x="377046" y="152923"/>
                  </a:lnTo>
                  <a:cubicBezTo>
                    <a:pt x="376011" y="150152"/>
                    <a:pt x="375080" y="147330"/>
                    <a:pt x="374308" y="144469"/>
                  </a:cubicBezTo>
                  <a:cubicBezTo>
                    <a:pt x="361820" y="100762"/>
                    <a:pt x="377233" y="54765"/>
                    <a:pt x="411163" y="27101"/>
                  </a:cubicBezTo>
                  <a:cubicBezTo>
                    <a:pt x="414538" y="24323"/>
                    <a:pt x="418093" y="21764"/>
                    <a:pt x="421843" y="19391"/>
                  </a:cubicBezTo>
                  <a:cubicBezTo>
                    <a:pt x="428316" y="15240"/>
                    <a:pt x="435328" y="11764"/>
                    <a:pt x="442775" y="8971"/>
                  </a:cubicBezTo>
                  <a:lnTo>
                    <a:pt x="466888" y="0"/>
                  </a:lnTo>
                  <a:lnTo>
                    <a:pt x="473180" y="16944"/>
                  </a:lnTo>
                  <a:cubicBezTo>
                    <a:pt x="489553" y="60929"/>
                    <a:pt x="476481" y="108735"/>
                    <a:pt x="443878" y="138584"/>
                  </a:cubicBezTo>
                  <a:close/>
                  <a:moveTo>
                    <a:pt x="306096" y="477573"/>
                  </a:moveTo>
                  <a:lnTo>
                    <a:pt x="304971" y="478227"/>
                  </a:lnTo>
                  <a:cubicBezTo>
                    <a:pt x="305346" y="478009"/>
                    <a:pt x="305721" y="477791"/>
                    <a:pt x="306096" y="477573"/>
                  </a:cubicBezTo>
                  <a:close/>
                  <a:moveTo>
                    <a:pt x="100746" y="476433"/>
                  </a:moveTo>
                  <a:lnTo>
                    <a:pt x="99636" y="475772"/>
                  </a:lnTo>
                  <a:cubicBezTo>
                    <a:pt x="100003" y="475997"/>
                    <a:pt x="100378" y="476215"/>
                    <a:pt x="100746" y="476433"/>
                  </a:cubicBezTo>
                  <a:close/>
                  <a:moveTo>
                    <a:pt x="97063" y="474195"/>
                  </a:moveTo>
                  <a:lnTo>
                    <a:pt x="95960" y="473512"/>
                  </a:lnTo>
                  <a:cubicBezTo>
                    <a:pt x="96328" y="473737"/>
                    <a:pt x="96695" y="473970"/>
                    <a:pt x="97063" y="474195"/>
                  </a:cubicBezTo>
                  <a:close/>
                  <a:moveTo>
                    <a:pt x="95960" y="473512"/>
                  </a:moveTo>
                  <a:lnTo>
                    <a:pt x="95960" y="473512"/>
                  </a:lnTo>
                  <a:lnTo>
                    <a:pt x="95600" y="473279"/>
                  </a:lnTo>
                  <a:lnTo>
                    <a:pt x="95600" y="473279"/>
                  </a:lnTo>
                  <a:lnTo>
                    <a:pt x="95233" y="473047"/>
                  </a:lnTo>
                  <a:lnTo>
                    <a:pt x="95960" y="473512"/>
                  </a:lnTo>
                  <a:close/>
                  <a:moveTo>
                    <a:pt x="207733" y="95590"/>
                  </a:moveTo>
                  <a:cubicBezTo>
                    <a:pt x="208588" y="95605"/>
                    <a:pt x="209443" y="95620"/>
                    <a:pt x="210298" y="95642"/>
                  </a:cubicBezTo>
                  <a:cubicBezTo>
                    <a:pt x="209443" y="95620"/>
                    <a:pt x="208588" y="95605"/>
                    <a:pt x="207733" y="95590"/>
                  </a:cubicBezTo>
                  <a:close/>
                  <a:moveTo>
                    <a:pt x="210725" y="95657"/>
                  </a:moveTo>
                  <a:cubicBezTo>
                    <a:pt x="212293" y="95710"/>
                    <a:pt x="213861" y="95778"/>
                    <a:pt x="215421" y="95868"/>
                  </a:cubicBezTo>
                  <a:cubicBezTo>
                    <a:pt x="213861" y="95778"/>
                    <a:pt x="212293" y="95710"/>
                    <a:pt x="210725" y="95657"/>
                  </a:cubicBezTo>
                  <a:close/>
                  <a:moveTo>
                    <a:pt x="216268" y="95920"/>
                  </a:moveTo>
                  <a:cubicBezTo>
                    <a:pt x="216695" y="95950"/>
                    <a:pt x="217123" y="95973"/>
                    <a:pt x="217550" y="96003"/>
                  </a:cubicBezTo>
                  <a:cubicBezTo>
                    <a:pt x="217123" y="95973"/>
                    <a:pt x="216695" y="95950"/>
                    <a:pt x="216268" y="95920"/>
                  </a:cubicBezTo>
                  <a:close/>
                  <a:moveTo>
                    <a:pt x="371398" y="163358"/>
                  </a:moveTo>
                  <a:cubicBezTo>
                    <a:pt x="326225" y="201968"/>
                    <a:pt x="288163" y="244316"/>
                    <a:pt x="258388" y="278834"/>
                  </a:cubicBezTo>
                  <a:cubicBezTo>
                    <a:pt x="251630" y="264803"/>
                    <a:pt x="240298" y="253632"/>
                    <a:pt x="226266" y="247086"/>
                  </a:cubicBezTo>
                  <a:cubicBezTo>
                    <a:pt x="271445" y="208822"/>
                    <a:pt x="317743" y="168590"/>
                    <a:pt x="363163" y="138787"/>
                  </a:cubicBezTo>
                  <a:cubicBezTo>
                    <a:pt x="364880" y="145070"/>
                    <a:pt x="366913" y="151286"/>
                    <a:pt x="369201" y="157397"/>
                  </a:cubicBezTo>
                  <a:lnTo>
                    <a:pt x="371233" y="162870"/>
                  </a:lnTo>
                  <a:lnTo>
                    <a:pt x="371398" y="163358"/>
                  </a:lnTo>
                  <a:close/>
                  <a:moveTo>
                    <a:pt x="250776" y="295703"/>
                  </a:moveTo>
                  <a:cubicBezTo>
                    <a:pt x="250910" y="297114"/>
                    <a:pt x="250948" y="298616"/>
                    <a:pt x="250963" y="300042"/>
                  </a:cubicBezTo>
                  <a:cubicBezTo>
                    <a:pt x="251083" y="323795"/>
                    <a:pt x="232918" y="344267"/>
                    <a:pt x="208791" y="346572"/>
                  </a:cubicBezTo>
                  <a:cubicBezTo>
                    <a:pt x="183253" y="349012"/>
                    <a:pt x="160416" y="330131"/>
                    <a:pt x="157971" y="304569"/>
                  </a:cubicBezTo>
                  <a:cubicBezTo>
                    <a:pt x="155533" y="278984"/>
                    <a:pt x="174395" y="256125"/>
                    <a:pt x="199933" y="253685"/>
                  </a:cubicBezTo>
                  <a:cubicBezTo>
                    <a:pt x="202018" y="253490"/>
                    <a:pt x="204148" y="253392"/>
                    <a:pt x="206143" y="253527"/>
                  </a:cubicBezTo>
                  <a:cubicBezTo>
                    <a:pt x="212406" y="253768"/>
                    <a:pt x="218323" y="255231"/>
                    <a:pt x="223738" y="257761"/>
                  </a:cubicBezTo>
                  <a:cubicBezTo>
                    <a:pt x="233473" y="262168"/>
                    <a:pt x="241416" y="269848"/>
                    <a:pt x="246253" y="279540"/>
                  </a:cubicBezTo>
                  <a:cubicBezTo>
                    <a:pt x="248660" y="284480"/>
                    <a:pt x="250221" y="289900"/>
                    <a:pt x="250776" y="295703"/>
                  </a:cubicBezTo>
                  <a:close/>
                  <a:moveTo>
                    <a:pt x="329315" y="288233"/>
                  </a:moveTo>
                  <a:cubicBezTo>
                    <a:pt x="328026" y="274510"/>
                    <a:pt x="324606" y="261530"/>
                    <a:pt x="319288" y="249616"/>
                  </a:cubicBezTo>
                  <a:lnTo>
                    <a:pt x="284481" y="283173"/>
                  </a:lnTo>
                  <a:cubicBezTo>
                    <a:pt x="285050" y="286184"/>
                    <a:pt x="285546" y="289217"/>
                    <a:pt x="285793" y="292377"/>
                  </a:cubicBezTo>
                  <a:cubicBezTo>
                    <a:pt x="290106" y="337361"/>
                    <a:pt x="257083" y="377337"/>
                    <a:pt x="212166" y="381676"/>
                  </a:cubicBezTo>
                  <a:cubicBezTo>
                    <a:pt x="167158" y="385993"/>
                    <a:pt x="127205" y="352938"/>
                    <a:pt x="122886" y="307887"/>
                  </a:cubicBezTo>
                  <a:cubicBezTo>
                    <a:pt x="118656" y="262926"/>
                    <a:pt x="151588" y="222853"/>
                    <a:pt x="196596" y="218619"/>
                  </a:cubicBezTo>
                  <a:cubicBezTo>
                    <a:pt x="205798" y="217718"/>
                    <a:pt x="214865" y="218371"/>
                    <a:pt x="223408" y="220488"/>
                  </a:cubicBezTo>
                  <a:lnTo>
                    <a:pt x="258478" y="186870"/>
                  </a:lnTo>
                  <a:cubicBezTo>
                    <a:pt x="238671" y="177231"/>
                    <a:pt x="215998" y="172824"/>
                    <a:pt x="192440" y="175114"/>
                  </a:cubicBezTo>
                  <a:cubicBezTo>
                    <a:pt x="123455" y="181638"/>
                    <a:pt x="72823" y="243010"/>
                    <a:pt x="79430" y="312054"/>
                  </a:cubicBezTo>
                  <a:cubicBezTo>
                    <a:pt x="86031" y="381105"/>
                    <a:pt x="147343" y="431787"/>
                    <a:pt x="216328" y="425173"/>
                  </a:cubicBezTo>
                  <a:cubicBezTo>
                    <a:pt x="285223" y="418567"/>
                    <a:pt x="335856" y="357195"/>
                    <a:pt x="329315" y="288233"/>
                  </a:cubicBezTo>
                  <a:close/>
                </a:path>
              </a:pathLst>
            </a:custGeom>
            <a:solidFill>
              <a:schemeClr val="accent3"/>
            </a:solidFill>
            <a:ln w="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200" dirty="0">
                <a:latin typeface="Aptos" panose="020B0004020202020204" pitchFamily="34" charset="0"/>
              </a:endParaRPr>
            </a:p>
          </p:txBody>
        </p:sp>
        <p:sp>
          <p:nvSpPr>
            <p:cNvPr id="110" name="Forma Livre 97">
              <a:extLst>
                <a:ext uri="{FF2B5EF4-FFF2-40B4-BE49-F238E27FC236}">
                  <a16:creationId xmlns:a16="http://schemas.microsoft.com/office/drawing/2014/main" id="{6135E2C8-5AF5-3DC4-4F04-0EF29E2BCAC6}"/>
                </a:ext>
              </a:extLst>
            </p:cNvPr>
            <p:cNvSpPr/>
            <p:nvPr/>
          </p:nvSpPr>
          <p:spPr>
            <a:xfrm>
              <a:off x="2779732" y="8395455"/>
              <a:ext cx="503925" cy="565792"/>
            </a:xfrm>
            <a:custGeom>
              <a:avLst/>
              <a:gdLst>
                <a:gd name="connsiteX0" fmla="*/ 304875 w 609750"/>
                <a:gd name="connsiteY0" fmla="*/ 554110 h 684608"/>
                <a:gd name="connsiteX1" fmla="*/ 260100 w 609750"/>
                <a:gd name="connsiteY1" fmla="*/ 572052 h 684608"/>
                <a:gd name="connsiteX2" fmla="*/ 128550 w 609750"/>
                <a:gd name="connsiteY2" fmla="*/ 496012 h 684608"/>
                <a:gd name="connsiteX3" fmla="*/ 130350 w 609750"/>
                <a:gd name="connsiteY3" fmla="*/ 480832 h 684608"/>
                <a:gd name="connsiteX4" fmla="*/ 83700 w 609750"/>
                <a:gd name="connsiteY4" fmla="*/ 418312 h 684608"/>
                <a:gd name="connsiteX5" fmla="*/ 83700 w 609750"/>
                <a:gd name="connsiteY5" fmla="*/ 266305 h 684608"/>
                <a:gd name="connsiteX6" fmla="*/ 130350 w 609750"/>
                <a:gd name="connsiteY6" fmla="*/ 203777 h 684608"/>
                <a:gd name="connsiteX7" fmla="*/ 128550 w 609750"/>
                <a:gd name="connsiteY7" fmla="*/ 188590 h 684608"/>
                <a:gd name="connsiteX8" fmla="*/ 260100 w 609750"/>
                <a:gd name="connsiteY8" fmla="*/ 112549 h 684608"/>
                <a:gd name="connsiteX9" fmla="*/ 304875 w 609750"/>
                <a:gd name="connsiteY9" fmla="*/ 130506 h 684608"/>
                <a:gd name="connsiteX10" fmla="*/ 349650 w 609750"/>
                <a:gd name="connsiteY10" fmla="*/ 112549 h 684608"/>
                <a:gd name="connsiteX11" fmla="*/ 481275 w 609750"/>
                <a:gd name="connsiteY11" fmla="*/ 188590 h 684608"/>
                <a:gd name="connsiteX12" fmla="*/ 479400 w 609750"/>
                <a:gd name="connsiteY12" fmla="*/ 203777 h 684608"/>
                <a:gd name="connsiteX13" fmla="*/ 526050 w 609750"/>
                <a:gd name="connsiteY13" fmla="*/ 266305 h 684608"/>
                <a:gd name="connsiteX14" fmla="*/ 526050 w 609750"/>
                <a:gd name="connsiteY14" fmla="*/ 418312 h 684608"/>
                <a:gd name="connsiteX15" fmla="*/ 479400 w 609750"/>
                <a:gd name="connsiteY15" fmla="*/ 480832 h 684608"/>
                <a:gd name="connsiteX16" fmla="*/ 481275 w 609750"/>
                <a:gd name="connsiteY16" fmla="*/ 496012 h 684608"/>
                <a:gd name="connsiteX17" fmla="*/ 349650 w 609750"/>
                <a:gd name="connsiteY17" fmla="*/ 572052 h 684608"/>
                <a:gd name="connsiteX18" fmla="*/ 304875 w 609750"/>
                <a:gd name="connsiteY18" fmla="*/ 554110 h 684608"/>
                <a:gd name="connsiteX19" fmla="*/ 308400 w 609750"/>
                <a:gd name="connsiteY19" fmla="*/ 356414 h 684608"/>
                <a:gd name="connsiteX20" fmla="*/ 308400 w 609750"/>
                <a:gd name="connsiteY20" fmla="*/ 356414 h 684608"/>
                <a:gd name="connsiteX21" fmla="*/ 308475 w 609750"/>
                <a:gd name="connsiteY21" fmla="*/ 356414 h 684608"/>
                <a:gd name="connsiteX22" fmla="*/ 308475 w 609750"/>
                <a:gd name="connsiteY22" fmla="*/ 356414 h 684608"/>
                <a:gd name="connsiteX23" fmla="*/ 308475 w 609750"/>
                <a:gd name="connsiteY23" fmla="*/ 356414 h 684608"/>
                <a:gd name="connsiteX24" fmla="*/ 308475 w 609750"/>
                <a:gd name="connsiteY24" fmla="*/ 356414 h 684608"/>
                <a:gd name="connsiteX25" fmla="*/ 308550 w 609750"/>
                <a:gd name="connsiteY25" fmla="*/ 356414 h 684608"/>
                <a:gd name="connsiteX26" fmla="*/ 308550 w 609750"/>
                <a:gd name="connsiteY26" fmla="*/ 356414 h 684608"/>
                <a:gd name="connsiteX27" fmla="*/ 308550 w 609750"/>
                <a:gd name="connsiteY27" fmla="*/ 356414 h 684608"/>
                <a:gd name="connsiteX28" fmla="*/ 308625 w 609750"/>
                <a:gd name="connsiteY28" fmla="*/ 356414 h 684608"/>
                <a:gd name="connsiteX29" fmla="*/ 308625 w 609750"/>
                <a:gd name="connsiteY29" fmla="*/ 356414 h 684608"/>
                <a:gd name="connsiteX30" fmla="*/ 308625 w 609750"/>
                <a:gd name="connsiteY30" fmla="*/ 356414 h 684608"/>
                <a:gd name="connsiteX31" fmla="*/ 308700 w 609750"/>
                <a:gd name="connsiteY31" fmla="*/ 356414 h 684608"/>
                <a:gd name="connsiteX32" fmla="*/ 308700 w 609750"/>
                <a:gd name="connsiteY32" fmla="*/ 356414 h 684608"/>
                <a:gd name="connsiteX33" fmla="*/ 309750 w 609750"/>
                <a:gd name="connsiteY33" fmla="*/ 356414 h 684608"/>
                <a:gd name="connsiteX34" fmla="*/ 309750 w 609750"/>
                <a:gd name="connsiteY34" fmla="*/ 356429 h 684608"/>
                <a:gd name="connsiteX35" fmla="*/ 366450 w 609750"/>
                <a:gd name="connsiteY35" fmla="*/ 387322 h 684608"/>
                <a:gd name="connsiteX36" fmla="*/ 370575 w 609750"/>
                <a:gd name="connsiteY36" fmla="*/ 395527 h 684608"/>
                <a:gd name="connsiteX37" fmla="*/ 402225 w 609750"/>
                <a:gd name="connsiteY37" fmla="*/ 480359 h 684608"/>
                <a:gd name="connsiteX38" fmla="*/ 309750 w 609750"/>
                <a:gd name="connsiteY38" fmla="*/ 480359 h 684608"/>
                <a:gd name="connsiteX39" fmla="*/ 309000 w 609750"/>
                <a:gd name="connsiteY39" fmla="*/ 480359 h 684608"/>
                <a:gd name="connsiteX40" fmla="*/ 308325 w 609750"/>
                <a:gd name="connsiteY40" fmla="*/ 480359 h 684608"/>
                <a:gd name="connsiteX41" fmla="*/ 307575 w 609750"/>
                <a:gd name="connsiteY41" fmla="*/ 480359 h 684608"/>
                <a:gd name="connsiteX42" fmla="*/ 215100 w 609750"/>
                <a:gd name="connsiteY42" fmla="*/ 480359 h 684608"/>
                <a:gd name="connsiteX43" fmla="*/ 246750 w 609750"/>
                <a:gd name="connsiteY43" fmla="*/ 395527 h 684608"/>
                <a:gd name="connsiteX44" fmla="*/ 250875 w 609750"/>
                <a:gd name="connsiteY44" fmla="*/ 387322 h 684608"/>
                <a:gd name="connsiteX45" fmla="*/ 304950 w 609750"/>
                <a:gd name="connsiteY45" fmla="*/ 356504 h 684608"/>
                <a:gd name="connsiteX46" fmla="*/ 305700 w 609750"/>
                <a:gd name="connsiteY46" fmla="*/ 356467 h 684608"/>
                <a:gd name="connsiteX47" fmla="*/ 305925 w 609750"/>
                <a:gd name="connsiteY47" fmla="*/ 356467 h 684608"/>
                <a:gd name="connsiteX48" fmla="*/ 307575 w 609750"/>
                <a:gd name="connsiteY48" fmla="*/ 356422 h 684608"/>
                <a:gd name="connsiteX49" fmla="*/ 307575 w 609750"/>
                <a:gd name="connsiteY49" fmla="*/ 356414 h 684608"/>
                <a:gd name="connsiteX50" fmla="*/ 308400 w 609750"/>
                <a:gd name="connsiteY50" fmla="*/ 356414 h 684608"/>
                <a:gd name="connsiteX51" fmla="*/ 308250 w 609750"/>
                <a:gd name="connsiteY51" fmla="*/ 229181 h 684608"/>
                <a:gd name="connsiteX52" fmla="*/ 357000 w 609750"/>
                <a:gd name="connsiteY52" fmla="*/ 277933 h 684608"/>
                <a:gd name="connsiteX53" fmla="*/ 308250 w 609750"/>
                <a:gd name="connsiteY53" fmla="*/ 326678 h 684608"/>
                <a:gd name="connsiteX54" fmla="*/ 259575 w 609750"/>
                <a:gd name="connsiteY54" fmla="*/ 277933 h 684608"/>
                <a:gd name="connsiteX55" fmla="*/ 308250 w 609750"/>
                <a:gd name="connsiteY55" fmla="*/ 229181 h 684608"/>
                <a:gd name="connsiteX56" fmla="*/ 423675 w 609750"/>
                <a:gd name="connsiteY56" fmla="*/ 303030 h 684608"/>
                <a:gd name="connsiteX57" fmla="*/ 423750 w 609750"/>
                <a:gd name="connsiteY57" fmla="*/ 303030 h 684608"/>
                <a:gd name="connsiteX58" fmla="*/ 423750 w 609750"/>
                <a:gd name="connsiteY58" fmla="*/ 303030 h 684608"/>
                <a:gd name="connsiteX59" fmla="*/ 423750 w 609750"/>
                <a:gd name="connsiteY59" fmla="*/ 303030 h 684608"/>
                <a:gd name="connsiteX60" fmla="*/ 423750 w 609750"/>
                <a:gd name="connsiteY60" fmla="*/ 303030 h 684608"/>
                <a:gd name="connsiteX61" fmla="*/ 423750 w 609750"/>
                <a:gd name="connsiteY61" fmla="*/ 303030 h 684608"/>
                <a:gd name="connsiteX62" fmla="*/ 423825 w 609750"/>
                <a:gd name="connsiteY62" fmla="*/ 303030 h 684608"/>
                <a:gd name="connsiteX63" fmla="*/ 423825 w 609750"/>
                <a:gd name="connsiteY63" fmla="*/ 303030 h 684608"/>
                <a:gd name="connsiteX64" fmla="*/ 423825 w 609750"/>
                <a:gd name="connsiteY64" fmla="*/ 303030 h 684608"/>
                <a:gd name="connsiteX65" fmla="*/ 423825 w 609750"/>
                <a:gd name="connsiteY65" fmla="*/ 303030 h 684608"/>
                <a:gd name="connsiteX66" fmla="*/ 423900 w 609750"/>
                <a:gd name="connsiteY66" fmla="*/ 303030 h 684608"/>
                <a:gd name="connsiteX67" fmla="*/ 423900 w 609750"/>
                <a:gd name="connsiteY67" fmla="*/ 303030 h 684608"/>
                <a:gd name="connsiteX68" fmla="*/ 423900 w 609750"/>
                <a:gd name="connsiteY68" fmla="*/ 303030 h 684608"/>
                <a:gd name="connsiteX69" fmla="*/ 423900 w 609750"/>
                <a:gd name="connsiteY69" fmla="*/ 303030 h 684608"/>
                <a:gd name="connsiteX70" fmla="*/ 424800 w 609750"/>
                <a:gd name="connsiteY70" fmla="*/ 303030 h 684608"/>
                <a:gd name="connsiteX71" fmla="*/ 424800 w 609750"/>
                <a:gd name="connsiteY71" fmla="*/ 303045 h 684608"/>
                <a:gd name="connsiteX72" fmla="*/ 468750 w 609750"/>
                <a:gd name="connsiteY72" fmla="*/ 327023 h 684608"/>
                <a:gd name="connsiteX73" fmla="*/ 471900 w 609750"/>
                <a:gd name="connsiteY73" fmla="*/ 333390 h 684608"/>
                <a:gd name="connsiteX74" fmla="*/ 496500 w 609750"/>
                <a:gd name="connsiteY74" fmla="*/ 399243 h 684608"/>
                <a:gd name="connsiteX75" fmla="*/ 424800 w 609750"/>
                <a:gd name="connsiteY75" fmla="*/ 399243 h 684608"/>
                <a:gd name="connsiteX76" fmla="*/ 424200 w 609750"/>
                <a:gd name="connsiteY76" fmla="*/ 399243 h 684608"/>
                <a:gd name="connsiteX77" fmla="*/ 423600 w 609750"/>
                <a:gd name="connsiteY77" fmla="*/ 399243 h 684608"/>
                <a:gd name="connsiteX78" fmla="*/ 423000 w 609750"/>
                <a:gd name="connsiteY78" fmla="*/ 399243 h 684608"/>
                <a:gd name="connsiteX79" fmla="*/ 387600 w 609750"/>
                <a:gd name="connsiteY79" fmla="*/ 399243 h 684608"/>
                <a:gd name="connsiteX80" fmla="*/ 384525 w 609750"/>
                <a:gd name="connsiteY80" fmla="*/ 390122 h 684608"/>
                <a:gd name="connsiteX81" fmla="*/ 379200 w 609750"/>
                <a:gd name="connsiteY81" fmla="*/ 379469 h 684608"/>
                <a:gd name="connsiteX82" fmla="*/ 368175 w 609750"/>
                <a:gd name="connsiteY82" fmla="*/ 365220 h 684608"/>
                <a:gd name="connsiteX83" fmla="*/ 375900 w 609750"/>
                <a:gd name="connsiteY83" fmla="*/ 333390 h 684608"/>
                <a:gd name="connsiteX84" fmla="*/ 379050 w 609750"/>
                <a:gd name="connsiteY84" fmla="*/ 327023 h 684608"/>
                <a:gd name="connsiteX85" fmla="*/ 421050 w 609750"/>
                <a:gd name="connsiteY85" fmla="*/ 303105 h 684608"/>
                <a:gd name="connsiteX86" fmla="*/ 421575 w 609750"/>
                <a:gd name="connsiteY86" fmla="*/ 303083 h 684608"/>
                <a:gd name="connsiteX87" fmla="*/ 421800 w 609750"/>
                <a:gd name="connsiteY87" fmla="*/ 303075 h 684608"/>
                <a:gd name="connsiteX88" fmla="*/ 423000 w 609750"/>
                <a:gd name="connsiteY88" fmla="*/ 303038 h 684608"/>
                <a:gd name="connsiteX89" fmla="*/ 423000 w 609750"/>
                <a:gd name="connsiteY89" fmla="*/ 303030 h 684608"/>
                <a:gd name="connsiteX90" fmla="*/ 423675 w 609750"/>
                <a:gd name="connsiteY90" fmla="*/ 303030 h 684608"/>
                <a:gd name="connsiteX91" fmla="*/ 423600 w 609750"/>
                <a:gd name="connsiteY91" fmla="*/ 204257 h 684608"/>
                <a:gd name="connsiteX92" fmla="*/ 461400 w 609750"/>
                <a:gd name="connsiteY92" fmla="*/ 242101 h 684608"/>
                <a:gd name="connsiteX93" fmla="*/ 423600 w 609750"/>
                <a:gd name="connsiteY93" fmla="*/ 279946 h 684608"/>
                <a:gd name="connsiteX94" fmla="*/ 385800 w 609750"/>
                <a:gd name="connsiteY94" fmla="*/ 242101 h 684608"/>
                <a:gd name="connsiteX95" fmla="*/ 423600 w 609750"/>
                <a:gd name="connsiteY95" fmla="*/ 204257 h 684608"/>
                <a:gd name="connsiteX96" fmla="*/ 185625 w 609750"/>
                <a:gd name="connsiteY96" fmla="*/ 303030 h 684608"/>
                <a:gd name="connsiteX97" fmla="*/ 185700 w 609750"/>
                <a:gd name="connsiteY97" fmla="*/ 303030 h 684608"/>
                <a:gd name="connsiteX98" fmla="*/ 185700 w 609750"/>
                <a:gd name="connsiteY98" fmla="*/ 303030 h 684608"/>
                <a:gd name="connsiteX99" fmla="*/ 185700 w 609750"/>
                <a:gd name="connsiteY99" fmla="*/ 303030 h 684608"/>
                <a:gd name="connsiteX100" fmla="*/ 185700 w 609750"/>
                <a:gd name="connsiteY100" fmla="*/ 303030 h 684608"/>
                <a:gd name="connsiteX101" fmla="*/ 185775 w 609750"/>
                <a:gd name="connsiteY101" fmla="*/ 303030 h 684608"/>
                <a:gd name="connsiteX102" fmla="*/ 185775 w 609750"/>
                <a:gd name="connsiteY102" fmla="*/ 303030 h 684608"/>
                <a:gd name="connsiteX103" fmla="*/ 185775 w 609750"/>
                <a:gd name="connsiteY103" fmla="*/ 303030 h 684608"/>
                <a:gd name="connsiteX104" fmla="*/ 185775 w 609750"/>
                <a:gd name="connsiteY104" fmla="*/ 303030 h 684608"/>
                <a:gd name="connsiteX105" fmla="*/ 185775 w 609750"/>
                <a:gd name="connsiteY105" fmla="*/ 303030 h 684608"/>
                <a:gd name="connsiteX106" fmla="*/ 185850 w 609750"/>
                <a:gd name="connsiteY106" fmla="*/ 303030 h 684608"/>
                <a:gd name="connsiteX107" fmla="*/ 185850 w 609750"/>
                <a:gd name="connsiteY107" fmla="*/ 303030 h 684608"/>
                <a:gd name="connsiteX108" fmla="*/ 185850 w 609750"/>
                <a:gd name="connsiteY108" fmla="*/ 303030 h 684608"/>
                <a:gd name="connsiteX109" fmla="*/ 185925 w 609750"/>
                <a:gd name="connsiteY109" fmla="*/ 303030 h 684608"/>
                <a:gd name="connsiteX110" fmla="*/ 186750 w 609750"/>
                <a:gd name="connsiteY110" fmla="*/ 303030 h 684608"/>
                <a:gd name="connsiteX111" fmla="*/ 186750 w 609750"/>
                <a:gd name="connsiteY111" fmla="*/ 303045 h 684608"/>
                <a:gd name="connsiteX112" fmla="*/ 230700 w 609750"/>
                <a:gd name="connsiteY112" fmla="*/ 327023 h 684608"/>
                <a:gd name="connsiteX113" fmla="*/ 233925 w 609750"/>
                <a:gd name="connsiteY113" fmla="*/ 333390 h 684608"/>
                <a:gd name="connsiteX114" fmla="*/ 243150 w 609750"/>
                <a:gd name="connsiteY114" fmla="*/ 372089 h 684608"/>
                <a:gd name="connsiteX115" fmla="*/ 238125 w 609750"/>
                <a:gd name="connsiteY115" fmla="*/ 379469 h 684608"/>
                <a:gd name="connsiteX116" fmla="*/ 232800 w 609750"/>
                <a:gd name="connsiteY116" fmla="*/ 390122 h 684608"/>
                <a:gd name="connsiteX117" fmla="*/ 229725 w 609750"/>
                <a:gd name="connsiteY117" fmla="*/ 399243 h 684608"/>
                <a:gd name="connsiteX118" fmla="*/ 186750 w 609750"/>
                <a:gd name="connsiteY118" fmla="*/ 399243 h 684608"/>
                <a:gd name="connsiteX119" fmla="*/ 186150 w 609750"/>
                <a:gd name="connsiteY119" fmla="*/ 399243 h 684608"/>
                <a:gd name="connsiteX120" fmla="*/ 185550 w 609750"/>
                <a:gd name="connsiteY120" fmla="*/ 399243 h 684608"/>
                <a:gd name="connsiteX121" fmla="*/ 185025 w 609750"/>
                <a:gd name="connsiteY121" fmla="*/ 399243 h 684608"/>
                <a:gd name="connsiteX122" fmla="*/ 113250 w 609750"/>
                <a:gd name="connsiteY122" fmla="*/ 399243 h 684608"/>
                <a:gd name="connsiteX123" fmla="*/ 137850 w 609750"/>
                <a:gd name="connsiteY123" fmla="*/ 333390 h 684608"/>
                <a:gd name="connsiteX124" fmla="*/ 141000 w 609750"/>
                <a:gd name="connsiteY124" fmla="*/ 327023 h 684608"/>
                <a:gd name="connsiteX125" fmla="*/ 183000 w 609750"/>
                <a:gd name="connsiteY125" fmla="*/ 303105 h 684608"/>
                <a:gd name="connsiteX126" fmla="*/ 183525 w 609750"/>
                <a:gd name="connsiteY126" fmla="*/ 303083 h 684608"/>
                <a:gd name="connsiteX127" fmla="*/ 183750 w 609750"/>
                <a:gd name="connsiteY127" fmla="*/ 303075 h 684608"/>
                <a:gd name="connsiteX128" fmla="*/ 185025 w 609750"/>
                <a:gd name="connsiteY128" fmla="*/ 303038 h 684608"/>
                <a:gd name="connsiteX129" fmla="*/ 185025 w 609750"/>
                <a:gd name="connsiteY129" fmla="*/ 303030 h 684608"/>
                <a:gd name="connsiteX130" fmla="*/ 185625 w 609750"/>
                <a:gd name="connsiteY130" fmla="*/ 303030 h 684608"/>
                <a:gd name="connsiteX131" fmla="*/ 185550 w 609750"/>
                <a:gd name="connsiteY131" fmla="*/ 204257 h 684608"/>
                <a:gd name="connsiteX132" fmla="*/ 223350 w 609750"/>
                <a:gd name="connsiteY132" fmla="*/ 242101 h 684608"/>
                <a:gd name="connsiteX133" fmla="*/ 185550 w 609750"/>
                <a:gd name="connsiteY133" fmla="*/ 279946 h 684608"/>
                <a:gd name="connsiteX134" fmla="*/ 147750 w 609750"/>
                <a:gd name="connsiteY134" fmla="*/ 242101 h 684608"/>
                <a:gd name="connsiteX135" fmla="*/ 185550 w 609750"/>
                <a:gd name="connsiteY135" fmla="*/ 204257 h 684608"/>
                <a:gd name="connsiteX136" fmla="*/ 563100 w 609750"/>
                <a:gd name="connsiteY136" fmla="*/ 418312 h 684608"/>
                <a:gd name="connsiteX137" fmla="*/ 563100 w 609750"/>
                <a:gd name="connsiteY137" fmla="*/ 266305 h 684608"/>
                <a:gd name="connsiteX138" fmla="*/ 609750 w 609750"/>
                <a:gd name="connsiteY138" fmla="*/ 203777 h 684608"/>
                <a:gd name="connsiteX139" fmla="*/ 544575 w 609750"/>
                <a:gd name="connsiteY139" fmla="*/ 138531 h 684608"/>
                <a:gd name="connsiteX140" fmla="*/ 499800 w 609750"/>
                <a:gd name="connsiteY140" fmla="*/ 156474 h 684608"/>
                <a:gd name="connsiteX141" fmla="*/ 368175 w 609750"/>
                <a:gd name="connsiteY141" fmla="*/ 80425 h 684608"/>
                <a:gd name="connsiteX142" fmla="*/ 370050 w 609750"/>
                <a:gd name="connsiteY142" fmla="*/ 65246 h 684608"/>
                <a:gd name="connsiteX143" fmla="*/ 304875 w 609750"/>
                <a:gd name="connsiteY143" fmla="*/ 0 h 684608"/>
                <a:gd name="connsiteX144" fmla="*/ 239700 w 609750"/>
                <a:gd name="connsiteY144" fmla="*/ 65246 h 684608"/>
                <a:gd name="connsiteX145" fmla="*/ 241575 w 609750"/>
                <a:gd name="connsiteY145" fmla="*/ 80425 h 684608"/>
                <a:gd name="connsiteX146" fmla="*/ 109950 w 609750"/>
                <a:gd name="connsiteY146" fmla="*/ 156474 h 684608"/>
                <a:gd name="connsiteX147" fmla="*/ 65175 w 609750"/>
                <a:gd name="connsiteY147" fmla="*/ 138531 h 684608"/>
                <a:gd name="connsiteX148" fmla="*/ 0 w 609750"/>
                <a:gd name="connsiteY148" fmla="*/ 203777 h 684608"/>
                <a:gd name="connsiteX149" fmla="*/ 46650 w 609750"/>
                <a:gd name="connsiteY149" fmla="*/ 266305 h 684608"/>
                <a:gd name="connsiteX150" fmla="*/ 46650 w 609750"/>
                <a:gd name="connsiteY150" fmla="*/ 418312 h 684608"/>
                <a:gd name="connsiteX151" fmla="*/ 0 w 609750"/>
                <a:gd name="connsiteY151" fmla="*/ 480832 h 684608"/>
                <a:gd name="connsiteX152" fmla="*/ 65175 w 609750"/>
                <a:gd name="connsiteY152" fmla="*/ 546077 h 684608"/>
                <a:gd name="connsiteX153" fmla="*/ 109950 w 609750"/>
                <a:gd name="connsiteY153" fmla="*/ 528135 h 684608"/>
                <a:gd name="connsiteX154" fmla="*/ 241575 w 609750"/>
                <a:gd name="connsiteY154" fmla="*/ 604191 h 684608"/>
                <a:gd name="connsiteX155" fmla="*/ 239700 w 609750"/>
                <a:gd name="connsiteY155" fmla="*/ 619355 h 684608"/>
                <a:gd name="connsiteX156" fmla="*/ 304875 w 609750"/>
                <a:gd name="connsiteY156" fmla="*/ 684609 h 684608"/>
                <a:gd name="connsiteX157" fmla="*/ 370050 w 609750"/>
                <a:gd name="connsiteY157" fmla="*/ 619355 h 684608"/>
                <a:gd name="connsiteX158" fmla="*/ 368175 w 609750"/>
                <a:gd name="connsiteY158" fmla="*/ 604191 h 684608"/>
                <a:gd name="connsiteX159" fmla="*/ 499800 w 609750"/>
                <a:gd name="connsiteY159" fmla="*/ 528135 h 684608"/>
                <a:gd name="connsiteX160" fmla="*/ 544575 w 609750"/>
                <a:gd name="connsiteY160" fmla="*/ 546077 h 684608"/>
                <a:gd name="connsiteX161" fmla="*/ 609750 w 609750"/>
                <a:gd name="connsiteY161" fmla="*/ 480832 h 684608"/>
                <a:gd name="connsiteX162" fmla="*/ 563100 w 609750"/>
                <a:gd name="connsiteY162" fmla="*/ 418312 h 68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09750" h="684608">
                  <a:moveTo>
                    <a:pt x="304875" y="554110"/>
                  </a:moveTo>
                  <a:cubicBezTo>
                    <a:pt x="287550" y="554110"/>
                    <a:pt x="271800" y="560964"/>
                    <a:pt x="260100" y="572052"/>
                  </a:cubicBezTo>
                  <a:lnTo>
                    <a:pt x="128550" y="496012"/>
                  </a:lnTo>
                  <a:cubicBezTo>
                    <a:pt x="129675" y="491132"/>
                    <a:pt x="130350" y="486072"/>
                    <a:pt x="130350" y="480832"/>
                  </a:cubicBezTo>
                  <a:cubicBezTo>
                    <a:pt x="130350" y="451306"/>
                    <a:pt x="110625" y="426322"/>
                    <a:pt x="83700" y="418312"/>
                  </a:cubicBezTo>
                  <a:lnTo>
                    <a:pt x="83700" y="266305"/>
                  </a:lnTo>
                  <a:cubicBezTo>
                    <a:pt x="110625" y="258279"/>
                    <a:pt x="130350" y="233303"/>
                    <a:pt x="130350" y="203777"/>
                  </a:cubicBezTo>
                  <a:cubicBezTo>
                    <a:pt x="130350" y="198544"/>
                    <a:pt x="129675" y="193477"/>
                    <a:pt x="128550" y="188590"/>
                  </a:cubicBezTo>
                  <a:lnTo>
                    <a:pt x="260100" y="112549"/>
                  </a:lnTo>
                  <a:cubicBezTo>
                    <a:pt x="271800" y="123645"/>
                    <a:pt x="287550" y="130506"/>
                    <a:pt x="304875" y="130506"/>
                  </a:cubicBezTo>
                  <a:cubicBezTo>
                    <a:pt x="322200" y="130506"/>
                    <a:pt x="337950" y="123645"/>
                    <a:pt x="349650" y="112549"/>
                  </a:cubicBezTo>
                  <a:lnTo>
                    <a:pt x="481275" y="188590"/>
                  </a:lnTo>
                  <a:cubicBezTo>
                    <a:pt x="480075" y="193477"/>
                    <a:pt x="479400" y="198544"/>
                    <a:pt x="479400" y="203777"/>
                  </a:cubicBezTo>
                  <a:cubicBezTo>
                    <a:pt x="479400" y="233303"/>
                    <a:pt x="499125" y="258279"/>
                    <a:pt x="526050" y="266305"/>
                  </a:cubicBezTo>
                  <a:lnTo>
                    <a:pt x="526050" y="418312"/>
                  </a:lnTo>
                  <a:cubicBezTo>
                    <a:pt x="499125" y="426322"/>
                    <a:pt x="479400" y="451306"/>
                    <a:pt x="479400" y="480832"/>
                  </a:cubicBezTo>
                  <a:cubicBezTo>
                    <a:pt x="479400" y="486072"/>
                    <a:pt x="480075" y="491132"/>
                    <a:pt x="481275" y="496012"/>
                  </a:cubicBezTo>
                  <a:lnTo>
                    <a:pt x="349650" y="572052"/>
                  </a:lnTo>
                  <a:cubicBezTo>
                    <a:pt x="337950" y="560964"/>
                    <a:pt x="322200" y="554110"/>
                    <a:pt x="304875" y="554110"/>
                  </a:cubicBezTo>
                  <a:close/>
                  <a:moveTo>
                    <a:pt x="308400" y="356414"/>
                  </a:moveTo>
                  <a:lnTo>
                    <a:pt x="308400" y="356414"/>
                  </a:lnTo>
                  <a:lnTo>
                    <a:pt x="308475" y="356414"/>
                  </a:lnTo>
                  <a:lnTo>
                    <a:pt x="308475" y="356414"/>
                  </a:lnTo>
                  <a:lnTo>
                    <a:pt x="308475" y="356414"/>
                  </a:lnTo>
                  <a:lnTo>
                    <a:pt x="308475" y="356414"/>
                  </a:lnTo>
                  <a:lnTo>
                    <a:pt x="308550" y="356414"/>
                  </a:lnTo>
                  <a:lnTo>
                    <a:pt x="308550" y="356414"/>
                  </a:lnTo>
                  <a:lnTo>
                    <a:pt x="308550" y="356414"/>
                  </a:lnTo>
                  <a:lnTo>
                    <a:pt x="308625" y="356414"/>
                  </a:lnTo>
                  <a:lnTo>
                    <a:pt x="308625" y="356414"/>
                  </a:lnTo>
                  <a:lnTo>
                    <a:pt x="308625" y="356414"/>
                  </a:lnTo>
                  <a:lnTo>
                    <a:pt x="308700" y="356414"/>
                  </a:lnTo>
                  <a:lnTo>
                    <a:pt x="308700" y="356414"/>
                  </a:lnTo>
                  <a:cubicBezTo>
                    <a:pt x="309075" y="356407"/>
                    <a:pt x="309450" y="356407"/>
                    <a:pt x="309750" y="356414"/>
                  </a:cubicBezTo>
                  <a:lnTo>
                    <a:pt x="309750" y="356429"/>
                  </a:lnTo>
                  <a:cubicBezTo>
                    <a:pt x="336975" y="356865"/>
                    <a:pt x="355650" y="369642"/>
                    <a:pt x="366450" y="387322"/>
                  </a:cubicBezTo>
                  <a:cubicBezTo>
                    <a:pt x="368025" y="389919"/>
                    <a:pt x="369450" y="392659"/>
                    <a:pt x="370575" y="395527"/>
                  </a:cubicBezTo>
                  <a:cubicBezTo>
                    <a:pt x="383475" y="429054"/>
                    <a:pt x="374850" y="450157"/>
                    <a:pt x="402225" y="480359"/>
                  </a:cubicBezTo>
                  <a:lnTo>
                    <a:pt x="309750" y="480359"/>
                  </a:lnTo>
                  <a:lnTo>
                    <a:pt x="309000" y="480359"/>
                  </a:lnTo>
                  <a:lnTo>
                    <a:pt x="308325" y="480359"/>
                  </a:lnTo>
                  <a:lnTo>
                    <a:pt x="307575" y="480359"/>
                  </a:lnTo>
                  <a:lnTo>
                    <a:pt x="215100" y="480359"/>
                  </a:lnTo>
                  <a:cubicBezTo>
                    <a:pt x="242475" y="450157"/>
                    <a:pt x="233850" y="429054"/>
                    <a:pt x="246750" y="395527"/>
                  </a:cubicBezTo>
                  <a:cubicBezTo>
                    <a:pt x="247875" y="392659"/>
                    <a:pt x="249300" y="389919"/>
                    <a:pt x="250875" y="387322"/>
                  </a:cubicBezTo>
                  <a:cubicBezTo>
                    <a:pt x="261375" y="370213"/>
                    <a:pt x="279150" y="357683"/>
                    <a:pt x="304950" y="356504"/>
                  </a:cubicBezTo>
                  <a:cubicBezTo>
                    <a:pt x="305250" y="356489"/>
                    <a:pt x="305475" y="356482"/>
                    <a:pt x="305700" y="356467"/>
                  </a:cubicBezTo>
                  <a:lnTo>
                    <a:pt x="305925" y="356467"/>
                  </a:lnTo>
                  <a:cubicBezTo>
                    <a:pt x="306450" y="356444"/>
                    <a:pt x="306975" y="356429"/>
                    <a:pt x="307575" y="356422"/>
                  </a:cubicBezTo>
                  <a:lnTo>
                    <a:pt x="307575" y="356414"/>
                  </a:lnTo>
                  <a:cubicBezTo>
                    <a:pt x="307800" y="356414"/>
                    <a:pt x="308100" y="356414"/>
                    <a:pt x="308400" y="356414"/>
                  </a:cubicBezTo>
                  <a:close/>
                  <a:moveTo>
                    <a:pt x="308250" y="229181"/>
                  </a:moveTo>
                  <a:cubicBezTo>
                    <a:pt x="335175" y="229181"/>
                    <a:pt x="357000" y="251005"/>
                    <a:pt x="357000" y="277933"/>
                  </a:cubicBezTo>
                  <a:cubicBezTo>
                    <a:pt x="357000" y="304847"/>
                    <a:pt x="335175" y="326678"/>
                    <a:pt x="308250" y="326678"/>
                  </a:cubicBezTo>
                  <a:cubicBezTo>
                    <a:pt x="281400" y="326678"/>
                    <a:pt x="259575" y="304847"/>
                    <a:pt x="259575" y="277933"/>
                  </a:cubicBezTo>
                  <a:cubicBezTo>
                    <a:pt x="259575" y="251005"/>
                    <a:pt x="281400" y="229181"/>
                    <a:pt x="308250" y="229181"/>
                  </a:cubicBezTo>
                  <a:close/>
                  <a:moveTo>
                    <a:pt x="423675" y="303030"/>
                  </a:moveTo>
                  <a:lnTo>
                    <a:pt x="423750" y="303030"/>
                  </a:lnTo>
                  <a:lnTo>
                    <a:pt x="423750" y="303030"/>
                  </a:lnTo>
                  <a:lnTo>
                    <a:pt x="423750" y="303030"/>
                  </a:lnTo>
                  <a:lnTo>
                    <a:pt x="423750" y="303030"/>
                  </a:lnTo>
                  <a:lnTo>
                    <a:pt x="423750" y="303030"/>
                  </a:lnTo>
                  <a:lnTo>
                    <a:pt x="423825" y="303030"/>
                  </a:lnTo>
                  <a:lnTo>
                    <a:pt x="423825" y="303030"/>
                  </a:lnTo>
                  <a:lnTo>
                    <a:pt x="423825" y="303030"/>
                  </a:lnTo>
                  <a:lnTo>
                    <a:pt x="423825" y="303030"/>
                  </a:lnTo>
                  <a:lnTo>
                    <a:pt x="423900" y="303030"/>
                  </a:lnTo>
                  <a:lnTo>
                    <a:pt x="423900" y="303030"/>
                  </a:lnTo>
                  <a:lnTo>
                    <a:pt x="423900" y="303030"/>
                  </a:lnTo>
                  <a:lnTo>
                    <a:pt x="423900" y="303030"/>
                  </a:lnTo>
                  <a:cubicBezTo>
                    <a:pt x="424200" y="303023"/>
                    <a:pt x="424500" y="303023"/>
                    <a:pt x="424800" y="303030"/>
                  </a:cubicBezTo>
                  <a:lnTo>
                    <a:pt x="424800" y="303045"/>
                  </a:lnTo>
                  <a:cubicBezTo>
                    <a:pt x="445875" y="303376"/>
                    <a:pt x="460350" y="313300"/>
                    <a:pt x="468750" y="327023"/>
                  </a:cubicBezTo>
                  <a:cubicBezTo>
                    <a:pt x="470025" y="329043"/>
                    <a:pt x="471075" y="331167"/>
                    <a:pt x="471900" y="333390"/>
                  </a:cubicBezTo>
                  <a:cubicBezTo>
                    <a:pt x="481950" y="359417"/>
                    <a:pt x="475275" y="375806"/>
                    <a:pt x="496500" y="399243"/>
                  </a:cubicBezTo>
                  <a:lnTo>
                    <a:pt x="424800" y="399243"/>
                  </a:lnTo>
                  <a:lnTo>
                    <a:pt x="424200" y="399243"/>
                  </a:lnTo>
                  <a:lnTo>
                    <a:pt x="423600" y="399243"/>
                  </a:lnTo>
                  <a:lnTo>
                    <a:pt x="423000" y="399243"/>
                  </a:lnTo>
                  <a:lnTo>
                    <a:pt x="387600" y="399243"/>
                  </a:lnTo>
                  <a:cubicBezTo>
                    <a:pt x="386700" y="396263"/>
                    <a:pt x="385725" y="393222"/>
                    <a:pt x="384525" y="390122"/>
                  </a:cubicBezTo>
                  <a:cubicBezTo>
                    <a:pt x="383100" y="386406"/>
                    <a:pt x="381300" y="382855"/>
                    <a:pt x="379200" y="379469"/>
                  </a:cubicBezTo>
                  <a:cubicBezTo>
                    <a:pt x="375975" y="374162"/>
                    <a:pt x="372300" y="369409"/>
                    <a:pt x="368175" y="365220"/>
                  </a:cubicBezTo>
                  <a:cubicBezTo>
                    <a:pt x="370125" y="355581"/>
                    <a:pt x="371175" y="345536"/>
                    <a:pt x="375900" y="333390"/>
                  </a:cubicBezTo>
                  <a:cubicBezTo>
                    <a:pt x="376725" y="331167"/>
                    <a:pt x="377775" y="329043"/>
                    <a:pt x="379050" y="327023"/>
                  </a:cubicBezTo>
                  <a:cubicBezTo>
                    <a:pt x="387150" y="313736"/>
                    <a:pt x="401025" y="304014"/>
                    <a:pt x="421050" y="303105"/>
                  </a:cubicBezTo>
                  <a:cubicBezTo>
                    <a:pt x="421200" y="303090"/>
                    <a:pt x="421425" y="303083"/>
                    <a:pt x="421575" y="303083"/>
                  </a:cubicBezTo>
                  <a:lnTo>
                    <a:pt x="421800" y="303075"/>
                  </a:lnTo>
                  <a:cubicBezTo>
                    <a:pt x="422175" y="303053"/>
                    <a:pt x="422625" y="303045"/>
                    <a:pt x="423000" y="303038"/>
                  </a:cubicBezTo>
                  <a:lnTo>
                    <a:pt x="423000" y="303030"/>
                  </a:lnTo>
                  <a:cubicBezTo>
                    <a:pt x="423225" y="303030"/>
                    <a:pt x="423450" y="303030"/>
                    <a:pt x="423675" y="303030"/>
                  </a:cubicBezTo>
                  <a:close/>
                  <a:moveTo>
                    <a:pt x="423600" y="204257"/>
                  </a:moveTo>
                  <a:cubicBezTo>
                    <a:pt x="444450" y="204257"/>
                    <a:pt x="461400" y="221201"/>
                    <a:pt x="461400" y="242101"/>
                  </a:cubicBezTo>
                  <a:cubicBezTo>
                    <a:pt x="461400" y="263001"/>
                    <a:pt x="444450" y="279946"/>
                    <a:pt x="423600" y="279946"/>
                  </a:cubicBezTo>
                  <a:cubicBezTo>
                    <a:pt x="402750" y="279946"/>
                    <a:pt x="385800" y="263001"/>
                    <a:pt x="385800" y="242101"/>
                  </a:cubicBezTo>
                  <a:cubicBezTo>
                    <a:pt x="385800" y="221201"/>
                    <a:pt x="402750" y="204257"/>
                    <a:pt x="423600" y="204257"/>
                  </a:cubicBezTo>
                  <a:close/>
                  <a:moveTo>
                    <a:pt x="185625" y="303030"/>
                  </a:moveTo>
                  <a:lnTo>
                    <a:pt x="185700" y="303030"/>
                  </a:lnTo>
                  <a:lnTo>
                    <a:pt x="185700" y="303030"/>
                  </a:lnTo>
                  <a:lnTo>
                    <a:pt x="185700" y="303030"/>
                  </a:lnTo>
                  <a:lnTo>
                    <a:pt x="185700" y="303030"/>
                  </a:lnTo>
                  <a:lnTo>
                    <a:pt x="185775" y="303030"/>
                  </a:lnTo>
                  <a:lnTo>
                    <a:pt x="185775" y="303030"/>
                  </a:lnTo>
                  <a:lnTo>
                    <a:pt x="185775" y="303030"/>
                  </a:lnTo>
                  <a:lnTo>
                    <a:pt x="185775" y="303030"/>
                  </a:lnTo>
                  <a:lnTo>
                    <a:pt x="185775" y="303030"/>
                  </a:lnTo>
                  <a:lnTo>
                    <a:pt x="185850" y="303030"/>
                  </a:lnTo>
                  <a:lnTo>
                    <a:pt x="185850" y="303030"/>
                  </a:lnTo>
                  <a:lnTo>
                    <a:pt x="185850" y="303030"/>
                  </a:lnTo>
                  <a:lnTo>
                    <a:pt x="185925" y="303030"/>
                  </a:lnTo>
                  <a:cubicBezTo>
                    <a:pt x="186150" y="303023"/>
                    <a:pt x="186450" y="303023"/>
                    <a:pt x="186750" y="303030"/>
                  </a:cubicBezTo>
                  <a:lnTo>
                    <a:pt x="186750" y="303045"/>
                  </a:lnTo>
                  <a:cubicBezTo>
                    <a:pt x="207825" y="303376"/>
                    <a:pt x="222300" y="313300"/>
                    <a:pt x="230700" y="327023"/>
                  </a:cubicBezTo>
                  <a:cubicBezTo>
                    <a:pt x="231975" y="329043"/>
                    <a:pt x="233025" y="331167"/>
                    <a:pt x="233925" y="333390"/>
                  </a:cubicBezTo>
                  <a:cubicBezTo>
                    <a:pt x="239700" y="348434"/>
                    <a:pt x="239925" y="360258"/>
                    <a:pt x="243150" y="372089"/>
                  </a:cubicBezTo>
                  <a:cubicBezTo>
                    <a:pt x="241350" y="374417"/>
                    <a:pt x="239700" y="376879"/>
                    <a:pt x="238125" y="379469"/>
                  </a:cubicBezTo>
                  <a:cubicBezTo>
                    <a:pt x="236025" y="382855"/>
                    <a:pt x="234225" y="386406"/>
                    <a:pt x="232800" y="390122"/>
                  </a:cubicBezTo>
                  <a:cubicBezTo>
                    <a:pt x="231600" y="393222"/>
                    <a:pt x="230625" y="396263"/>
                    <a:pt x="229725" y="399243"/>
                  </a:cubicBezTo>
                  <a:lnTo>
                    <a:pt x="186750" y="399243"/>
                  </a:lnTo>
                  <a:lnTo>
                    <a:pt x="186150" y="399243"/>
                  </a:lnTo>
                  <a:lnTo>
                    <a:pt x="185550" y="399243"/>
                  </a:lnTo>
                  <a:lnTo>
                    <a:pt x="185025" y="399243"/>
                  </a:lnTo>
                  <a:lnTo>
                    <a:pt x="113250" y="399243"/>
                  </a:lnTo>
                  <a:cubicBezTo>
                    <a:pt x="134475" y="375806"/>
                    <a:pt x="127800" y="359417"/>
                    <a:pt x="137850" y="333390"/>
                  </a:cubicBezTo>
                  <a:cubicBezTo>
                    <a:pt x="138675" y="331167"/>
                    <a:pt x="139800" y="329043"/>
                    <a:pt x="141000" y="327023"/>
                  </a:cubicBezTo>
                  <a:cubicBezTo>
                    <a:pt x="149175" y="313736"/>
                    <a:pt x="162975" y="304014"/>
                    <a:pt x="183000" y="303105"/>
                  </a:cubicBezTo>
                  <a:cubicBezTo>
                    <a:pt x="183150" y="303090"/>
                    <a:pt x="183375" y="303083"/>
                    <a:pt x="183525" y="303083"/>
                  </a:cubicBezTo>
                  <a:lnTo>
                    <a:pt x="183750" y="303075"/>
                  </a:lnTo>
                  <a:cubicBezTo>
                    <a:pt x="184125" y="303053"/>
                    <a:pt x="184575" y="303045"/>
                    <a:pt x="185025" y="303038"/>
                  </a:cubicBezTo>
                  <a:lnTo>
                    <a:pt x="185025" y="303030"/>
                  </a:lnTo>
                  <a:cubicBezTo>
                    <a:pt x="185250" y="303030"/>
                    <a:pt x="185400" y="303030"/>
                    <a:pt x="185625" y="303030"/>
                  </a:cubicBezTo>
                  <a:close/>
                  <a:moveTo>
                    <a:pt x="185550" y="204257"/>
                  </a:moveTo>
                  <a:cubicBezTo>
                    <a:pt x="206475" y="204257"/>
                    <a:pt x="223350" y="221201"/>
                    <a:pt x="223350" y="242101"/>
                  </a:cubicBezTo>
                  <a:cubicBezTo>
                    <a:pt x="223350" y="263001"/>
                    <a:pt x="206475" y="279946"/>
                    <a:pt x="185550" y="279946"/>
                  </a:cubicBezTo>
                  <a:cubicBezTo>
                    <a:pt x="164700" y="279946"/>
                    <a:pt x="147750" y="263001"/>
                    <a:pt x="147750" y="242101"/>
                  </a:cubicBezTo>
                  <a:cubicBezTo>
                    <a:pt x="147750" y="221201"/>
                    <a:pt x="164700" y="204257"/>
                    <a:pt x="185550" y="204257"/>
                  </a:cubicBezTo>
                  <a:close/>
                  <a:moveTo>
                    <a:pt x="563100" y="418312"/>
                  </a:moveTo>
                  <a:lnTo>
                    <a:pt x="563100" y="266305"/>
                  </a:lnTo>
                  <a:cubicBezTo>
                    <a:pt x="590025" y="258279"/>
                    <a:pt x="609750" y="233303"/>
                    <a:pt x="609750" y="203777"/>
                  </a:cubicBezTo>
                  <a:cubicBezTo>
                    <a:pt x="609750" y="167795"/>
                    <a:pt x="580500" y="138531"/>
                    <a:pt x="544575" y="138531"/>
                  </a:cubicBezTo>
                  <a:cubicBezTo>
                    <a:pt x="527250" y="138524"/>
                    <a:pt x="511500" y="145378"/>
                    <a:pt x="499800" y="156474"/>
                  </a:cubicBezTo>
                  <a:lnTo>
                    <a:pt x="368175" y="80425"/>
                  </a:lnTo>
                  <a:cubicBezTo>
                    <a:pt x="369375" y="75538"/>
                    <a:pt x="370050" y="70478"/>
                    <a:pt x="370050" y="65246"/>
                  </a:cubicBezTo>
                  <a:cubicBezTo>
                    <a:pt x="370050" y="29278"/>
                    <a:pt x="340800" y="0"/>
                    <a:pt x="304875" y="0"/>
                  </a:cubicBezTo>
                  <a:cubicBezTo>
                    <a:pt x="268950" y="0"/>
                    <a:pt x="239700" y="29278"/>
                    <a:pt x="239700" y="65246"/>
                  </a:cubicBezTo>
                  <a:cubicBezTo>
                    <a:pt x="239700" y="70478"/>
                    <a:pt x="240375" y="75538"/>
                    <a:pt x="241575" y="80425"/>
                  </a:cubicBezTo>
                  <a:lnTo>
                    <a:pt x="109950" y="156474"/>
                  </a:lnTo>
                  <a:cubicBezTo>
                    <a:pt x="98250" y="145378"/>
                    <a:pt x="82500" y="138531"/>
                    <a:pt x="65175" y="138531"/>
                  </a:cubicBezTo>
                  <a:cubicBezTo>
                    <a:pt x="29250" y="138524"/>
                    <a:pt x="0" y="167795"/>
                    <a:pt x="0" y="203777"/>
                  </a:cubicBezTo>
                  <a:cubicBezTo>
                    <a:pt x="0" y="233303"/>
                    <a:pt x="19725" y="258279"/>
                    <a:pt x="46650" y="266305"/>
                  </a:cubicBezTo>
                  <a:lnTo>
                    <a:pt x="46650" y="418312"/>
                  </a:lnTo>
                  <a:cubicBezTo>
                    <a:pt x="19725" y="426322"/>
                    <a:pt x="0" y="451306"/>
                    <a:pt x="0" y="480832"/>
                  </a:cubicBezTo>
                  <a:cubicBezTo>
                    <a:pt x="0" y="516807"/>
                    <a:pt x="29250" y="546077"/>
                    <a:pt x="65175" y="546077"/>
                  </a:cubicBezTo>
                  <a:cubicBezTo>
                    <a:pt x="82500" y="546077"/>
                    <a:pt x="98250" y="539223"/>
                    <a:pt x="109950" y="528135"/>
                  </a:cubicBezTo>
                  <a:lnTo>
                    <a:pt x="241575" y="604191"/>
                  </a:lnTo>
                  <a:cubicBezTo>
                    <a:pt x="240375" y="609063"/>
                    <a:pt x="239700" y="614123"/>
                    <a:pt x="239700" y="619355"/>
                  </a:cubicBezTo>
                  <a:cubicBezTo>
                    <a:pt x="239700" y="655331"/>
                    <a:pt x="268950" y="684609"/>
                    <a:pt x="304875" y="684609"/>
                  </a:cubicBezTo>
                  <a:cubicBezTo>
                    <a:pt x="340800" y="684609"/>
                    <a:pt x="370050" y="655338"/>
                    <a:pt x="370050" y="619355"/>
                  </a:cubicBezTo>
                  <a:cubicBezTo>
                    <a:pt x="370050" y="614123"/>
                    <a:pt x="369375" y="609063"/>
                    <a:pt x="368175" y="604191"/>
                  </a:cubicBezTo>
                  <a:lnTo>
                    <a:pt x="499800" y="528135"/>
                  </a:lnTo>
                  <a:cubicBezTo>
                    <a:pt x="511500" y="539223"/>
                    <a:pt x="527250" y="546077"/>
                    <a:pt x="544575" y="546077"/>
                  </a:cubicBezTo>
                  <a:cubicBezTo>
                    <a:pt x="580500" y="546077"/>
                    <a:pt x="609750" y="516807"/>
                    <a:pt x="609750" y="480832"/>
                  </a:cubicBezTo>
                  <a:cubicBezTo>
                    <a:pt x="609750" y="451306"/>
                    <a:pt x="590025" y="426322"/>
                    <a:pt x="563100" y="418312"/>
                  </a:cubicBezTo>
                  <a:close/>
                </a:path>
              </a:pathLst>
            </a:custGeom>
            <a:solidFill>
              <a:schemeClr val="accent3"/>
            </a:solidFill>
            <a:ln w="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200" dirty="0">
                <a:latin typeface="Aptos" panose="020B0004020202020204" pitchFamily="34" charset="0"/>
              </a:endParaRPr>
            </a:p>
          </p:txBody>
        </p:sp>
        <p:sp>
          <p:nvSpPr>
            <p:cNvPr id="111" name="Forma Livre 98">
              <a:extLst>
                <a:ext uri="{FF2B5EF4-FFF2-40B4-BE49-F238E27FC236}">
                  <a16:creationId xmlns:a16="http://schemas.microsoft.com/office/drawing/2014/main" id="{B2FF6432-CC1E-AD49-C9E6-B85E242881DA}"/>
                </a:ext>
              </a:extLst>
            </p:cNvPr>
            <p:cNvSpPr/>
            <p:nvPr/>
          </p:nvSpPr>
          <p:spPr>
            <a:xfrm>
              <a:off x="4863852" y="7680352"/>
              <a:ext cx="335268" cy="425662"/>
            </a:xfrm>
            <a:custGeom>
              <a:avLst/>
              <a:gdLst>
                <a:gd name="connsiteX0" fmla="*/ 364275 w 405675"/>
                <a:gd name="connsiteY0" fmla="*/ 119290 h 566556"/>
                <a:gd name="connsiteX1" fmla="*/ 364275 w 405675"/>
                <a:gd name="connsiteY1" fmla="*/ 525117 h 566556"/>
                <a:gd name="connsiteX2" fmla="*/ 129000 w 405675"/>
                <a:gd name="connsiteY2" fmla="*/ 525117 h 566556"/>
                <a:gd name="connsiteX3" fmla="*/ 129000 w 405675"/>
                <a:gd name="connsiteY3" fmla="*/ 484841 h 566556"/>
                <a:gd name="connsiteX4" fmla="*/ 178350 w 405675"/>
                <a:gd name="connsiteY4" fmla="*/ 484841 h 566556"/>
                <a:gd name="connsiteX5" fmla="*/ 178350 w 405675"/>
                <a:gd name="connsiteY5" fmla="*/ 261297 h 566556"/>
                <a:gd name="connsiteX6" fmla="*/ 89175 w 405675"/>
                <a:gd name="connsiteY6" fmla="*/ 172021 h 566556"/>
                <a:gd name="connsiteX7" fmla="*/ 0 w 405675"/>
                <a:gd name="connsiteY7" fmla="*/ 261297 h 566556"/>
                <a:gd name="connsiteX8" fmla="*/ 0 w 405675"/>
                <a:gd name="connsiteY8" fmla="*/ 484841 h 566556"/>
                <a:gd name="connsiteX9" fmla="*/ 49275 w 405675"/>
                <a:gd name="connsiteY9" fmla="*/ 484841 h 566556"/>
                <a:gd name="connsiteX10" fmla="*/ 49275 w 405675"/>
                <a:gd name="connsiteY10" fmla="*/ 566549 h 566556"/>
                <a:gd name="connsiteX11" fmla="*/ 120975 w 405675"/>
                <a:gd name="connsiteY11" fmla="*/ 566549 h 566556"/>
                <a:gd name="connsiteX12" fmla="*/ 121500 w 405675"/>
                <a:gd name="connsiteY12" fmla="*/ 566557 h 566556"/>
                <a:gd name="connsiteX13" fmla="*/ 384975 w 405675"/>
                <a:gd name="connsiteY13" fmla="*/ 566557 h 566556"/>
                <a:gd name="connsiteX14" fmla="*/ 405675 w 405675"/>
                <a:gd name="connsiteY14" fmla="*/ 545837 h 566556"/>
                <a:gd name="connsiteX15" fmla="*/ 405675 w 405675"/>
                <a:gd name="connsiteY15" fmla="*/ 98570 h 566556"/>
                <a:gd name="connsiteX16" fmla="*/ 384975 w 405675"/>
                <a:gd name="connsiteY16" fmla="*/ 77850 h 566556"/>
                <a:gd name="connsiteX17" fmla="*/ 320925 w 405675"/>
                <a:gd name="connsiteY17" fmla="*/ 77850 h 566556"/>
                <a:gd name="connsiteX18" fmla="*/ 317850 w 405675"/>
                <a:gd name="connsiteY18" fmla="*/ 78158 h 566556"/>
                <a:gd name="connsiteX19" fmla="*/ 297075 w 405675"/>
                <a:gd name="connsiteY19" fmla="*/ 60043 h 566556"/>
                <a:gd name="connsiteX20" fmla="*/ 288600 w 405675"/>
                <a:gd name="connsiteY20" fmla="*/ 56852 h 566556"/>
                <a:gd name="connsiteX21" fmla="*/ 241800 w 405675"/>
                <a:gd name="connsiteY21" fmla="*/ 56852 h 566556"/>
                <a:gd name="connsiteX22" fmla="*/ 233250 w 405675"/>
                <a:gd name="connsiteY22" fmla="*/ 60043 h 566556"/>
                <a:gd name="connsiteX23" fmla="*/ 212550 w 405675"/>
                <a:gd name="connsiteY23" fmla="*/ 78158 h 566556"/>
                <a:gd name="connsiteX24" fmla="*/ 209475 w 405675"/>
                <a:gd name="connsiteY24" fmla="*/ 77850 h 566556"/>
                <a:gd name="connsiteX25" fmla="*/ 191400 w 405675"/>
                <a:gd name="connsiteY25" fmla="*/ 77850 h 566556"/>
                <a:gd name="connsiteX26" fmla="*/ 170700 w 405675"/>
                <a:gd name="connsiteY26" fmla="*/ 98570 h 566556"/>
                <a:gd name="connsiteX27" fmla="*/ 191400 w 405675"/>
                <a:gd name="connsiteY27" fmla="*/ 119290 h 566556"/>
                <a:gd name="connsiteX28" fmla="*/ 364275 w 405675"/>
                <a:gd name="connsiteY28" fmla="*/ 119290 h 566556"/>
                <a:gd name="connsiteX29" fmla="*/ 89175 w 405675"/>
                <a:gd name="connsiteY29" fmla="*/ 132000 h 566556"/>
                <a:gd name="connsiteX30" fmla="*/ 155100 w 405675"/>
                <a:gd name="connsiteY30" fmla="*/ 65996 h 566556"/>
                <a:gd name="connsiteX31" fmla="*/ 89175 w 405675"/>
                <a:gd name="connsiteY31" fmla="*/ 0 h 566556"/>
                <a:gd name="connsiteX32" fmla="*/ 23250 w 405675"/>
                <a:gd name="connsiteY32" fmla="*/ 65996 h 566556"/>
                <a:gd name="connsiteX33" fmla="*/ 89175 w 405675"/>
                <a:gd name="connsiteY33" fmla="*/ 132000 h 566556"/>
                <a:gd name="connsiteX34" fmla="*/ 279675 w 405675"/>
                <a:gd name="connsiteY34" fmla="*/ 415196 h 566556"/>
                <a:gd name="connsiteX35" fmla="*/ 246375 w 405675"/>
                <a:gd name="connsiteY35" fmla="*/ 448543 h 566556"/>
                <a:gd name="connsiteX36" fmla="*/ 235800 w 405675"/>
                <a:gd name="connsiteY36" fmla="*/ 437958 h 566556"/>
                <a:gd name="connsiteX37" fmla="*/ 211875 w 405675"/>
                <a:gd name="connsiteY37" fmla="*/ 437958 h 566556"/>
                <a:gd name="connsiteX38" fmla="*/ 211875 w 405675"/>
                <a:gd name="connsiteY38" fmla="*/ 461876 h 566556"/>
                <a:gd name="connsiteX39" fmla="*/ 234450 w 405675"/>
                <a:gd name="connsiteY39" fmla="*/ 484443 h 566556"/>
                <a:gd name="connsiteX40" fmla="*/ 246375 w 405675"/>
                <a:gd name="connsiteY40" fmla="*/ 489397 h 566556"/>
                <a:gd name="connsiteX41" fmla="*/ 258300 w 405675"/>
                <a:gd name="connsiteY41" fmla="*/ 484443 h 566556"/>
                <a:gd name="connsiteX42" fmla="*/ 303600 w 405675"/>
                <a:gd name="connsiteY42" fmla="*/ 439129 h 566556"/>
                <a:gd name="connsiteX43" fmla="*/ 303600 w 405675"/>
                <a:gd name="connsiteY43" fmla="*/ 415196 h 566556"/>
                <a:gd name="connsiteX44" fmla="*/ 279675 w 405675"/>
                <a:gd name="connsiteY44" fmla="*/ 415196 h 566556"/>
                <a:gd name="connsiteX45" fmla="*/ 303600 w 405675"/>
                <a:gd name="connsiteY45" fmla="*/ 308796 h 566556"/>
                <a:gd name="connsiteX46" fmla="*/ 279675 w 405675"/>
                <a:gd name="connsiteY46" fmla="*/ 308796 h 566556"/>
                <a:gd name="connsiteX47" fmla="*/ 246375 w 405675"/>
                <a:gd name="connsiteY47" fmla="*/ 342151 h 566556"/>
                <a:gd name="connsiteX48" fmla="*/ 235800 w 405675"/>
                <a:gd name="connsiteY48" fmla="*/ 331550 h 566556"/>
                <a:gd name="connsiteX49" fmla="*/ 211875 w 405675"/>
                <a:gd name="connsiteY49" fmla="*/ 331550 h 566556"/>
                <a:gd name="connsiteX50" fmla="*/ 211875 w 405675"/>
                <a:gd name="connsiteY50" fmla="*/ 355483 h 566556"/>
                <a:gd name="connsiteX51" fmla="*/ 234450 w 405675"/>
                <a:gd name="connsiteY51" fmla="*/ 378043 h 566556"/>
                <a:gd name="connsiteX52" fmla="*/ 246375 w 405675"/>
                <a:gd name="connsiteY52" fmla="*/ 382997 h 566556"/>
                <a:gd name="connsiteX53" fmla="*/ 258300 w 405675"/>
                <a:gd name="connsiteY53" fmla="*/ 378043 h 566556"/>
                <a:gd name="connsiteX54" fmla="*/ 303600 w 405675"/>
                <a:gd name="connsiteY54" fmla="*/ 332721 h 566556"/>
                <a:gd name="connsiteX55" fmla="*/ 303600 w 405675"/>
                <a:gd name="connsiteY55" fmla="*/ 308796 h 566556"/>
                <a:gd name="connsiteX56" fmla="*/ 303600 w 405675"/>
                <a:gd name="connsiteY56" fmla="*/ 202395 h 566556"/>
                <a:gd name="connsiteX57" fmla="*/ 279675 w 405675"/>
                <a:gd name="connsiteY57" fmla="*/ 202395 h 566556"/>
                <a:gd name="connsiteX58" fmla="*/ 246375 w 405675"/>
                <a:gd name="connsiteY58" fmla="*/ 235750 h 566556"/>
                <a:gd name="connsiteX59" fmla="*/ 235800 w 405675"/>
                <a:gd name="connsiteY59" fmla="*/ 225157 h 566556"/>
                <a:gd name="connsiteX60" fmla="*/ 211875 w 405675"/>
                <a:gd name="connsiteY60" fmla="*/ 225150 h 566556"/>
                <a:gd name="connsiteX61" fmla="*/ 211875 w 405675"/>
                <a:gd name="connsiteY61" fmla="*/ 249083 h 566556"/>
                <a:gd name="connsiteX62" fmla="*/ 234450 w 405675"/>
                <a:gd name="connsiteY62" fmla="*/ 271650 h 566556"/>
                <a:gd name="connsiteX63" fmla="*/ 246375 w 405675"/>
                <a:gd name="connsiteY63" fmla="*/ 276605 h 566556"/>
                <a:gd name="connsiteX64" fmla="*/ 258300 w 405675"/>
                <a:gd name="connsiteY64" fmla="*/ 271650 h 566556"/>
                <a:gd name="connsiteX65" fmla="*/ 303600 w 405675"/>
                <a:gd name="connsiteY65" fmla="*/ 226328 h 566556"/>
                <a:gd name="connsiteX66" fmla="*/ 303600 w 405675"/>
                <a:gd name="connsiteY66" fmla="*/ 202395 h 56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05675" h="566556">
                  <a:moveTo>
                    <a:pt x="364275" y="119290"/>
                  </a:moveTo>
                  <a:lnTo>
                    <a:pt x="364275" y="525117"/>
                  </a:lnTo>
                  <a:lnTo>
                    <a:pt x="129000" y="525117"/>
                  </a:lnTo>
                  <a:lnTo>
                    <a:pt x="129000" y="484841"/>
                  </a:lnTo>
                  <a:lnTo>
                    <a:pt x="178350" y="484841"/>
                  </a:lnTo>
                  <a:lnTo>
                    <a:pt x="178350" y="261297"/>
                  </a:lnTo>
                  <a:cubicBezTo>
                    <a:pt x="178350" y="211990"/>
                    <a:pt x="138450" y="172021"/>
                    <a:pt x="89175" y="172021"/>
                  </a:cubicBezTo>
                  <a:cubicBezTo>
                    <a:pt x="39900" y="172021"/>
                    <a:pt x="0" y="211990"/>
                    <a:pt x="0" y="261297"/>
                  </a:cubicBezTo>
                  <a:lnTo>
                    <a:pt x="0" y="484841"/>
                  </a:lnTo>
                  <a:lnTo>
                    <a:pt x="49275" y="484841"/>
                  </a:lnTo>
                  <a:lnTo>
                    <a:pt x="49275" y="566549"/>
                  </a:lnTo>
                  <a:lnTo>
                    <a:pt x="120975" y="566549"/>
                  </a:lnTo>
                  <a:lnTo>
                    <a:pt x="121500" y="566557"/>
                  </a:lnTo>
                  <a:lnTo>
                    <a:pt x="384975" y="566557"/>
                  </a:lnTo>
                  <a:cubicBezTo>
                    <a:pt x="396450" y="566557"/>
                    <a:pt x="405675" y="557278"/>
                    <a:pt x="405675" y="545837"/>
                  </a:cubicBezTo>
                  <a:lnTo>
                    <a:pt x="405675" y="98570"/>
                  </a:lnTo>
                  <a:cubicBezTo>
                    <a:pt x="405675" y="87122"/>
                    <a:pt x="396450" y="77850"/>
                    <a:pt x="384975" y="77850"/>
                  </a:cubicBezTo>
                  <a:lnTo>
                    <a:pt x="320925" y="77850"/>
                  </a:lnTo>
                  <a:cubicBezTo>
                    <a:pt x="319875" y="77850"/>
                    <a:pt x="318900" y="78008"/>
                    <a:pt x="317850" y="78158"/>
                  </a:cubicBezTo>
                  <a:lnTo>
                    <a:pt x="297075" y="60043"/>
                  </a:lnTo>
                  <a:cubicBezTo>
                    <a:pt x="294750" y="57986"/>
                    <a:pt x="291750" y="56852"/>
                    <a:pt x="288600" y="56852"/>
                  </a:cubicBezTo>
                  <a:lnTo>
                    <a:pt x="241800" y="56852"/>
                  </a:lnTo>
                  <a:cubicBezTo>
                    <a:pt x="238650" y="56852"/>
                    <a:pt x="235650" y="57986"/>
                    <a:pt x="233250" y="60043"/>
                  </a:cubicBezTo>
                  <a:lnTo>
                    <a:pt x="212550" y="78158"/>
                  </a:lnTo>
                  <a:cubicBezTo>
                    <a:pt x="211500" y="78008"/>
                    <a:pt x="210525" y="77850"/>
                    <a:pt x="209475" y="77850"/>
                  </a:cubicBezTo>
                  <a:lnTo>
                    <a:pt x="191400" y="77850"/>
                  </a:lnTo>
                  <a:cubicBezTo>
                    <a:pt x="179925" y="77850"/>
                    <a:pt x="170700" y="87122"/>
                    <a:pt x="170700" y="98570"/>
                  </a:cubicBezTo>
                  <a:cubicBezTo>
                    <a:pt x="170700" y="110011"/>
                    <a:pt x="179925" y="119290"/>
                    <a:pt x="191400" y="119290"/>
                  </a:cubicBezTo>
                  <a:lnTo>
                    <a:pt x="364275" y="119290"/>
                  </a:lnTo>
                  <a:close/>
                  <a:moveTo>
                    <a:pt x="89175" y="132000"/>
                  </a:moveTo>
                  <a:cubicBezTo>
                    <a:pt x="125550" y="132000"/>
                    <a:pt x="155100" y="102452"/>
                    <a:pt x="155100" y="65996"/>
                  </a:cubicBezTo>
                  <a:cubicBezTo>
                    <a:pt x="155100" y="29549"/>
                    <a:pt x="125550" y="0"/>
                    <a:pt x="89175" y="0"/>
                  </a:cubicBezTo>
                  <a:cubicBezTo>
                    <a:pt x="52725" y="0"/>
                    <a:pt x="23250" y="29549"/>
                    <a:pt x="23250" y="65996"/>
                  </a:cubicBezTo>
                  <a:cubicBezTo>
                    <a:pt x="23250" y="102452"/>
                    <a:pt x="52725" y="132000"/>
                    <a:pt x="89175" y="132000"/>
                  </a:cubicBezTo>
                  <a:close/>
                  <a:moveTo>
                    <a:pt x="279675" y="415196"/>
                  </a:moveTo>
                  <a:lnTo>
                    <a:pt x="246375" y="448543"/>
                  </a:lnTo>
                  <a:lnTo>
                    <a:pt x="235800" y="437958"/>
                  </a:lnTo>
                  <a:cubicBezTo>
                    <a:pt x="229200" y="431351"/>
                    <a:pt x="218475" y="431351"/>
                    <a:pt x="211875" y="437958"/>
                  </a:cubicBezTo>
                  <a:cubicBezTo>
                    <a:pt x="205275" y="444564"/>
                    <a:pt x="205275" y="455277"/>
                    <a:pt x="211875" y="461876"/>
                  </a:cubicBezTo>
                  <a:lnTo>
                    <a:pt x="234450" y="484443"/>
                  </a:lnTo>
                  <a:cubicBezTo>
                    <a:pt x="237600" y="487611"/>
                    <a:pt x="241875" y="489397"/>
                    <a:pt x="246375" y="489397"/>
                  </a:cubicBezTo>
                  <a:cubicBezTo>
                    <a:pt x="250875" y="489397"/>
                    <a:pt x="255150" y="487611"/>
                    <a:pt x="258300" y="484443"/>
                  </a:cubicBezTo>
                  <a:lnTo>
                    <a:pt x="303600" y="439129"/>
                  </a:lnTo>
                  <a:cubicBezTo>
                    <a:pt x="310200" y="432523"/>
                    <a:pt x="310200" y="421802"/>
                    <a:pt x="303600" y="415196"/>
                  </a:cubicBezTo>
                  <a:cubicBezTo>
                    <a:pt x="297000" y="408590"/>
                    <a:pt x="286275" y="408590"/>
                    <a:pt x="279675" y="415196"/>
                  </a:cubicBezTo>
                  <a:close/>
                  <a:moveTo>
                    <a:pt x="303600" y="308796"/>
                  </a:moveTo>
                  <a:cubicBezTo>
                    <a:pt x="297000" y="302189"/>
                    <a:pt x="286275" y="302189"/>
                    <a:pt x="279675" y="308796"/>
                  </a:cubicBezTo>
                  <a:lnTo>
                    <a:pt x="246375" y="342151"/>
                  </a:lnTo>
                  <a:lnTo>
                    <a:pt x="235800" y="331550"/>
                  </a:lnTo>
                  <a:cubicBezTo>
                    <a:pt x="229200" y="324944"/>
                    <a:pt x="218475" y="324951"/>
                    <a:pt x="211875" y="331550"/>
                  </a:cubicBezTo>
                  <a:cubicBezTo>
                    <a:pt x="205275" y="338156"/>
                    <a:pt x="205275" y="348869"/>
                    <a:pt x="211875" y="355483"/>
                  </a:cubicBezTo>
                  <a:lnTo>
                    <a:pt x="234450" y="378043"/>
                  </a:lnTo>
                  <a:cubicBezTo>
                    <a:pt x="237600" y="381218"/>
                    <a:pt x="241875" y="382997"/>
                    <a:pt x="246375" y="382997"/>
                  </a:cubicBezTo>
                  <a:cubicBezTo>
                    <a:pt x="250875" y="382997"/>
                    <a:pt x="255150" y="381218"/>
                    <a:pt x="258300" y="378043"/>
                  </a:cubicBezTo>
                  <a:lnTo>
                    <a:pt x="303600" y="332721"/>
                  </a:lnTo>
                  <a:cubicBezTo>
                    <a:pt x="310200" y="326115"/>
                    <a:pt x="310200" y="315402"/>
                    <a:pt x="303600" y="308796"/>
                  </a:cubicBezTo>
                  <a:close/>
                  <a:moveTo>
                    <a:pt x="303600" y="202395"/>
                  </a:moveTo>
                  <a:cubicBezTo>
                    <a:pt x="297000" y="195789"/>
                    <a:pt x="286275" y="195789"/>
                    <a:pt x="279675" y="202395"/>
                  </a:cubicBezTo>
                  <a:lnTo>
                    <a:pt x="246375" y="235750"/>
                  </a:lnTo>
                  <a:lnTo>
                    <a:pt x="235800" y="225157"/>
                  </a:lnTo>
                  <a:cubicBezTo>
                    <a:pt x="229200" y="218551"/>
                    <a:pt x="218475" y="218551"/>
                    <a:pt x="211875" y="225150"/>
                  </a:cubicBezTo>
                  <a:cubicBezTo>
                    <a:pt x="205275" y="231764"/>
                    <a:pt x="205275" y="242477"/>
                    <a:pt x="211875" y="249083"/>
                  </a:cubicBezTo>
                  <a:lnTo>
                    <a:pt x="234450" y="271650"/>
                  </a:lnTo>
                  <a:cubicBezTo>
                    <a:pt x="237600" y="274818"/>
                    <a:pt x="241875" y="276605"/>
                    <a:pt x="246375" y="276605"/>
                  </a:cubicBezTo>
                  <a:cubicBezTo>
                    <a:pt x="250875" y="276597"/>
                    <a:pt x="255150" y="274818"/>
                    <a:pt x="258300" y="271650"/>
                  </a:cubicBezTo>
                  <a:lnTo>
                    <a:pt x="303600" y="226328"/>
                  </a:lnTo>
                  <a:cubicBezTo>
                    <a:pt x="310200" y="219722"/>
                    <a:pt x="310200" y="209002"/>
                    <a:pt x="303600" y="202395"/>
                  </a:cubicBezTo>
                  <a:close/>
                </a:path>
              </a:pathLst>
            </a:custGeom>
            <a:solidFill>
              <a:schemeClr val="accent3"/>
            </a:solidFill>
            <a:ln w="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200" dirty="0">
                <a:latin typeface="Aptos" panose="020B0004020202020204" pitchFamily="34" charset="0"/>
              </a:endParaRPr>
            </a:p>
          </p:txBody>
        </p:sp>
        <p:sp>
          <p:nvSpPr>
            <p:cNvPr id="112" name="Forma Livre 61">
              <a:extLst>
                <a:ext uri="{FF2B5EF4-FFF2-40B4-BE49-F238E27FC236}">
                  <a16:creationId xmlns:a16="http://schemas.microsoft.com/office/drawing/2014/main" id="{9B0EBBE5-807D-AB18-A72D-2681BCE21F11}"/>
                </a:ext>
              </a:extLst>
            </p:cNvPr>
            <p:cNvSpPr/>
            <p:nvPr/>
          </p:nvSpPr>
          <p:spPr>
            <a:xfrm>
              <a:off x="5870358" y="8628859"/>
              <a:ext cx="388505" cy="434748"/>
            </a:xfrm>
            <a:custGeom>
              <a:avLst/>
              <a:gdLst>
                <a:gd name="connsiteX0" fmla="*/ 105400 w 517100"/>
                <a:gd name="connsiteY0" fmla="*/ 345077 h 578649"/>
                <a:gd name="connsiteX1" fmla="*/ 410052 w 517100"/>
                <a:gd name="connsiteY1" fmla="*/ 345077 h 578649"/>
                <a:gd name="connsiteX2" fmla="*/ 410052 w 517100"/>
                <a:gd name="connsiteY2" fmla="*/ 361877 h 578649"/>
                <a:gd name="connsiteX3" fmla="*/ 105400 w 517100"/>
                <a:gd name="connsiteY3" fmla="*/ 361877 h 578649"/>
                <a:gd name="connsiteX4" fmla="*/ 105400 w 517100"/>
                <a:gd name="connsiteY4" fmla="*/ 345077 h 578649"/>
                <a:gd name="connsiteX5" fmla="*/ 122416 w 517100"/>
                <a:gd name="connsiteY5" fmla="*/ 328156 h 578649"/>
                <a:gd name="connsiteX6" fmla="*/ 195356 w 517100"/>
                <a:gd name="connsiteY6" fmla="*/ 328156 h 578649"/>
                <a:gd name="connsiteX7" fmla="*/ 195356 w 517100"/>
                <a:gd name="connsiteY7" fmla="*/ 240349 h 578649"/>
                <a:gd name="connsiteX8" fmla="*/ 151052 w 517100"/>
                <a:gd name="connsiteY8" fmla="*/ 240349 h 578649"/>
                <a:gd name="connsiteX9" fmla="*/ 122416 w 517100"/>
                <a:gd name="connsiteY9" fmla="*/ 268967 h 578649"/>
                <a:gd name="connsiteX10" fmla="*/ 122416 w 517100"/>
                <a:gd name="connsiteY10" fmla="*/ 328156 h 578649"/>
                <a:gd name="connsiteX11" fmla="*/ 222568 w 517100"/>
                <a:gd name="connsiteY11" fmla="*/ 328156 h 578649"/>
                <a:gd name="connsiteX12" fmla="*/ 295507 w 517100"/>
                <a:gd name="connsiteY12" fmla="*/ 328156 h 578649"/>
                <a:gd name="connsiteX13" fmla="*/ 295507 w 517100"/>
                <a:gd name="connsiteY13" fmla="*/ 157696 h 578649"/>
                <a:gd name="connsiteX14" fmla="*/ 251129 w 517100"/>
                <a:gd name="connsiteY14" fmla="*/ 157696 h 578649"/>
                <a:gd name="connsiteX15" fmla="*/ 222568 w 517100"/>
                <a:gd name="connsiteY15" fmla="*/ 186315 h 578649"/>
                <a:gd name="connsiteX16" fmla="*/ 222568 w 517100"/>
                <a:gd name="connsiteY16" fmla="*/ 328156 h 578649"/>
                <a:gd name="connsiteX17" fmla="*/ 321745 w 517100"/>
                <a:gd name="connsiteY17" fmla="*/ 328156 h 578649"/>
                <a:gd name="connsiteX18" fmla="*/ 394610 w 517100"/>
                <a:gd name="connsiteY18" fmla="*/ 328156 h 578649"/>
                <a:gd name="connsiteX19" fmla="*/ 394610 w 517100"/>
                <a:gd name="connsiteY19" fmla="*/ 0 h 578649"/>
                <a:gd name="connsiteX20" fmla="*/ 350306 w 517100"/>
                <a:gd name="connsiteY20" fmla="*/ 0 h 578649"/>
                <a:gd name="connsiteX21" fmla="*/ 321745 w 517100"/>
                <a:gd name="connsiteY21" fmla="*/ 28619 h 578649"/>
                <a:gd name="connsiteX22" fmla="*/ 321745 w 517100"/>
                <a:gd name="connsiteY22" fmla="*/ 328156 h 578649"/>
                <a:gd name="connsiteX23" fmla="*/ 481868 w 517100"/>
                <a:gd name="connsiteY23" fmla="*/ 75824 h 578649"/>
                <a:gd name="connsiteX24" fmla="*/ 479169 w 517100"/>
                <a:gd name="connsiteY24" fmla="*/ 75824 h 578649"/>
                <a:gd name="connsiteX25" fmla="*/ 424970 w 517100"/>
                <a:gd name="connsiteY25" fmla="*/ 75824 h 578649"/>
                <a:gd name="connsiteX26" fmla="*/ 424970 w 517100"/>
                <a:gd name="connsiteY26" fmla="*/ 122594 h 578649"/>
                <a:gd name="connsiteX27" fmla="*/ 464401 w 517100"/>
                <a:gd name="connsiteY27" fmla="*/ 122594 h 578649"/>
                <a:gd name="connsiteX28" fmla="*/ 464401 w 517100"/>
                <a:gd name="connsiteY28" fmla="*/ 375331 h 578649"/>
                <a:gd name="connsiteX29" fmla="*/ 455705 w 517100"/>
                <a:gd name="connsiteY29" fmla="*/ 384043 h 578649"/>
                <a:gd name="connsiteX30" fmla="*/ 61921 w 517100"/>
                <a:gd name="connsiteY30" fmla="*/ 384043 h 578649"/>
                <a:gd name="connsiteX31" fmla="*/ 53150 w 517100"/>
                <a:gd name="connsiteY31" fmla="*/ 375331 h 578649"/>
                <a:gd name="connsiteX32" fmla="*/ 53224 w 517100"/>
                <a:gd name="connsiteY32" fmla="*/ 122594 h 578649"/>
                <a:gd name="connsiteX33" fmla="*/ 289510 w 517100"/>
                <a:gd name="connsiteY33" fmla="*/ 122594 h 578649"/>
                <a:gd name="connsiteX34" fmla="*/ 289510 w 517100"/>
                <a:gd name="connsiteY34" fmla="*/ 75824 h 578649"/>
                <a:gd name="connsiteX35" fmla="*/ 35233 w 517100"/>
                <a:gd name="connsiteY35" fmla="*/ 75824 h 578649"/>
                <a:gd name="connsiteX36" fmla="*/ 0 w 517100"/>
                <a:gd name="connsiteY36" fmla="*/ 111061 h 578649"/>
                <a:gd name="connsiteX37" fmla="*/ 0 w 517100"/>
                <a:gd name="connsiteY37" fmla="*/ 425223 h 578649"/>
                <a:gd name="connsiteX38" fmla="*/ 35233 w 517100"/>
                <a:gd name="connsiteY38" fmla="*/ 460460 h 578649"/>
                <a:gd name="connsiteX39" fmla="*/ 201053 w 517100"/>
                <a:gd name="connsiteY39" fmla="*/ 460460 h 578649"/>
                <a:gd name="connsiteX40" fmla="*/ 180963 w 517100"/>
                <a:gd name="connsiteY40" fmla="*/ 547562 h 578649"/>
                <a:gd name="connsiteX41" fmla="*/ 140332 w 517100"/>
                <a:gd name="connsiteY41" fmla="*/ 547562 h 578649"/>
                <a:gd name="connsiteX42" fmla="*/ 140332 w 517100"/>
                <a:gd name="connsiteY42" fmla="*/ 578649 h 578649"/>
                <a:gd name="connsiteX43" fmla="*/ 376693 w 517100"/>
                <a:gd name="connsiteY43" fmla="*/ 578649 h 578649"/>
                <a:gd name="connsiteX44" fmla="*/ 376693 w 517100"/>
                <a:gd name="connsiteY44" fmla="*/ 547562 h 578649"/>
                <a:gd name="connsiteX45" fmla="*/ 336513 w 517100"/>
                <a:gd name="connsiteY45" fmla="*/ 547562 h 578649"/>
                <a:gd name="connsiteX46" fmla="*/ 316423 w 517100"/>
                <a:gd name="connsiteY46" fmla="*/ 460460 h 578649"/>
                <a:gd name="connsiteX47" fmla="*/ 481868 w 517100"/>
                <a:gd name="connsiteY47" fmla="*/ 460460 h 578649"/>
                <a:gd name="connsiteX48" fmla="*/ 517101 w 517100"/>
                <a:gd name="connsiteY48" fmla="*/ 425223 h 578649"/>
                <a:gd name="connsiteX49" fmla="*/ 517101 w 517100"/>
                <a:gd name="connsiteY49" fmla="*/ 111061 h 578649"/>
                <a:gd name="connsiteX50" fmla="*/ 481868 w 517100"/>
                <a:gd name="connsiteY50" fmla="*/ 75824 h 57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17100" h="578649">
                  <a:moveTo>
                    <a:pt x="105400" y="345077"/>
                  </a:moveTo>
                  <a:lnTo>
                    <a:pt x="410052" y="345077"/>
                  </a:lnTo>
                  <a:lnTo>
                    <a:pt x="410052" y="361877"/>
                  </a:lnTo>
                  <a:lnTo>
                    <a:pt x="105400" y="361877"/>
                  </a:lnTo>
                  <a:lnTo>
                    <a:pt x="105400" y="345077"/>
                  </a:lnTo>
                  <a:close/>
                  <a:moveTo>
                    <a:pt x="122416" y="328156"/>
                  </a:moveTo>
                  <a:lnTo>
                    <a:pt x="195356" y="328156"/>
                  </a:lnTo>
                  <a:lnTo>
                    <a:pt x="195356" y="240349"/>
                  </a:lnTo>
                  <a:lnTo>
                    <a:pt x="151052" y="240349"/>
                  </a:lnTo>
                  <a:cubicBezTo>
                    <a:pt x="135310" y="240349"/>
                    <a:pt x="122416" y="253225"/>
                    <a:pt x="122416" y="268967"/>
                  </a:cubicBezTo>
                  <a:lnTo>
                    <a:pt x="122416" y="328156"/>
                  </a:lnTo>
                  <a:close/>
                  <a:moveTo>
                    <a:pt x="222568" y="328156"/>
                  </a:moveTo>
                  <a:lnTo>
                    <a:pt x="295507" y="328156"/>
                  </a:lnTo>
                  <a:lnTo>
                    <a:pt x="295507" y="157696"/>
                  </a:lnTo>
                  <a:lnTo>
                    <a:pt x="251129" y="157696"/>
                  </a:lnTo>
                  <a:cubicBezTo>
                    <a:pt x="235462" y="157696"/>
                    <a:pt x="222568" y="170572"/>
                    <a:pt x="222568" y="186315"/>
                  </a:cubicBezTo>
                  <a:lnTo>
                    <a:pt x="222568" y="328156"/>
                  </a:lnTo>
                  <a:close/>
                  <a:moveTo>
                    <a:pt x="321745" y="328156"/>
                  </a:moveTo>
                  <a:lnTo>
                    <a:pt x="394610" y="328156"/>
                  </a:lnTo>
                  <a:lnTo>
                    <a:pt x="394610" y="0"/>
                  </a:lnTo>
                  <a:lnTo>
                    <a:pt x="350306" y="0"/>
                  </a:lnTo>
                  <a:cubicBezTo>
                    <a:pt x="334564" y="0"/>
                    <a:pt x="321745" y="12876"/>
                    <a:pt x="321745" y="28619"/>
                  </a:cubicBezTo>
                  <a:lnTo>
                    <a:pt x="321745" y="328156"/>
                  </a:lnTo>
                  <a:close/>
                  <a:moveTo>
                    <a:pt x="481868" y="75824"/>
                  </a:moveTo>
                  <a:lnTo>
                    <a:pt x="479169" y="75824"/>
                  </a:lnTo>
                  <a:lnTo>
                    <a:pt x="424970" y="75824"/>
                  </a:lnTo>
                  <a:lnTo>
                    <a:pt x="424970" y="122594"/>
                  </a:lnTo>
                  <a:lnTo>
                    <a:pt x="464401" y="122594"/>
                  </a:lnTo>
                  <a:lnTo>
                    <a:pt x="464401" y="375331"/>
                  </a:lnTo>
                  <a:cubicBezTo>
                    <a:pt x="464401" y="380141"/>
                    <a:pt x="460503" y="384043"/>
                    <a:pt x="455705" y="384043"/>
                  </a:cubicBezTo>
                  <a:lnTo>
                    <a:pt x="61921" y="384043"/>
                  </a:lnTo>
                  <a:cubicBezTo>
                    <a:pt x="57123" y="384043"/>
                    <a:pt x="53150" y="380141"/>
                    <a:pt x="53150" y="375331"/>
                  </a:cubicBezTo>
                  <a:lnTo>
                    <a:pt x="53224" y="122594"/>
                  </a:lnTo>
                  <a:lnTo>
                    <a:pt x="289510" y="122594"/>
                  </a:lnTo>
                  <a:lnTo>
                    <a:pt x="289510" y="75824"/>
                  </a:lnTo>
                  <a:lnTo>
                    <a:pt x="35233" y="75824"/>
                  </a:lnTo>
                  <a:cubicBezTo>
                    <a:pt x="15742" y="75824"/>
                    <a:pt x="0" y="91597"/>
                    <a:pt x="0" y="111061"/>
                  </a:cubicBezTo>
                  <a:lnTo>
                    <a:pt x="0" y="425223"/>
                  </a:lnTo>
                  <a:cubicBezTo>
                    <a:pt x="0" y="444687"/>
                    <a:pt x="15742" y="460460"/>
                    <a:pt x="35233" y="460460"/>
                  </a:cubicBezTo>
                  <a:lnTo>
                    <a:pt x="201053" y="460460"/>
                  </a:lnTo>
                  <a:lnTo>
                    <a:pt x="180963" y="547562"/>
                  </a:lnTo>
                  <a:lnTo>
                    <a:pt x="140332" y="547562"/>
                  </a:lnTo>
                  <a:lnTo>
                    <a:pt x="140332" y="578649"/>
                  </a:lnTo>
                  <a:lnTo>
                    <a:pt x="376693" y="578649"/>
                  </a:lnTo>
                  <a:lnTo>
                    <a:pt x="376693" y="547562"/>
                  </a:lnTo>
                  <a:lnTo>
                    <a:pt x="336513" y="547562"/>
                  </a:lnTo>
                  <a:lnTo>
                    <a:pt x="316423" y="460460"/>
                  </a:lnTo>
                  <a:lnTo>
                    <a:pt x="481868" y="460460"/>
                  </a:lnTo>
                  <a:cubicBezTo>
                    <a:pt x="501359" y="460460"/>
                    <a:pt x="517101" y="444687"/>
                    <a:pt x="517101" y="425223"/>
                  </a:cubicBezTo>
                  <a:lnTo>
                    <a:pt x="517101" y="111061"/>
                  </a:lnTo>
                  <a:cubicBezTo>
                    <a:pt x="517101" y="91597"/>
                    <a:pt x="501359" y="75824"/>
                    <a:pt x="481868" y="75824"/>
                  </a:cubicBezTo>
                  <a:close/>
                </a:path>
              </a:pathLst>
            </a:custGeom>
            <a:solidFill>
              <a:schemeClr val="accent3"/>
            </a:solidFill>
            <a:ln w="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20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541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FF811-8978-55CA-5ABB-FF483BE2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8772F33F-0858-B0DF-EFA7-B1ED43CA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8156"/>
            <a:ext cx="14006927" cy="72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00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35E56-672A-84DD-BC48-A5A75F2356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3924" y="5235666"/>
            <a:ext cx="4805363" cy="609398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0E6C02-DF60-199B-2A71-E4302E979C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D1F5DD-F2E6-D40F-301A-AA131E417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846A43-49E2-6662-F861-DCA09A351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CE0D3B-1D85-14DE-1EA5-F0A2B9CEA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62413-DDA2-4E9D-13FB-9B3AFB44BA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6380163"/>
            <a:ext cx="609600" cy="365125"/>
          </a:xfrm>
        </p:spPr>
        <p:txBody>
          <a:bodyPr/>
          <a:lstStyle/>
          <a:p>
            <a:fld id="{8CC8DCA3-8B40-194C-BB18-5937E48A705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9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05BAAD-4FFB-6B82-FF1F-88D649BCF2CB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BDA694-C4C8-DD2D-05FF-6BCB6D6873B9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pt-BR" dirty="0"/>
              <a:t>Institucional – Conheça a Motiva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F1C1A5-CFF8-68D9-4EC1-4F0FBEB31417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pt-BR" dirty="0"/>
              <a:t>Automação e Digitalização – Desafios da AI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D470AD-0354-16F4-8009-52D879F035F4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pt-BR" dirty="0"/>
              <a:t>Case Motiva: Auditoria Interna Inteligente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2B092E-ED40-F3FA-9972-4A6C321E4D6D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pt-BR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1C7EA-4FCC-7F2C-B8F3-CE5A477F5B6C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pt-BR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C19B68-6431-45BA-AD06-377DD0ED02EB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pt-BR" dirty="0"/>
              <a:t>03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C5DBCF0-804D-33F9-4759-3BE4EBD9F308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pt-BR" dirty="0"/>
              <a:t>Maio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578D3C-8E5B-210B-96A2-8BA0ABEDBB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FE5E6C-385C-4AAD-C71F-6B272F3D4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Workshop de Auditoria Interna Petrobras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F873C2-14FC-8101-E1EF-9958475B0A6C}"/>
              </a:ext>
            </a:extLst>
          </p:cNvPr>
          <p:cNvSpPr/>
          <p:nvPr/>
        </p:nvSpPr>
        <p:spPr>
          <a:xfrm>
            <a:off x="4062334" y="3822492"/>
            <a:ext cx="8039051" cy="5103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42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E871E55-84EC-65FA-5DA0-7795E5F95B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292"/>
          <a:stretch/>
        </p:blipFill>
        <p:spPr>
          <a:prstGeom prst="rect">
            <a:avLst/>
          </a:prstGeom>
          <a:solidFill>
            <a:srgbClr val="D6D5EB"/>
          </a:solidFill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E03261D-CF18-76EF-9B39-0DB6FF14CB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8840D3-5EBF-41B5-7460-C9212B814C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8FBF0D2-0AE0-2B2B-1185-2A886CB26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Conheça a Motiva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1403C82-93BA-B311-29EF-C8096B70B2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6380163"/>
            <a:ext cx="609600" cy="365125"/>
          </a:xfrm>
        </p:spPr>
        <p:txBody>
          <a:bodyPr/>
          <a:lstStyle/>
          <a:p>
            <a:fld id="{8CC8DCA3-8B40-194C-BB18-5937E48A705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678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ço Reservado para Imagem 8" descr="Homem andando na rua&#10;&#10;O conteúdo gerado por IA pode estar incorreto.">
            <a:extLst>
              <a:ext uri="{FF2B5EF4-FFF2-40B4-BE49-F238E27FC236}">
                <a16:creationId xmlns:a16="http://schemas.microsoft.com/office/drawing/2014/main" id="{79F8FB65-9E21-97BE-31A8-54E311C24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23" t="17833" r="24585"/>
          <a:stretch>
            <a:fillRect/>
          </a:stretch>
        </p:blipFill>
        <p:spPr>
          <a:xfrm>
            <a:off x="5051425" y="0"/>
            <a:ext cx="7147480" cy="6858000"/>
          </a:xfrm>
          <a:prstGeom prst="rect">
            <a:avLst/>
          </a:prstGeom>
          <a:ln>
            <a:noFill/>
          </a:ln>
        </p:spPr>
      </p:pic>
      <p:sp>
        <p:nvSpPr>
          <p:cNvPr id="50" name="Espaço Reservado para Texto 5">
            <a:extLst>
              <a:ext uri="{FF2B5EF4-FFF2-40B4-BE49-F238E27FC236}">
                <a16:creationId xmlns:a16="http://schemas.microsoft.com/office/drawing/2014/main" id="{3458D8DB-732F-0DBC-874F-7FDD8830064C}"/>
              </a:ext>
            </a:extLst>
          </p:cNvPr>
          <p:cNvSpPr txBox="1">
            <a:spLocks/>
          </p:cNvSpPr>
          <p:nvPr/>
        </p:nvSpPr>
        <p:spPr>
          <a:xfrm>
            <a:off x="508000" y="1324169"/>
            <a:ext cx="4287024" cy="19556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02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</a:pPr>
            <a:r>
              <a:rPr lang="pt-BR"/>
              <a:t>Desde 1999, nós temos um papel fundamental no desenvolvimento da mobilidade no País. Iniciamos a nossa trajetória com </a:t>
            </a:r>
            <a:r>
              <a:rPr lang="pt-BR" b="1"/>
              <a:t>concessões de rodovias </a:t>
            </a:r>
            <a:r>
              <a:rPr lang="pt-BR"/>
              <a:t>e, ao longo dos anos, ampliamos nossas operações para </a:t>
            </a:r>
            <a:r>
              <a:rPr lang="pt-BR" b="1"/>
              <a:t>trilhos </a:t>
            </a:r>
            <a:r>
              <a:rPr lang="pt-BR"/>
              <a:t>e </a:t>
            </a:r>
            <a:r>
              <a:rPr lang="pt-BR" b="1"/>
              <a:t>aeroportos.</a:t>
            </a: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>
              <a:cs typeface="Segoe UI"/>
            </a:endParaRPr>
          </a:p>
          <a:p>
            <a:pPr>
              <a:lnSpc>
                <a:spcPts val="2300"/>
              </a:lnSpc>
            </a:pPr>
            <a:endParaRPr lang="pt-BR" dirty="0"/>
          </a:p>
        </p:txBody>
      </p:sp>
      <p:sp>
        <p:nvSpPr>
          <p:cNvPr id="51" name="Título 3">
            <a:extLst>
              <a:ext uri="{FF2B5EF4-FFF2-40B4-BE49-F238E27FC236}">
                <a16:creationId xmlns:a16="http://schemas.microsoft.com/office/drawing/2014/main" id="{00E75CC4-CF74-E93F-D73A-846F5C0DD6D6}"/>
              </a:ext>
            </a:extLst>
          </p:cNvPr>
          <p:cNvSpPr txBox="1">
            <a:spLocks/>
          </p:cNvSpPr>
          <p:nvPr/>
        </p:nvSpPr>
        <p:spPr>
          <a:xfrm>
            <a:off x="508000" y="446056"/>
            <a:ext cx="5497230" cy="55377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3200">
                <a:ln w="12700">
                  <a:noFill/>
                </a:ln>
              </a:rPr>
              <a:t>Sobre</a:t>
            </a:r>
            <a:endParaRPr lang="pt-BR" sz="3200" dirty="0"/>
          </a:p>
        </p:txBody>
      </p:sp>
      <p:sp>
        <p:nvSpPr>
          <p:cNvPr id="52" name="Espaço Reservado para Número de Slide 7">
            <a:extLst>
              <a:ext uri="{FF2B5EF4-FFF2-40B4-BE49-F238E27FC236}">
                <a16:creationId xmlns:a16="http://schemas.microsoft.com/office/drawing/2014/main" id="{C3ED0B82-D33E-A94F-DAF1-BF08EACEE9CF}"/>
              </a:ext>
            </a:extLst>
          </p:cNvPr>
          <p:cNvSpPr txBox="1">
            <a:spLocks/>
          </p:cNvSpPr>
          <p:nvPr/>
        </p:nvSpPr>
        <p:spPr>
          <a:xfrm>
            <a:off x="11582400" y="6413500"/>
            <a:ext cx="609600" cy="3222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3" name="Espaço Reservado para Texto 5">
            <a:extLst>
              <a:ext uri="{FF2B5EF4-FFF2-40B4-BE49-F238E27FC236}">
                <a16:creationId xmlns:a16="http://schemas.microsoft.com/office/drawing/2014/main" id="{E099E83E-9D1F-273F-0256-C27AC9BFD1CC}"/>
              </a:ext>
            </a:extLst>
          </p:cNvPr>
          <p:cNvSpPr txBox="1">
            <a:spLocks/>
          </p:cNvSpPr>
          <p:nvPr/>
        </p:nvSpPr>
        <p:spPr>
          <a:xfrm>
            <a:off x="329359" y="4774715"/>
            <a:ext cx="5345112" cy="1518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3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3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3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3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>
              <a:cs typeface="Segoe UI"/>
            </a:endParaRPr>
          </a:p>
          <a:p>
            <a:endParaRPr lang="pt-BR"/>
          </a:p>
        </p:txBody>
      </p:sp>
      <p:sp>
        <p:nvSpPr>
          <p:cNvPr id="54" name="Espaço Reservado para Texto 5">
            <a:extLst>
              <a:ext uri="{FF2B5EF4-FFF2-40B4-BE49-F238E27FC236}">
                <a16:creationId xmlns:a16="http://schemas.microsoft.com/office/drawing/2014/main" id="{04BB9594-DC94-B62B-DFF1-5EB512722D93}"/>
              </a:ext>
            </a:extLst>
          </p:cNvPr>
          <p:cNvSpPr txBox="1">
            <a:spLocks/>
          </p:cNvSpPr>
          <p:nvPr/>
        </p:nvSpPr>
        <p:spPr>
          <a:xfrm>
            <a:off x="451201" y="5020688"/>
            <a:ext cx="4146199" cy="99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pt-BR" sz="2000" b="1" dirty="0"/>
              <a:t>Estamos presentes no dia a dia de milhões de pessoas, conectando caminhos por todo o Brasil.</a:t>
            </a: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  <a:cs typeface="Segoe UI"/>
            </a:endParaRPr>
          </a:p>
          <a:p>
            <a:pPr>
              <a:lnSpc>
                <a:spcPts val="2300"/>
              </a:lnSpc>
            </a:pPr>
            <a:endParaRPr lang="pt-BR" sz="2800" b="1" dirty="0">
              <a:solidFill>
                <a:schemeClr val="tx1"/>
              </a:solidFill>
            </a:endParaRPr>
          </a:p>
        </p:txBody>
      </p:sp>
      <p:grpSp>
        <p:nvGrpSpPr>
          <p:cNvPr id="55" name="Agrupar 31">
            <a:extLst>
              <a:ext uri="{FF2B5EF4-FFF2-40B4-BE49-F238E27FC236}">
                <a16:creationId xmlns:a16="http://schemas.microsoft.com/office/drawing/2014/main" id="{CC22DD98-BB16-A326-7897-0D07074B48C8}"/>
              </a:ext>
            </a:extLst>
          </p:cNvPr>
          <p:cNvGrpSpPr/>
          <p:nvPr/>
        </p:nvGrpSpPr>
        <p:grpSpPr>
          <a:xfrm>
            <a:off x="3046678" y="3562324"/>
            <a:ext cx="818800" cy="818803"/>
            <a:chOff x="3948806" y="3531682"/>
            <a:chExt cx="1338810" cy="1338815"/>
          </a:xfrm>
        </p:grpSpPr>
        <p:sp>
          <p:nvSpPr>
            <p:cNvPr id="56" name="Elipse 13">
              <a:extLst>
                <a:ext uri="{FF2B5EF4-FFF2-40B4-BE49-F238E27FC236}">
                  <a16:creationId xmlns:a16="http://schemas.microsoft.com/office/drawing/2014/main" id="{A46CAF03-BCFE-386C-0345-979690816BF3}"/>
                </a:ext>
              </a:extLst>
            </p:cNvPr>
            <p:cNvSpPr/>
            <p:nvPr/>
          </p:nvSpPr>
          <p:spPr>
            <a:xfrm>
              <a:off x="3948806" y="3531682"/>
              <a:ext cx="1338810" cy="133881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01">
                <a:defRPr/>
              </a:pPr>
              <a:endParaRPr lang="pt-BR" sz="76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object 2">
              <a:extLst>
                <a:ext uri="{FF2B5EF4-FFF2-40B4-BE49-F238E27FC236}">
                  <a16:creationId xmlns:a16="http://schemas.microsoft.com/office/drawing/2014/main" id="{63988A45-290E-9811-C025-690A4A032274}"/>
                </a:ext>
              </a:extLst>
            </p:cNvPr>
            <p:cNvSpPr/>
            <p:nvPr/>
          </p:nvSpPr>
          <p:spPr>
            <a:xfrm>
              <a:off x="4340433" y="3899016"/>
              <a:ext cx="677322" cy="607384"/>
            </a:xfrm>
            <a:custGeom>
              <a:avLst/>
              <a:gdLst/>
              <a:ahLst/>
              <a:cxnLst/>
              <a:rect l="l" t="t" r="r" b="b"/>
              <a:pathLst>
                <a:path w="1033144" h="926465">
                  <a:moveTo>
                    <a:pt x="1008450" y="877020"/>
                  </a:moveTo>
                  <a:lnTo>
                    <a:pt x="74709" y="877020"/>
                  </a:lnTo>
                  <a:lnTo>
                    <a:pt x="65093" y="878968"/>
                  </a:lnTo>
                  <a:lnTo>
                    <a:pt x="57249" y="884270"/>
                  </a:lnTo>
                  <a:lnTo>
                    <a:pt x="51966" y="892114"/>
                  </a:lnTo>
                  <a:lnTo>
                    <a:pt x="50029" y="901689"/>
                  </a:lnTo>
                  <a:lnTo>
                    <a:pt x="51966" y="911315"/>
                  </a:lnTo>
                  <a:lnTo>
                    <a:pt x="57249" y="919157"/>
                  </a:lnTo>
                  <a:lnTo>
                    <a:pt x="65093" y="924436"/>
                  </a:lnTo>
                  <a:lnTo>
                    <a:pt x="74709" y="926369"/>
                  </a:lnTo>
                  <a:lnTo>
                    <a:pt x="1008450" y="926369"/>
                  </a:lnTo>
                  <a:lnTo>
                    <a:pt x="1018067" y="924436"/>
                  </a:lnTo>
                  <a:lnTo>
                    <a:pt x="1025911" y="919157"/>
                  </a:lnTo>
                  <a:lnTo>
                    <a:pt x="1031194" y="911315"/>
                  </a:lnTo>
                  <a:lnTo>
                    <a:pt x="1033130" y="901689"/>
                  </a:lnTo>
                  <a:lnTo>
                    <a:pt x="1031194" y="892114"/>
                  </a:lnTo>
                  <a:lnTo>
                    <a:pt x="1025911" y="884270"/>
                  </a:lnTo>
                  <a:lnTo>
                    <a:pt x="1018067" y="878968"/>
                  </a:lnTo>
                  <a:lnTo>
                    <a:pt x="1008450" y="877020"/>
                  </a:lnTo>
                  <a:close/>
                </a:path>
                <a:path w="1033144" h="926465">
                  <a:moveTo>
                    <a:pt x="311414" y="440876"/>
                  </a:moveTo>
                  <a:lnTo>
                    <a:pt x="124059" y="440876"/>
                  </a:lnTo>
                  <a:lnTo>
                    <a:pt x="124059" y="877020"/>
                  </a:lnTo>
                  <a:lnTo>
                    <a:pt x="311414" y="877020"/>
                  </a:lnTo>
                  <a:lnTo>
                    <a:pt x="311414" y="440876"/>
                  </a:lnTo>
                  <a:close/>
                </a:path>
                <a:path w="1033144" h="926465">
                  <a:moveTo>
                    <a:pt x="923123" y="523439"/>
                  </a:moveTo>
                  <a:lnTo>
                    <a:pt x="363810" y="523439"/>
                  </a:lnTo>
                  <a:lnTo>
                    <a:pt x="361057" y="526193"/>
                  </a:lnTo>
                  <a:lnTo>
                    <a:pt x="361057" y="877020"/>
                  </a:lnTo>
                  <a:lnTo>
                    <a:pt x="436939" y="877020"/>
                  </a:lnTo>
                  <a:lnTo>
                    <a:pt x="436939" y="630493"/>
                  </a:lnTo>
                  <a:lnTo>
                    <a:pt x="438872" y="620872"/>
                  </a:lnTo>
                  <a:lnTo>
                    <a:pt x="444151" y="613029"/>
                  </a:lnTo>
                  <a:lnTo>
                    <a:pt x="451994" y="607748"/>
                  </a:lnTo>
                  <a:lnTo>
                    <a:pt x="461619" y="605814"/>
                  </a:lnTo>
                  <a:lnTo>
                    <a:pt x="959112" y="605814"/>
                  </a:lnTo>
                  <a:lnTo>
                    <a:pt x="959112" y="565511"/>
                  </a:lnTo>
                  <a:lnTo>
                    <a:pt x="956850" y="549519"/>
                  </a:lnTo>
                  <a:lnTo>
                    <a:pt x="950082" y="536104"/>
                  </a:lnTo>
                  <a:lnTo>
                    <a:pt x="938831" y="526874"/>
                  </a:lnTo>
                  <a:lnTo>
                    <a:pt x="923123" y="523439"/>
                  </a:lnTo>
                  <a:close/>
                </a:path>
                <a:path w="1033144" h="926465">
                  <a:moveTo>
                    <a:pt x="567092" y="790803"/>
                  </a:moveTo>
                  <a:lnTo>
                    <a:pt x="486288" y="790803"/>
                  </a:lnTo>
                  <a:lnTo>
                    <a:pt x="486288" y="877020"/>
                  </a:lnTo>
                  <a:lnTo>
                    <a:pt x="567092" y="877020"/>
                  </a:lnTo>
                  <a:lnTo>
                    <a:pt x="567092" y="790803"/>
                  </a:lnTo>
                  <a:close/>
                </a:path>
                <a:path w="1033144" h="926465">
                  <a:moveTo>
                    <a:pt x="697235" y="790803"/>
                  </a:moveTo>
                  <a:lnTo>
                    <a:pt x="616431" y="790803"/>
                  </a:lnTo>
                  <a:lnTo>
                    <a:pt x="616431" y="877020"/>
                  </a:lnTo>
                  <a:lnTo>
                    <a:pt x="697235" y="877020"/>
                  </a:lnTo>
                  <a:lnTo>
                    <a:pt x="697235" y="790803"/>
                  </a:lnTo>
                  <a:close/>
                </a:path>
                <a:path w="1033144" h="926465">
                  <a:moveTo>
                    <a:pt x="827482" y="790803"/>
                  </a:moveTo>
                  <a:lnTo>
                    <a:pt x="746678" y="790803"/>
                  </a:lnTo>
                  <a:lnTo>
                    <a:pt x="746678" y="877020"/>
                  </a:lnTo>
                  <a:lnTo>
                    <a:pt x="827482" y="877020"/>
                  </a:lnTo>
                  <a:lnTo>
                    <a:pt x="827482" y="790803"/>
                  </a:lnTo>
                  <a:close/>
                </a:path>
                <a:path w="1033144" h="926465">
                  <a:moveTo>
                    <a:pt x="959112" y="605814"/>
                  </a:moveTo>
                  <a:lnTo>
                    <a:pt x="852057" y="605814"/>
                  </a:lnTo>
                  <a:lnTo>
                    <a:pt x="861677" y="607748"/>
                  </a:lnTo>
                  <a:lnTo>
                    <a:pt x="869516" y="613029"/>
                  </a:lnTo>
                  <a:lnTo>
                    <a:pt x="874794" y="620872"/>
                  </a:lnTo>
                  <a:lnTo>
                    <a:pt x="876727" y="630493"/>
                  </a:lnTo>
                  <a:lnTo>
                    <a:pt x="876727" y="877020"/>
                  </a:lnTo>
                  <a:lnTo>
                    <a:pt x="959112" y="877020"/>
                  </a:lnTo>
                  <a:lnTo>
                    <a:pt x="959112" y="605814"/>
                  </a:lnTo>
                  <a:close/>
                </a:path>
                <a:path w="1033144" h="926465">
                  <a:moveTo>
                    <a:pt x="567092" y="655163"/>
                  </a:moveTo>
                  <a:lnTo>
                    <a:pt x="486288" y="655163"/>
                  </a:lnTo>
                  <a:lnTo>
                    <a:pt x="486288" y="741370"/>
                  </a:lnTo>
                  <a:lnTo>
                    <a:pt x="567092" y="741370"/>
                  </a:lnTo>
                  <a:lnTo>
                    <a:pt x="567092" y="655163"/>
                  </a:lnTo>
                  <a:close/>
                </a:path>
                <a:path w="1033144" h="926465">
                  <a:moveTo>
                    <a:pt x="697235" y="655163"/>
                  </a:moveTo>
                  <a:lnTo>
                    <a:pt x="616431" y="655163"/>
                  </a:lnTo>
                  <a:lnTo>
                    <a:pt x="616431" y="741370"/>
                  </a:lnTo>
                  <a:lnTo>
                    <a:pt x="697235" y="741370"/>
                  </a:lnTo>
                  <a:lnTo>
                    <a:pt x="697235" y="655163"/>
                  </a:lnTo>
                  <a:close/>
                </a:path>
                <a:path w="1033144" h="926465">
                  <a:moveTo>
                    <a:pt x="827398" y="655163"/>
                  </a:moveTo>
                  <a:lnTo>
                    <a:pt x="746595" y="655163"/>
                  </a:lnTo>
                  <a:lnTo>
                    <a:pt x="746595" y="741370"/>
                  </a:lnTo>
                  <a:lnTo>
                    <a:pt x="827398" y="741370"/>
                  </a:lnTo>
                  <a:lnTo>
                    <a:pt x="827398" y="655163"/>
                  </a:lnTo>
                  <a:close/>
                </a:path>
                <a:path w="1033144" h="926465">
                  <a:moveTo>
                    <a:pt x="710910" y="298017"/>
                  </a:moveTo>
                  <a:lnTo>
                    <a:pt x="660273" y="298017"/>
                  </a:lnTo>
                  <a:lnTo>
                    <a:pt x="670694" y="333577"/>
                  </a:lnTo>
                  <a:lnTo>
                    <a:pt x="692617" y="362787"/>
                  </a:lnTo>
                  <a:lnTo>
                    <a:pt x="723312" y="381837"/>
                  </a:lnTo>
                  <a:lnTo>
                    <a:pt x="760050" y="388187"/>
                  </a:lnTo>
                  <a:lnTo>
                    <a:pt x="796851" y="381837"/>
                  </a:lnTo>
                  <a:lnTo>
                    <a:pt x="827574" y="362787"/>
                  </a:lnTo>
                  <a:lnTo>
                    <a:pt x="849505" y="333577"/>
                  </a:lnTo>
                  <a:lnTo>
                    <a:pt x="856580" y="309447"/>
                  </a:lnTo>
                  <a:lnTo>
                    <a:pt x="740396" y="309447"/>
                  </a:lnTo>
                  <a:lnTo>
                    <a:pt x="739307" y="308177"/>
                  </a:lnTo>
                  <a:lnTo>
                    <a:pt x="734595" y="308177"/>
                  </a:lnTo>
                  <a:lnTo>
                    <a:pt x="733715" y="306907"/>
                  </a:lnTo>
                  <a:lnTo>
                    <a:pt x="729967" y="306907"/>
                  </a:lnTo>
                  <a:lnTo>
                    <a:pt x="726826" y="305637"/>
                  </a:lnTo>
                  <a:lnTo>
                    <a:pt x="725946" y="305637"/>
                  </a:lnTo>
                  <a:lnTo>
                    <a:pt x="725056" y="304367"/>
                  </a:lnTo>
                  <a:lnTo>
                    <a:pt x="723087" y="304367"/>
                  </a:lnTo>
                  <a:lnTo>
                    <a:pt x="722208" y="303097"/>
                  </a:lnTo>
                  <a:lnTo>
                    <a:pt x="721119" y="303097"/>
                  </a:lnTo>
                  <a:lnTo>
                    <a:pt x="719360" y="301827"/>
                  </a:lnTo>
                  <a:lnTo>
                    <a:pt x="716512" y="301827"/>
                  </a:lnTo>
                  <a:lnTo>
                    <a:pt x="715527" y="300557"/>
                  </a:lnTo>
                  <a:lnTo>
                    <a:pt x="713863" y="299287"/>
                  </a:lnTo>
                  <a:lnTo>
                    <a:pt x="711978" y="299287"/>
                  </a:lnTo>
                  <a:lnTo>
                    <a:pt x="710910" y="298017"/>
                  </a:lnTo>
                  <a:close/>
                </a:path>
                <a:path w="1033144" h="926465">
                  <a:moveTo>
                    <a:pt x="612211" y="298017"/>
                  </a:moveTo>
                  <a:lnTo>
                    <a:pt x="561584" y="298017"/>
                  </a:lnTo>
                  <a:lnTo>
                    <a:pt x="557365" y="304367"/>
                  </a:lnTo>
                  <a:lnTo>
                    <a:pt x="554894" y="310717"/>
                  </a:lnTo>
                  <a:lnTo>
                    <a:pt x="554894" y="318337"/>
                  </a:lnTo>
                  <a:lnTo>
                    <a:pt x="557398" y="329767"/>
                  </a:lnTo>
                  <a:lnTo>
                    <a:pt x="564236" y="339927"/>
                  </a:lnTo>
                  <a:lnTo>
                    <a:pt x="574392" y="347547"/>
                  </a:lnTo>
                  <a:lnTo>
                    <a:pt x="586851" y="350087"/>
                  </a:lnTo>
                  <a:lnTo>
                    <a:pt x="599278" y="347547"/>
                  </a:lnTo>
                  <a:lnTo>
                    <a:pt x="609468" y="339927"/>
                  </a:lnTo>
                  <a:lnTo>
                    <a:pt x="616359" y="329767"/>
                  </a:lnTo>
                  <a:lnTo>
                    <a:pt x="618892" y="318337"/>
                  </a:lnTo>
                  <a:lnTo>
                    <a:pt x="618892" y="310717"/>
                  </a:lnTo>
                  <a:lnTo>
                    <a:pt x="616337" y="304367"/>
                  </a:lnTo>
                  <a:lnTo>
                    <a:pt x="612211" y="298017"/>
                  </a:lnTo>
                  <a:close/>
                </a:path>
                <a:path w="1033144" h="926465">
                  <a:moveTo>
                    <a:pt x="958620" y="298017"/>
                  </a:moveTo>
                  <a:lnTo>
                    <a:pt x="907982" y="298017"/>
                  </a:lnTo>
                  <a:lnTo>
                    <a:pt x="903857" y="304367"/>
                  </a:lnTo>
                  <a:lnTo>
                    <a:pt x="901302" y="310717"/>
                  </a:lnTo>
                  <a:lnTo>
                    <a:pt x="901302" y="318337"/>
                  </a:lnTo>
                  <a:lnTo>
                    <a:pt x="903836" y="329767"/>
                  </a:lnTo>
                  <a:lnTo>
                    <a:pt x="910731" y="339927"/>
                  </a:lnTo>
                  <a:lnTo>
                    <a:pt x="920924" y="347547"/>
                  </a:lnTo>
                  <a:lnTo>
                    <a:pt x="933353" y="350087"/>
                  </a:lnTo>
                  <a:lnTo>
                    <a:pt x="945766" y="347547"/>
                  </a:lnTo>
                  <a:lnTo>
                    <a:pt x="955923" y="339927"/>
                  </a:lnTo>
                  <a:lnTo>
                    <a:pt x="962782" y="329767"/>
                  </a:lnTo>
                  <a:lnTo>
                    <a:pt x="965300" y="318337"/>
                  </a:lnTo>
                  <a:lnTo>
                    <a:pt x="965300" y="310717"/>
                  </a:lnTo>
                  <a:lnTo>
                    <a:pt x="962839" y="304367"/>
                  </a:lnTo>
                  <a:lnTo>
                    <a:pt x="958620" y="298017"/>
                  </a:lnTo>
                  <a:close/>
                </a:path>
                <a:path w="1033144" h="926465">
                  <a:moveTo>
                    <a:pt x="770280" y="259917"/>
                  </a:moveTo>
                  <a:lnTo>
                    <a:pt x="749924" y="259917"/>
                  </a:lnTo>
                  <a:lnTo>
                    <a:pt x="749924" y="309447"/>
                  </a:lnTo>
                  <a:lnTo>
                    <a:pt x="770280" y="309447"/>
                  </a:lnTo>
                  <a:lnTo>
                    <a:pt x="770280" y="259917"/>
                  </a:lnTo>
                  <a:close/>
                </a:path>
                <a:path w="1033144" h="926465">
                  <a:moveTo>
                    <a:pt x="851009" y="245947"/>
                  </a:moveTo>
                  <a:lnTo>
                    <a:pt x="827775" y="245947"/>
                  </a:lnTo>
                  <a:lnTo>
                    <a:pt x="832205" y="253567"/>
                  </a:lnTo>
                  <a:lnTo>
                    <a:pt x="835555" y="261187"/>
                  </a:lnTo>
                  <a:lnTo>
                    <a:pt x="837608" y="268807"/>
                  </a:lnTo>
                  <a:lnTo>
                    <a:pt x="837419" y="268807"/>
                  </a:lnTo>
                  <a:lnTo>
                    <a:pt x="837314" y="270077"/>
                  </a:lnTo>
                  <a:lnTo>
                    <a:pt x="837021" y="270077"/>
                  </a:lnTo>
                  <a:lnTo>
                    <a:pt x="834372" y="273887"/>
                  </a:lnTo>
                  <a:lnTo>
                    <a:pt x="833388" y="275157"/>
                  </a:lnTo>
                  <a:lnTo>
                    <a:pt x="832697" y="276427"/>
                  </a:lnTo>
                  <a:lnTo>
                    <a:pt x="831911" y="277697"/>
                  </a:lnTo>
                  <a:lnTo>
                    <a:pt x="831315" y="278967"/>
                  </a:lnTo>
                  <a:lnTo>
                    <a:pt x="830623" y="278967"/>
                  </a:lnTo>
                  <a:lnTo>
                    <a:pt x="829849" y="280237"/>
                  </a:lnTo>
                  <a:lnTo>
                    <a:pt x="828069" y="282777"/>
                  </a:lnTo>
                  <a:lnTo>
                    <a:pt x="827283" y="282777"/>
                  </a:lnTo>
                  <a:lnTo>
                    <a:pt x="826592" y="284047"/>
                  </a:lnTo>
                  <a:lnTo>
                    <a:pt x="825817" y="285317"/>
                  </a:lnTo>
                  <a:lnTo>
                    <a:pt x="824927" y="285317"/>
                  </a:lnTo>
                  <a:lnTo>
                    <a:pt x="824037" y="286587"/>
                  </a:lnTo>
                  <a:lnTo>
                    <a:pt x="821692" y="289127"/>
                  </a:lnTo>
                  <a:lnTo>
                    <a:pt x="820812" y="290397"/>
                  </a:lnTo>
                  <a:lnTo>
                    <a:pt x="819912" y="290397"/>
                  </a:lnTo>
                  <a:lnTo>
                    <a:pt x="819032" y="291667"/>
                  </a:lnTo>
                  <a:lnTo>
                    <a:pt x="818048" y="291667"/>
                  </a:lnTo>
                  <a:lnTo>
                    <a:pt x="817168" y="292937"/>
                  </a:lnTo>
                  <a:lnTo>
                    <a:pt x="816467" y="292937"/>
                  </a:lnTo>
                  <a:lnTo>
                    <a:pt x="815587" y="294207"/>
                  </a:lnTo>
                  <a:lnTo>
                    <a:pt x="814708" y="294207"/>
                  </a:lnTo>
                  <a:lnTo>
                    <a:pt x="813629" y="295477"/>
                  </a:lnTo>
                  <a:lnTo>
                    <a:pt x="811860" y="296747"/>
                  </a:lnTo>
                  <a:lnTo>
                    <a:pt x="811064" y="296747"/>
                  </a:lnTo>
                  <a:lnTo>
                    <a:pt x="808216" y="299287"/>
                  </a:lnTo>
                  <a:lnTo>
                    <a:pt x="806341" y="299287"/>
                  </a:lnTo>
                  <a:lnTo>
                    <a:pt x="805462" y="300557"/>
                  </a:lnTo>
                  <a:lnTo>
                    <a:pt x="804582" y="300557"/>
                  </a:lnTo>
                  <a:lnTo>
                    <a:pt x="803703" y="301827"/>
                  </a:lnTo>
                  <a:lnTo>
                    <a:pt x="800645" y="301827"/>
                  </a:lnTo>
                  <a:lnTo>
                    <a:pt x="799965" y="303097"/>
                  </a:lnTo>
                  <a:lnTo>
                    <a:pt x="797996" y="303097"/>
                  </a:lnTo>
                  <a:lnTo>
                    <a:pt x="796918" y="304367"/>
                  </a:lnTo>
                  <a:lnTo>
                    <a:pt x="795043" y="304367"/>
                  </a:lnTo>
                  <a:lnTo>
                    <a:pt x="794164" y="305637"/>
                  </a:lnTo>
                  <a:lnTo>
                    <a:pt x="793368" y="305637"/>
                  </a:lnTo>
                  <a:lnTo>
                    <a:pt x="790227" y="306907"/>
                  </a:lnTo>
                  <a:lnTo>
                    <a:pt x="786489" y="306907"/>
                  </a:lnTo>
                  <a:lnTo>
                    <a:pt x="785504" y="308177"/>
                  </a:lnTo>
                  <a:lnTo>
                    <a:pt x="780897" y="308177"/>
                  </a:lnTo>
                  <a:lnTo>
                    <a:pt x="779808" y="309447"/>
                  </a:lnTo>
                  <a:lnTo>
                    <a:pt x="856580" y="309447"/>
                  </a:lnTo>
                  <a:lnTo>
                    <a:pt x="859931" y="298017"/>
                  </a:lnTo>
                  <a:lnTo>
                    <a:pt x="1021916" y="298017"/>
                  </a:lnTo>
                  <a:lnTo>
                    <a:pt x="1026534" y="294207"/>
                  </a:lnTo>
                  <a:lnTo>
                    <a:pt x="1026534" y="282777"/>
                  </a:lnTo>
                  <a:lnTo>
                    <a:pt x="1021916" y="277697"/>
                  </a:lnTo>
                  <a:lnTo>
                    <a:pt x="859931" y="277697"/>
                  </a:lnTo>
                  <a:lnTo>
                    <a:pt x="857955" y="266267"/>
                  </a:lnTo>
                  <a:lnTo>
                    <a:pt x="854606" y="254837"/>
                  </a:lnTo>
                  <a:lnTo>
                    <a:pt x="851009" y="245947"/>
                  </a:lnTo>
                  <a:close/>
                </a:path>
                <a:path w="1033144" h="926465">
                  <a:moveTo>
                    <a:pt x="844183" y="233247"/>
                  </a:moveTo>
                  <a:lnTo>
                    <a:pt x="676000" y="233247"/>
                  </a:lnTo>
                  <a:lnTo>
                    <a:pt x="670213" y="243407"/>
                  </a:lnTo>
                  <a:lnTo>
                    <a:pt x="665596" y="254837"/>
                  </a:lnTo>
                  <a:lnTo>
                    <a:pt x="662248" y="266267"/>
                  </a:lnTo>
                  <a:lnTo>
                    <a:pt x="660273" y="277697"/>
                  </a:lnTo>
                  <a:lnTo>
                    <a:pt x="498079" y="277697"/>
                  </a:lnTo>
                  <a:lnTo>
                    <a:pt x="493660" y="282777"/>
                  </a:lnTo>
                  <a:lnTo>
                    <a:pt x="493660" y="294207"/>
                  </a:lnTo>
                  <a:lnTo>
                    <a:pt x="498079" y="298017"/>
                  </a:lnTo>
                  <a:lnTo>
                    <a:pt x="710020" y="298017"/>
                  </a:lnTo>
                  <a:lnTo>
                    <a:pt x="709130" y="296747"/>
                  </a:lnTo>
                  <a:lnTo>
                    <a:pt x="708344" y="296747"/>
                  </a:lnTo>
                  <a:lnTo>
                    <a:pt x="707465" y="295477"/>
                  </a:lnTo>
                  <a:lnTo>
                    <a:pt x="706376" y="295477"/>
                  </a:lnTo>
                  <a:lnTo>
                    <a:pt x="705496" y="294207"/>
                  </a:lnTo>
                  <a:lnTo>
                    <a:pt x="704617" y="294207"/>
                  </a:lnTo>
                  <a:lnTo>
                    <a:pt x="703737" y="292937"/>
                  </a:lnTo>
                  <a:lnTo>
                    <a:pt x="702837" y="292937"/>
                  </a:lnTo>
                  <a:lnTo>
                    <a:pt x="702167" y="291667"/>
                  </a:lnTo>
                  <a:lnTo>
                    <a:pt x="701182" y="291667"/>
                  </a:lnTo>
                  <a:lnTo>
                    <a:pt x="700292" y="290397"/>
                  </a:lnTo>
                  <a:lnTo>
                    <a:pt x="699402" y="290397"/>
                  </a:lnTo>
                  <a:lnTo>
                    <a:pt x="698523" y="289127"/>
                  </a:lnTo>
                  <a:lnTo>
                    <a:pt x="697821" y="287857"/>
                  </a:lnTo>
                  <a:lnTo>
                    <a:pt x="696942" y="287857"/>
                  </a:lnTo>
                  <a:lnTo>
                    <a:pt x="696167" y="286587"/>
                  </a:lnTo>
                  <a:lnTo>
                    <a:pt x="695266" y="285317"/>
                  </a:lnTo>
                  <a:lnTo>
                    <a:pt x="694387" y="285317"/>
                  </a:lnTo>
                  <a:lnTo>
                    <a:pt x="693612" y="284047"/>
                  </a:lnTo>
                  <a:lnTo>
                    <a:pt x="692921" y="282777"/>
                  </a:lnTo>
                  <a:lnTo>
                    <a:pt x="692041" y="282777"/>
                  </a:lnTo>
                  <a:lnTo>
                    <a:pt x="691245" y="281507"/>
                  </a:lnTo>
                  <a:lnTo>
                    <a:pt x="690366" y="280237"/>
                  </a:lnTo>
                  <a:lnTo>
                    <a:pt x="689570" y="278967"/>
                  </a:lnTo>
                  <a:lnTo>
                    <a:pt x="688094" y="277697"/>
                  </a:lnTo>
                  <a:lnTo>
                    <a:pt x="687413" y="276427"/>
                  </a:lnTo>
                  <a:lnTo>
                    <a:pt x="685832" y="273887"/>
                  </a:lnTo>
                  <a:lnTo>
                    <a:pt x="685141" y="273887"/>
                  </a:lnTo>
                  <a:lnTo>
                    <a:pt x="684366" y="272617"/>
                  </a:lnTo>
                  <a:lnTo>
                    <a:pt x="683780" y="271347"/>
                  </a:lnTo>
                  <a:lnTo>
                    <a:pt x="682900" y="270077"/>
                  </a:lnTo>
                  <a:lnTo>
                    <a:pt x="682795" y="268807"/>
                  </a:lnTo>
                  <a:lnTo>
                    <a:pt x="682502" y="268807"/>
                  </a:lnTo>
                  <a:lnTo>
                    <a:pt x="684555" y="261187"/>
                  </a:lnTo>
                  <a:lnTo>
                    <a:pt x="687999" y="253567"/>
                  </a:lnTo>
                  <a:lnTo>
                    <a:pt x="692418" y="245947"/>
                  </a:lnTo>
                  <a:lnTo>
                    <a:pt x="851009" y="245947"/>
                  </a:lnTo>
                  <a:lnTo>
                    <a:pt x="849982" y="243407"/>
                  </a:lnTo>
                  <a:lnTo>
                    <a:pt x="844183" y="233247"/>
                  </a:lnTo>
                  <a:close/>
                </a:path>
                <a:path w="1033144" h="926465">
                  <a:moveTo>
                    <a:pt x="797504" y="258647"/>
                  </a:moveTo>
                  <a:lnTo>
                    <a:pt x="722700" y="258647"/>
                  </a:lnTo>
                  <a:lnTo>
                    <a:pt x="724271" y="259917"/>
                  </a:lnTo>
                  <a:lnTo>
                    <a:pt x="795933" y="259917"/>
                  </a:lnTo>
                  <a:lnTo>
                    <a:pt x="797504" y="258647"/>
                  </a:lnTo>
                  <a:close/>
                </a:path>
                <a:path w="1033144" h="926465">
                  <a:moveTo>
                    <a:pt x="806446" y="257377"/>
                  </a:moveTo>
                  <a:lnTo>
                    <a:pt x="713548" y="257377"/>
                  </a:lnTo>
                  <a:lnTo>
                    <a:pt x="714637" y="258647"/>
                  </a:lnTo>
                  <a:lnTo>
                    <a:pt x="805567" y="258647"/>
                  </a:lnTo>
                  <a:lnTo>
                    <a:pt x="806446" y="257377"/>
                  </a:lnTo>
                  <a:close/>
                </a:path>
                <a:path w="1033144" h="926465">
                  <a:moveTo>
                    <a:pt x="811357" y="256107"/>
                  </a:moveTo>
                  <a:lnTo>
                    <a:pt x="708837" y="256107"/>
                  </a:lnTo>
                  <a:lnTo>
                    <a:pt x="710020" y="257377"/>
                  </a:lnTo>
                  <a:lnTo>
                    <a:pt x="810184" y="257377"/>
                  </a:lnTo>
                  <a:lnTo>
                    <a:pt x="811357" y="256107"/>
                  </a:lnTo>
                  <a:close/>
                </a:path>
                <a:path w="1033144" h="926465">
                  <a:moveTo>
                    <a:pt x="814216" y="254837"/>
                  </a:moveTo>
                  <a:lnTo>
                    <a:pt x="705790" y="254837"/>
                  </a:lnTo>
                  <a:lnTo>
                    <a:pt x="707758" y="256107"/>
                  </a:lnTo>
                  <a:lnTo>
                    <a:pt x="813326" y="256107"/>
                  </a:lnTo>
                  <a:lnTo>
                    <a:pt x="814216" y="254837"/>
                  </a:lnTo>
                  <a:close/>
                </a:path>
                <a:path w="1033144" h="926465">
                  <a:moveTo>
                    <a:pt x="821692" y="251027"/>
                  </a:moveTo>
                  <a:lnTo>
                    <a:pt x="698512" y="251027"/>
                  </a:lnTo>
                  <a:lnTo>
                    <a:pt x="699601" y="252297"/>
                  </a:lnTo>
                  <a:lnTo>
                    <a:pt x="701360" y="253567"/>
                  </a:lnTo>
                  <a:lnTo>
                    <a:pt x="702250" y="253567"/>
                  </a:lnTo>
                  <a:lnTo>
                    <a:pt x="703444" y="254837"/>
                  </a:lnTo>
                  <a:lnTo>
                    <a:pt x="816770" y="254837"/>
                  </a:lnTo>
                  <a:lnTo>
                    <a:pt x="818844" y="253567"/>
                  </a:lnTo>
                  <a:lnTo>
                    <a:pt x="819619" y="252297"/>
                  </a:lnTo>
                  <a:lnTo>
                    <a:pt x="821692" y="251027"/>
                  </a:lnTo>
                  <a:close/>
                </a:path>
                <a:path w="1033144" h="926465">
                  <a:moveTo>
                    <a:pt x="826309" y="247217"/>
                  </a:moveTo>
                  <a:lnTo>
                    <a:pt x="693905" y="247217"/>
                  </a:lnTo>
                  <a:lnTo>
                    <a:pt x="695559" y="248487"/>
                  </a:lnTo>
                  <a:lnTo>
                    <a:pt x="696251" y="249757"/>
                  </a:lnTo>
                  <a:lnTo>
                    <a:pt x="697528" y="251027"/>
                  </a:lnTo>
                  <a:lnTo>
                    <a:pt x="822676" y="251027"/>
                  </a:lnTo>
                  <a:lnTo>
                    <a:pt x="823755" y="249757"/>
                  </a:lnTo>
                  <a:lnTo>
                    <a:pt x="824634" y="248487"/>
                  </a:lnTo>
                  <a:lnTo>
                    <a:pt x="825430" y="248487"/>
                  </a:lnTo>
                  <a:lnTo>
                    <a:pt x="826309" y="247217"/>
                  </a:lnTo>
                  <a:close/>
                </a:path>
                <a:path w="1033144" h="926465">
                  <a:moveTo>
                    <a:pt x="827294" y="245947"/>
                  </a:moveTo>
                  <a:lnTo>
                    <a:pt x="692910" y="245947"/>
                  </a:lnTo>
                  <a:lnTo>
                    <a:pt x="693507" y="247217"/>
                  </a:lnTo>
                  <a:lnTo>
                    <a:pt x="826707" y="247217"/>
                  </a:lnTo>
                  <a:lnTo>
                    <a:pt x="827294" y="245947"/>
                  </a:lnTo>
                  <a:close/>
                </a:path>
                <a:path w="1033144" h="926465">
                  <a:moveTo>
                    <a:pt x="884213" y="212927"/>
                  </a:moveTo>
                  <a:lnTo>
                    <a:pt x="636001" y="212927"/>
                  </a:lnTo>
                  <a:lnTo>
                    <a:pt x="631383" y="218007"/>
                  </a:lnTo>
                  <a:lnTo>
                    <a:pt x="631383" y="229437"/>
                  </a:lnTo>
                  <a:lnTo>
                    <a:pt x="636001" y="233247"/>
                  </a:lnTo>
                  <a:lnTo>
                    <a:pt x="884213" y="233247"/>
                  </a:lnTo>
                  <a:lnTo>
                    <a:pt x="888821" y="229437"/>
                  </a:lnTo>
                  <a:lnTo>
                    <a:pt x="888821" y="218007"/>
                  </a:lnTo>
                  <a:lnTo>
                    <a:pt x="884213" y="212927"/>
                  </a:lnTo>
                  <a:close/>
                </a:path>
                <a:path w="1033144" h="926465">
                  <a:moveTo>
                    <a:pt x="765652" y="121487"/>
                  </a:moveTo>
                  <a:lnTo>
                    <a:pt x="754552" y="121487"/>
                  </a:lnTo>
                  <a:lnTo>
                    <a:pt x="749924" y="125297"/>
                  </a:lnTo>
                  <a:lnTo>
                    <a:pt x="749924" y="188797"/>
                  </a:lnTo>
                  <a:lnTo>
                    <a:pt x="734273" y="191337"/>
                  </a:lnTo>
                  <a:lnTo>
                    <a:pt x="719577" y="196417"/>
                  </a:lnTo>
                  <a:lnTo>
                    <a:pt x="706024" y="204037"/>
                  </a:lnTo>
                  <a:lnTo>
                    <a:pt x="693800" y="212927"/>
                  </a:lnTo>
                  <a:lnTo>
                    <a:pt x="826414" y="212927"/>
                  </a:lnTo>
                  <a:lnTo>
                    <a:pt x="814181" y="204037"/>
                  </a:lnTo>
                  <a:lnTo>
                    <a:pt x="800628" y="196417"/>
                  </a:lnTo>
                  <a:lnTo>
                    <a:pt x="785935" y="191337"/>
                  </a:lnTo>
                  <a:lnTo>
                    <a:pt x="770280" y="188797"/>
                  </a:lnTo>
                  <a:lnTo>
                    <a:pt x="770280" y="125297"/>
                  </a:lnTo>
                  <a:lnTo>
                    <a:pt x="765652" y="121487"/>
                  </a:lnTo>
                  <a:close/>
                </a:path>
                <a:path w="1033144" h="926465">
                  <a:moveTo>
                    <a:pt x="274557" y="214778"/>
                  </a:moveTo>
                  <a:lnTo>
                    <a:pt x="160916" y="214778"/>
                  </a:lnTo>
                  <a:lnTo>
                    <a:pt x="175282" y="391527"/>
                  </a:lnTo>
                  <a:lnTo>
                    <a:pt x="260201" y="391527"/>
                  </a:lnTo>
                  <a:lnTo>
                    <a:pt x="274557" y="214778"/>
                  </a:lnTo>
                  <a:close/>
                </a:path>
                <a:path w="1033144" h="926465">
                  <a:moveTo>
                    <a:pt x="431641" y="214778"/>
                  </a:moveTo>
                  <a:lnTo>
                    <a:pt x="325089" y="214778"/>
                  </a:lnTo>
                  <a:lnTo>
                    <a:pt x="310733" y="391527"/>
                  </a:lnTo>
                  <a:lnTo>
                    <a:pt x="370292" y="391527"/>
                  </a:lnTo>
                  <a:lnTo>
                    <a:pt x="431641" y="214778"/>
                  </a:lnTo>
                  <a:close/>
                </a:path>
                <a:path w="1033144" h="926465">
                  <a:moveTo>
                    <a:pt x="110394" y="214778"/>
                  </a:moveTo>
                  <a:lnTo>
                    <a:pt x="3842" y="214778"/>
                  </a:lnTo>
                  <a:lnTo>
                    <a:pt x="65170" y="391527"/>
                  </a:lnTo>
                  <a:lnTo>
                    <a:pt x="124750" y="391527"/>
                  </a:lnTo>
                  <a:lnTo>
                    <a:pt x="110394" y="214778"/>
                  </a:lnTo>
                  <a:close/>
                </a:path>
                <a:path w="1033144" h="926465">
                  <a:moveTo>
                    <a:pt x="314168" y="88374"/>
                  </a:moveTo>
                  <a:lnTo>
                    <a:pt x="121315" y="88374"/>
                  </a:lnTo>
                  <a:lnTo>
                    <a:pt x="80030" y="94278"/>
                  </a:lnTo>
                  <a:lnTo>
                    <a:pt x="44327" y="110541"/>
                  </a:lnTo>
                  <a:lnTo>
                    <a:pt x="16789" y="134986"/>
                  </a:lnTo>
                  <a:lnTo>
                    <a:pt x="0" y="165439"/>
                  </a:lnTo>
                  <a:lnTo>
                    <a:pt x="435368" y="165439"/>
                  </a:lnTo>
                  <a:lnTo>
                    <a:pt x="418604" y="134986"/>
                  </a:lnTo>
                  <a:lnTo>
                    <a:pt x="391103" y="110541"/>
                  </a:lnTo>
                  <a:lnTo>
                    <a:pt x="355434" y="94278"/>
                  </a:lnTo>
                  <a:lnTo>
                    <a:pt x="314168" y="88374"/>
                  </a:lnTo>
                  <a:close/>
                </a:path>
                <a:path w="1033144" h="926465">
                  <a:moveTo>
                    <a:pt x="217742" y="0"/>
                  </a:moveTo>
                  <a:lnTo>
                    <a:pt x="208100" y="1933"/>
                  </a:lnTo>
                  <a:lnTo>
                    <a:pt x="200221" y="7210"/>
                  </a:lnTo>
                  <a:lnTo>
                    <a:pt x="194907" y="15050"/>
                  </a:lnTo>
                  <a:lnTo>
                    <a:pt x="192957" y="24669"/>
                  </a:lnTo>
                  <a:lnTo>
                    <a:pt x="192957" y="88374"/>
                  </a:lnTo>
                  <a:lnTo>
                    <a:pt x="242411" y="88374"/>
                  </a:lnTo>
                  <a:lnTo>
                    <a:pt x="242411" y="24669"/>
                  </a:lnTo>
                  <a:lnTo>
                    <a:pt x="240463" y="15050"/>
                  </a:lnTo>
                  <a:lnTo>
                    <a:pt x="235161" y="7210"/>
                  </a:lnTo>
                  <a:lnTo>
                    <a:pt x="227317" y="1933"/>
                  </a:lnTo>
                  <a:lnTo>
                    <a:pt x="2177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58" name="Agrupar 30">
            <a:extLst>
              <a:ext uri="{FF2B5EF4-FFF2-40B4-BE49-F238E27FC236}">
                <a16:creationId xmlns:a16="http://schemas.microsoft.com/office/drawing/2014/main" id="{DF9073F4-1910-BF15-EF93-BB8DC833B24B}"/>
              </a:ext>
            </a:extLst>
          </p:cNvPr>
          <p:cNvGrpSpPr/>
          <p:nvPr/>
        </p:nvGrpSpPr>
        <p:grpSpPr>
          <a:xfrm>
            <a:off x="451201" y="3562324"/>
            <a:ext cx="818800" cy="818803"/>
            <a:chOff x="587775" y="3531682"/>
            <a:chExt cx="1338810" cy="1338815"/>
          </a:xfrm>
        </p:grpSpPr>
        <p:sp>
          <p:nvSpPr>
            <p:cNvPr id="59" name="Elipse 19">
              <a:extLst>
                <a:ext uri="{FF2B5EF4-FFF2-40B4-BE49-F238E27FC236}">
                  <a16:creationId xmlns:a16="http://schemas.microsoft.com/office/drawing/2014/main" id="{EC013D7B-BE69-70B0-0FA9-C7825A38A6EE}"/>
                </a:ext>
              </a:extLst>
            </p:cNvPr>
            <p:cNvSpPr/>
            <p:nvPr/>
          </p:nvSpPr>
          <p:spPr>
            <a:xfrm>
              <a:off x="587775" y="3531682"/>
              <a:ext cx="1338810" cy="133881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01">
                <a:defRPr/>
              </a:pPr>
              <a:endParaRPr lang="pt-BR" sz="76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object 3">
              <a:extLst>
                <a:ext uri="{FF2B5EF4-FFF2-40B4-BE49-F238E27FC236}">
                  <a16:creationId xmlns:a16="http://schemas.microsoft.com/office/drawing/2014/main" id="{FB83858A-2390-915C-8CC6-7FEE6E3E2129}"/>
                </a:ext>
              </a:extLst>
            </p:cNvPr>
            <p:cNvSpPr/>
            <p:nvPr/>
          </p:nvSpPr>
          <p:spPr>
            <a:xfrm>
              <a:off x="897954" y="3930969"/>
              <a:ext cx="700633" cy="504953"/>
            </a:xfrm>
            <a:custGeom>
              <a:avLst/>
              <a:gdLst/>
              <a:ahLst/>
              <a:cxnLst/>
              <a:rect l="l" t="t" r="r" b="b"/>
              <a:pathLst>
                <a:path w="1284605" h="925829">
                  <a:moveTo>
                    <a:pt x="43181" y="795020"/>
                  </a:moveTo>
                  <a:lnTo>
                    <a:pt x="43181" y="887730"/>
                  </a:lnTo>
                  <a:lnTo>
                    <a:pt x="46286" y="902970"/>
                  </a:lnTo>
                  <a:lnTo>
                    <a:pt x="54740" y="915670"/>
                  </a:lnTo>
                  <a:lnTo>
                    <a:pt x="67252" y="923290"/>
                  </a:lnTo>
                  <a:lnTo>
                    <a:pt x="82531" y="925830"/>
                  </a:lnTo>
                  <a:lnTo>
                    <a:pt x="210391" y="925830"/>
                  </a:lnTo>
                  <a:lnTo>
                    <a:pt x="223887" y="923290"/>
                  </a:lnTo>
                  <a:lnTo>
                    <a:pt x="234907" y="916940"/>
                  </a:lnTo>
                  <a:lnTo>
                    <a:pt x="242336" y="905510"/>
                  </a:lnTo>
                  <a:lnTo>
                    <a:pt x="245060" y="892810"/>
                  </a:lnTo>
                  <a:lnTo>
                    <a:pt x="245060" y="825500"/>
                  </a:lnTo>
                  <a:lnTo>
                    <a:pt x="242579" y="825500"/>
                  </a:lnTo>
                  <a:lnTo>
                    <a:pt x="162809" y="819150"/>
                  </a:lnTo>
                  <a:lnTo>
                    <a:pt x="106519" y="811530"/>
                  </a:lnTo>
                  <a:lnTo>
                    <a:pt x="67966" y="803910"/>
                  </a:lnTo>
                  <a:lnTo>
                    <a:pt x="43181" y="795020"/>
                  </a:lnTo>
                  <a:close/>
                </a:path>
                <a:path w="1284605" h="925829">
                  <a:moveTo>
                    <a:pt x="1241689" y="795020"/>
                  </a:moveTo>
                  <a:lnTo>
                    <a:pt x="1216892" y="803910"/>
                  </a:lnTo>
                  <a:lnTo>
                    <a:pt x="1178333" y="811530"/>
                  </a:lnTo>
                  <a:lnTo>
                    <a:pt x="1122037" y="819150"/>
                  </a:lnTo>
                  <a:lnTo>
                    <a:pt x="1042271" y="825500"/>
                  </a:lnTo>
                  <a:lnTo>
                    <a:pt x="1039779" y="825500"/>
                  </a:lnTo>
                  <a:lnTo>
                    <a:pt x="1039779" y="890270"/>
                  </a:lnTo>
                  <a:lnTo>
                    <a:pt x="1042716" y="904240"/>
                  </a:lnTo>
                  <a:lnTo>
                    <a:pt x="1050725" y="915670"/>
                  </a:lnTo>
                  <a:lnTo>
                    <a:pt x="1062604" y="923290"/>
                  </a:lnTo>
                  <a:lnTo>
                    <a:pt x="1077150" y="925830"/>
                  </a:lnTo>
                  <a:lnTo>
                    <a:pt x="1199628" y="925830"/>
                  </a:lnTo>
                  <a:lnTo>
                    <a:pt x="1215993" y="923290"/>
                  </a:lnTo>
                  <a:lnTo>
                    <a:pt x="1229364" y="914400"/>
                  </a:lnTo>
                  <a:lnTo>
                    <a:pt x="1238382" y="901700"/>
                  </a:lnTo>
                  <a:lnTo>
                    <a:pt x="1241689" y="885190"/>
                  </a:lnTo>
                  <a:lnTo>
                    <a:pt x="1241689" y="795020"/>
                  </a:lnTo>
                  <a:close/>
                </a:path>
                <a:path w="1284605" h="925829">
                  <a:moveTo>
                    <a:pt x="766486" y="0"/>
                  </a:moveTo>
                  <a:lnTo>
                    <a:pt x="518355" y="0"/>
                  </a:lnTo>
                  <a:lnTo>
                    <a:pt x="333443" y="5080"/>
                  </a:lnTo>
                  <a:lnTo>
                    <a:pt x="290064" y="16510"/>
                  </a:lnTo>
                  <a:lnTo>
                    <a:pt x="241674" y="78740"/>
                  </a:lnTo>
                  <a:lnTo>
                    <a:pt x="216191" y="123190"/>
                  </a:lnTo>
                  <a:lnTo>
                    <a:pt x="190772" y="172720"/>
                  </a:lnTo>
                  <a:lnTo>
                    <a:pt x="166113" y="222250"/>
                  </a:lnTo>
                  <a:lnTo>
                    <a:pt x="142906" y="270510"/>
                  </a:lnTo>
                  <a:lnTo>
                    <a:pt x="43768" y="270510"/>
                  </a:lnTo>
                  <a:lnTo>
                    <a:pt x="26769" y="274320"/>
                  </a:lnTo>
                  <a:lnTo>
                    <a:pt x="12853" y="283210"/>
                  </a:lnTo>
                  <a:lnTo>
                    <a:pt x="3452" y="297180"/>
                  </a:lnTo>
                  <a:lnTo>
                    <a:pt x="0" y="313690"/>
                  </a:lnTo>
                  <a:lnTo>
                    <a:pt x="3452" y="330200"/>
                  </a:lnTo>
                  <a:lnTo>
                    <a:pt x="12853" y="342900"/>
                  </a:lnTo>
                  <a:lnTo>
                    <a:pt x="26769" y="351790"/>
                  </a:lnTo>
                  <a:lnTo>
                    <a:pt x="43768" y="355600"/>
                  </a:lnTo>
                  <a:lnTo>
                    <a:pt x="76144" y="358140"/>
                  </a:lnTo>
                  <a:lnTo>
                    <a:pt x="90153" y="361950"/>
                  </a:lnTo>
                  <a:lnTo>
                    <a:pt x="88688" y="368300"/>
                  </a:lnTo>
                  <a:lnTo>
                    <a:pt x="74646" y="381000"/>
                  </a:lnTo>
                  <a:lnTo>
                    <a:pt x="71202" y="383540"/>
                  </a:lnTo>
                  <a:lnTo>
                    <a:pt x="68364" y="386080"/>
                  </a:lnTo>
                  <a:lnTo>
                    <a:pt x="39885" y="421640"/>
                  </a:lnTo>
                  <a:lnTo>
                    <a:pt x="21641" y="468630"/>
                  </a:lnTo>
                  <a:lnTo>
                    <a:pt x="10719" y="521970"/>
                  </a:lnTo>
                  <a:lnTo>
                    <a:pt x="6499" y="579120"/>
                  </a:lnTo>
                  <a:lnTo>
                    <a:pt x="8237" y="632460"/>
                  </a:lnTo>
                  <a:lnTo>
                    <a:pt x="8361" y="636270"/>
                  </a:lnTo>
                  <a:lnTo>
                    <a:pt x="15683" y="688340"/>
                  </a:lnTo>
                  <a:lnTo>
                    <a:pt x="27846" y="732790"/>
                  </a:lnTo>
                  <a:lnTo>
                    <a:pt x="55295" y="769620"/>
                  </a:lnTo>
                  <a:lnTo>
                    <a:pt x="104211" y="783590"/>
                  </a:lnTo>
                  <a:lnTo>
                    <a:pt x="183510" y="793750"/>
                  </a:lnTo>
                  <a:lnTo>
                    <a:pt x="232555" y="797560"/>
                  </a:lnTo>
                  <a:lnTo>
                    <a:pt x="345435" y="805180"/>
                  </a:lnTo>
                  <a:lnTo>
                    <a:pt x="407672" y="806450"/>
                  </a:lnTo>
                  <a:lnTo>
                    <a:pt x="472707" y="808990"/>
                  </a:lnTo>
                  <a:lnTo>
                    <a:pt x="539741" y="810260"/>
                  </a:lnTo>
                  <a:lnTo>
                    <a:pt x="744842" y="810260"/>
                  </a:lnTo>
                  <a:lnTo>
                    <a:pt x="811877" y="808990"/>
                  </a:lnTo>
                  <a:lnTo>
                    <a:pt x="997790" y="801370"/>
                  </a:lnTo>
                  <a:lnTo>
                    <a:pt x="1101078" y="793750"/>
                  </a:lnTo>
                  <a:lnTo>
                    <a:pt x="1144128" y="788670"/>
                  </a:lnTo>
                  <a:lnTo>
                    <a:pt x="1209039" y="777240"/>
                  </a:lnTo>
                  <a:lnTo>
                    <a:pt x="1255595" y="735330"/>
                  </a:lnTo>
                  <a:lnTo>
                    <a:pt x="1267304" y="695960"/>
                  </a:lnTo>
                  <a:lnTo>
                    <a:pt x="1275009" y="648970"/>
                  </a:lnTo>
                  <a:lnTo>
                    <a:pt x="1276028" y="632460"/>
                  </a:lnTo>
                  <a:lnTo>
                    <a:pt x="199679" y="632460"/>
                  </a:lnTo>
                  <a:lnTo>
                    <a:pt x="167868" y="627380"/>
                  </a:lnTo>
                  <a:lnTo>
                    <a:pt x="141894" y="609600"/>
                  </a:lnTo>
                  <a:lnTo>
                    <a:pt x="124385" y="584200"/>
                  </a:lnTo>
                  <a:lnTo>
                    <a:pt x="117964" y="553720"/>
                  </a:lnTo>
                  <a:lnTo>
                    <a:pt x="124385" y="523240"/>
                  </a:lnTo>
                  <a:lnTo>
                    <a:pt x="141894" y="497840"/>
                  </a:lnTo>
                  <a:lnTo>
                    <a:pt x="167868" y="481330"/>
                  </a:lnTo>
                  <a:lnTo>
                    <a:pt x="199679" y="474980"/>
                  </a:lnTo>
                  <a:lnTo>
                    <a:pt x="1264224" y="474980"/>
                  </a:lnTo>
                  <a:lnTo>
                    <a:pt x="1256021" y="445770"/>
                  </a:lnTo>
                  <a:lnTo>
                    <a:pt x="1236381" y="407670"/>
                  </a:lnTo>
                  <a:lnTo>
                    <a:pt x="1209806" y="381000"/>
                  </a:lnTo>
                  <a:lnTo>
                    <a:pt x="1203703" y="368300"/>
                  </a:lnTo>
                  <a:lnTo>
                    <a:pt x="1215537" y="360680"/>
                  </a:lnTo>
                  <a:lnTo>
                    <a:pt x="1232207" y="356870"/>
                  </a:lnTo>
                  <a:lnTo>
                    <a:pt x="1240663" y="355600"/>
                  </a:lnTo>
                  <a:lnTo>
                    <a:pt x="1257662" y="351790"/>
                  </a:lnTo>
                  <a:lnTo>
                    <a:pt x="1271579" y="342900"/>
                  </a:lnTo>
                  <a:lnTo>
                    <a:pt x="1278159" y="334010"/>
                  </a:lnTo>
                  <a:lnTo>
                    <a:pt x="641519" y="334010"/>
                  </a:lnTo>
                  <a:lnTo>
                    <a:pt x="499720" y="331470"/>
                  </a:lnTo>
                  <a:lnTo>
                    <a:pt x="436086" y="328930"/>
                  </a:lnTo>
                  <a:lnTo>
                    <a:pt x="326785" y="321310"/>
                  </a:lnTo>
                  <a:lnTo>
                    <a:pt x="282492" y="318770"/>
                  </a:lnTo>
                  <a:lnTo>
                    <a:pt x="246020" y="314960"/>
                  </a:lnTo>
                  <a:lnTo>
                    <a:pt x="218056" y="312420"/>
                  </a:lnTo>
                  <a:lnTo>
                    <a:pt x="208794" y="308610"/>
                  </a:lnTo>
                  <a:lnTo>
                    <a:pt x="202420" y="302260"/>
                  </a:lnTo>
                  <a:lnTo>
                    <a:pt x="199741" y="293370"/>
                  </a:lnTo>
                  <a:lnTo>
                    <a:pt x="201564" y="284480"/>
                  </a:lnTo>
                  <a:lnTo>
                    <a:pt x="210280" y="265430"/>
                  </a:lnTo>
                  <a:lnTo>
                    <a:pt x="213344" y="259080"/>
                  </a:lnTo>
                  <a:lnTo>
                    <a:pt x="246852" y="189230"/>
                  </a:lnTo>
                  <a:lnTo>
                    <a:pt x="264248" y="154940"/>
                  </a:lnTo>
                  <a:lnTo>
                    <a:pt x="294165" y="101600"/>
                  </a:lnTo>
                  <a:lnTo>
                    <a:pt x="320430" y="63500"/>
                  </a:lnTo>
                  <a:lnTo>
                    <a:pt x="332796" y="53340"/>
                  </a:lnTo>
                  <a:lnTo>
                    <a:pt x="340764" y="53340"/>
                  </a:lnTo>
                  <a:lnTo>
                    <a:pt x="367553" y="50800"/>
                  </a:lnTo>
                  <a:lnTo>
                    <a:pt x="514495" y="46990"/>
                  </a:lnTo>
                  <a:lnTo>
                    <a:pt x="1021828" y="46990"/>
                  </a:lnTo>
                  <a:lnTo>
                    <a:pt x="1018394" y="41910"/>
                  </a:lnTo>
                  <a:lnTo>
                    <a:pt x="994821" y="16510"/>
                  </a:lnTo>
                  <a:lnTo>
                    <a:pt x="973268" y="6350"/>
                  </a:lnTo>
                  <a:lnTo>
                    <a:pt x="951404" y="5080"/>
                  </a:lnTo>
                  <a:lnTo>
                    <a:pt x="766486" y="0"/>
                  </a:lnTo>
                  <a:close/>
                </a:path>
                <a:path w="1284605" h="925829">
                  <a:moveTo>
                    <a:pt x="1084752" y="474980"/>
                  </a:moveTo>
                  <a:lnTo>
                    <a:pt x="199679" y="474980"/>
                  </a:lnTo>
                  <a:lnTo>
                    <a:pt x="231486" y="481330"/>
                  </a:lnTo>
                  <a:lnTo>
                    <a:pt x="257460" y="497840"/>
                  </a:lnTo>
                  <a:lnTo>
                    <a:pt x="274972" y="523240"/>
                  </a:lnTo>
                  <a:lnTo>
                    <a:pt x="281394" y="553720"/>
                  </a:lnTo>
                  <a:lnTo>
                    <a:pt x="274972" y="584200"/>
                  </a:lnTo>
                  <a:lnTo>
                    <a:pt x="257460" y="609600"/>
                  </a:lnTo>
                  <a:lnTo>
                    <a:pt x="231486" y="627380"/>
                  </a:lnTo>
                  <a:lnTo>
                    <a:pt x="199679" y="632460"/>
                  </a:lnTo>
                  <a:lnTo>
                    <a:pt x="1084752" y="632460"/>
                  </a:lnTo>
                  <a:lnTo>
                    <a:pt x="1052945" y="627380"/>
                  </a:lnTo>
                  <a:lnTo>
                    <a:pt x="1045524" y="622300"/>
                  </a:lnTo>
                  <a:lnTo>
                    <a:pt x="456478" y="622300"/>
                  </a:lnTo>
                  <a:lnTo>
                    <a:pt x="385810" y="541020"/>
                  </a:lnTo>
                  <a:lnTo>
                    <a:pt x="382682" y="529590"/>
                  </a:lnTo>
                  <a:lnTo>
                    <a:pt x="385612" y="519430"/>
                  </a:lnTo>
                  <a:lnTo>
                    <a:pt x="393397" y="511810"/>
                  </a:lnTo>
                  <a:lnTo>
                    <a:pt x="404835" y="508000"/>
                  </a:lnTo>
                  <a:lnTo>
                    <a:pt x="1019966" y="508000"/>
                  </a:lnTo>
                  <a:lnTo>
                    <a:pt x="1026971" y="497840"/>
                  </a:lnTo>
                  <a:lnTo>
                    <a:pt x="1052945" y="481330"/>
                  </a:lnTo>
                  <a:lnTo>
                    <a:pt x="1084752" y="474980"/>
                  </a:lnTo>
                  <a:close/>
                </a:path>
                <a:path w="1284605" h="925829">
                  <a:moveTo>
                    <a:pt x="1264224" y="474980"/>
                  </a:moveTo>
                  <a:lnTo>
                    <a:pt x="1084752" y="474980"/>
                  </a:lnTo>
                  <a:lnTo>
                    <a:pt x="1116557" y="481330"/>
                  </a:lnTo>
                  <a:lnTo>
                    <a:pt x="1142528" y="497840"/>
                  </a:lnTo>
                  <a:lnTo>
                    <a:pt x="1160036" y="523240"/>
                  </a:lnTo>
                  <a:lnTo>
                    <a:pt x="1166456" y="553720"/>
                  </a:lnTo>
                  <a:lnTo>
                    <a:pt x="1160036" y="584200"/>
                  </a:lnTo>
                  <a:lnTo>
                    <a:pt x="1142528" y="609600"/>
                  </a:lnTo>
                  <a:lnTo>
                    <a:pt x="1116557" y="627380"/>
                  </a:lnTo>
                  <a:lnTo>
                    <a:pt x="1084752" y="632460"/>
                  </a:lnTo>
                  <a:lnTo>
                    <a:pt x="1276028" y="632460"/>
                  </a:lnTo>
                  <a:lnTo>
                    <a:pt x="1278222" y="596900"/>
                  </a:lnTo>
                  <a:lnTo>
                    <a:pt x="1276454" y="543560"/>
                  </a:lnTo>
                  <a:lnTo>
                    <a:pt x="1269216" y="492760"/>
                  </a:lnTo>
                  <a:lnTo>
                    <a:pt x="1264224" y="474980"/>
                  </a:lnTo>
                  <a:close/>
                </a:path>
                <a:path w="1284605" h="925829">
                  <a:moveTo>
                    <a:pt x="1019966" y="508000"/>
                  </a:moveTo>
                  <a:lnTo>
                    <a:pt x="879104" y="508000"/>
                  </a:lnTo>
                  <a:lnTo>
                    <a:pt x="890788" y="511810"/>
                  </a:lnTo>
                  <a:lnTo>
                    <a:pt x="898744" y="519430"/>
                  </a:lnTo>
                  <a:lnTo>
                    <a:pt x="860225" y="604520"/>
                  </a:lnTo>
                  <a:lnTo>
                    <a:pt x="828299" y="622300"/>
                  </a:lnTo>
                  <a:lnTo>
                    <a:pt x="1045524" y="622300"/>
                  </a:lnTo>
                  <a:lnTo>
                    <a:pt x="1026971" y="609600"/>
                  </a:lnTo>
                  <a:lnTo>
                    <a:pt x="1009459" y="584200"/>
                  </a:lnTo>
                  <a:lnTo>
                    <a:pt x="1003037" y="553720"/>
                  </a:lnTo>
                  <a:lnTo>
                    <a:pt x="1009459" y="523240"/>
                  </a:lnTo>
                  <a:lnTo>
                    <a:pt x="1019966" y="508000"/>
                  </a:lnTo>
                  <a:close/>
                </a:path>
                <a:path w="1284605" h="925829">
                  <a:moveTo>
                    <a:pt x="1021828" y="46990"/>
                  </a:moveTo>
                  <a:lnTo>
                    <a:pt x="770166" y="46990"/>
                  </a:lnTo>
                  <a:lnTo>
                    <a:pt x="917109" y="50800"/>
                  </a:lnTo>
                  <a:lnTo>
                    <a:pt x="943897" y="53340"/>
                  </a:lnTo>
                  <a:lnTo>
                    <a:pt x="951824" y="53340"/>
                  </a:lnTo>
                  <a:lnTo>
                    <a:pt x="959091" y="57150"/>
                  </a:lnTo>
                  <a:lnTo>
                    <a:pt x="990511" y="101600"/>
                  </a:lnTo>
                  <a:lnTo>
                    <a:pt x="1020466" y="154940"/>
                  </a:lnTo>
                  <a:lnTo>
                    <a:pt x="1037888" y="189230"/>
                  </a:lnTo>
                  <a:lnTo>
                    <a:pt x="1071433" y="259080"/>
                  </a:lnTo>
                  <a:lnTo>
                    <a:pt x="1085061" y="293370"/>
                  </a:lnTo>
                  <a:lnTo>
                    <a:pt x="1082389" y="302260"/>
                  </a:lnTo>
                  <a:lnTo>
                    <a:pt x="1076017" y="308610"/>
                  </a:lnTo>
                  <a:lnTo>
                    <a:pt x="1066742" y="312420"/>
                  </a:lnTo>
                  <a:lnTo>
                    <a:pt x="1038785" y="314960"/>
                  </a:lnTo>
                  <a:lnTo>
                    <a:pt x="1002318" y="318770"/>
                  </a:lnTo>
                  <a:lnTo>
                    <a:pt x="958029" y="321310"/>
                  </a:lnTo>
                  <a:lnTo>
                    <a:pt x="848734" y="328930"/>
                  </a:lnTo>
                  <a:lnTo>
                    <a:pt x="785103" y="331470"/>
                  </a:lnTo>
                  <a:lnTo>
                    <a:pt x="643310" y="334010"/>
                  </a:lnTo>
                  <a:lnTo>
                    <a:pt x="1278159" y="334010"/>
                  </a:lnTo>
                  <a:lnTo>
                    <a:pt x="1280979" y="330200"/>
                  </a:lnTo>
                  <a:lnTo>
                    <a:pt x="1284432" y="313690"/>
                  </a:lnTo>
                  <a:lnTo>
                    <a:pt x="1280979" y="297180"/>
                  </a:lnTo>
                  <a:lnTo>
                    <a:pt x="1271579" y="283210"/>
                  </a:lnTo>
                  <a:lnTo>
                    <a:pt x="1257662" y="274320"/>
                  </a:lnTo>
                  <a:lnTo>
                    <a:pt x="1240663" y="270510"/>
                  </a:lnTo>
                  <a:lnTo>
                    <a:pt x="1142174" y="270510"/>
                  </a:lnTo>
                  <a:lnTo>
                    <a:pt x="1118952" y="222250"/>
                  </a:lnTo>
                  <a:lnTo>
                    <a:pt x="1094266" y="172720"/>
                  </a:lnTo>
                  <a:lnTo>
                    <a:pt x="1068813" y="123190"/>
                  </a:lnTo>
                  <a:lnTo>
                    <a:pt x="1043290" y="78740"/>
                  </a:lnTo>
                  <a:lnTo>
                    <a:pt x="1021828" y="469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1" name="Agrupar 32">
            <a:extLst>
              <a:ext uri="{FF2B5EF4-FFF2-40B4-BE49-F238E27FC236}">
                <a16:creationId xmlns:a16="http://schemas.microsoft.com/office/drawing/2014/main" id="{3B39EF3F-703D-79E4-D745-AB4B58A9B531}"/>
              </a:ext>
            </a:extLst>
          </p:cNvPr>
          <p:cNvGrpSpPr/>
          <p:nvPr/>
        </p:nvGrpSpPr>
        <p:grpSpPr>
          <a:xfrm>
            <a:off x="1748940" y="3562324"/>
            <a:ext cx="818800" cy="818803"/>
            <a:chOff x="2242248" y="3531682"/>
            <a:chExt cx="1338810" cy="1338815"/>
          </a:xfrm>
        </p:grpSpPr>
        <p:sp>
          <p:nvSpPr>
            <p:cNvPr id="62" name="Elipse 5">
              <a:extLst>
                <a:ext uri="{FF2B5EF4-FFF2-40B4-BE49-F238E27FC236}">
                  <a16:creationId xmlns:a16="http://schemas.microsoft.com/office/drawing/2014/main" id="{D498E866-6F3D-6A1A-C69E-747C97458985}"/>
                </a:ext>
              </a:extLst>
            </p:cNvPr>
            <p:cNvSpPr/>
            <p:nvPr/>
          </p:nvSpPr>
          <p:spPr>
            <a:xfrm>
              <a:off x="2242248" y="3531682"/>
              <a:ext cx="1338810" cy="133881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01">
                <a:defRPr/>
              </a:pPr>
              <a:endParaRPr lang="pt-BR" sz="76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object 4">
              <a:extLst>
                <a:ext uri="{FF2B5EF4-FFF2-40B4-BE49-F238E27FC236}">
                  <a16:creationId xmlns:a16="http://schemas.microsoft.com/office/drawing/2014/main" id="{A623977E-E542-5B13-1C41-1BE35FFED237}"/>
                </a:ext>
              </a:extLst>
            </p:cNvPr>
            <p:cNvSpPr/>
            <p:nvPr/>
          </p:nvSpPr>
          <p:spPr>
            <a:xfrm>
              <a:off x="2626938" y="3803780"/>
              <a:ext cx="578731" cy="720654"/>
            </a:xfrm>
            <a:custGeom>
              <a:avLst/>
              <a:gdLst/>
              <a:ahLst/>
              <a:cxnLst/>
              <a:rect l="l" t="t" r="r" b="b"/>
              <a:pathLst>
                <a:path w="732790" h="912495">
                  <a:moveTo>
                    <a:pt x="430719" y="0"/>
                  </a:moveTo>
                  <a:lnTo>
                    <a:pt x="301718" y="0"/>
                  </a:lnTo>
                  <a:lnTo>
                    <a:pt x="291180" y="1456"/>
                  </a:lnTo>
                  <a:lnTo>
                    <a:pt x="281593" y="5622"/>
                  </a:lnTo>
                  <a:lnTo>
                    <a:pt x="273458" y="12192"/>
                  </a:lnTo>
                  <a:lnTo>
                    <a:pt x="267279" y="20858"/>
                  </a:lnTo>
                  <a:lnTo>
                    <a:pt x="252976" y="48197"/>
                  </a:lnTo>
                  <a:lnTo>
                    <a:pt x="479461" y="48197"/>
                  </a:lnTo>
                  <a:lnTo>
                    <a:pt x="458985" y="12192"/>
                  </a:lnTo>
                  <a:lnTo>
                    <a:pt x="430719" y="0"/>
                  </a:lnTo>
                  <a:close/>
                </a:path>
                <a:path w="732790" h="912495">
                  <a:moveTo>
                    <a:pt x="490246" y="64134"/>
                  </a:moveTo>
                  <a:lnTo>
                    <a:pt x="242202" y="64134"/>
                  </a:lnTo>
                  <a:lnTo>
                    <a:pt x="194130" y="69671"/>
                  </a:lnTo>
                  <a:lnTo>
                    <a:pt x="150001" y="85444"/>
                  </a:lnTo>
                  <a:lnTo>
                    <a:pt x="111073" y="110195"/>
                  </a:lnTo>
                  <a:lnTo>
                    <a:pt x="78604" y="142663"/>
                  </a:lnTo>
                  <a:lnTo>
                    <a:pt x="53854" y="181592"/>
                  </a:lnTo>
                  <a:lnTo>
                    <a:pt x="38080" y="225721"/>
                  </a:lnTo>
                  <a:lnTo>
                    <a:pt x="32543" y="273792"/>
                  </a:lnTo>
                  <a:lnTo>
                    <a:pt x="32543" y="603803"/>
                  </a:lnTo>
                  <a:lnTo>
                    <a:pt x="41445" y="647898"/>
                  </a:lnTo>
                  <a:lnTo>
                    <a:pt x="65721" y="683907"/>
                  </a:lnTo>
                  <a:lnTo>
                    <a:pt x="101724" y="708185"/>
                  </a:lnTo>
                  <a:lnTo>
                    <a:pt x="145807" y="717088"/>
                  </a:lnTo>
                  <a:lnTo>
                    <a:pt x="586631" y="717088"/>
                  </a:lnTo>
                  <a:lnTo>
                    <a:pt x="630724" y="708185"/>
                  </a:lnTo>
                  <a:lnTo>
                    <a:pt x="666729" y="683907"/>
                  </a:lnTo>
                  <a:lnTo>
                    <a:pt x="691004" y="647898"/>
                  </a:lnTo>
                  <a:lnTo>
                    <a:pt x="693765" y="634221"/>
                  </a:lnTo>
                  <a:lnTo>
                    <a:pt x="163534" y="634221"/>
                  </a:lnTo>
                  <a:lnTo>
                    <a:pt x="139315" y="630291"/>
                  </a:lnTo>
                  <a:lnTo>
                    <a:pt x="119629" y="617368"/>
                  </a:lnTo>
                  <a:lnTo>
                    <a:pt x="106705" y="597683"/>
                  </a:lnTo>
                  <a:lnTo>
                    <a:pt x="102771" y="573469"/>
                  </a:lnTo>
                  <a:lnTo>
                    <a:pt x="107820" y="552731"/>
                  </a:lnTo>
                  <a:lnTo>
                    <a:pt x="119680" y="535642"/>
                  </a:lnTo>
                  <a:lnTo>
                    <a:pt x="136769" y="523781"/>
                  </a:lnTo>
                  <a:lnTo>
                    <a:pt x="157503" y="518727"/>
                  </a:lnTo>
                  <a:lnTo>
                    <a:pt x="699905" y="518727"/>
                  </a:lnTo>
                  <a:lnTo>
                    <a:pt x="699905" y="434594"/>
                  </a:lnTo>
                  <a:lnTo>
                    <a:pt x="151607" y="434594"/>
                  </a:lnTo>
                  <a:lnTo>
                    <a:pt x="133645" y="430969"/>
                  </a:lnTo>
                  <a:lnTo>
                    <a:pt x="118978" y="421082"/>
                  </a:lnTo>
                  <a:lnTo>
                    <a:pt x="109088" y="406415"/>
                  </a:lnTo>
                  <a:lnTo>
                    <a:pt x="105462" y="388448"/>
                  </a:lnTo>
                  <a:lnTo>
                    <a:pt x="105462" y="278242"/>
                  </a:lnTo>
                  <a:lnTo>
                    <a:pt x="113286" y="239480"/>
                  </a:lnTo>
                  <a:lnTo>
                    <a:pt x="134624" y="207832"/>
                  </a:lnTo>
                  <a:lnTo>
                    <a:pt x="166272" y="186497"/>
                  </a:lnTo>
                  <a:lnTo>
                    <a:pt x="205030" y="178675"/>
                  </a:lnTo>
                  <a:lnTo>
                    <a:pt x="676742" y="178675"/>
                  </a:lnTo>
                  <a:lnTo>
                    <a:pt x="653847" y="142663"/>
                  </a:lnTo>
                  <a:lnTo>
                    <a:pt x="650823" y="139639"/>
                  </a:lnTo>
                  <a:lnTo>
                    <a:pt x="290106" y="139639"/>
                  </a:lnTo>
                  <a:lnTo>
                    <a:pt x="282616" y="138185"/>
                  </a:lnTo>
                  <a:lnTo>
                    <a:pt x="276398" y="134197"/>
                  </a:lnTo>
                  <a:lnTo>
                    <a:pt x="272102" y="128233"/>
                  </a:lnTo>
                  <a:lnTo>
                    <a:pt x="270379" y="120854"/>
                  </a:lnTo>
                  <a:lnTo>
                    <a:pt x="271747" y="113150"/>
                  </a:lnTo>
                  <a:lnTo>
                    <a:pt x="275858" y="106837"/>
                  </a:lnTo>
                  <a:lnTo>
                    <a:pt x="282061" y="102569"/>
                  </a:lnTo>
                  <a:lnTo>
                    <a:pt x="289708" y="101002"/>
                  </a:lnTo>
                  <a:lnTo>
                    <a:pt x="606921" y="101002"/>
                  </a:lnTo>
                  <a:lnTo>
                    <a:pt x="582452" y="85444"/>
                  </a:lnTo>
                  <a:lnTo>
                    <a:pt x="538321" y="69671"/>
                  </a:lnTo>
                  <a:lnTo>
                    <a:pt x="490246" y="64134"/>
                  </a:lnTo>
                  <a:close/>
                </a:path>
                <a:path w="732790" h="912495">
                  <a:moveTo>
                    <a:pt x="568925" y="518727"/>
                  </a:moveTo>
                  <a:lnTo>
                    <a:pt x="157503" y="518727"/>
                  </a:lnTo>
                  <a:lnTo>
                    <a:pt x="181722" y="522667"/>
                  </a:lnTo>
                  <a:lnTo>
                    <a:pt x="201440" y="535642"/>
                  </a:lnTo>
                  <a:lnTo>
                    <a:pt x="214335" y="555277"/>
                  </a:lnTo>
                  <a:lnTo>
                    <a:pt x="218276" y="579490"/>
                  </a:lnTo>
                  <a:lnTo>
                    <a:pt x="213221" y="600228"/>
                  </a:lnTo>
                  <a:lnTo>
                    <a:pt x="201282" y="617368"/>
                  </a:lnTo>
                  <a:lnTo>
                    <a:pt x="184267" y="629174"/>
                  </a:lnTo>
                  <a:lnTo>
                    <a:pt x="163534" y="634221"/>
                  </a:lnTo>
                  <a:lnTo>
                    <a:pt x="574935" y="634221"/>
                  </a:lnTo>
                  <a:lnTo>
                    <a:pt x="550721" y="630291"/>
                  </a:lnTo>
                  <a:lnTo>
                    <a:pt x="531036" y="617368"/>
                  </a:lnTo>
                  <a:lnTo>
                    <a:pt x="518112" y="597683"/>
                  </a:lnTo>
                  <a:lnTo>
                    <a:pt x="514183" y="573469"/>
                  </a:lnTo>
                  <a:lnTo>
                    <a:pt x="519230" y="552731"/>
                  </a:lnTo>
                  <a:lnTo>
                    <a:pt x="531089" y="535642"/>
                  </a:lnTo>
                  <a:lnTo>
                    <a:pt x="548181" y="523781"/>
                  </a:lnTo>
                  <a:lnTo>
                    <a:pt x="568925" y="518727"/>
                  </a:lnTo>
                  <a:close/>
                </a:path>
                <a:path w="732790" h="912495">
                  <a:moveTo>
                    <a:pt x="699905" y="518727"/>
                  </a:moveTo>
                  <a:lnTo>
                    <a:pt x="568925" y="518727"/>
                  </a:lnTo>
                  <a:lnTo>
                    <a:pt x="593134" y="522667"/>
                  </a:lnTo>
                  <a:lnTo>
                    <a:pt x="612852" y="535642"/>
                  </a:lnTo>
                  <a:lnTo>
                    <a:pt x="625746" y="555277"/>
                  </a:lnTo>
                  <a:lnTo>
                    <a:pt x="629677" y="579490"/>
                  </a:lnTo>
                  <a:lnTo>
                    <a:pt x="624632" y="600228"/>
                  </a:lnTo>
                  <a:lnTo>
                    <a:pt x="612695" y="617368"/>
                  </a:lnTo>
                  <a:lnTo>
                    <a:pt x="595676" y="629174"/>
                  </a:lnTo>
                  <a:lnTo>
                    <a:pt x="574935" y="634221"/>
                  </a:lnTo>
                  <a:lnTo>
                    <a:pt x="693765" y="634221"/>
                  </a:lnTo>
                  <a:lnTo>
                    <a:pt x="699905" y="603803"/>
                  </a:lnTo>
                  <a:lnTo>
                    <a:pt x="699905" y="518727"/>
                  </a:lnTo>
                  <a:close/>
                </a:path>
                <a:path w="732790" h="912495">
                  <a:moveTo>
                    <a:pt x="383590" y="178675"/>
                  </a:moveTo>
                  <a:lnTo>
                    <a:pt x="348858" y="178675"/>
                  </a:lnTo>
                  <a:lnTo>
                    <a:pt x="348858" y="434594"/>
                  </a:lnTo>
                  <a:lnTo>
                    <a:pt x="383590" y="434594"/>
                  </a:lnTo>
                  <a:lnTo>
                    <a:pt x="383590" y="178675"/>
                  </a:lnTo>
                  <a:close/>
                </a:path>
                <a:path w="732790" h="912495">
                  <a:moveTo>
                    <a:pt x="676742" y="178675"/>
                  </a:moveTo>
                  <a:lnTo>
                    <a:pt x="527418" y="178675"/>
                  </a:lnTo>
                  <a:lnTo>
                    <a:pt x="566170" y="186497"/>
                  </a:lnTo>
                  <a:lnTo>
                    <a:pt x="597815" y="207832"/>
                  </a:lnTo>
                  <a:lnTo>
                    <a:pt x="619151" y="239480"/>
                  </a:lnTo>
                  <a:lnTo>
                    <a:pt x="626975" y="278242"/>
                  </a:lnTo>
                  <a:lnTo>
                    <a:pt x="626975" y="388448"/>
                  </a:lnTo>
                  <a:lnTo>
                    <a:pt x="623351" y="406415"/>
                  </a:lnTo>
                  <a:lnTo>
                    <a:pt x="613465" y="421082"/>
                  </a:lnTo>
                  <a:lnTo>
                    <a:pt x="598801" y="430969"/>
                  </a:lnTo>
                  <a:lnTo>
                    <a:pt x="580840" y="434594"/>
                  </a:lnTo>
                  <a:lnTo>
                    <a:pt x="699905" y="434594"/>
                  </a:lnTo>
                  <a:lnTo>
                    <a:pt x="699905" y="273792"/>
                  </a:lnTo>
                  <a:lnTo>
                    <a:pt x="694368" y="225721"/>
                  </a:lnTo>
                  <a:lnTo>
                    <a:pt x="678596" y="181592"/>
                  </a:lnTo>
                  <a:lnTo>
                    <a:pt x="676742" y="178675"/>
                  </a:lnTo>
                  <a:close/>
                </a:path>
                <a:path w="732790" h="912495">
                  <a:moveTo>
                    <a:pt x="606921" y="101002"/>
                  </a:moveTo>
                  <a:lnTo>
                    <a:pt x="442353" y="101002"/>
                  </a:lnTo>
                  <a:lnTo>
                    <a:pt x="450416" y="102569"/>
                  </a:lnTo>
                  <a:lnTo>
                    <a:pt x="450008" y="102569"/>
                  </a:lnTo>
                  <a:lnTo>
                    <a:pt x="456042" y="106443"/>
                  </a:lnTo>
                  <a:lnTo>
                    <a:pt x="460336" y="112403"/>
                  </a:lnTo>
                  <a:lnTo>
                    <a:pt x="462059" y="119776"/>
                  </a:lnTo>
                  <a:lnTo>
                    <a:pt x="460695" y="127483"/>
                  </a:lnTo>
                  <a:lnTo>
                    <a:pt x="456586" y="133799"/>
                  </a:lnTo>
                  <a:lnTo>
                    <a:pt x="450219" y="138185"/>
                  </a:lnTo>
                  <a:lnTo>
                    <a:pt x="449824" y="138185"/>
                  </a:lnTo>
                  <a:lnTo>
                    <a:pt x="442750" y="139639"/>
                  </a:lnTo>
                  <a:lnTo>
                    <a:pt x="650823" y="139639"/>
                  </a:lnTo>
                  <a:lnTo>
                    <a:pt x="621380" y="110195"/>
                  </a:lnTo>
                  <a:lnTo>
                    <a:pt x="606921" y="101002"/>
                  </a:lnTo>
                  <a:close/>
                </a:path>
                <a:path w="732790" h="912495">
                  <a:moveTo>
                    <a:pt x="218338" y="733024"/>
                  </a:moveTo>
                  <a:lnTo>
                    <a:pt x="153262" y="733024"/>
                  </a:lnTo>
                  <a:lnTo>
                    <a:pt x="0" y="912359"/>
                  </a:lnTo>
                  <a:lnTo>
                    <a:pt x="65076" y="912359"/>
                  </a:lnTo>
                  <a:lnTo>
                    <a:pt x="85735" y="888182"/>
                  </a:lnTo>
                  <a:lnTo>
                    <a:pt x="711786" y="888182"/>
                  </a:lnTo>
                  <a:lnTo>
                    <a:pt x="680198" y="851220"/>
                  </a:lnTo>
                  <a:lnTo>
                    <a:pt x="117336" y="851220"/>
                  </a:lnTo>
                  <a:lnTo>
                    <a:pt x="155419" y="806666"/>
                  </a:lnTo>
                  <a:lnTo>
                    <a:pt x="642121" y="806666"/>
                  </a:lnTo>
                  <a:lnTo>
                    <a:pt x="610524" y="769693"/>
                  </a:lnTo>
                  <a:lnTo>
                    <a:pt x="187010" y="769693"/>
                  </a:lnTo>
                  <a:lnTo>
                    <a:pt x="218338" y="733024"/>
                  </a:lnTo>
                  <a:close/>
                </a:path>
                <a:path w="732790" h="912495">
                  <a:moveTo>
                    <a:pt x="711786" y="888182"/>
                  </a:moveTo>
                  <a:lnTo>
                    <a:pt x="646702" y="888182"/>
                  </a:lnTo>
                  <a:lnTo>
                    <a:pt x="667361" y="912359"/>
                  </a:lnTo>
                  <a:lnTo>
                    <a:pt x="732448" y="912359"/>
                  </a:lnTo>
                  <a:lnTo>
                    <a:pt x="711786" y="888182"/>
                  </a:lnTo>
                  <a:close/>
                </a:path>
                <a:path w="732790" h="912495">
                  <a:moveTo>
                    <a:pt x="642121" y="806666"/>
                  </a:moveTo>
                  <a:lnTo>
                    <a:pt x="577029" y="806666"/>
                  </a:lnTo>
                  <a:lnTo>
                    <a:pt x="615112" y="851220"/>
                  </a:lnTo>
                  <a:lnTo>
                    <a:pt x="680198" y="851220"/>
                  </a:lnTo>
                  <a:lnTo>
                    <a:pt x="642121" y="806666"/>
                  </a:lnTo>
                  <a:close/>
                </a:path>
                <a:path w="732790" h="912495">
                  <a:moveTo>
                    <a:pt x="579186" y="733024"/>
                  </a:moveTo>
                  <a:lnTo>
                    <a:pt x="514099" y="733024"/>
                  </a:lnTo>
                  <a:lnTo>
                    <a:pt x="545449" y="769693"/>
                  </a:lnTo>
                  <a:lnTo>
                    <a:pt x="610524" y="769693"/>
                  </a:lnTo>
                  <a:lnTo>
                    <a:pt x="579186" y="73302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4" name="Agrupar 37">
            <a:extLst>
              <a:ext uri="{FF2B5EF4-FFF2-40B4-BE49-F238E27FC236}">
                <a16:creationId xmlns:a16="http://schemas.microsoft.com/office/drawing/2014/main" id="{D594C4CB-463F-5023-D91B-66E8E36CFF0F}"/>
              </a:ext>
            </a:extLst>
          </p:cNvPr>
          <p:cNvGrpSpPr/>
          <p:nvPr/>
        </p:nvGrpSpPr>
        <p:grpSpPr>
          <a:xfrm>
            <a:off x="5051423" y="0"/>
            <a:ext cx="7147481" cy="4102398"/>
            <a:chOff x="5051423" y="0"/>
            <a:chExt cx="7147481" cy="4102398"/>
          </a:xfrm>
        </p:grpSpPr>
        <p:sp>
          <p:nvSpPr>
            <p:cNvPr id="65" name="Forma Livre 12">
              <a:extLst>
                <a:ext uri="{FF2B5EF4-FFF2-40B4-BE49-F238E27FC236}">
                  <a16:creationId xmlns:a16="http://schemas.microsoft.com/office/drawing/2014/main" id="{7DCDFE63-6A3A-00BC-4AF2-4A3ABBA4D7C9}"/>
                </a:ext>
              </a:extLst>
            </p:cNvPr>
            <p:cNvSpPr/>
            <p:nvPr/>
          </p:nvSpPr>
          <p:spPr>
            <a:xfrm>
              <a:off x="6838294" y="522153"/>
              <a:ext cx="1786870" cy="3580245"/>
            </a:xfrm>
            <a:custGeom>
              <a:avLst/>
              <a:gdLst>
                <a:gd name="connsiteX0" fmla="*/ 620153 w 1762040"/>
                <a:gd name="connsiteY0" fmla="*/ 1503885 h 3530495"/>
                <a:gd name="connsiteX1" fmla="*/ 1151743 w 1762040"/>
                <a:gd name="connsiteY1" fmla="*/ 262927 h 3530495"/>
                <a:gd name="connsiteX2" fmla="*/ 1762041 w 1762040"/>
                <a:gd name="connsiteY2" fmla="*/ 0 h 3530495"/>
                <a:gd name="connsiteX3" fmla="*/ 1762041 w 1762040"/>
                <a:gd name="connsiteY3" fmla="*/ 1765246 h 3530495"/>
                <a:gd name="connsiteX4" fmla="*/ 1141771 w 1762040"/>
                <a:gd name="connsiteY4" fmla="*/ 2026622 h 3530495"/>
                <a:gd name="connsiteX5" fmla="*/ 610295 w 1762040"/>
                <a:gd name="connsiteY5" fmla="*/ 3267577 h 3530495"/>
                <a:gd name="connsiteX6" fmla="*/ 0 w 1762040"/>
                <a:gd name="connsiteY6" fmla="*/ 3530496 h 3530495"/>
                <a:gd name="connsiteX7" fmla="*/ 0 w 1762040"/>
                <a:gd name="connsiteY7" fmla="*/ 1765246 h 3530495"/>
                <a:gd name="connsiteX8" fmla="*/ 620153 w 1762040"/>
                <a:gd name="connsiteY8" fmla="*/ 1503885 h 353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2040" h="3530495">
                  <a:moveTo>
                    <a:pt x="620153" y="1503885"/>
                  </a:moveTo>
                  <a:cubicBezTo>
                    <a:pt x="1038364" y="1084864"/>
                    <a:pt x="799548" y="615706"/>
                    <a:pt x="1151743" y="262927"/>
                  </a:cubicBezTo>
                  <a:cubicBezTo>
                    <a:pt x="1302153" y="112100"/>
                    <a:pt x="1517367" y="0"/>
                    <a:pt x="1762041" y="0"/>
                  </a:cubicBezTo>
                  <a:lnTo>
                    <a:pt x="1762041" y="1765246"/>
                  </a:lnTo>
                  <a:cubicBezTo>
                    <a:pt x="1554998" y="1765246"/>
                    <a:pt x="1343127" y="1824854"/>
                    <a:pt x="1141771" y="2026622"/>
                  </a:cubicBezTo>
                  <a:cubicBezTo>
                    <a:pt x="723657" y="2445531"/>
                    <a:pt x="962473" y="2914704"/>
                    <a:pt x="610295" y="3267577"/>
                  </a:cubicBezTo>
                  <a:cubicBezTo>
                    <a:pt x="459771" y="3418310"/>
                    <a:pt x="238819" y="3528838"/>
                    <a:pt x="0" y="3530496"/>
                  </a:cubicBezTo>
                  <a:lnTo>
                    <a:pt x="0" y="1765246"/>
                  </a:lnTo>
                  <a:cubicBezTo>
                    <a:pt x="209131" y="1765246"/>
                    <a:pt x="418897" y="1705639"/>
                    <a:pt x="620153" y="1503885"/>
                  </a:cubicBezTo>
                  <a:close/>
                </a:path>
              </a:pathLst>
            </a:custGeom>
            <a:solidFill>
              <a:schemeClr val="tx1"/>
            </a:solidFill>
            <a:ln w="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000" dirty="0"/>
            </a:p>
          </p:txBody>
        </p:sp>
        <p:sp>
          <p:nvSpPr>
            <p:cNvPr id="66" name="Forma Livre 36">
              <a:extLst>
                <a:ext uri="{FF2B5EF4-FFF2-40B4-BE49-F238E27FC236}">
                  <a16:creationId xmlns:a16="http://schemas.microsoft.com/office/drawing/2014/main" id="{4766B611-2D65-9A6F-6DBB-ADEB78D0F2E0}"/>
                </a:ext>
              </a:extLst>
            </p:cNvPr>
            <p:cNvSpPr/>
            <p:nvPr/>
          </p:nvSpPr>
          <p:spPr>
            <a:xfrm flipH="1">
              <a:off x="5051423" y="0"/>
              <a:ext cx="1786871" cy="2312277"/>
            </a:xfrm>
            <a:custGeom>
              <a:avLst/>
              <a:gdLst>
                <a:gd name="connsiteX0" fmla="*/ 1786871 w 1786871"/>
                <a:gd name="connsiteY0" fmla="*/ 0 h 2312277"/>
                <a:gd name="connsiteX1" fmla="*/ 811623 w 1786871"/>
                <a:gd name="connsiteY1" fmla="*/ 0 h 2312277"/>
                <a:gd name="connsiteX2" fmla="*/ 805521 w 1786871"/>
                <a:gd name="connsiteY2" fmla="*/ 13838 h 2312277"/>
                <a:gd name="connsiteX3" fmla="*/ 628892 w 1786871"/>
                <a:gd name="connsiteY3" fmla="*/ 257108 h 2312277"/>
                <a:gd name="connsiteX4" fmla="*/ 0 w 1786871"/>
                <a:gd name="connsiteY4" fmla="*/ 522152 h 2312277"/>
                <a:gd name="connsiteX5" fmla="*/ 0 w 1786871"/>
                <a:gd name="connsiteY5" fmla="*/ 2312277 h 2312277"/>
                <a:gd name="connsiteX6" fmla="*/ 618895 w 1786871"/>
                <a:gd name="connsiteY6" fmla="*/ 2045653 h 2312277"/>
                <a:gd name="connsiteX7" fmla="*/ 1157861 w 1786871"/>
                <a:gd name="connsiteY7" fmla="*/ 787211 h 2312277"/>
                <a:gd name="connsiteX8" fmla="*/ 1786871 w 1786871"/>
                <a:gd name="connsiteY8" fmla="*/ 522152 h 231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871" h="2312277">
                  <a:moveTo>
                    <a:pt x="1786871" y="0"/>
                  </a:moveTo>
                  <a:lnTo>
                    <a:pt x="811623" y="0"/>
                  </a:lnTo>
                  <a:lnTo>
                    <a:pt x="805521" y="13838"/>
                  </a:lnTo>
                  <a:cubicBezTo>
                    <a:pt x="764507" y="95973"/>
                    <a:pt x="708412" y="177435"/>
                    <a:pt x="628892" y="257108"/>
                  </a:cubicBezTo>
                  <a:cubicBezTo>
                    <a:pt x="424800" y="461705"/>
                    <a:pt x="212078" y="522152"/>
                    <a:pt x="0" y="522152"/>
                  </a:cubicBezTo>
                  <a:lnTo>
                    <a:pt x="0" y="2312277"/>
                  </a:lnTo>
                  <a:cubicBezTo>
                    <a:pt x="242185" y="2310596"/>
                    <a:pt x="466250" y="2198510"/>
                    <a:pt x="618895" y="2045653"/>
                  </a:cubicBezTo>
                  <a:cubicBezTo>
                    <a:pt x="976036" y="1687808"/>
                    <a:pt x="733855" y="1212023"/>
                    <a:pt x="1157861" y="787211"/>
                  </a:cubicBezTo>
                  <a:cubicBezTo>
                    <a:pt x="1362054" y="582600"/>
                    <a:pt x="1576911" y="522152"/>
                    <a:pt x="1786871" y="522152"/>
                  </a:cubicBezTo>
                  <a:close/>
                </a:path>
              </a:pathLst>
            </a:custGeom>
            <a:solidFill>
              <a:schemeClr val="tx1"/>
            </a:solidFill>
            <a:ln w="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 sz="2000" dirty="0"/>
            </a:p>
          </p:txBody>
        </p:sp>
        <p:sp>
          <p:nvSpPr>
            <p:cNvPr id="67" name="Forma Livre 20">
              <a:extLst>
                <a:ext uri="{FF2B5EF4-FFF2-40B4-BE49-F238E27FC236}">
                  <a16:creationId xmlns:a16="http://schemas.microsoft.com/office/drawing/2014/main" id="{04D93836-9587-6570-2373-98931F21B97B}"/>
                </a:ext>
              </a:extLst>
            </p:cNvPr>
            <p:cNvSpPr/>
            <p:nvPr/>
          </p:nvSpPr>
          <p:spPr>
            <a:xfrm>
              <a:off x="10412034" y="522152"/>
              <a:ext cx="1786870" cy="3580245"/>
            </a:xfrm>
            <a:custGeom>
              <a:avLst/>
              <a:gdLst>
                <a:gd name="connsiteX0" fmla="*/ 620153 w 1762040"/>
                <a:gd name="connsiteY0" fmla="*/ 1503885 h 3530495"/>
                <a:gd name="connsiteX1" fmla="*/ 1151743 w 1762040"/>
                <a:gd name="connsiteY1" fmla="*/ 262927 h 3530495"/>
                <a:gd name="connsiteX2" fmla="*/ 1762041 w 1762040"/>
                <a:gd name="connsiteY2" fmla="*/ 0 h 3530495"/>
                <a:gd name="connsiteX3" fmla="*/ 1762041 w 1762040"/>
                <a:gd name="connsiteY3" fmla="*/ 1765246 h 3530495"/>
                <a:gd name="connsiteX4" fmla="*/ 1141771 w 1762040"/>
                <a:gd name="connsiteY4" fmla="*/ 2026622 h 3530495"/>
                <a:gd name="connsiteX5" fmla="*/ 610295 w 1762040"/>
                <a:gd name="connsiteY5" fmla="*/ 3267577 h 3530495"/>
                <a:gd name="connsiteX6" fmla="*/ 0 w 1762040"/>
                <a:gd name="connsiteY6" fmla="*/ 3530496 h 3530495"/>
                <a:gd name="connsiteX7" fmla="*/ 0 w 1762040"/>
                <a:gd name="connsiteY7" fmla="*/ 1765246 h 3530495"/>
                <a:gd name="connsiteX8" fmla="*/ 620153 w 1762040"/>
                <a:gd name="connsiteY8" fmla="*/ 1503885 h 353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2040" h="3530495">
                  <a:moveTo>
                    <a:pt x="620153" y="1503885"/>
                  </a:moveTo>
                  <a:cubicBezTo>
                    <a:pt x="1038364" y="1084864"/>
                    <a:pt x="799548" y="615706"/>
                    <a:pt x="1151743" y="262927"/>
                  </a:cubicBezTo>
                  <a:cubicBezTo>
                    <a:pt x="1302153" y="112100"/>
                    <a:pt x="1517367" y="0"/>
                    <a:pt x="1762041" y="0"/>
                  </a:cubicBezTo>
                  <a:lnTo>
                    <a:pt x="1762041" y="1765246"/>
                  </a:lnTo>
                  <a:cubicBezTo>
                    <a:pt x="1554998" y="1765246"/>
                    <a:pt x="1343127" y="1824854"/>
                    <a:pt x="1141771" y="2026622"/>
                  </a:cubicBezTo>
                  <a:cubicBezTo>
                    <a:pt x="723657" y="2445531"/>
                    <a:pt x="962473" y="2914704"/>
                    <a:pt x="610295" y="3267577"/>
                  </a:cubicBezTo>
                  <a:cubicBezTo>
                    <a:pt x="459771" y="3418310"/>
                    <a:pt x="238819" y="3528838"/>
                    <a:pt x="0" y="3530496"/>
                  </a:cubicBezTo>
                  <a:lnTo>
                    <a:pt x="0" y="1765246"/>
                  </a:lnTo>
                  <a:cubicBezTo>
                    <a:pt x="209131" y="1765246"/>
                    <a:pt x="418897" y="1705639"/>
                    <a:pt x="620153" y="1503885"/>
                  </a:cubicBezTo>
                  <a:close/>
                </a:path>
              </a:pathLst>
            </a:custGeom>
            <a:solidFill>
              <a:schemeClr val="tx1"/>
            </a:solidFill>
            <a:ln w="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000" dirty="0"/>
            </a:p>
          </p:txBody>
        </p:sp>
        <p:sp>
          <p:nvSpPr>
            <p:cNvPr id="68" name="Forma Livre 29">
              <a:extLst>
                <a:ext uri="{FF2B5EF4-FFF2-40B4-BE49-F238E27FC236}">
                  <a16:creationId xmlns:a16="http://schemas.microsoft.com/office/drawing/2014/main" id="{7C99CF2B-1D13-1305-9606-53A51E65A63D}"/>
                </a:ext>
              </a:extLst>
            </p:cNvPr>
            <p:cNvSpPr/>
            <p:nvPr/>
          </p:nvSpPr>
          <p:spPr>
            <a:xfrm flipH="1">
              <a:off x="8625163" y="9915"/>
              <a:ext cx="1786871" cy="2302361"/>
            </a:xfrm>
            <a:custGeom>
              <a:avLst/>
              <a:gdLst>
                <a:gd name="connsiteX0" fmla="*/ 1786871 w 1786871"/>
                <a:gd name="connsiteY0" fmla="*/ 0 h 2302361"/>
                <a:gd name="connsiteX1" fmla="*/ 802355 w 1786871"/>
                <a:gd name="connsiteY1" fmla="*/ 0 h 2302361"/>
                <a:gd name="connsiteX2" fmla="*/ 759171 w 1786871"/>
                <a:gd name="connsiteY2" fmla="*/ 85791 h 2302361"/>
                <a:gd name="connsiteX3" fmla="*/ 628892 w 1786871"/>
                <a:gd name="connsiteY3" fmla="*/ 247192 h 2302361"/>
                <a:gd name="connsiteX4" fmla="*/ 0 w 1786871"/>
                <a:gd name="connsiteY4" fmla="*/ 512236 h 2302361"/>
                <a:gd name="connsiteX5" fmla="*/ 0 w 1786871"/>
                <a:gd name="connsiteY5" fmla="*/ 2302361 h 2302361"/>
                <a:gd name="connsiteX6" fmla="*/ 618895 w 1786871"/>
                <a:gd name="connsiteY6" fmla="*/ 2035737 h 2302361"/>
                <a:gd name="connsiteX7" fmla="*/ 1157860 w 1786871"/>
                <a:gd name="connsiteY7" fmla="*/ 777295 h 2302361"/>
                <a:gd name="connsiteX8" fmla="*/ 1786871 w 1786871"/>
                <a:gd name="connsiteY8" fmla="*/ 512236 h 230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871" h="2302361">
                  <a:moveTo>
                    <a:pt x="1786871" y="0"/>
                  </a:moveTo>
                  <a:lnTo>
                    <a:pt x="802355" y="0"/>
                  </a:lnTo>
                  <a:lnTo>
                    <a:pt x="759171" y="85791"/>
                  </a:lnTo>
                  <a:cubicBezTo>
                    <a:pt x="724507" y="140166"/>
                    <a:pt x="681905" y="194076"/>
                    <a:pt x="628892" y="247192"/>
                  </a:cubicBezTo>
                  <a:cubicBezTo>
                    <a:pt x="424800" y="451789"/>
                    <a:pt x="212078" y="512236"/>
                    <a:pt x="0" y="512236"/>
                  </a:cubicBezTo>
                  <a:lnTo>
                    <a:pt x="0" y="2302361"/>
                  </a:lnTo>
                  <a:cubicBezTo>
                    <a:pt x="242184" y="2300680"/>
                    <a:pt x="466250" y="2188594"/>
                    <a:pt x="618895" y="2035737"/>
                  </a:cubicBezTo>
                  <a:cubicBezTo>
                    <a:pt x="976036" y="1677892"/>
                    <a:pt x="733854" y="1202107"/>
                    <a:pt x="1157860" y="777295"/>
                  </a:cubicBezTo>
                  <a:cubicBezTo>
                    <a:pt x="1362054" y="572684"/>
                    <a:pt x="1576910" y="512236"/>
                    <a:pt x="1786871" y="512236"/>
                  </a:cubicBezTo>
                  <a:close/>
                </a:path>
              </a:pathLst>
            </a:custGeom>
            <a:solidFill>
              <a:schemeClr val="tx1"/>
            </a:solidFill>
            <a:ln w="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739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ítulo 1">
            <a:extLst>
              <a:ext uri="{FF2B5EF4-FFF2-40B4-BE49-F238E27FC236}">
                <a16:creationId xmlns:a16="http://schemas.microsoft.com/office/drawing/2014/main" id="{4772CCC2-D06B-7B9C-DD17-5739995ED441}"/>
              </a:ext>
            </a:extLst>
          </p:cNvPr>
          <p:cNvSpPr txBox="1">
            <a:spLocks/>
          </p:cNvSpPr>
          <p:nvPr/>
        </p:nvSpPr>
        <p:spPr>
          <a:xfrm>
            <a:off x="444500" y="145251"/>
            <a:ext cx="11303000" cy="553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Nossa 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atuação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92" name="Espaço Reservado para Número de Slide 2">
            <a:extLst>
              <a:ext uri="{FF2B5EF4-FFF2-40B4-BE49-F238E27FC236}">
                <a16:creationId xmlns:a16="http://schemas.microsoft.com/office/drawing/2014/main" id="{6090E414-4964-328E-20C0-8CC76D5832D6}"/>
              </a:ext>
            </a:extLst>
          </p:cNvPr>
          <p:cNvSpPr txBox="1">
            <a:spLocks/>
          </p:cNvSpPr>
          <p:nvPr/>
        </p:nvSpPr>
        <p:spPr>
          <a:xfrm>
            <a:off x="11137900" y="6349702"/>
            <a:ext cx="609600" cy="32262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C8DCA3-8B40-194C-BB18-5937E48A705C}" type="slidenum">
              <a:rPr lang="pt-BR" sz="600" smtClean="0">
                <a:solidFill>
                  <a:srgbClr val="000000"/>
                </a:solidFill>
                <a:latin typeface="Aptos" panose="02110004020202020204"/>
              </a:rPr>
              <a:pPr/>
              <a:t>5</a:t>
            </a:fld>
            <a:endParaRPr lang="pt-BR" sz="600">
              <a:solidFill>
                <a:srgbClr val="000000"/>
              </a:solidFill>
              <a:latin typeface="Aptos" panose="02110004020202020204"/>
            </a:endParaRPr>
          </a:p>
        </p:txBody>
      </p:sp>
      <p:grpSp>
        <p:nvGrpSpPr>
          <p:cNvPr id="493" name="Agrupar 8">
            <a:extLst>
              <a:ext uri="{FF2B5EF4-FFF2-40B4-BE49-F238E27FC236}">
                <a16:creationId xmlns:a16="http://schemas.microsoft.com/office/drawing/2014/main" id="{10F16FB0-A439-22D9-EFDF-7BE78A34AFF3}"/>
              </a:ext>
            </a:extLst>
          </p:cNvPr>
          <p:cNvGrpSpPr/>
          <p:nvPr/>
        </p:nvGrpSpPr>
        <p:grpSpPr>
          <a:xfrm>
            <a:off x="444500" y="80746"/>
            <a:ext cx="11663411" cy="6334168"/>
            <a:chOff x="444500" y="171204"/>
            <a:chExt cx="11489764" cy="6239864"/>
          </a:xfrm>
        </p:grpSpPr>
        <p:sp>
          <p:nvSpPr>
            <p:cNvPr id="494" name="Forma Livre 2120">
              <a:extLst>
                <a:ext uri="{FF2B5EF4-FFF2-40B4-BE49-F238E27FC236}">
                  <a16:creationId xmlns:a16="http://schemas.microsoft.com/office/drawing/2014/main" id="{9A0CA9A7-0289-BDFD-6E36-E6CBE37EE985}"/>
                </a:ext>
              </a:extLst>
            </p:cNvPr>
            <p:cNvSpPr/>
            <p:nvPr/>
          </p:nvSpPr>
          <p:spPr>
            <a:xfrm>
              <a:off x="444500" y="1181401"/>
              <a:ext cx="1692215" cy="4685745"/>
            </a:xfrm>
            <a:custGeom>
              <a:avLst/>
              <a:gdLst>
                <a:gd name="csX0" fmla="*/ 915638 w 915638"/>
                <a:gd name="csY0" fmla="*/ 3186 h 2535402"/>
                <a:gd name="csX1" fmla="*/ 166455 w 915638"/>
                <a:gd name="csY1" fmla="*/ 3186 h 2535402"/>
                <a:gd name="csX2" fmla="*/ 157523 w 915638"/>
                <a:gd name="csY2" fmla="*/ 3254 h 2535402"/>
                <a:gd name="csX3" fmla="*/ 37807 w 915638"/>
                <a:gd name="csY3" fmla="*/ 48995 h 2535402"/>
                <a:gd name="csX4" fmla="*/ 3255 w 915638"/>
                <a:gd name="csY4" fmla="*/ 158468 h 2535402"/>
                <a:gd name="csX5" fmla="*/ 3324 w 915638"/>
                <a:gd name="csY5" fmla="*/ 166911 h 2535402"/>
                <a:gd name="csX6" fmla="*/ 3324 w 915638"/>
                <a:gd name="csY6" fmla="*/ 2535403 h 2535402"/>
                <a:gd name="csX7" fmla="*/ 68 w 915638"/>
                <a:gd name="csY7" fmla="*/ 2535403 h 2535402"/>
                <a:gd name="csX8" fmla="*/ 68 w 915638"/>
                <a:gd name="csY8" fmla="*/ 166979 h 2535402"/>
                <a:gd name="csX9" fmla="*/ 0 w 915638"/>
                <a:gd name="csY9" fmla="*/ 158536 h 2535402"/>
                <a:gd name="csX10" fmla="*/ 35381 w 915638"/>
                <a:gd name="csY10" fmla="*/ 46918 h 2535402"/>
                <a:gd name="csX11" fmla="*/ 157453 w 915638"/>
                <a:gd name="csY11" fmla="*/ 71 h 2535402"/>
                <a:gd name="csX12" fmla="*/ 166455 w 915638"/>
                <a:gd name="csY12" fmla="*/ 3 h 2535402"/>
                <a:gd name="csX13" fmla="*/ 915638 w 915638"/>
                <a:gd name="csY13" fmla="*/ 0 h 2535402"/>
                <a:gd name="csX14" fmla="*/ 915638 w 915638"/>
                <a:gd name="csY14" fmla="*/ 3254 h 2535402"/>
                <a:gd name="csX15" fmla="*/ 915638 w 915638"/>
                <a:gd name="csY15" fmla="*/ 3254 h 2535402"/>
                <a:gd name="csX16" fmla="*/ 915638 w 915638"/>
                <a:gd name="csY16" fmla="*/ 3186 h 25354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915638" h="2535402">
                  <a:moveTo>
                    <a:pt x="915638" y="3186"/>
                  </a:moveTo>
                  <a:lnTo>
                    <a:pt x="166455" y="3186"/>
                  </a:lnTo>
                  <a:cubicBezTo>
                    <a:pt x="163477" y="3186"/>
                    <a:pt x="160501" y="3186"/>
                    <a:pt x="157523" y="3254"/>
                  </a:cubicBezTo>
                  <a:cubicBezTo>
                    <a:pt x="100607" y="4637"/>
                    <a:pt x="62109" y="21522"/>
                    <a:pt x="37807" y="48995"/>
                  </a:cubicBezTo>
                  <a:cubicBezTo>
                    <a:pt x="13504" y="76467"/>
                    <a:pt x="3394" y="114597"/>
                    <a:pt x="3255" y="158468"/>
                  </a:cubicBezTo>
                  <a:cubicBezTo>
                    <a:pt x="3255" y="161235"/>
                    <a:pt x="3255" y="164073"/>
                    <a:pt x="3324" y="166911"/>
                  </a:cubicBezTo>
                  <a:lnTo>
                    <a:pt x="3324" y="2535403"/>
                  </a:lnTo>
                  <a:cubicBezTo>
                    <a:pt x="3324" y="2535403"/>
                    <a:pt x="68" y="2535403"/>
                    <a:pt x="68" y="2535403"/>
                  </a:cubicBezTo>
                  <a:lnTo>
                    <a:pt x="68" y="166979"/>
                  </a:lnTo>
                  <a:cubicBezTo>
                    <a:pt x="68" y="164141"/>
                    <a:pt x="0" y="161303"/>
                    <a:pt x="0" y="158536"/>
                  </a:cubicBezTo>
                  <a:cubicBezTo>
                    <a:pt x="139" y="113901"/>
                    <a:pt x="10525" y="75013"/>
                    <a:pt x="35381" y="46918"/>
                  </a:cubicBezTo>
                  <a:cubicBezTo>
                    <a:pt x="60240" y="18753"/>
                    <a:pt x="99497" y="1522"/>
                    <a:pt x="157453" y="71"/>
                  </a:cubicBezTo>
                  <a:cubicBezTo>
                    <a:pt x="160360" y="3"/>
                    <a:pt x="163406" y="3"/>
                    <a:pt x="166455" y="3"/>
                  </a:cubicBezTo>
                  <a:lnTo>
                    <a:pt x="915638" y="0"/>
                  </a:lnTo>
                  <a:cubicBezTo>
                    <a:pt x="915638" y="0"/>
                    <a:pt x="915638" y="3254"/>
                    <a:pt x="915638" y="3254"/>
                  </a:cubicBezTo>
                  <a:lnTo>
                    <a:pt x="915638" y="3254"/>
                  </a:lnTo>
                  <a:lnTo>
                    <a:pt x="915638" y="3186"/>
                  </a:lnTo>
                  <a:close/>
                </a:path>
              </a:pathLst>
            </a:custGeom>
            <a:solidFill>
              <a:srgbClr val="858789"/>
            </a:solidFill>
            <a:ln w="26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495" name="Agrupar 7">
              <a:extLst>
                <a:ext uri="{FF2B5EF4-FFF2-40B4-BE49-F238E27FC236}">
                  <a16:creationId xmlns:a16="http://schemas.microsoft.com/office/drawing/2014/main" id="{E2CF9E23-E85A-A542-80DF-8DA2EDB8B0BF}"/>
                </a:ext>
              </a:extLst>
            </p:cNvPr>
            <p:cNvGrpSpPr/>
            <p:nvPr/>
          </p:nvGrpSpPr>
          <p:grpSpPr>
            <a:xfrm>
              <a:off x="2128271" y="761413"/>
              <a:ext cx="7528851" cy="5649655"/>
              <a:chOff x="2128271" y="761413"/>
              <a:chExt cx="7528851" cy="5649655"/>
            </a:xfrm>
          </p:grpSpPr>
          <p:sp>
            <p:nvSpPr>
              <p:cNvPr id="785" name="Forma Livre 2021">
                <a:extLst>
                  <a:ext uri="{FF2B5EF4-FFF2-40B4-BE49-F238E27FC236}">
                    <a16:creationId xmlns:a16="http://schemas.microsoft.com/office/drawing/2014/main" id="{C71126D7-C056-5FF3-FDD9-4DE8819E8C39}"/>
                  </a:ext>
                </a:extLst>
              </p:cNvPr>
              <p:cNvSpPr/>
              <p:nvPr/>
            </p:nvSpPr>
            <p:spPr>
              <a:xfrm>
                <a:off x="4970614" y="4744736"/>
                <a:ext cx="366783" cy="1657757"/>
              </a:xfrm>
              <a:custGeom>
                <a:avLst/>
                <a:gdLst>
                  <a:gd name="csX0" fmla="*/ 52774 w 198462"/>
                  <a:gd name="csY0" fmla="*/ 896994 h 896993"/>
                  <a:gd name="csX1" fmla="*/ 53190 w 198462"/>
                  <a:gd name="csY1" fmla="*/ 886129 h 896993"/>
                  <a:gd name="csX2" fmla="*/ 54713 w 198462"/>
                  <a:gd name="csY2" fmla="*/ 876994 h 896993"/>
                  <a:gd name="csX3" fmla="*/ 56791 w 198462"/>
                  <a:gd name="csY3" fmla="*/ 873811 h 896993"/>
                  <a:gd name="csX4" fmla="*/ 57969 w 198462"/>
                  <a:gd name="csY4" fmla="*/ 868344 h 896993"/>
                  <a:gd name="csX5" fmla="*/ 54645 w 198462"/>
                  <a:gd name="csY5" fmla="*/ 855403 h 896993"/>
                  <a:gd name="csX6" fmla="*/ 51667 w 198462"/>
                  <a:gd name="csY6" fmla="*/ 837550 h 896993"/>
                  <a:gd name="csX7" fmla="*/ 51667 w 198462"/>
                  <a:gd name="csY7" fmla="*/ 837550 h 896993"/>
                  <a:gd name="csX8" fmla="*/ 53952 w 198462"/>
                  <a:gd name="csY8" fmla="*/ 830562 h 896993"/>
                  <a:gd name="csX9" fmla="*/ 56930 w 198462"/>
                  <a:gd name="csY9" fmla="*/ 819005 h 896993"/>
                  <a:gd name="csX10" fmla="*/ 55684 w 198462"/>
                  <a:gd name="csY10" fmla="*/ 808002 h 896993"/>
                  <a:gd name="csX11" fmla="*/ 52083 w 198462"/>
                  <a:gd name="csY11" fmla="*/ 798591 h 896993"/>
                  <a:gd name="csX12" fmla="*/ 52083 w 198462"/>
                  <a:gd name="csY12" fmla="*/ 798591 h 896993"/>
                  <a:gd name="csX13" fmla="*/ 47237 w 198462"/>
                  <a:gd name="csY13" fmla="*/ 786205 h 896993"/>
                  <a:gd name="csX14" fmla="*/ 43845 w 198462"/>
                  <a:gd name="csY14" fmla="*/ 774995 h 896993"/>
                  <a:gd name="csX15" fmla="*/ 43842 w 198462"/>
                  <a:gd name="csY15" fmla="*/ 774995 h 896993"/>
                  <a:gd name="csX16" fmla="*/ 40451 w 198462"/>
                  <a:gd name="csY16" fmla="*/ 764408 h 896993"/>
                  <a:gd name="csX17" fmla="*/ 40383 w 198462"/>
                  <a:gd name="csY17" fmla="*/ 763785 h 896993"/>
                  <a:gd name="csX18" fmla="*/ 38376 w 198462"/>
                  <a:gd name="csY18" fmla="*/ 756520 h 896993"/>
                  <a:gd name="csX19" fmla="*/ 35952 w 198462"/>
                  <a:gd name="csY19" fmla="*/ 747661 h 896993"/>
                  <a:gd name="csX20" fmla="*/ 35950 w 198462"/>
                  <a:gd name="csY20" fmla="*/ 747661 h 896993"/>
                  <a:gd name="csX21" fmla="*/ 34843 w 198462"/>
                  <a:gd name="csY21" fmla="*/ 740602 h 896993"/>
                  <a:gd name="csX22" fmla="*/ 33736 w 198462"/>
                  <a:gd name="csY22" fmla="*/ 734375 h 896993"/>
                  <a:gd name="csX23" fmla="*/ 29996 w 198462"/>
                  <a:gd name="csY23" fmla="*/ 722817 h 896993"/>
                  <a:gd name="csX24" fmla="*/ 28473 w 198462"/>
                  <a:gd name="csY24" fmla="*/ 714375 h 896993"/>
                  <a:gd name="csX25" fmla="*/ 27157 w 198462"/>
                  <a:gd name="csY25" fmla="*/ 707177 h 896993"/>
                  <a:gd name="csX26" fmla="*/ 25633 w 198462"/>
                  <a:gd name="csY26" fmla="*/ 683788 h 896993"/>
                  <a:gd name="csX27" fmla="*/ 25633 w 198462"/>
                  <a:gd name="csY27" fmla="*/ 683790 h 896993"/>
                  <a:gd name="csX28" fmla="*/ 28612 w 198462"/>
                  <a:gd name="csY28" fmla="*/ 681023 h 896993"/>
                  <a:gd name="csX29" fmla="*/ 31867 w 198462"/>
                  <a:gd name="csY29" fmla="*/ 677563 h 896993"/>
                  <a:gd name="csX30" fmla="*/ 31865 w 198462"/>
                  <a:gd name="csY30" fmla="*/ 677563 h 896993"/>
                  <a:gd name="csX31" fmla="*/ 32971 w 198462"/>
                  <a:gd name="csY31" fmla="*/ 664970 h 896993"/>
                  <a:gd name="csX32" fmla="*/ 32694 w 198462"/>
                  <a:gd name="csY32" fmla="*/ 662477 h 896993"/>
                  <a:gd name="csX33" fmla="*/ 32349 w 198462"/>
                  <a:gd name="csY33" fmla="*/ 659501 h 896993"/>
                  <a:gd name="csX34" fmla="*/ 31448 w 198462"/>
                  <a:gd name="csY34" fmla="*/ 653687 h 896993"/>
                  <a:gd name="csX35" fmla="*/ 28680 w 198462"/>
                  <a:gd name="csY35" fmla="*/ 648359 h 896993"/>
                  <a:gd name="csX36" fmla="*/ 27157 w 198462"/>
                  <a:gd name="csY36" fmla="*/ 645731 h 896993"/>
                  <a:gd name="csX37" fmla="*/ 25495 w 198462"/>
                  <a:gd name="csY37" fmla="*/ 642964 h 896993"/>
                  <a:gd name="csX38" fmla="*/ 17809 w 198462"/>
                  <a:gd name="csY38" fmla="*/ 625733 h 896993"/>
                  <a:gd name="csX39" fmla="*/ 17809 w 198462"/>
                  <a:gd name="csY39" fmla="*/ 624695 h 896993"/>
                  <a:gd name="csX40" fmla="*/ 17254 w 198462"/>
                  <a:gd name="csY40" fmla="*/ 617707 h 896993"/>
                  <a:gd name="csX41" fmla="*/ 17254 w 198462"/>
                  <a:gd name="csY41" fmla="*/ 615562 h 896993"/>
                  <a:gd name="csX42" fmla="*/ 17393 w 198462"/>
                  <a:gd name="csY42" fmla="*/ 615078 h 896993"/>
                  <a:gd name="csX43" fmla="*/ 18570 w 198462"/>
                  <a:gd name="csY43" fmla="*/ 611340 h 896993"/>
                  <a:gd name="csX44" fmla="*/ 19539 w 198462"/>
                  <a:gd name="csY44" fmla="*/ 608780 h 896993"/>
                  <a:gd name="csX45" fmla="*/ 22794 w 198462"/>
                  <a:gd name="csY45" fmla="*/ 604836 h 896993"/>
                  <a:gd name="csX46" fmla="*/ 23626 w 198462"/>
                  <a:gd name="csY46" fmla="*/ 603936 h 896993"/>
                  <a:gd name="csX47" fmla="*/ 25081 w 198462"/>
                  <a:gd name="csY47" fmla="*/ 595494 h 896993"/>
                  <a:gd name="csX48" fmla="*/ 28543 w 198462"/>
                  <a:gd name="csY48" fmla="*/ 580685 h 896993"/>
                  <a:gd name="csX49" fmla="*/ 29651 w 198462"/>
                  <a:gd name="csY49" fmla="*/ 570859 h 896993"/>
                  <a:gd name="csX50" fmla="*/ 29028 w 198462"/>
                  <a:gd name="csY50" fmla="*/ 555773 h 896993"/>
                  <a:gd name="csX51" fmla="*/ 29028 w 198462"/>
                  <a:gd name="csY51" fmla="*/ 555358 h 896993"/>
                  <a:gd name="csX52" fmla="*/ 30551 w 198462"/>
                  <a:gd name="csY52" fmla="*/ 542003 h 896993"/>
                  <a:gd name="csX53" fmla="*/ 31728 w 198462"/>
                  <a:gd name="csY53" fmla="*/ 534115 h 896993"/>
                  <a:gd name="csX54" fmla="*/ 31726 w 198462"/>
                  <a:gd name="csY54" fmla="*/ 534110 h 896993"/>
                  <a:gd name="csX55" fmla="*/ 31865 w 198462"/>
                  <a:gd name="csY55" fmla="*/ 528089 h 896993"/>
                  <a:gd name="csX56" fmla="*/ 34011 w 198462"/>
                  <a:gd name="csY56" fmla="*/ 509266 h 896993"/>
                  <a:gd name="csX57" fmla="*/ 34011 w 198462"/>
                  <a:gd name="csY57" fmla="*/ 509269 h 896993"/>
                  <a:gd name="csX58" fmla="*/ 38441 w 198462"/>
                  <a:gd name="csY58" fmla="*/ 488301 h 896993"/>
                  <a:gd name="csX59" fmla="*/ 38441 w 198462"/>
                  <a:gd name="csY59" fmla="*/ 486018 h 896993"/>
                  <a:gd name="csX60" fmla="*/ 38580 w 198462"/>
                  <a:gd name="csY60" fmla="*/ 483250 h 896993"/>
                  <a:gd name="csX61" fmla="*/ 37747 w 198462"/>
                  <a:gd name="csY61" fmla="*/ 476469 h 896993"/>
                  <a:gd name="csX62" fmla="*/ 36502 w 198462"/>
                  <a:gd name="csY62" fmla="*/ 472386 h 896993"/>
                  <a:gd name="csX63" fmla="*/ 34285 w 198462"/>
                  <a:gd name="csY63" fmla="*/ 461244 h 896993"/>
                  <a:gd name="csX64" fmla="*/ 34285 w 198462"/>
                  <a:gd name="csY64" fmla="*/ 460967 h 896993"/>
                  <a:gd name="csX65" fmla="*/ 33801 w 198462"/>
                  <a:gd name="csY65" fmla="*/ 461106 h 896993"/>
                  <a:gd name="csX66" fmla="*/ 33456 w 198462"/>
                  <a:gd name="csY66" fmla="*/ 460690 h 896993"/>
                  <a:gd name="csX67" fmla="*/ 33110 w 198462"/>
                  <a:gd name="csY67" fmla="*/ 460068 h 896993"/>
                  <a:gd name="csX68" fmla="*/ 32555 w 198462"/>
                  <a:gd name="csY68" fmla="*/ 458268 h 896993"/>
                  <a:gd name="csX69" fmla="*/ 29509 w 198462"/>
                  <a:gd name="csY69" fmla="*/ 434810 h 896993"/>
                  <a:gd name="csX70" fmla="*/ 33733 w 198462"/>
                  <a:gd name="csY70" fmla="*/ 427683 h 896993"/>
                  <a:gd name="csX71" fmla="*/ 33733 w 198462"/>
                  <a:gd name="csY71" fmla="*/ 427681 h 896993"/>
                  <a:gd name="csX72" fmla="*/ 39064 w 198462"/>
                  <a:gd name="csY72" fmla="*/ 413633 h 896993"/>
                  <a:gd name="csX73" fmla="*/ 39203 w 198462"/>
                  <a:gd name="csY73" fmla="*/ 410173 h 896993"/>
                  <a:gd name="csX74" fmla="*/ 36708 w 198462"/>
                  <a:gd name="csY74" fmla="*/ 403875 h 896993"/>
                  <a:gd name="csX75" fmla="*/ 36708 w 198462"/>
                  <a:gd name="csY75" fmla="*/ 403737 h 896993"/>
                  <a:gd name="csX76" fmla="*/ 31584 w 198462"/>
                  <a:gd name="csY76" fmla="*/ 386922 h 896993"/>
                  <a:gd name="csX77" fmla="*/ 30752 w 198462"/>
                  <a:gd name="csY77" fmla="*/ 371421 h 896993"/>
                  <a:gd name="csX78" fmla="*/ 29991 w 198462"/>
                  <a:gd name="csY78" fmla="*/ 363601 h 896993"/>
                  <a:gd name="csX79" fmla="*/ 29645 w 198462"/>
                  <a:gd name="csY79" fmla="*/ 361940 h 896993"/>
                  <a:gd name="csX80" fmla="*/ 28677 w 198462"/>
                  <a:gd name="csY80" fmla="*/ 355229 h 896993"/>
                  <a:gd name="csX81" fmla="*/ 28538 w 198462"/>
                  <a:gd name="csY81" fmla="*/ 346441 h 896993"/>
                  <a:gd name="csX82" fmla="*/ 28400 w 198462"/>
                  <a:gd name="csY82" fmla="*/ 337237 h 896993"/>
                  <a:gd name="csX83" fmla="*/ 28402 w 198462"/>
                  <a:gd name="csY83" fmla="*/ 337237 h 896993"/>
                  <a:gd name="csX84" fmla="*/ 27157 w 198462"/>
                  <a:gd name="csY84" fmla="*/ 323674 h 896993"/>
                  <a:gd name="csX85" fmla="*/ 23901 w 198462"/>
                  <a:gd name="csY85" fmla="*/ 315231 h 896993"/>
                  <a:gd name="csX86" fmla="*/ 23485 w 198462"/>
                  <a:gd name="csY86" fmla="*/ 306720 h 896993"/>
                  <a:gd name="csX87" fmla="*/ 24453 w 198462"/>
                  <a:gd name="csY87" fmla="*/ 299110 h 896993"/>
                  <a:gd name="csX88" fmla="*/ 24453 w 198462"/>
                  <a:gd name="csY88" fmla="*/ 298971 h 896993"/>
                  <a:gd name="csX89" fmla="*/ 24453 w 198462"/>
                  <a:gd name="csY89" fmla="*/ 298555 h 896993"/>
                  <a:gd name="csX90" fmla="*/ 29370 w 198462"/>
                  <a:gd name="csY90" fmla="*/ 291219 h 896993"/>
                  <a:gd name="csX91" fmla="*/ 32210 w 198462"/>
                  <a:gd name="csY91" fmla="*/ 287552 h 896993"/>
                  <a:gd name="csX92" fmla="*/ 32210 w 198462"/>
                  <a:gd name="csY92" fmla="*/ 287552 h 896993"/>
                  <a:gd name="csX93" fmla="*/ 33456 w 198462"/>
                  <a:gd name="csY93" fmla="*/ 282293 h 896993"/>
                  <a:gd name="csX94" fmla="*/ 35602 w 198462"/>
                  <a:gd name="csY94" fmla="*/ 272396 h 896993"/>
                  <a:gd name="csX95" fmla="*/ 36779 w 198462"/>
                  <a:gd name="csY95" fmla="*/ 239041 h 896993"/>
                  <a:gd name="csX96" fmla="*/ 36779 w 198462"/>
                  <a:gd name="csY96" fmla="*/ 238280 h 896993"/>
                  <a:gd name="csX97" fmla="*/ 36779 w 198462"/>
                  <a:gd name="csY97" fmla="*/ 229699 h 896993"/>
                  <a:gd name="csX98" fmla="*/ 36779 w 198462"/>
                  <a:gd name="csY98" fmla="*/ 221740 h 896993"/>
                  <a:gd name="csX99" fmla="*/ 36779 w 198462"/>
                  <a:gd name="csY99" fmla="*/ 212605 h 896993"/>
                  <a:gd name="csX100" fmla="*/ 36086 w 198462"/>
                  <a:gd name="csY100" fmla="*/ 203540 h 896993"/>
                  <a:gd name="csX101" fmla="*/ 36088 w 198462"/>
                  <a:gd name="csY101" fmla="*/ 203545 h 896993"/>
                  <a:gd name="csX102" fmla="*/ 32626 w 198462"/>
                  <a:gd name="csY102" fmla="*/ 192958 h 896993"/>
                  <a:gd name="csX103" fmla="*/ 28818 w 198462"/>
                  <a:gd name="csY103" fmla="*/ 181471 h 896993"/>
                  <a:gd name="csX104" fmla="*/ 28402 w 198462"/>
                  <a:gd name="csY104" fmla="*/ 178633 h 896993"/>
                  <a:gd name="csX105" fmla="*/ 26395 w 198462"/>
                  <a:gd name="csY105" fmla="*/ 155589 h 896993"/>
                  <a:gd name="csX106" fmla="*/ 26395 w 198462"/>
                  <a:gd name="csY106" fmla="*/ 155589 h 896993"/>
                  <a:gd name="csX107" fmla="*/ 26050 w 198462"/>
                  <a:gd name="csY107" fmla="*/ 150606 h 896993"/>
                  <a:gd name="csX108" fmla="*/ 25633 w 198462"/>
                  <a:gd name="csY108" fmla="*/ 142025 h 896993"/>
                  <a:gd name="csX109" fmla="*/ 25633 w 198462"/>
                  <a:gd name="csY109" fmla="*/ 142025 h 896993"/>
                  <a:gd name="csX110" fmla="*/ 25149 w 198462"/>
                  <a:gd name="csY110" fmla="*/ 136350 h 896993"/>
                  <a:gd name="csX111" fmla="*/ 25427 w 198462"/>
                  <a:gd name="csY111" fmla="*/ 135311 h 896993"/>
                  <a:gd name="csX112" fmla="*/ 24043 w 198462"/>
                  <a:gd name="csY112" fmla="*/ 133235 h 896993"/>
                  <a:gd name="csX113" fmla="*/ 22174 w 198462"/>
                  <a:gd name="csY113" fmla="*/ 118703 h 896993"/>
                  <a:gd name="csX114" fmla="*/ 19819 w 198462"/>
                  <a:gd name="csY114" fmla="*/ 108393 h 896993"/>
                  <a:gd name="csX115" fmla="*/ 19816 w 198462"/>
                  <a:gd name="csY115" fmla="*/ 108396 h 896993"/>
                  <a:gd name="csX116" fmla="*/ 19193 w 198462"/>
                  <a:gd name="csY116" fmla="*/ 105352 h 896993"/>
                  <a:gd name="csX117" fmla="*/ 18154 w 198462"/>
                  <a:gd name="csY117" fmla="*/ 99125 h 896993"/>
                  <a:gd name="csX118" fmla="*/ 16354 w 198462"/>
                  <a:gd name="csY118" fmla="*/ 88676 h 896993"/>
                  <a:gd name="csX119" fmla="*/ 14276 w 198462"/>
                  <a:gd name="csY119" fmla="*/ 76289 h 896993"/>
                  <a:gd name="csX120" fmla="*/ 4928 w 198462"/>
                  <a:gd name="csY120" fmla="*/ 42451 h 896993"/>
                  <a:gd name="csX121" fmla="*/ 4235 w 198462"/>
                  <a:gd name="csY121" fmla="*/ 40997 h 896993"/>
                  <a:gd name="csX122" fmla="*/ 3057 w 198462"/>
                  <a:gd name="csY122" fmla="*/ 38575 h 896993"/>
                  <a:gd name="csX123" fmla="*/ 11 w 198462"/>
                  <a:gd name="csY123" fmla="*/ 30271 h 896993"/>
                  <a:gd name="csX124" fmla="*/ 12127 w 198462"/>
                  <a:gd name="csY124" fmla="*/ 22589 h 896993"/>
                  <a:gd name="csX125" fmla="*/ 19397 w 198462"/>
                  <a:gd name="csY125" fmla="*/ 22796 h 896993"/>
                  <a:gd name="csX126" fmla="*/ 30684 w 198462"/>
                  <a:gd name="csY126" fmla="*/ 21481 h 896993"/>
                  <a:gd name="csX127" fmla="*/ 30896 w 198462"/>
                  <a:gd name="csY127" fmla="*/ 21481 h 896993"/>
                  <a:gd name="csX128" fmla="*/ 34152 w 198462"/>
                  <a:gd name="csY128" fmla="*/ 19958 h 896993"/>
                  <a:gd name="csX129" fmla="*/ 34149 w 198462"/>
                  <a:gd name="csY129" fmla="*/ 19958 h 896993"/>
                  <a:gd name="csX130" fmla="*/ 34217 w 198462"/>
                  <a:gd name="csY130" fmla="*/ 17330 h 896993"/>
                  <a:gd name="csX131" fmla="*/ 34217 w 198462"/>
                  <a:gd name="csY131" fmla="*/ 13247 h 896993"/>
                  <a:gd name="csX132" fmla="*/ 38164 w 198462"/>
                  <a:gd name="csY132" fmla="*/ 1828 h 896993"/>
                  <a:gd name="csX133" fmla="*/ 51735 w 198462"/>
                  <a:gd name="csY133" fmla="*/ 236 h 896993"/>
                  <a:gd name="csX134" fmla="*/ 51806 w 198462"/>
                  <a:gd name="csY134" fmla="*/ 236 h 896993"/>
                  <a:gd name="csX135" fmla="*/ 62331 w 198462"/>
                  <a:gd name="csY135" fmla="*/ 14905 h 896993"/>
                  <a:gd name="csX136" fmla="*/ 65723 w 198462"/>
                  <a:gd name="csY136" fmla="*/ 22516 h 896993"/>
                  <a:gd name="csX137" fmla="*/ 65723 w 198462"/>
                  <a:gd name="csY137" fmla="*/ 22655 h 896993"/>
                  <a:gd name="csX138" fmla="*/ 74725 w 198462"/>
                  <a:gd name="csY138" fmla="*/ 39469 h 896993"/>
                  <a:gd name="csX139" fmla="*/ 75625 w 198462"/>
                  <a:gd name="csY139" fmla="*/ 41337 h 896993"/>
                  <a:gd name="csX140" fmla="*/ 78255 w 198462"/>
                  <a:gd name="csY140" fmla="*/ 55939 h 896993"/>
                  <a:gd name="csX141" fmla="*/ 85387 w 198462"/>
                  <a:gd name="csY141" fmla="*/ 76768 h 896993"/>
                  <a:gd name="csX142" fmla="*/ 93280 w 198462"/>
                  <a:gd name="csY142" fmla="*/ 81196 h 896993"/>
                  <a:gd name="csX143" fmla="*/ 102695 w 198462"/>
                  <a:gd name="csY143" fmla="*/ 89016 h 896993"/>
                  <a:gd name="csX144" fmla="*/ 103112 w 198462"/>
                  <a:gd name="csY144" fmla="*/ 89638 h 896993"/>
                  <a:gd name="csX145" fmla="*/ 106919 w 198462"/>
                  <a:gd name="csY145" fmla="*/ 101680 h 896993"/>
                  <a:gd name="csX146" fmla="*/ 107197 w 198462"/>
                  <a:gd name="csY146" fmla="*/ 113167 h 896993"/>
                  <a:gd name="csX147" fmla="*/ 106228 w 198462"/>
                  <a:gd name="csY147" fmla="*/ 116556 h 896993"/>
                  <a:gd name="csX148" fmla="*/ 105535 w 198462"/>
                  <a:gd name="csY148" fmla="*/ 120294 h 896993"/>
                  <a:gd name="csX149" fmla="*/ 103180 w 198462"/>
                  <a:gd name="csY149" fmla="*/ 124376 h 896993"/>
                  <a:gd name="csX150" fmla="*/ 101102 w 198462"/>
                  <a:gd name="csY150" fmla="*/ 130742 h 896993"/>
                  <a:gd name="csX151" fmla="*/ 99301 w 198462"/>
                  <a:gd name="csY151" fmla="*/ 135102 h 896993"/>
                  <a:gd name="csX152" fmla="*/ 99095 w 198462"/>
                  <a:gd name="csY152" fmla="*/ 145135 h 896993"/>
                  <a:gd name="csX153" fmla="*/ 103664 w 198462"/>
                  <a:gd name="csY153" fmla="*/ 146380 h 896993"/>
                  <a:gd name="csX154" fmla="*/ 103666 w 198462"/>
                  <a:gd name="csY154" fmla="*/ 146385 h 896993"/>
                  <a:gd name="csX155" fmla="*/ 110382 w 198462"/>
                  <a:gd name="csY155" fmla="*/ 156418 h 896993"/>
                  <a:gd name="csX156" fmla="*/ 110175 w 198462"/>
                  <a:gd name="csY156" fmla="*/ 161468 h 896993"/>
                  <a:gd name="csX157" fmla="*/ 109620 w 198462"/>
                  <a:gd name="csY157" fmla="*/ 167489 h 896993"/>
                  <a:gd name="csX158" fmla="*/ 115021 w 198462"/>
                  <a:gd name="csY158" fmla="*/ 172332 h 896993"/>
                  <a:gd name="csX159" fmla="*/ 123398 w 198462"/>
                  <a:gd name="csY159" fmla="*/ 179044 h 896993"/>
                  <a:gd name="csX160" fmla="*/ 127415 w 198462"/>
                  <a:gd name="csY160" fmla="*/ 186932 h 896993"/>
                  <a:gd name="csX161" fmla="*/ 127415 w 198462"/>
                  <a:gd name="csY161" fmla="*/ 187070 h 896993"/>
                  <a:gd name="csX162" fmla="*/ 127415 w 198462"/>
                  <a:gd name="csY162" fmla="*/ 187070 h 896993"/>
                  <a:gd name="csX163" fmla="*/ 127418 w 198462"/>
                  <a:gd name="csY163" fmla="*/ 187076 h 896993"/>
                  <a:gd name="csX164" fmla="*/ 131574 w 198462"/>
                  <a:gd name="csY164" fmla="*/ 195795 h 896993"/>
                  <a:gd name="csX165" fmla="*/ 130742 w 198462"/>
                  <a:gd name="csY165" fmla="*/ 204860 h 896993"/>
                  <a:gd name="csX166" fmla="*/ 130671 w 198462"/>
                  <a:gd name="csY166" fmla="*/ 204860 h 896993"/>
                  <a:gd name="csX167" fmla="*/ 132265 w 198462"/>
                  <a:gd name="csY167" fmla="*/ 210188 h 896993"/>
                  <a:gd name="csX168" fmla="*/ 136972 w 198462"/>
                  <a:gd name="csY168" fmla="*/ 223129 h 896993"/>
                  <a:gd name="csX169" fmla="*/ 136834 w 198462"/>
                  <a:gd name="csY169" fmla="*/ 225828 h 896993"/>
                  <a:gd name="csX170" fmla="*/ 136834 w 198462"/>
                  <a:gd name="csY170" fmla="*/ 225828 h 896993"/>
                  <a:gd name="csX171" fmla="*/ 141474 w 198462"/>
                  <a:gd name="csY171" fmla="*/ 233716 h 896993"/>
                  <a:gd name="csX172" fmla="*/ 142858 w 198462"/>
                  <a:gd name="csY172" fmla="*/ 241259 h 896993"/>
                  <a:gd name="csX173" fmla="*/ 144174 w 198462"/>
                  <a:gd name="csY173" fmla="*/ 252953 h 896993"/>
                  <a:gd name="csX174" fmla="*/ 144172 w 198462"/>
                  <a:gd name="csY174" fmla="*/ 252953 h 896993"/>
                  <a:gd name="csX175" fmla="*/ 146318 w 198462"/>
                  <a:gd name="csY175" fmla="*/ 261118 h 896993"/>
                  <a:gd name="csX176" fmla="*/ 149434 w 198462"/>
                  <a:gd name="csY176" fmla="*/ 269767 h 896993"/>
                  <a:gd name="csX177" fmla="*/ 149434 w 198462"/>
                  <a:gd name="csY177" fmla="*/ 269770 h 896993"/>
                  <a:gd name="csX178" fmla="*/ 153104 w 198462"/>
                  <a:gd name="csY178" fmla="*/ 277590 h 896993"/>
                  <a:gd name="csX179" fmla="*/ 165775 w 198462"/>
                  <a:gd name="csY179" fmla="*/ 288800 h 896993"/>
                  <a:gd name="csX180" fmla="*/ 171592 w 198462"/>
                  <a:gd name="csY180" fmla="*/ 287484 h 896993"/>
                  <a:gd name="csX181" fmla="*/ 172631 w 198462"/>
                  <a:gd name="csY181" fmla="*/ 287345 h 896993"/>
                  <a:gd name="csX182" fmla="*/ 181495 w 198462"/>
                  <a:gd name="csY182" fmla="*/ 286652 h 896993"/>
                  <a:gd name="csX183" fmla="*/ 181495 w 198462"/>
                  <a:gd name="csY183" fmla="*/ 286652 h 896993"/>
                  <a:gd name="csX184" fmla="*/ 182602 w 198462"/>
                  <a:gd name="csY184" fmla="*/ 286030 h 896993"/>
                  <a:gd name="csX185" fmla="*/ 188765 w 198462"/>
                  <a:gd name="csY185" fmla="*/ 286514 h 896993"/>
                  <a:gd name="csX186" fmla="*/ 191950 w 198462"/>
                  <a:gd name="csY186" fmla="*/ 291773 h 896993"/>
                  <a:gd name="csX187" fmla="*/ 191950 w 198462"/>
                  <a:gd name="csY187" fmla="*/ 291773 h 896993"/>
                  <a:gd name="csX188" fmla="*/ 194651 w 198462"/>
                  <a:gd name="csY188" fmla="*/ 299316 h 896993"/>
                  <a:gd name="csX189" fmla="*/ 198042 w 198462"/>
                  <a:gd name="csY189" fmla="*/ 313570 h 896993"/>
                  <a:gd name="csX190" fmla="*/ 197835 w 198462"/>
                  <a:gd name="csY190" fmla="*/ 338137 h 896993"/>
                  <a:gd name="csX191" fmla="*/ 193334 w 198462"/>
                  <a:gd name="csY191" fmla="*/ 351768 h 896993"/>
                  <a:gd name="csX192" fmla="*/ 180870 w 198462"/>
                  <a:gd name="csY192" fmla="*/ 357583 h 896993"/>
                  <a:gd name="csX193" fmla="*/ 174291 w 198462"/>
                  <a:gd name="csY193" fmla="*/ 360143 h 896993"/>
                  <a:gd name="csX194" fmla="*/ 174293 w 198462"/>
                  <a:gd name="csY194" fmla="*/ 360143 h 896993"/>
                  <a:gd name="csX195" fmla="*/ 161137 w 198462"/>
                  <a:gd name="csY195" fmla="*/ 365125 h 896993"/>
                  <a:gd name="csX196" fmla="*/ 148537 w 198462"/>
                  <a:gd name="csY196" fmla="*/ 370040 h 896993"/>
                  <a:gd name="csX197" fmla="*/ 144381 w 198462"/>
                  <a:gd name="csY197" fmla="*/ 372116 h 896993"/>
                  <a:gd name="csX198" fmla="*/ 137527 w 198462"/>
                  <a:gd name="csY198" fmla="*/ 385057 h 896993"/>
                  <a:gd name="csX199" fmla="*/ 138221 w 198462"/>
                  <a:gd name="csY199" fmla="*/ 387411 h 896993"/>
                  <a:gd name="csX200" fmla="*/ 139883 w 198462"/>
                  <a:gd name="csY200" fmla="*/ 396821 h 896993"/>
                  <a:gd name="csX201" fmla="*/ 139883 w 198462"/>
                  <a:gd name="csY201" fmla="*/ 398067 h 896993"/>
                  <a:gd name="csX202" fmla="*/ 139883 w 198462"/>
                  <a:gd name="csY202" fmla="*/ 411146 h 896993"/>
                  <a:gd name="csX203" fmla="*/ 138153 w 198462"/>
                  <a:gd name="csY203" fmla="*/ 420972 h 896993"/>
                  <a:gd name="csX204" fmla="*/ 139953 w 198462"/>
                  <a:gd name="csY204" fmla="*/ 434813 h 896993"/>
                  <a:gd name="csX205" fmla="*/ 141683 w 198462"/>
                  <a:gd name="csY205" fmla="*/ 442911 h 896993"/>
                  <a:gd name="csX206" fmla="*/ 143761 w 198462"/>
                  <a:gd name="csY206" fmla="*/ 454536 h 896993"/>
                  <a:gd name="csX207" fmla="*/ 144939 w 198462"/>
                  <a:gd name="csY207" fmla="*/ 459657 h 896993"/>
                  <a:gd name="csX208" fmla="*/ 149717 w 198462"/>
                  <a:gd name="csY208" fmla="*/ 469899 h 896993"/>
                  <a:gd name="csX209" fmla="*/ 152486 w 198462"/>
                  <a:gd name="csY209" fmla="*/ 480209 h 896993"/>
                  <a:gd name="csX210" fmla="*/ 152486 w 198462"/>
                  <a:gd name="csY210" fmla="*/ 480347 h 896993"/>
                  <a:gd name="csX211" fmla="*/ 153802 w 198462"/>
                  <a:gd name="csY211" fmla="*/ 483253 h 896993"/>
                  <a:gd name="csX212" fmla="*/ 156710 w 198462"/>
                  <a:gd name="csY212" fmla="*/ 490589 h 896993"/>
                  <a:gd name="csX213" fmla="*/ 156704 w 198462"/>
                  <a:gd name="csY213" fmla="*/ 490584 h 896993"/>
                  <a:gd name="csX214" fmla="*/ 156843 w 198462"/>
                  <a:gd name="csY214" fmla="*/ 494944 h 896993"/>
                  <a:gd name="csX215" fmla="*/ 150128 w 198462"/>
                  <a:gd name="csY215" fmla="*/ 506502 h 896993"/>
                  <a:gd name="csX216" fmla="*/ 150128 w 198462"/>
                  <a:gd name="csY216" fmla="*/ 506502 h 896993"/>
                  <a:gd name="csX217" fmla="*/ 145697 w 198462"/>
                  <a:gd name="csY217" fmla="*/ 508094 h 896993"/>
                  <a:gd name="csX218" fmla="*/ 142306 w 198462"/>
                  <a:gd name="csY218" fmla="*/ 512109 h 896993"/>
                  <a:gd name="csX219" fmla="*/ 142306 w 198462"/>
                  <a:gd name="csY219" fmla="*/ 512248 h 896993"/>
                  <a:gd name="csX220" fmla="*/ 136975 w 198462"/>
                  <a:gd name="csY220" fmla="*/ 517369 h 896993"/>
                  <a:gd name="csX221" fmla="*/ 131228 w 198462"/>
                  <a:gd name="csY221" fmla="*/ 530171 h 896993"/>
                  <a:gd name="csX222" fmla="*/ 131644 w 198462"/>
                  <a:gd name="csY222" fmla="*/ 537437 h 896993"/>
                  <a:gd name="csX223" fmla="*/ 130189 w 198462"/>
                  <a:gd name="csY223" fmla="*/ 543664 h 896993"/>
                  <a:gd name="csX224" fmla="*/ 130050 w 198462"/>
                  <a:gd name="csY224" fmla="*/ 544357 h 896993"/>
                  <a:gd name="csX225" fmla="*/ 128873 w 198462"/>
                  <a:gd name="csY225" fmla="*/ 546918 h 896993"/>
                  <a:gd name="csX226" fmla="*/ 120287 w 198462"/>
                  <a:gd name="csY226" fmla="*/ 559788 h 896993"/>
                  <a:gd name="csX227" fmla="*/ 113778 w 198462"/>
                  <a:gd name="csY227" fmla="*/ 566225 h 896993"/>
                  <a:gd name="csX228" fmla="*/ 113776 w 198462"/>
                  <a:gd name="csY228" fmla="*/ 566219 h 896993"/>
                  <a:gd name="csX229" fmla="*/ 108513 w 198462"/>
                  <a:gd name="csY229" fmla="*/ 584695 h 896993"/>
                  <a:gd name="csX230" fmla="*/ 106783 w 198462"/>
                  <a:gd name="csY230" fmla="*/ 598881 h 896993"/>
                  <a:gd name="csX231" fmla="*/ 106783 w 198462"/>
                  <a:gd name="csY231" fmla="*/ 598881 h 896993"/>
                  <a:gd name="csX232" fmla="*/ 105883 w 198462"/>
                  <a:gd name="csY232" fmla="*/ 608016 h 896993"/>
                  <a:gd name="csX233" fmla="*/ 105328 w 198462"/>
                  <a:gd name="csY233" fmla="*/ 623447 h 896993"/>
                  <a:gd name="csX234" fmla="*/ 103389 w 198462"/>
                  <a:gd name="csY234" fmla="*/ 630990 h 896993"/>
                  <a:gd name="csX235" fmla="*/ 101588 w 198462"/>
                  <a:gd name="csY235" fmla="*/ 643100 h 896993"/>
                  <a:gd name="csX236" fmla="*/ 101588 w 198462"/>
                  <a:gd name="csY236" fmla="*/ 643238 h 896993"/>
                  <a:gd name="csX237" fmla="*/ 105051 w 198462"/>
                  <a:gd name="csY237" fmla="*/ 652026 h 896993"/>
                  <a:gd name="csX238" fmla="*/ 106712 w 198462"/>
                  <a:gd name="csY238" fmla="*/ 658946 h 896993"/>
                  <a:gd name="csX239" fmla="*/ 106712 w 198462"/>
                  <a:gd name="csY239" fmla="*/ 659085 h 896993"/>
                  <a:gd name="csX240" fmla="*/ 106919 w 198462"/>
                  <a:gd name="csY240" fmla="*/ 661646 h 896993"/>
                  <a:gd name="csX241" fmla="*/ 107265 w 198462"/>
                  <a:gd name="csY241" fmla="*/ 668082 h 896993"/>
                  <a:gd name="csX242" fmla="*/ 107058 w 198462"/>
                  <a:gd name="csY242" fmla="*/ 676179 h 896993"/>
                  <a:gd name="csX243" fmla="*/ 102489 w 198462"/>
                  <a:gd name="csY243" fmla="*/ 698876 h 896993"/>
                  <a:gd name="csX244" fmla="*/ 101104 w 198462"/>
                  <a:gd name="csY244" fmla="*/ 702266 h 896993"/>
                  <a:gd name="csX245" fmla="*/ 99097 w 198462"/>
                  <a:gd name="csY245" fmla="*/ 713407 h 896993"/>
                  <a:gd name="csX246" fmla="*/ 95774 w 198462"/>
                  <a:gd name="csY246" fmla="*/ 724340 h 896993"/>
                  <a:gd name="csX247" fmla="*/ 92589 w 198462"/>
                  <a:gd name="csY247" fmla="*/ 736520 h 896993"/>
                  <a:gd name="csX248" fmla="*/ 91827 w 198462"/>
                  <a:gd name="csY248" fmla="*/ 756656 h 896993"/>
                  <a:gd name="csX249" fmla="*/ 94528 w 198462"/>
                  <a:gd name="csY249" fmla="*/ 761777 h 896993"/>
                  <a:gd name="csX250" fmla="*/ 99097 w 198462"/>
                  <a:gd name="csY250" fmla="*/ 765030 h 896993"/>
                  <a:gd name="csX251" fmla="*/ 99304 w 198462"/>
                  <a:gd name="csY251" fmla="*/ 765030 h 896993"/>
                  <a:gd name="csX252" fmla="*/ 107267 w 198462"/>
                  <a:gd name="csY252" fmla="*/ 782193 h 896993"/>
                  <a:gd name="csX253" fmla="*/ 110175 w 198462"/>
                  <a:gd name="csY253" fmla="*/ 794511 h 896993"/>
                  <a:gd name="csX254" fmla="*/ 110175 w 198462"/>
                  <a:gd name="csY254" fmla="*/ 794509 h 896993"/>
                  <a:gd name="csX255" fmla="*/ 111007 w 198462"/>
                  <a:gd name="csY255" fmla="*/ 797414 h 896993"/>
                  <a:gd name="csX256" fmla="*/ 111007 w 198462"/>
                  <a:gd name="csY256" fmla="*/ 797898 h 896993"/>
                  <a:gd name="csX257" fmla="*/ 111146 w 198462"/>
                  <a:gd name="csY257" fmla="*/ 798175 h 896993"/>
                  <a:gd name="csX258" fmla="*/ 116131 w 198462"/>
                  <a:gd name="csY258" fmla="*/ 806895 h 896993"/>
                  <a:gd name="csX259" fmla="*/ 127141 w 198462"/>
                  <a:gd name="csY259" fmla="*/ 830701 h 896993"/>
                  <a:gd name="csX260" fmla="*/ 133304 w 198462"/>
                  <a:gd name="csY260" fmla="*/ 845371 h 896993"/>
                  <a:gd name="csX261" fmla="*/ 143135 w 198462"/>
                  <a:gd name="csY261" fmla="*/ 859002 h 896993"/>
                  <a:gd name="csX262" fmla="*/ 146459 w 198462"/>
                  <a:gd name="csY262" fmla="*/ 869589 h 896993"/>
                  <a:gd name="csX263" fmla="*/ 148882 w 198462"/>
                  <a:gd name="csY263" fmla="*/ 877477 h 896993"/>
                  <a:gd name="csX264" fmla="*/ 151376 w 198462"/>
                  <a:gd name="csY264" fmla="*/ 884675 h 896993"/>
                  <a:gd name="csX265" fmla="*/ 152622 w 198462"/>
                  <a:gd name="csY265" fmla="*/ 892079 h 896993"/>
                  <a:gd name="csX266" fmla="*/ 152277 w 198462"/>
                  <a:gd name="csY266" fmla="*/ 896507 h 896993"/>
                  <a:gd name="csX267" fmla="*/ 152277 w 198462"/>
                  <a:gd name="csY267" fmla="*/ 896646 h 896993"/>
                  <a:gd name="csX268" fmla="*/ 148259 w 198462"/>
                  <a:gd name="csY268" fmla="*/ 896648 h 896993"/>
                  <a:gd name="csX269" fmla="*/ 148328 w 198462"/>
                  <a:gd name="csY269" fmla="*/ 896026 h 896993"/>
                  <a:gd name="csX270" fmla="*/ 148605 w 198462"/>
                  <a:gd name="csY270" fmla="*/ 892011 h 896993"/>
                  <a:gd name="csX271" fmla="*/ 147498 w 198462"/>
                  <a:gd name="csY271" fmla="*/ 885507 h 896993"/>
                  <a:gd name="csX272" fmla="*/ 145420 w 198462"/>
                  <a:gd name="csY272" fmla="*/ 879209 h 896993"/>
                  <a:gd name="csX273" fmla="*/ 145420 w 198462"/>
                  <a:gd name="csY273" fmla="*/ 879209 h 896993"/>
                  <a:gd name="csX274" fmla="*/ 142581 w 198462"/>
                  <a:gd name="csY274" fmla="*/ 870421 h 896993"/>
                  <a:gd name="csX275" fmla="*/ 139464 w 198462"/>
                  <a:gd name="csY275" fmla="*/ 860456 h 896993"/>
                  <a:gd name="csX276" fmla="*/ 130393 w 198462"/>
                  <a:gd name="csY276" fmla="*/ 847931 h 896993"/>
                  <a:gd name="csX277" fmla="*/ 123123 w 198462"/>
                  <a:gd name="csY277" fmla="*/ 830978 h 896993"/>
                  <a:gd name="csX278" fmla="*/ 112807 w 198462"/>
                  <a:gd name="csY278" fmla="*/ 808972 h 896993"/>
                  <a:gd name="csX279" fmla="*/ 107061 w 198462"/>
                  <a:gd name="csY279" fmla="*/ 798453 h 896993"/>
                  <a:gd name="csX280" fmla="*/ 107061 w 198462"/>
                  <a:gd name="csY280" fmla="*/ 798107 h 896993"/>
                  <a:gd name="csX281" fmla="*/ 106438 w 198462"/>
                  <a:gd name="csY281" fmla="*/ 796101 h 896993"/>
                  <a:gd name="csX282" fmla="*/ 103253 w 198462"/>
                  <a:gd name="csY282" fmla="*/ 782677 h 896993"/>
                  <a:gd name="csX283" fmla="*/ 98199 w 198462"/>
                  <a:gd name="csY283" fmla="*/ 768558 h 896993"/>
                  <a:gd name="csX284" fmla="*/ 98197 w 198462"/>
                  <a:gd name="csY284" fmla="*/ 768558 h 896993"/>
                  <a:gd name="csX285" fmla="*/ 91411 w 198462"/>
                  <a:gd name="csY285" fmla="*/ 763992 h 896993"/>
                  <a:gd name="csX286" fmla="*/ 87810 w 198462"/>
                  <a:gd name="csY286" fmla="*/ 756794 h 896993"/>
                  <a:gd name="csX287" fmla="*/ 87810 w 198462"/>
                  <a:gd name="csY287" fmla="*/ 756794 h 896993"/>
                  <a:gd name="csX288" fmla="*/ 88572 w 198462"/>
                  <a:gd name="csY288" fmla="*/ 736033 h 896993"/>
                  <a:gd name="csX289" fmla="*/ 92173 w 198462"/>
                  <a:gd name="csY289" fmla="*/ 722608 h 896993"/>
                  <a:gd name="csX290" fmla="*/ 92173 w 198462"/>
                  <a:gd name="csY290" fmla="*/ 722611 h 896993"/>
                  <a:gd name="csX291" fmla="*/ 95151 w 198462"/>
                  <a:gd name="csY291" fmla="*/ 712578 h 896993"/>
                  <a:gd name="csX292" fmla="*/ 97090 w 198462"/>
                  <a:gd name="csY292" fmla="*/ 702407 h 896993"/>
                  <a:gd name="csX293" fmla="*/ 97090 w 198462"/>
                  <a:gd name="csY293" fmla="*/ 702404 h 896993"/>
                  <a:gd name="csX294" fmla="*/ 98752 w 198462"/>
                  <a:gd name="csY294" fmla="*/ 697490 h 896993"/>
                  <a:gd name="csX295" fmla="*/ 103044 w 198462"/>
                  <a:gd name="csY295" fmla="*/ 676661 h 896993"/>
                  <a:gd name="csX296" fmla="*/ 103044 w 198462"/>
                  <a:gd name="csY296" fmla="*/ 676245 h 896993"/>
                  <a:gd name="csX297" fmla="*/ 103250 w 198462"/>
                  <a:gd name="csY297" fmla="*/ 667873 h 896993"/>
                  <a:gd name="csX298" fmla="*/ 102905 w 198462"/>
                  <a:gd name="csY298" fmla="*/ 661784 h 896993"/>
                  <a:gd name="csX299" fmla="*/ 102698 w 198462"/>
                  <a:gd name="csY299" fmla="*/ 658601 h 896993"/>
                  <a:gd name="csX300" fmla="*/ 101175 w 198462"/>
                  <a:gd name="csY300" fmla="*/ 652996 h 896993"/>
                  <a:gd name="csX301" fmla="*/ 98058 w 198462"/>
                  <a:gd name="csY301" fmla="*/ 644831 h 896993"/>
                  <a:gd name="csX302" fmla="*/ 98058 w 198462"/>
                  <a:gd name="csY302" fmla="*/ 644692 h 896993"/>
                  <a:gd name="csX303" fmla="*/ 99513 w 198462"/>
                  <a:gd name="csY303" fmla="*/ 629745 h 896993"/>
                  <a:gd name="csX304" fmla="*/ 101314 w 198462"/>
                  <a:gd name="csY304" fmla="*/ 623379 h 896993"/>
                  <a:gd name="csX305" fmla="*/ 101868 w 198462"/>
                  <a:gd name="csY305" fmla="*/ 607671 h 896993"/>
                  <a:gd name="csX306" fmla="*/ 102975 w 198462"/>
                  <a:gd name="csY306" fmla="*/ 597845 h 896993"/>
                  <a:gd name="csX307" fmla="*/ 102975 w 198462"/>
                  <a:gd name="csY307" fmla="*/ 597706 h 896993"/>
                  <a:gd name="csX308" fmla="*/ 104569 w 198462"/>
                  <a:gd name="csY308" fmla="*/ 584488 h 896993"/>
                  <a:gd name="csX309" fmla="*/ 110661 w 198462"/>
                  <a:gd name="csY309" fmla="*/ 563798 h 896993"/>
                  <a:gd name="csX310" fmla="*/ 117586 w 198462"/>
                  <a:gd name="csY310" fmla="*/ 556948 h 896993"/>
                  <a:gd name="csX311" fmla="*/ 125479 w 198462"/>
                  <a:gd name="csY311" fmla="*/ 544700 h 896993"/>
                  <a:gd name="csX312" fmla="*/ 126172 w 198462"/>
                  <a:gd name="csY312" fmla="*/ 543800 h 896993"/>
                  <a:gd name="csX313" fmla="*/ 126866 w 198462"/>
                  <a:gd name="csY313" fmla="*/ 541656 h 896993"/>
                  <a:gd name="csX314" fmla="*/ 127766 w 198462"/>
                  <a:gd name="csY314" fmla="*/ 537089 h 896993"/>
                  <a:gd name="csX315" fmla="*/ 127559 w 198462"/>
                  <a:gd name="csY315" fmla="*/ 531207 h 896993"/>
                  <a:gd name="csX316" fmla="*/ 127554 w 198462"/>
                  <a:gd name="csY316" fmla="*/ 531204 h 896993"/>
                  <a:gd name="csX317" fmla="*/ 134479 w 198462"/>
                  <a:gd name="csY317" fmla="*/ 514458 h 896993"/>
                  <a:gd name="csX318" fmla="*/ 138770 w 198462"/>
                  <a:gd name="csY318" fmla="*/ 510375 h 896993"/>
                  <a:gd name="csX319" fmla="*/ 138773 w 198462"/>
                  <a:gd name="csY319" fmla="*/ 510375 h 896993"/>
                  <a:gd name="csX320" fmla="*/ 145766 w 198462"/>
                  <a:gd name="csY320" fmla="*/ 504354 h 896993"/>
                  <a:gd name="csX321" fmla="*/ 147495 w 198462"/>
                  <a:gd name="csY321" fmla="*/ 503732 h 896993"/>
                  <a:gd name="csX322" fmla="*/ 147495 w 198462"/>
                  <a:gd name="csY322" fmla="*/ 503732 h 896993"/>
                  <a:gd name="csX323" fmla="*/ 152897 w 198462"/>
                  <a:gd name="csY323" fmla="*/ 495083 h 896993"/>
                  <a:gd name="csX324" fmla="*/ 152758 w 198462"/>
                  <a:gd name="csY324" fmla="*/ 490378 h 896993"/>
                  <a:gd name="csX325" fmla="*/ 152758 w 198462"/>
                  <a:gd name="csY325" fmla="*/ 490378 h 896993"/>
                  <a:gd name="csX326" fmla="*/ 150958 w 198462"/>
                  <a:gd name="csY326" fmla="*/ 485673 h 896993"/>
                  <a:gd name="csX327" fmla="*/ 148534 w 198462"/>
                  <a:gd name="csY327" fmla="*/ 479997 h 896993"/>
                  <a:gd name="csX328" fmla="*/ 148534 w 198462"/>
                  <a:gd name="csY328" fmla="*/ 479858 h 896993"/>
                  <a:gd name="csX329" fmla="*/ 146040 w 198462"/>
                  <a:gd name="csY329" fmla="*/ 470932 h 896993"/>
                  <a:gd name="csX330" fmla="*/ 141955 w 198462"/>
                  <a:gd name="csY330" fmla="*/ 461796 h 896993"/>
                  <a:gd name="csX331" fmla="*/ 141958 w 198462"/>
                  <a:gd name="csY331" fmla="*/ 461796 h 896993"/>
                  <a:gd name="csX332" fmla="*/ 140019 w 198462"/>
                  <a:gd name="csY332" fmla="*/ 455085 h 896993"/>
                  <a:gd name="csX333" fmla="*/ 137873 w 198462"/>
                  <a:gd name="csY333" fmla="*/ 443044 h 896993"/>
                  <a:gd name="csX334" fmla="*/ 137873 w 198462"/>
                  <a:gd name="csY334" fmla="*/ 443044 h 896993"/>
                  <a:gd name="csX335" fmla="*/ 136211 w 198462"/>
                  <a:gd name="csY335" fmla="*/ 435569 h 896993"/>
                  <a:gd name="csX336" fmla="*/ 134549 w 198462"/>
                  <a:gd name="csY336" fmla="*/ 419584 h 896993"/>
                  <a:gd name="csX337" fmla="*/ 134549 w 198462"/>
                  <a:gd name="csY337" fmla="*/ 419586 h 896993"/>
                  <a:gd name="csX338" fmla="*/ 136004 w 198462"/>
                  <a:gd name="csY338" fmla="*/ 410798 h 896993"/>
                  <a:gd name="csX339" fmla="*/ 136004 w 198462"/>
                  <a:gd name="csY339" fmla="*/ 398205 h 896993"/>
                  <a:gd name="csX340" fmla="*/ 136004 w 198462"/>
                  <a:gd name="csY340" fmla="*/ 397998 h 896993"/>
                  <a:gd name="csX341" fmla="*/ 136004 w 198462"/>
                  <a:gd name="csY341" fmla="*/ 396615 h 896993"/>
                  <a:gd name="csX342" fmla="*/ 134620 w 198462"/>
                  <a:gd name="csY342" fmla="*/ 388518 h 896993"/>
                  <a:gd name="csX343" fmla="*/ 133652 w 198462"/>
                  <a:gd name="csY343" fmla="*/ 385264 h 896993"/>
                  <a:gd name="csX344" fmla="*/ 142583 w 198462"/>
                  <a:gd name="csY344" fmla="*/ 368795 h 896993"/>
                  <a:gd name="csX345" fmla="*/ 146600 w 198462"/>
                  <a:gd name="csY345" fmla="*/ 366789 h 896993"/>
                  <a:gd name="csX346" fmla="*/ 159963 w 198462"/>
                  <a:gd name="csY346" fmla="*/ 361600 h 896993"/>
                  <a:gd name="csX347" fmla="*/ 172495 w 198462"/>
                  <a:gd name="csY347" fmla="*/ 356895 h 896993"/>
                  <a:gd name="csX348" fmla="*/ 172631 w 198462"/>
                  <a:gd name="csY348" fmla="*/ 356892 h 896993"/>
                  <a:gd name="csX349" fmla="*/ 179556 w 198462"/>
                  <a:gd name="csY349" fmla="*/ 354125 h 896993"/>
                  <a:gd name="csX350" fmla="*/ 190495 w 198462"/>
                  <a:gd name="csY350" fmla="*/ 349349 h 896993"/>
                  <a:gd name="csX351" fmla="*/ 194096 w 198462"/>
                  <a:gd name="csY351" fmla="*/ 337724 h 896993"/>
                  <a:gd name="csX352" fmla="*/ 194302 w 198462"/>
                  <a:gd name="csY352" fmla="*/ 313779 h 896993"/>
                  <a:gd name="csX353" fmla="*/ 194302 w 198462"/>
                  <a:gd name="csY353" fmla="*/ 313779 h 896993"/>
                  <a:gd name="csX354" fmla="*/ 191256 w 198462"/>
                  <a:gd name="csY354" fmla="*/ 300770 h 896993"/>
                  <a:gd name="csX355" fmla="*/ 188278 w 198462"/>
                  <a:gd name="csY355" fmla="*/ 292535 h 896993"/>
                  <a:gd name="csX356" fmla="*/ 188278 w 198462"/>
                  <a:gd name="csY356" fmla="*/ 292535 h 896993"/>
                  <a:gd name="csX357" fmla="*/ 186894 w 198462"/>
                  <a:gd name="csY357" fmla="*/ 289558 h 896993"/>
                  <a:gd name="csX358" fmla="*/ 184125 w 198462"/>
                  <a:gd name="csY358" fmla="*/ 289490 h 896993"/>
                  <a:gd name="csX359" fmla="*/ 181286 w 198462"/>
                  <a:gd name="csY359" fmla="*/ 290251 h 896993"/>
                  <a:gd name="csX360" fmla="*/ 173322 w 198462"/>
                  <a:gd name="csY360" fmla="*/ 290874 h 896993"/>
                  <a:gd name="csX361" fmla="*/ 171729 w 198462"/>
                  <a:gd name="csY361" fmla="*/ 291080 h 896993"/>
                  <a:gd name="csX362" fmla="*/ 171454 w 198462"/>
                  <a:gd name="csY362" fmla="*/ 291083 h 896993"/>
                  <a:gd name="csX363" fmla="*/ 168269 w 198462"/>
                  <a:gd name="csY363" fmla="*/ 291567 h 896993"/>
                  <a:gd name="csX364" fmla="*/ 166400 w 198462"/>
                  <a:gd name="csY364" fmla="*/ 292328 h 896993"/>
                  <a:gd name="csX365" fmla="*/ 166330 w 198462"/>
                  <a:gd name="csY365" fmla="*/ 292328 h 896993"/>
                  <a:gd name="csX366" fmla="*/ 149366 w 198462"/>
                  <a:gd name="csY366" fmla="*/ 278558 h 896993"/>
                  <a:gd name="csX367" fmla="*/ 146320 w 198462"/>
                  <a:gd name="csY367" fmla="*/ 271983 h 896993"/>
                  <a:gd name="csX368" fmla="*/ 146320 w 198462"/>
                  <a:gd name="csY368" fmla="*/ 271983 h 896993"/>
                  <a:gd name="csX369" fmla="*/ 142374 w 198462"/>
                  <a:gd name="csY369" fmla="*/ 261463 h 896993"/>
                  <a:gd name="csX370" fmla="*/ 140574 w 198462"/>
                  <a:gd name="csY370" fmla="*/ 254475 h 896993"/>
                  <a:gd name="csX371" fmla="*/ 138912 w 198462"/>
                  <a:gd name="csY371" fmla="*/ 241121 h 896993"/>
                  <a:gd name="csX372" fmla="*/ 139050 w 198462"/>
                  <a:gd name="csY372" fmla="*/ 236483 h 896993"/>
                  <a:gd name="csX373" fmla="*/ 132887 w 198462"/>
                  <a:gd name="csY373" fmla="*/ 225619 h 896993"/>
                  <a:gd name="csX374" fmla="*/ 132887 w 198462"/>
                  <a:gd name="csY374" fmla="*/ 225619 h 896993"/>
                  <a:gd name="csX375" fmla="*/ 133026 w 198462"/>
                  <a:gd name="csY375" fmla="*/ 222991 h 896993"/>
                  <a:gd name="csX376" fmla="*/ 128941 w 198462"/>
                  <a:gd name="csY376" fmla="*/ 212126 h 896993"/>
                  <a:gd name="csX377" fmla="*/ 127347 w 198462"/>
                  <a:gd name="csY377" fmla="*/ 202991 h 896993"/>
                  <a:gd name="csX378" fmla="*/ 127347 w 198462"/>
                  <a:gd name="csY378" fmla="*/ 202991 h 896993"/>
                  <a:gd name="csX379" fmla="*/ 127625 w 198462"/>
                  <a:gd name="csY379" fmla="*/ 196347 h 896993"/>
                  <a:gd name="csX380" fmla="*/ 124856 w 198462"/>
                  <a:gd name="csY380" fmla="*/ 189843 h 896993"/>
                  <a:gd name="csX381" fmla="*/ 123817 w 198462"/>
                  <a:gd name="csY381" fmla="*/ 188598 h 896993"/>
                  <a:gd name="csX382" fmla="*/ 123333 w 198462"/>
                  <a:gd name="csY382" fmla="*/ 187214 h 896993"/>
                  <a:gd name="csX383" fmla="*/ 123333 w 198462"/>
                  <a:gd name="csY383" fmla="*/ 187076 h 896993"/>
                  <a:gd name="csX384" fmla="*/ 120148 w 198462"/>
                  <a:gd name="csY384" fmla="*/ 181262 h 896993"/>
                  <a:gd name="csX385" fmla="*/ 113294 w 198462"/>
                  <a:gd name="csY385" fmla="*/ 175586 h 896993"/>
                  <a:gd name="csX386" fmla="*/ 113292 w 198462"/>
                  <a:gd name="csY386" fmla="*/ 175589 h 896993"/>
                  <a:gd name="csX387" fmla="*/ 105606 w 198462"/>
                  <a:gd name="csY387" fmla="*/ 166940 h 896993"/>
                  <a:gd name="csX388" fmla="*/ 106090 w 198462"/>
                  <a:gd name="csY388" fmla="*/ 161473 h 896993"/>
                  <a:gd name="csX389" fmla="*/ 106296 w 198462"/>
                  <a:gd name="csY389" fmla="*/ 156146 h 896993"/>
                  <a:gd name="csX390" fmla="*/ 101379 w 198462"/>
                  <a:gd name="csY390" fmla="*/ 149364 h 896993"/>
                  <a:gd name="csX391" fmla="*/ 98956 w 198462"/>
                  <a:gd name="csY391" fmla="*/ 148671 h 896993"/>
                  <a:gd name="csX392" fmla="*/ 98958 w 198462"/>
                  <a:gd name="csY392" fmla="*/ 148668 h 896993"/>
                  <a:gd name="csX393" fmla="*/ 96328 w 198462"/>
                  <a:gd name="csY393" fmla="*/ 147769 h 896993"/>
                  <a:gd name="csX394" fmla="*/ 95844 w 198462"/>
                  <a:gd name="csY394" fmla="*/ 133237 h 896993"/>
                  <a:gd name="csX395" fmla="*/ 97090 w 198462"/>
                  <a:gd name="csY395" fmla="*/ 130816 h 896993"/>
                  <a:gd name="csX396" fmla="*/ 97090 w 198462"/>
                  <a:gd name="csY396" fmla="*/ 130816 h 896993"/>
                  <a:gd name="csX397" fmla="*/ 100830 w 198462"/>
                  <a:gd name="csY397" fmla="*/ 121405 h 896993"/>
                  <a:gd name="csX398" fmla="*/ 101523 w 198462"/>
                  <a:gd name="csY398" fmla="*/ 120367 h 896993"/>
                  <a:gd name="csX399" fmla="*/ 101520 w 198462"/>
                  <a:gd name="csY399" fmla="*/ 120367 h 896993"/>
                  <a:gd name="csX400" fmla="*/ 102489 w 198462"/>
                  <a:gd name="csY400" fmla="*/ 115316 h 896993"/>
                  <a:gd name="csX401" fmla="*/ 103250 w 198462"/>
                  <a:gd name="csY401" fmla="*/ 112688 h 896993"/>
                  <a:gd name="csX402" fmla="*/ 103253 w 198462"/>
                  <a:gd name="csY402" fmla="*/ 112685 h 896993"/>
                  <a:gd name="csX403" fmla="*/ 102975 w 198462"/>
                  <a:gd name="csY403" fmla="*/ 102166 h 896993"/>
                  <a:gd name="csX404" fmla="*/ 99513 w 198462"/>
                  <a:gd name="csY404" fmla="*/ 91163 h 896993"/>
                  <a:gd name="csX405" fmla="*/ 90788 w 198462"/>
                  <a:gd name="csY405" fmla="*/ 83966 h 896993"/>
                  <a:gd name="csX406" fmla="*/ 84141 w 198462"/>
                  <a:gd name="csY406" fmla="*/ 80160 h 896993"/>
                  <a:gd name="csX407" fmla="*/ 74238 w 198462"/>
                  <a:gd name="csY407" fmla="*/ 56148 h 896993"/>
                  <a:gd name="csX408" fmla="*/ 71954 w 198462"/>
                  <a:gd name="csY408" fmla="*/ 42723 h 896993"/>
                  <a:gd name="csX409" fmla="*/ 71054 w 198462"/>
                  <a:gd name="csY409" fmla="*/ 40856 h 896993"/>
                  <a:gd name="csX410" fmla="*/ 62399 w 198462"/>
                  <a:gd name="csY410" fmla="*/ 24386 h 896993"/>
                  <a:gd name="csX411" fmla="*/ 62399 w 198462"/>
                  <a:gd name="csY411" fmla="*/ 24386 h 896993"/>
                  <a:gd name="csX412" fmla="*/ 58660 w 198462"/>
                  <a:gd name="csY412" fmla="*/ 16014 h 896993"/>
                  <a:gd name="csX413" fmla="*/ 51528 w 198462"/>
                  <a:gd name="csY413" fmla="*/ 3766 h 896993"/>
                  <a:gd name="csX414" fmla="*/ 40657 w 198462"/>
                  <a:gd name="csY414" fmla="*/ 4666 h 896993"/>
                  <a:gd name="csX415" fmla="*/ 38302 w 198462"/>
                  <a:gd name="csY415" fmla="*/ 13247 h 896993"/>
                  <a:gd name="csX416" fmla="*/ 38302 w 198462"/>
                  <a:gd name="csY416" fmla="*/ 17191 h 896993"/>
                  <a:gd name="csX417" fmla="*/ 37886 w 198462"/>
                  <a:gd name="csY417" fmla="*/ 21206 h 896993"/>
                  <a:gd name="csX418" fmla="*/ 37886 w 198462"/>
                  <a:gd name="csY418" fmla="*/ 21345 h 896993"/>
                  <a:gd name="csX419" fmla="*/ 32485 w 198462"/>
                  <a:gd name="csY419" fmla="*/ 24666 h 896993"/>
                  <a:gd name="csX420" fmla="*/ 32281 w 198462"/>
                  <a:gd name="csY420" fmla="*/ 24664 h 896993"/>
                  <a:gd name="csX421" fmla="*/ 19125 w 198462"/>
                  <a:gd name="csY421" fmla="*/ 26324 h 896993"/>
                  <a:gd name="csX422" fmla="*/ 12410 w 198462"/>
                  <a:gd name="csY422" fmla="*/ 26118 h 896993"/>
                  <a:gd name="csX423" fmla="*/ 4101 w 198462"/>
                  <a:gd name="csY423" fmla="*/ 29994 h 896993"/>
                  <a:gd name="csX424" fmla="*/ 6731 w 198462"/>
                  <a:gd name="csY424" fmla="*/ 36914 h 896993"/>
                  <a:gd name="csX425" fmla="*/ 7977 w 198462"/>
                  <a:gd name="csY425" fmla="*/ 39475 h 896993"/>
                  <a:gd name="csX426" fmla="*/ 8670 w 198462"/>
                  <a:gd name="csY426" fmla="*/ 40929 h 896993"/>
                  <a:gd name="csX427" fmla="*/ 18364 w 198462"/>
                  <a:gd name="csY427" fmla="*/ 76083 h 896993"/>
                  <a:gd name="csX428" fmla="*/ 20303 w 198462"/>
                  <a:gd name="csY428" fmla="*/ 87847 h 896993"/>
                  <a:gd name="csX429" fmla="*/ 22242 w 198462"/>
                  <a:gd name="csY429" fmla="*/ 98918 h 896993"/>
                  <a:gd name="csX430" fmla="*/ 23142 w 198462"/>
                  <a:gd name="csY430" fmla="*/ 104316 h 896993"/>
                  <a:gd name="csX431" fmla="*/ 23904 w 198462"/>
                  <a:gd name="csY431" fmla="*/ 107983 h 896993"/>
                  <a:gd name="csX432" fmla="*/ 23901 w 198462"/>
                  <a:gd name="csY432" fmla="*/ 107980 h 896993"/>
                  <a:gd name="csX433" fmla="*/ 26118 w 198462"/>
                  <a:gd name="csY433" fmla="*/ 117600 h 896993"/>
                  <a:gd name="csX434" fmla="*/ 28195 w 198462"/>
                  <a:gd name="csY434" fmla="*/ 132892 h 896993"/>
                  <a:gd name="csX435" fmla="*/ 29235 w 198462"/>
                  <a:gd name="csY435" fmla="*/ 135591 h 896993"/>
                  <a:gd name="csX436" fmla="*/ 29789 w 198462"/>
                  <a:gd name="csY436" fmla="*/ 141889 h 896993"/>
                  <a:gd name="csX437" fmla="*/ 29789 w 198462"/>
                  <a:gd name="csY437" fmla="*/ 142028 h 896993"/>
                  <a:gd name="csX438" fmla="*/ 30205 w 198462"/>
                  <a:gd name="csY438" fmla="*/ 150054 h 896993"/>
                  <a:gd name="csX439" fmla="*/ 30551 w 198462"/>
                  <a:gd name="csY439" fmla="*/ 155521 h 896993"/>
                  <a:gd name="csX440" fmla="*/ 32558 w 198462"/>
                  <a:gd name="csY440" fmla="*/ 177943 h 896993"/>
                  <a:gd name="csX441" fmla="*/ 32974 w 198462"/>
                  <a:gd name="csY441" fmla="*/ 180780 h 896993"/>
                  <a:gd name="csX442" fmla="*/ 36504 w 198462"/>
                  <a:gd name="csY442" fmla="*/ 191368 h 896993"/>
                  <a:gd name="csX443" fmla="*/ 40244 w 198462"/>
                  <a:gd name="csY443" fmla="*/ 202854 h 896993"/>
                  <a:gd name="csX444" fmla="*/ 40244 w 198462"/>
                  <a:gd name="csY444" fmla="*/ 202852 h 896993"/>
                  <a:gd name="csX445" fmla="*/ 40938 w 198462"/>
                  <a:gd name="csY445" fmla="*/ 212194 h 896993"/>
                  <a:gd name="csX446" fmla="*/ 40938 w 198462"/>
                  <a:gd name="csY446" fmla="*/ 221466 h 896993"/>
                  <a:gd name="csX447" fmla="*/ 40938 w 198462"/>
                  <a:gd name="csY447" fmla="*/ 229354 h 896993"/>
                  <a:gd name="csX448" fmla="*/ 40938 w 198462"/>
                  <a:gd name="csY448" fmla="*/ 238074 h 896993"/>
                  <a:gd name="csX449" fmla="*/ 40938 w 198462"/>
                  <a:gd name="csY449" fmla="*/ 238835 h 896993"/>
                  <a:gd name="csX450" fmla="*/ 39692 w 198462"/>
                  <a:gd name="csY450" fmla="*/ 271983 h 896993"/>
                  <a:gd name="csX451" fmla="*/ 37407 w 198462"/>
                  <a:gd name="csY451" fmla="*/ 282779 h 896993"/>
                  <a:gd name="csX452" fmla="*/ 36300 w 198462"/>
                  <a:gd name="csY452" fmla="*/ 287277 h 896993"/>
                  <a:gd name="csX453" fmla="*/ 36295 w 198462"/>
                  <a:gd name="csY453" fmla="*/ 287277 h 896993"/>
                  <a:gd name="csX454" fmla="*/ 31794 w 198462"/>
                  <a:gd name="csY454" fmla="*/ 293853 h 896993"/>
                  <a:gd name="csX455" fmla="*/ 28609 w 198462"/>
                  <a:gd name="csY455" fmla="*/ 298351 h 896993"/>
                  <a:gd name="csX456" fmla="*/ 28609 w 198462"/>
                  <a:gd name="csY456" fmla="*/ 298628 h 896993"/>
                  <a:gd name="csX457" fmla="*/ 28332 w 198462"/>
                  <a:gd name="csY457" fmla="*/ 299944 h 896993"/>
                  <a:gd name="csX458" fmla="*/ 28334 w 198462"/>
                  <a:gd name="csY458" fmla="*/ 299939 h 896993"/>
                  <a:gd name="csX459" fmla="*/ 27641 w 198462"/>
                  <a:gd name="csY459" fmla="*/ 306443 h 896993"/>
                  <a:gd name="csX460" fmla="*/ 27848 w 198462"/>
                  <a:gd name="csY460" fmla="*/ 313847 h 896993"/>
                  <a:gd name="csX461" fmla="*/ 27848 w 198462"/>
                  <a:gd name="csY461" fmla="*/ 313850 h 896993"/>
                  <a:gd name="csX462" fmla="*/ 30894 w 198462"/>
                  <a:gd name="csY462" fmla="*/ 321809 h 896993"/>
                  <a:gd name="csX463" fmla="*/ 32487 w 198462"/>
                  <a:gd name="csY463" fmla="*/ 336962 h 896993"/>
                  <a:gd name="csX464" fmla="*/ 32487 w 198462"/>
                  <a:gd name="csY464" fmla="*/ 336962 h 896993"/>
                  <a:gd name="csX465" fmla="*/ 32626 w 198462"/>
                  <a:gd name="csY465" fmla="*/ 345960 h 896993"/>
                  <a:gd name="csX466" fmla="*/ 32765 w 198462"/>
                  <a:gd name="csY466" fmla="*/ 354957 h 896993"/>
                  <a:gd name="csX467" fmla="*/ 33665 w 198462"/>
                  <a:gd name="csY467" fmla="*/ 360771 h 896993"/>
                  <a:gd name="csX468" fmla="*/ 34149 w 198462"/>
                  <a:gd name="csY468" fmla="*/ 362986 h 896993"/>
                  <a:gd name="csX469" fmla="*/ 34149 w 198462"/>
                  <a:gd name="csY469" fmla="*/ 362981 h 896993"/>
                  <a:gd name="csX470" fmla="*/ 34911 w 198462"/>
                  <a:gd name="csY470" fmla="*/ 370730 h 896993"/>
                  <a:gd name="csX471" fmla="*/ 35743 w 198462"/>
                  <a:gd name="csY471" fmla="*/ 386645 h 896993"/>
                  <a:gd name="csX472" fmla="*/ 40451 w 198462"/>
                  <a:gd name="csY472" fmla="*/ 401799 h 896993"/>
                  <a:gd name="csX473" fmla="*/ 40451 w 198462"/>
                  <a:gd name="csY473" fmla="*/ 401937 h 896993"/>
                  <a:gd name="csX474" fmla="*/ 43429 w 198462"/>
                  <a:gd name="csY474" fmla="*/ 409964 h 896993"/>
                  <a:gd name="csX475" fmla="*/ 43429 w 198462"/>
                  <a:gd name="csY475" fmla="*/ 409967 h 896993"/>
                  <a:gd name="csX476" fmla="*/ 43290 w 198462"/>
                  <a:gd name="csY476" fmla="*/ 413427 h 896993"/>
                  <a:gd name="csX477" fmla="*/ 37198 w 198462"/>
                  <a:gd name="csY477" fmla="*/ 429480 h 896993"/>
                  <a:gd name="csX478" fmla="*/ 33390 w 198462"/>
                  <a:gd name="csY478" fmla="*/ 436056 h 896993"/>
                  <a:gd name="csX479" fmla="*/ 33045 w 198462"/>
                  <a:gd name="csY479" fmla="*/ 436610 h 896993"/>
                  <a:gd name="csX480" fmla="*/ 36646 w 198462"/>
                  <a:gd name="csY480" fmla="*/ 456955 h 896993"/>
                  <a:gd name="csX481" fmla="*/ 37130 w 198462"/>
                  <a:gd name="csY481" fmla="*/ 458477 h 896993"/>
                  <a:gd name="csX482" fmla="*/ 37130 w 198462"/>
                  <a:gd name="csY482" fmla="*/ 458616 h 896993"/>
                  <a:gd name="csX483" fmla="*/ 38098 w 198462"/>
                  <a:gd name="csY483" fmla="*/ 459722 h 896993"/>
                  <a:gd name="csX484" fmla="*/ 38514 w 198462"/>
                  <a:gd name="csY484" fmla="*/ 460690 h 896993"/>
                  <a:gd name="csX485" fmla="*/ 40592 w 198462"/>
                  <a:gd name="csY485" fmla="*/ 471071 h 896993"/>
                  <a:gd name="csX486" fmla="*/ 41908 w 198462"/>
                  <a:gd name="csY486" fmla="*/ 475224 h 896993"/>
                  <a:gd name="csX487" fmla="*/ 42877 w 198462"/>
                  <a:gd name="csY487" fmla="*/ 483112 h 896993"/>
                  <a:gd name="csX488" fmla="*/ 42738 w 198462"/>
                  <a:gd name="csY488" fmla="*/ 485741 h 896993"/>
                  <a:gd name="csX489" fmla="*/ 42738 w 198462"/>
                  <a:gd name="csY489" fmla="*/ 487956 h 896993"/>
                  <a:gd name="csX490" fmla="*/ 37685 w 198462"/>
                  <a:gd name="csY490" fmla="*/ 510791 h 896993"/>
                  <a:gd name="csX491" fmla="*/ 36091 w 198462"/>
                  <a:gd name="csY491" fmla="*/ 527744 h 896993"/>
                  <a:gd name="csX492" fmla="*/ 35952 w 198462"/>
                  <a:gd name="csY492" fmla="*/ 533903 h 896993"/>
                  <a:gd name="csX493" fmla="*/ 35950 w 198462"/>
                  <a:gd name="csY493" fmla="*/ 533903 h 896993"/>
                  <a:gd name="csX494" fmla="*/ 34704 w 198462"/>
                  <a:gd name="csY494" fmla="*/ 542207 h 896993"/>
                  <a:gd name="csX495" fmla="*/ 33249 w 198462"/>
                  <a:gd name="csY495" fmla="*/ 554733 h 896993"/>
                  <a:gd name="csX496" fmla="*/ 33942 w 198462"/>
                  <a:gd name="csY496" fmla="*/ 570511 h 896993"/>
                  <a:gd name="csX497" fmla="*/ 32213 w 198462"/>
                  <a:gd name="csY497" fmla="*/ 582205 h 896993"/>
                  <a:gd name="csX498" fmla="*/ 32210 w 198462"/>
                  <a:gd name="csY498" fmla="*/ 582205 h 896993"/>
                  <a:gd name="csX499" fmla="*/ 29370 w 198462"/>
                  <a:gd name="csY499" fmla="*/ 595423 h 896993"/>
                  <a:gd name="csX500" fmla="*/ 27086 w 198462"/>
                  <a:gd name="csY500" fmla="*/ 605733 h 896993"/>
                  <a:gd name="csX501" fmla="*/ 26947 w 198462"/>
                  <a:gd name="csY501" fmla="*/ 605940 h 896993"/>
                  <a:gd name="csX502" fmla="*/ 26186 w 198462"/>
                  <a:gd name="csY502" fmla="*/ 606839 h 896993"/>
                  <a:gd name="csX503" fmla="*/ 23417 w 198462"/>
                  <a:gd name="csY503" fmla="*/ 610161 h 896993"/>
                  <a:gd name="csX504" fmla="*/ 22794 w 198462"/>
                  <a:gd name="csY504" fmla="*/ 612029 h 896993"/>
                  <a:gd name="csX505" fmla="*/ 21616 w 198462"/>
                  <a:gd name="csY505" fmla="*/ 615695 h 896993"/>
                  <a:gd name="csX506" fmla="*/ 21616 w 198462"/>
                  <a:gd name="csY506" fmla="*/ 617563 h 896993"/>
                  <a:gd name="csX507" fmla="*/ 22033 w 198462"/>
                  <a:gd name="csY507" fmla="*/ 624138 h 896993"/>
                  <a:gd name="csX508" fmla="*/ 22171 w 198462"/>
                  <a:gd name="csY508" fmla="*/ 625521 h 896993"/>
                  <a:gd name="csX509" fmla="*/ 22171 w 198462"/>
                  <a:gd name="csY509" fmla="*/ 625524 h 896993"/>
                  <a:gd name="csX510" fmla="*/ 29373 w 198462"/>
                  <a:gd name="csY510" fmla="*/ 640955 h 896993"/>
                  <a:gd name="csX511" fmla="*/ 31035 w 198462"/>
                  <a:gd name="csY511" fmla="*/ 643793 h 896993"/>
                  <a:gd name="csX512" fmla="*/ 32558 w 198462"/>
                  <a:gd name="csY512" fmla="*/ 646353 h 896993"/>
                  <a:gd name="csX513" fmla="*/ 35604 w 198462"/>
                  <a:gd name="csY513" fmla="*/ 652374 h 896993"/>
                  <a:gd name="csX514" fmla="*/ 36643 w 198462"/>
                  <a:gd name="csY514" fmla="*/ 658878 h 896993"/>
                  <a:gd name="csX515" fmla="*/ 36989 w 198462"/>
                  <a:gd name="csY515" fmla="*/ 661855 h 896993"/>
                  <a:gd name="csX516" fmla="*/ 37266 w 198462"/>
                  <a:gd name="csY516" fmla="*/ 664209 h 896993"/>
                  <a:gd name="csX517" fmla="*/ 35536 w 198462"/>
                  <a:gd name="csY517" fmla="*/ 679088 h 896993"/>
                  <a:gd name="csX518" fmla="*/ 35533 w 198462"/>
                  <a:gd name="csY518" fmla="*/ 679085 h 896993"/>
                  <a:gd name="csX519" fmla="*/ 31587 w 198462"/>
                  <a:gd name="csY519" fmla="*/ 683306 h 896993"/>
                  <a:gd name="csX520" fmla="*/ 28957 w 198462"/>
                  <a:gd name="csY520" fmla="*/ 685728 h 896993"/>
                  <a:gd name="csX521" fmla="*/ 28957 w 198462"/>
                  <a:gd name="csY521" fmla="*/ 685728 h 896993"/>
                  <a:gd name="csX522" fmla="*/ 31381 w 198462"/>
                  <a:gd name="csY522" fmla="*/ 706142 h 896993"/>
                  <a:gd name="csX523" fmla="*/ 32765 w 198462"/>
                  <a:gd name="csY523" fmla="*/ 714239 h 896993"/>
                  <a:gd name="csX524" fmla="*/ 34149 w 198462"/>
                  <a:gd name="csY524" fmla="*/ 721575 h 896993"/>
                  <a:gd name="csX525" fmla="*/ 37750 w 198462"/>
                  <a:gd name="csY525" fmla="*/ 732717 h 896993"/>
                  <a:gd name="csX526" fmla="*/ 37750 w 198462"/>
                  <a:gd name="csY526" fmla="*/ 732714 h 896993"/>
                  <a:gd name="csX527" fmla="*/ 39066 w 198462"/>
                  <a:gd name="csY527" fmla="*/ 739702 h 896993"/>
                  <a:gd name="csX528" fmla="*/ 40173 w 198462"/>
                  <a:gd name="csY528" fmla="*/ 747039 h 896993"/>
                  <a:gd name="csX529" fmla="*/ 40173 w 198462"/>
                  <a:gd name="csY529" fmla="*/ 747039 h 896993"/>
                  <a:gd name="csX530" fmla="*/ 42390 w 198462"/>
                  <a:gd name="csY530" fmla="*/ 754927 h 896993"/>
                  <a:gd name="csX531" fmla="*/ 44606 w 198462"/>
                  <a:gd name="csY531" fmla="*/ 763163 h 896993"/>
                  <a:gd name="csX532" fmla="*/ 47998 w 198462"/>
                  <a:gd name="csY532" fmla="*/ 773959 h 896993"/>
                  <a:gd name="csX533" fmla="*/ 48066 w 198462"/>
                  <a:gd name="csY533" fmla="*/ 774375 h 896993"/>
                  <a:gd name="csX534" fmla="*/ 51251 w 198462"/>
                  <a:gd name="csY534" fmla="*/ 784685 h 896993"/>
                  <a:gd name="csX535" fmla="*/ 55820 w 198462"/>
                  <a:gd name="csY535" fmla="*/ 796449 h 896993"/>
                  <a:gd name="csX536" fmla="*/ 55823 w 198462"/>
                  <a:gd name="csY536" fmla="*/ 796447 h 896993"/>
                  <a:gd name="csX537" fmla="*/ 59769 w 198462"/>
                  <a:gd name="csY537" fmla="*/ 806827 h 896993"/>
                  <a:gd name="csX538" fmla="*/ 61086 w 198462"/>
                  <a:gd name="csY538" fmla="*/ 818659 h 896993"/>
                  <a:gd name="csX539" fmla="*/ 57830 w 198462"/>
                  <a:gd name="csY539" fmla="*/ 831391 h 896993"/>
                  <a:gd name="csX540" fmla="*/ 55823 w 198462"/>
                  <a:gd name="csY540" fmla="*/ 837550 h 896993"/>
                  <a:gd name="csX541" fmla="*/ 55823 w 198462"/>
                  <a:gd name="csY541" fmla="*/ 837550 h 896993"/>
                  <a:gd name="csX542" fmla="*/ 58385 w 198462"/>
                  <a:gd name="csY542" fmla="*/ 853329 h 896993"/>
                  <a:gd name="csX543" fmla="*/ 62125 w 198462"/>
                  <a:gd name="csY543" fmla="*/ 867999 h 896993"/>
                  <a:gd name="csX544" fmla="*/ 59979 w 198462"/>
                  <a:gd name="csY544" fmla="*/ 875749 h 896993"/>
                  <a:gd name="csX545" fmla="*/ 58662 w 198462"/>
                  <a:gd name="csY545" fmla="*/ 877825 h 896993"/>
                  <a:gd name="csX546" fmla="*/ 58660 w 198462"/>
                  <a:gd name="csY546" fmla="*/ 877825 h 896993"/>
                  <a:gd name="csX547" fmla="*/ 57343 w 198462"/>
                  <a:gd name="csY547" fmla="*/ 885923 h 896993"/>
                  <a:gd name="csX548" fmla="*/ 56927 w 198462"/>
                  <a:gd name="csY548" fmla="*/ 896580 h 896993"/>
                  <a:gd name="csX549" fmla="*/ 52984 w 198462"/>
                  <a:gd name="csY549" fmla="*/ 896578 h 896993"/>
                  <a:gd name="csX550" fmla="*/ 52774 w 198462"/>
                  <a:gd name="csY550" fmla="*/ 896994 h 896993"/>
                  <a:gd name="csX551" fmla="*/ 127625 w 198462"/>
                  <a:gd name="csY551" fmla="*/ 187282 h 896993"/>
                  <a:gd name="csX552" fmla="*/ 127625 w 198462"/>
                  <a:gd name="csY552" fmla="*/ 187282 h 896993"/>
                  <a:gd name="csX553" fmla="*/ 127625 w 198462"/>
                  <a:gd name="csY553" fmla="*/ 187282 h 8969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</a:cxnLst>
                <a:rect l="l" t="t" r="r" b="b"/>
                <a:pathLst>
                  <a:path w="198462" h="896993">
                    <a:moveTo>
                      <a:pt x="52774" y="896994"/>
                    </a:moveTo>
                    <a:cubicBezTo>
                      <a:pt x="52774" y="893050"/>
                      <a:pt x="52981" y="889312"/>
                      <a:pt x="53190" y="886129"/>
                    </a:cubicBezTo>
                    <a:cubicBezTo>
                      <a:pt x="53468" y="882046"/>
                      <a:pt x="53952" y="878793"/>
                      <a:pt x="54713" y="876994"/>
                    </a:cubicBezTo>
                    <a:cubicBezTo>
                      <a:pt x="55475" y="875194"/>
                      <a:pt x="56168" y="874433"/>
                      <a:pt x="56791" y="873811"/>
                    </a:cubicBezTo>
                    <a:cubicBezTo>
                      <a:pt x="57414" y="873188"/>
                      <a:pt x="57830" y="872772"/>
                      <a:pt x="57969" y="868344"/>
                    </a:cubicBezTo>
                    <a:cubicBezTo>
                      <a:pt x="58108" y="861701"/>
                      <a:pt x="56375" y="858518"/>
                      <a:pt x="54645" y="855403"/>
                    </a:cubicBezTo>
                    <a:cubicBezTo>
                      <a:pt x="52361" y="851250"/>
                      <a:pt x="50144" y="847306"/>
                      <a:pt x="51667" y="837550"/>
                    </a:cubicBezTo>
                    <a:lnTo>
                      <a:pt x="51667" y="837550"/>
                    </a:lnTo>
                    <a:cubicBezTo>
                      <a:pt x="52013" y="835129"/>
                      <a:pt x="52913" y="832913"/>
                      <a:pt x="53952" y="830562"/>
                    </a:cubicBezTo>
                    <a:cubicBezTo>
                      <a:pt x="55336" y="827241"/>
                      <a:pt x="56859" y="823574"/>
                      <a:pt x="56930" y="819005"/>
                    </a:cubicBezTo>
                    <a:cubicBezTo>
                      <a:pt x="56998" y="815683"/>
                      <a:pt x="56584" y="811807"/>
                      <a:pt x="55684" y="808002"/>
                    </a:cubicBezTo>
                    <a:cubicBezTo>
                      <a:pt x="54852" y="804612"/>
                      <a:pt x="53677" y="801290"/>
                      <a:pt x="52083" y="798591"/>
                    </a:cubicBezTo>
                    <a:lnTo>
                      <a:pt x="52083" y="798591"/>
                    </a:lnTo>
                    <a:cubicBezTo>
                      <a:pt x="51183" y="796998"/>
                      <a:pt x="49105" y="791464"/>
                      <a:pt x="47237" y="786205"/>
                    </a:cubicBezTo>
                    <a:cubicBezTo>
                      <a:pt x="45507" y="781222"/>
                      <a:pt x="43981" y="776379"/>
                      <a:pt x="43845" y="774995"/>
                    </a:cubicBezTo>
                    <a:lnTo>
                      <a:pt x="43842" y="774995"/>
                    </a:lnTo>
                    <a:cubicBezTo>
                      <a:pt x="43704" y="773957"/>
                      <a:pt x="40451" y="764408"/>
                      <a:pt x="40451" y="764408"/>
                    </a:cubicBezTo>
                    <a:cubicBezTo>
                      <a:pt x="40383" y="764201"/>
                      <a:pt x="40383" y="763992"/>
                      <a:pt x="40383" y="763785"/>
                    </a:cubicBezTo>
                    <a:cubicBezTo>
                      <a:pt x="40383" y="761570"/>
                      <a:pt x="39414" y="759080"/>
                      <a:pt x="38376" y="756520"/>
                    </a:cubicBezTo>
                    <a:cubicBezTo>
                      <a:pt x="37269" y="753682"/>
                      <a:pt x="36159" y="750776"/>
                      <a:pt x="35952" y="747661"/>
                    </a:cubicBezTo>
                    <a:lnTo>
                      <a:pt x="35950" y="747661"/>
                    </a:lnTo>
                    <a:cubicBezTo>
                      <a:pt x="35950" y="747039"/>
                      <a:pt x="35395" y="743785"/>
                      <a:pt x="34843" y="740602"/>
                    </a:cubicBezTo>
                    <a:cubicBezTo>
                      <a:pt x="34359" y="737558"/>
                      <a:pt x="33804" y="734720"/>
                      <a:pt x="33736" y="734375"/>
                    </a:cubicBezTo>
                    <a:cubicBezTo>
                      <a:pt x="32903" y="732508"/>
                      <a:pt x="31242" y="727387"/>
                      <a:pt x="29996" y="722817"/>
                    </a:cubicBezTo>
                    <a:cubicBezTo>
                      <a:pt x="29028" y="719289"/>
                      <a:pt x="28334" y="715968"/>
                      <a:pt x="28473" y="714375"/>
                    </a:cubicBezTo>
                    <a:cubicBezTo>
                      <a:pt x="28473" y="713682"/>
                      <a:pt x="27918" y="710776"/>
                      <a:pt x="27157" y="707177"/>
                    </a:cubicBezTo>
                    <a:cubicBezTo>
                      <a:pt x="25427" y="698735"/>
                      <a:pt x="22933" y="686693"/>
                      <a:pt x="25633" y="683788"/>
                    </a:cubicBezTo>
                    <a:lnTo>
                      <a:pt x="25633" y="683790"/>
                    </a:lnTo>
                    <a:cubicBezTo>
                      <a:pt x="26879" y="682475"/>
                      <a:pt x="27779" y="681714"/>
                      <a:pt x="28612" y="681023"/>
                    </a:cubicBezTo>
                    <a:cubicBezTo>
                      <a:pt x="29719" y="680123"/>
                      <a:pt x="30619" y="679362"/>
                      <a:pt x="31867" y="677563"/>
                    </a:cubicBezTo>
                    <a:lnTo>
                      <a:pt x="31865" y="677563"/>
                    </a:lnTo>
                    <a:cubicBezTo>
                      <a:pt x="34149" y="674380"/>
                      <a:pt x="33458" y="669052"/>
                      <a:pt x="32971" y="664970"/>
                    </a:cubicBezTo>
                    <a:cubicBezTo>
                      <a:pt x="32833" y="664070"/>
                      <a:pt x="32765" y="663170"/>
                      <a:pt x="32694" y="662477"/>
                    </a:cubicBezTo>
                    <a:lnTo>
                      <a:pt x="32349" y="659501"/>
                    </a:lnTo>
                    <a:cubicBezTo>
                      <a:pt x="32003" y="656525"/>
                      <a:pt x="31865" y="655002"/>
                      <a:pt x="31448" y="653687"/>
                    </a:cubicBezTo>
                    <a:cubicBezTo>
                      <a:pt x="31032" y="652371"/>
                      <a:pt x="30203" y="651058"/>
                      <a:pt x="28680" y="648359"/>
                    </a:cubicBezTo>
                    <a:cubicBezTo>
                      <a:pt x="28195" y="647460"/>
                      <a:pt x="27641" y="646630"/>
                      <a:pt x="27157" y="645731"/>
                    </a:cubicBezTo>
                    <a:cubicBezTo>
                      <a:pt x="26740" y="645038"/>
                      <a:pt x="26188" y="644070"/>
                      <a:pt x="25495" y="642964"/>
                    </a:cubicBezTo>
                    <a:cubicBezTo>
                      <a:pt x="22378" y="637843"/>
                      <a:pt x="17670" y="629954"/>
                      <a:pt x="17809" y="625733"/>
                    </a:cubicBezTo>
                    <a:lnTo>
                      <a:pt x="17809" y="624695"/>
                    </a:lnTo>
                    <a:cubicBezTo>
                      <a:pt x="17531" y="622896"/>
                      <a:pt x="17186" y="619644"/>
                      <a:pt x="17254" y="617707"/>
                    </a:cubicBezTo>
                    <a:lnTo>
                      <a:pt x="17254" y="615562"/>
                    </a:lnTo>
                    <a:cubicBezTo>
                      <a:pt x="17254" y="615562"/>
                      <a:pt x="17322" y="615217"/>
                      <a:pt x="17393" y="615078"/>
                    </a:cubicBezTo>
                    <a:cubicBezTo>
                      <a:pt x="18016" y="613417"/>
                      <a:pt x="18361" y="612172"/>
                      <a:pt x="18570" y="611340"/>
                    </a:cubicBezTo>
                    <a:cubicBezTo>
                      <a:pt x="18916" y="610234"/>
                      <a:pt x="19125" y="609541"/>
                      <a:pt x="19539" y="608780"/>
                    </a:cubicBezTo>
                    <a:cubicBezTo>
                      <a:pt x="20093" y="607742"/>
                      <a:pt x="20855" y="606913"/>
                      <a:pt x="22794" y="604836"/>
                    </a:cubicBezTo>
                    <a:lnTo>
                      <a:pt x="23626" y="603936"/>
                    </a:lnTo>
                    <a:cubicBezTo>
                      <a:pt x="24320" y="603037"/>
                      <a:pt x="24665" y="599438"/>
                      <a:pt x="25081" y="595494"/>
                    </a:cubicBezTo>
                    <a:cubicBezTo>
                      <a:pt x="25636" y="590028"/>
                      <a:pt x="26327" y="583800"/>
                      <a:pt x="28543" y="580685"/>
                    </a:cubicBezTo>
                    <a:cubicBezTo>
                      <a:pt x="29166" y="579786"/>
                      <a:pt x="29512" y="575635"/>
                      <a:pt x="29651" y="570859"/>
                    </a:cubicBezTo>
                    <a:cubicBezTo>
                      <a:pt x="29789" y="564700"/>
                      <a:pt x="29583" y="557918"/>
                      <a:pt x="29028" y="555773"/>
                    </a:cubicBezTo>
                    <a:cubicBezTo>
                      <a:pt x="29028" y="555635"/>
                      <a:pt x="29028" y="555496"/>
                      <a:pt x="29028" y="555358"/>
                    </a:cubicBezTo>
                    <a:cubicBezTo>
                      <a:pt x="28889" y="550998"/>
                      <a:pt x="29721" y="546361"/>
                      <a:pt x="30551" y="542003"/>
                    </a:cubicBezTo>
                    <a:cubicBezTo>
                      <a:pt x="31035" y="539165"/>
                      <a:pt x="31590" y="536467"/>
                      <a:pt x="31728" y="534115"/>
                    </a:cubicBezTo>
                    <a:lnTo>
                      <a:pt x="31726" y="534110"/>
                    </a:lnTo>
                    <a:cubicBezTo>
                      <a:pt x="31794" y="532517"/>
                      <a:pt x="31865" y="530443"/>
                      <a:pt x="31865" y="528089"/>
                    </a:cubicBezTo>
                    <a:cubicBezTo>
                      <a:pt x="31933" y="521239"/>
                      <a:pt x="32071" y="512310"/>
                      <a:pt x="34011" y="509266"/>
                    </a:cubicBezTo>
                    <a:lnTo>
                      <a:pt x="34011" y="509269"/>
                    </a:lnTo>
                    <a:cubicBezTo>
                      <a:pt x="38166" y="503110"/>
                      <a:pt x="38302" y="495637"/>
                      <a:pt x="38441" y="488301"/>
                    </a:cubicBezTo>
                    <a:lnTo>
                      <a:pt x="38441" y="486018"/>
                    </a:lnTo>
                    <a:cubicBezTo>
                      <a:pt x="38509" y="484841"/>
                      <a:pt x="38580" y="484012"/>
                      <a:pt x="38580" y="483250"/>
                    </a:cubicBezTo>
                    <a:cubicBezTo>
                      <a:pt x="38718" y="480758"/>
                      <a:pt x="38718" y="479929"/>
                      <a:pt x="37747" y="476469"/>
                    </a:cubicBezTo>
                    <a:cubicBezTo>
                      <a:pt x="37263" y="474669"/>
                      <a:pt x="36847" y="473425"/>
                      <a:pt x="36502" y="472386"/>
                    </a:cubicBezTo>
                    <a:cubicBezTo>
                      <a:pt x="35324" y="468719"/>
                      <a:pt x="34772" y="466849"/>
                      <a:pt x="34285" y="461244"/>
                    </a:cubicBezTo>
                    <a:lnTo>
                      <a:pt x="34285" y="460967"/>
                    </a:lnTo>
                    <a:cubicBezTo>
                      <a:pt x="34285" y="460551"/>
                      <a:pt x="34008" y="461312"/>
                      <a:pt x="33801" y="461106"/>
                    </a:cubicBezTo>
                    <a:lnTo>
                      <a:pt x="33456" y="460690"/>
                    </a:lnTo>
                    <a:cubicBezTo>
                      <a:pt x="33456" y="460690"/>
                      <a:pt x="33178" y="460274"/>
                      <a:pt x="33110" y="460068"/>
                    </a:cubicBezTo>
                    <a:lnTo>
                      <a:pt x="32555" y="458268"/>
                    </a:lnTo>
                    <a:cubicBezTo>
                      <a:pt x="30548" y="452386"/>
                      <a:pt x="26115" y="439032"/>
                      <a:pt x="29509" y="434810"/>
                    </a:cubicBezTo>
                    <a:cubicBezTo>
                      <a:pt x="30064" y="433772"/>
                      <a:pt x="32278" y="429483"/>
                      <a:pt x="33733" y="427683"/>
                    </a:cubicBezTo>
                    <a:lnTo>
                      <a:pt x="33733" y="427681"/>
                    </a:lnTo>
                    <a:cubicBezTo>
                      <a:pt x="38718" y="421660"/>
                      <a:pt x="38786" y="419516"/>
                      <a:pt x="39064" y="413633"/>
                    </a:cubicBezTo>
                    <a:cubicBezTo>
                      <a:pt x="39064" y="412527"/>
                      <a:pt x="39132" y="411350"/>
                      <a:pt x="39203" y="410173"/>
                    </a:cubicBezTo>
                    <a:cubicBezTo>
                      <a:pt x="39271" y="408719"/>
                      <a:pt x="38095" y="406506"/>
                      <a:pt x="36708" y="403875"/>
                    </a:cubicBezTo>
                    <a:lnTo>
                      <a:pt x="36708" y="403737"/>
                    </a:lnTo>
                    <a:cubicBezTo>
                      <a:pt x="34285" y="399377"/>
                      <a:pt x="31378" y="393911"/>
                      <a:pt x="31584" y="386922"/>
                    </a:cubicBezTo>
                    <a:cubicBezTo>
                      <a:pt x="31723" y="380695"/>
                      <a:pt x="31307" y="376335"/>
                      <a:pt x="30752" y="371421"/>
                    </a:cubicBezTo>
                    <a:cubicBezTo>
                      <a:pt x="30475" y="368999"/>
                      <a:pt x="30197" y="366438"/>
                      <a:pt x="29991" y="363601"/>
                    </a:cubicBezTo>
                    <a:cubicBezTo>
                      <a:pt x="29991" y="363255"/>
                      <a:pt x="29784" y="362701"/>
                      <a:pt x="29645" y="361940"/>
                    </a:cubicBezTo>
                    <a:cubicBezTo>
                      <a:pt x="29229" y="360140"/>
                      <a:pt x="28606" y="357718"/>
                      <a:pt x="28677" y="355229"/>
                    </a:cubicBezTo>
                    <a:cubicBezTo>
                      <a:pt x="28745" y="352252"/>
                      <a:pt x="28677" y="349347"/>
                      <a:pt x="28538" y="346441"/>
                    </a:cubicBezTo>
                    <a:cubicBezTo>
                      <a:pt x="28400" y="343535"/>
                      <a:pt x="28261" y="340559"/>
                      <a:pt x="28400" y="337237"/>
                    </a:cubicBezTo>
                    <a:lnTo>
                      <a:pt x="28402" y="337237"/>
                    </a:lnTo>
                    <a:cubicBezTo>
                      <a:pt x="28680" y="326650"/>
                      <a:pt x="28402" y="326095"/>
                      <a:pt x="27157" y="323674"/>
                    </a:cubicBezTo>
                    <a:cubicBezTo>
                      <a:pt x="26395" y="322151"/>
                      <a:pt x="25356" y="320007"/>
                      <a:pt x="23901" y="315231"/>
                    </a:cubicBezTo>
                    <a:cubicBezTo>
                      <a:pt x="23485" y="313986"/>
                      <a:pt x="23417" y="310317"/>
                      <a:pt x="23485" y="306720"/>
                    </a:cubicBezTo>
                    <a:cubicBezTo>
                      <a:pt x="23624" y="303537"/>
                      <a:pt x="23901" y="300422"/>
                      <a:pt x="24453" y="299110"/>
                    </a:cubicBezTo>
                    <a:lnTo>
                      <a:pt x="24453" y="298971"/>
                    </a:lnTo>
                    <a:cubicBezTo>
                      <a:pt x="24453" y="298971"/>
                      <a:pt x="24453" y="298555"/>
                      <a:pt x="24453" y="298555"/>
                    </a:cubicBezTo>
                    <a:cubicBezTo>
                      <a:pt x="24660" y="294195"/>
                      <a:pt x="27083" y="292673"/>
                      <a:pt x="29370" y="291219"/>
                    </a:cubicBezTo>
                    <a:cubicBezTo>
                      <a:pt x="30755" y="290319"/>
                      <a:pt x="32071" y="289490"/>
                      <a:pt x="32210" y="287552"/>
                    </a:cubicBezTo>
                    <a:lnTo>
                      <a:pt x="32210" y="287552"/>
                    </a:lnTo>
                    <a:cubicBezTo>
                      <a:pt x="32210" y="286514"/>
                      <a:pt x="32833" y="284576"/>
                      <a:pt x="33456" y="282293"/>
                    </a:cubicBezTo>
                    <a:cubicBezTo>
                      <a:pt x="34424" y="278832"/>
                      <a:pt x="35602" y="274404"/>
                      <a:pt x="35602" y="272396"/>
                    </a:cubicBezTo>
                    <a:cubicBezTo>
                      <a:pt x="35602" y="261463"/>
                      <a:pt x="36224" y="249906"/>
                      <a:pt x="36779" y="239041"/>
                    </a:cubicBezTo>
                    <a:lnTo>
                      <a:pt x="36779" y="238280"/>
                    </a:lnTo>
                    <a:cubicBezTo>
                      <a:pt x="36918" y="235997"/>
                      <a:pt x="36847" y="232882"/>
                      <a:pt x="36779" y="229699"/>
                    </a:cubicBezTo>
                    <a:cubicBezTo>
                      <a:pt x="36779" y="226861"/>
                      <a:pt x="36779" y="224024"/>
                      <a:pt x="36779" y="221740"/>
                    </a:cubicBezTo>
                    <a:cubicBezTo>
                      <a:pt x="36847" y="218557"/>
                      <a:pt x="36847" y="215581"/>
                      <a:pt x="36779" y="212605"/>
                    </a:cubicBezTo>
                    <a:cubicBezTo>
                      <a:pt x="36711" y="209699"/>
                      <a:pt x="36502" y="206723"/>
                      <a:pt x="36086" y="203540"/>
                    </a:cubicBezTo>
                    <a:lnTo>
                      <a:pt x="36088" y="203545"/>
                    </a:lnTo>
                    <a:cubicBezTo>
                      <a:pt x="35672" y="199946"/>
                      <a:pt x="34149" y="196486"/>
                      <a:pt x="32626" y="192958"/>
                    </a:cubicBezTo>
                    <a:cubicBezTo>
                      <a:pt x="31032" y="189291"/>
                      <a:pt x="29370" y="185554"/>
                      <a:pt x="28818" y="181471"/>
                    </a:cubicBezTo>
                    <a:lnTo>
                      <a:pt x="28402" y="178633"/>
                    </a:lnTo>
                    <a:cubicBezTo>
                      <a:pt x="27434" y="171435"/>
                      <a:pt x="26118" y="161887"/>
                      <a:pt x="26395" y="155589"/>
                    </a:cubicBezTo>
                    <a:lnTo>
                      <a:pt x="26395" y="155589"/>
                    </a:lnTo>
                    <a:cubicBezTo>
                      <a:pt x="26463" y="154273"/>
                      <a:pt x="26256" y="152544"/>
                      <a:pt x="26050" y="150606"/>
                    </a:cubicBezTo>
                    <a:cubicBezTo>
                      <a:pt x="25772" y="148046"/>
                      <a:pt x="25427" y="145070"/>
                      <a:pt x="25633" y="142025"/>
                    </a:cubicBezTo>
                    <a:lnTo>
                      <a:pt x="25633" y="142025"/>
                    </a:lnTo>
                    <a:cubicBezTo>
                      <a:pt x="25633" y="141193"/>
                      <a:pt x="25565" y="138426"/>
                      <a:pt x="25149" y="136350"/>
                    </a:cubicBezTo>
                    <a:cubicBezTo>
                      <a:pt x="25011" y="135657"/>
                      <a:pt x="25772" y="135382"/>
                      <a:pt x="25427" y="135311"/>
                    </a:cubicBezTo>
                    <a:cubicBezTo>
                      <a:pt x="24459" y="135034"/>
                      <a:pt x="23833" y="134134"/>
                      <a:pt x="24043" y="133235"/>
                    </a:cubicBezTo>
                    <a:cubicBezTo>
                      <a:pt x="25011" y="127768"/>
                      <a:pt x="23626" y="123270"/>
                      <a:pt x="22174" y="118703"/>
                    </a:cubicBezTo>
                    <a:cubicBezTo>
                      <a:pt x="21135" y="115450"/>
                      <a:pt x="20167" y="112199"/>
                      <a:pt x="19819" y="108393"/>
                    </a:cubicBezTo>
                    <a:lnTo>
                      <a:pt x="19816" y="108396"/>
                    </a:lnTo>
                    <a:cubicBezTo>
                      <a:pt x="19677" y="107081"/>
                      <a:pt x="19470" y="106252"/>
                      <a:pt x="19193" y="105352"/>
                    </a:cubicBezTo>
                    <a:cubicBezTo>
                      <a:pt x="18777" y="103968"/>
                      <a:pt x="18293" y="102446"/>
                      <a:pt x="18154" y="99125"/>
                    </a:cubicBezTo>
                    <a:cubicBezTo>
                      <a:pt x="18016" y="95458"/>
                      <a:pt x="17186" y="92136"/>
                      <a:pt x="16354" y="88676"/>
                    </a:cubicBezTo>
                    <a:cubicBezTo>
                      <a:pt x="15386" y="84800"/>
                      <a:pt x="14485" y="80927"/>
                      <a:pt x="14276" y="76289"/>
                    </a:cubicBezTo>
                    <a:cubicBezTo>
                      <a:pt x="13653" y="60720"/>
                      <a:pt x="11230" y="55599"/>
                      <a:pt x="4928" y="42451"/>
                    </a:cubicBezTo>
                    <a:lnTo>
                      <a:pt x="4235" y="40997"/>
                    </a:lnTo>
                    <a:cubicBezTo>
                      <a:pt x="3751" y="40029"/>
                      <a:pt x="3402" y="39336"/>
                      <a:pt x="3057" y="38575"/>
                    </a:cubicBezTo>
                    <a:cubicBezTo>
                      <a:pt x="1602" y="35737"/>
                      <a:pt x="149" y="32900"/>
                      <a:pt x="11" y="30271"/>
                    </a:cubicBezTo>
                    <a:cubicBezTo>
                      <a:pt x="-196" y="26118"/>
                      <a:pt x="2505" y="23073"/>
                      <a:pt x="12127" y="22589"/>
                    </a:cubicBezTo>
                    <a:cubicBezTo>
                      <a:pt x="15035" y="22451"/>
                      <a:pt x="17319" y="22589"/>
                      <a:pt x="19397" y="22796"/>
                    </a:cubicBezTo>
                    <a:cubicBezTo>
                      <a:pt x="22860" y="23073"/>
                      <a:pt x="25699" y="23351"/>
                      <a:pt x="30684" y="21481"/>
                    </a:cubicBezTo>
                    <a:lnTo>
                      <a:pt x="30896" y="21481"/>
                    </a:lnTo>
                    <a:cubicBezTo>
                      <a:pt x="33042" y="20581"/>
                      <a:pt x="34013" y="20236"/>
                      <a:pt x="34152" y="19958"/>
                    </a:cubicBezTo>
                    <a:lnTo>
                      <a:pt x="34149" y="19958"/>
                    </a:lnTo>
                    <a:cubicBezTo>
                      <a:pt x="34288" y="19543"/>
                      <a:pt x="34288" y="18714"/>
                      <a:pt x="34217" y="17330"/>
                    </a:cubicBezTo>
                    <a:cubicBezTo>
                      <a:pt x="34217" y="16292"/>
                      <a:pt x="34217" y="14976"/>
                      <a:pt x="34217" y="13247"/>
                    </a:cubicBezTo>
                    <a:cubicBezTo>
                      <a:pt x="34356" y="7227"/>
                      <a:pt x="35324" y="3766"/>
                      <a:pt x="38164" y="1828"/>
                    </a:cubicBezTo>
                    <a:cubicBezTo>
                      <a:pt x="40932" y="-110"/>
                      <a:pt x="45088" y="-248"/>
                      <a:pt x="51735" y="236"/>
                    </a:cubicBezTo>
                    <a:lnTo>
                      <a:pt x="51806" y="236"/>
                    </a:lnTo>
                    <a:cubicBezTo>
                      <a:pt x="56723" y="651"/>
                      <a:pt x="59699" y="8194"/>
                      <a:pt x="62331" y="14905"/>
                    </a:cubicBezTo>
                    <a:cubicBezTo>
                      <a:pt x="63509" y="18020"/>
                      <a:pt x="64687" y="20855"/>
                      <a:pt x="65723" y="22516"/>
                    </a:cubicBezTo>
                    <a:lnTo>
                      <a:pt x="65723" y="22655"/>
                    </a:lnTo>
                    <a:cubicBezTo>
                      <a:pt x="69669" y="28744"/>
                      <a:pt x="71886" y="33519"/>
                      <a:pt x="74725" y="39469"/>
                    </a:cubicBezTo>
                    <a:lnTo>
                      <a:pt x="75625" y="41337"/>
                    </a:lnTo>
                    <a:cubicBezTo>
                      <a:pt x="77219" y="44797"/>
                      <a:pt x="77771" y="50195"/>
                      <a:pt x="78255" y="55939"/>
                    </a:cubicBezTo>
                    <a:cubicBezTo>
                      <a:pt x="79088" y="65142"/>
                      <a:pt x="79985" y="75175"/>
                      <a:pt x="85387" y="76768"/>
                    </a:cubicBezTo>
                    <a:cubicBezTo>
                      <a:pt x="87465" y="77390"/>
                      <a:pt x="90372" y="79122"/>
                      <a:pt x="93280" y="81196"/>
                    </a:cubicBezTo>
                    <a:cubicBezTo>
                      <a:pt x="97019" y="83895"/>
                      <a:pt x="100895" y="87146"/>
                      <a:pt x="102695" y="89016"/>
                    </a:cubicBezTo>
                    <a:cubicBezTo>
                      <a:pt x="102902" y="89223"/>
                      <a:pt x="103041" y="89432"/>
                      <a:pt x="103112" y="89638"/>
                    </a:cubicBezTo>
                    <a:cubicBezTo>
                      <a:pt x="104841" y="93305"/>
                      <a:pt x="106158" y="97459"/>
                      <a:pt x="106919" y="101680"/>
                    </a:cubicBezTo>
                    <a:cubicBezTo>
                      <a:pt x="107613" y="105485"/>
                      <a:pt x="107751" y="109429"/>
                      <a:pt x="107197" y="113167"/>
                    </a:cubicBezTo>
                    <a:cubicBezTo>
                      <a:pt x="106990" y="114689"/>
                      <a:pt x="106642" y="115659"/>
                      <a:pt x="106228" y="116556"/>
                    </a:cubicBezTo>
                    <a:cubicBezTo>
                      <a:pt x="105812" y="117524"/>
                      <a:pt x="105467" y="118494"/>
                      <a:pt x="105535" y="120294"/>
                    </a:cubicBezTo>
                    <a:cubicBezTo>
                      <a:pt x="105535" y="122786"/>
                      <a:pt x="104496" y="123477"/>
                      <a:pt x="103180" y="124376"/>
                    </a:cubicBezTo>
                    <a:cubicBezTo>
                      <a:pt x="102211" y="124999"/>
                      <a:pt x="100963" y="125830"/>
                      <a:pt x="101102" y="130742"/>
                    </a:cubicBezTo>
                    <a:cubicBezTo>
                      <a:pt x="101102" y="132196"/>
                      <a:pt x="100269" y="133580"/>
                      <a:pt x="99301" y="135102"/>
                    </a:cubicBezTo>
                    <a:cubicBezTo>
                      <a:pt x="97639" y="137595"/>
                      <a:pt x="95493" y="140984"/>
                      <a:pt x="99095" y="145135"/>
                    </a:cubicBezTo>
                    <a:cubicBezTo>
                      <a:pt x="100063" y="145135"/>
                      <a:pt x="101518" y="145135"/>
                      <a:pt x="103664" y="146380"/>
                    </a:cubicBezTo>
                    <a:lnTo>
                      <a:pt x="103666" y="146385"/>
                    </a:lnTo>
                    <a:cubicBezTo>
                      <a:pt x="110798" y="150674"/>
                      <a:pt x="110730" y="151229"/>
                      <a:pt x="110382" y="156418"/>
                    </a:cubicBezTo>
                    <a:cubicBezTo>
                      <a:pt x="110313" y="157733"/>
                      <a:pt x="110175" y="159394"/>
                      <a:pt x="110175" y="161468"/>
                    </a:cubicBezTo>
                    <a:cubicBezTo>
                      <a:pt x="110175" y="164235"/>
                      <a:pt x="109829" y="166105"/>
                      <a:pt x="109620" y="167489"/>
                    </a:cubicBezTo>
                    <a:cubicBezTo>
                      <a:pt x="109274" y="169772"/>
                      <a:pt x="109204" y="169911"/>
                      <a:pt x="115021" y="172332"/>
                    </a:cubicBezTo>
                    <a:cubicBezTo>
                      <a:pt x="117445" y="173300"/>
                      <a:pt x="120839" y="176070"/>
                      <a:pt x="123398" y="179044"/>
                    </a:cubicBezTo>
                    <a:cubicBezTo>
                      <a:pt x="125615" y="181672"/>
                      <a:pt x="127345" y="184510"/>
                      <a:pt x="127415" y="186932"/>
                    </a:cubicBezTo>
                    <a:lnTo>
                      <a:pt x="127415" y="187070"/>
                    </a:lnTo>
                    <a:cubicBezTo>
                      <a:pt x="127415" y="187070"/>
                      <a:pt x="127483" y="187070"/>
                      <a:pt x="127415" y="187070"/>
                    </a:cubicBezTo>
                    <a:lnTo>
                      <a:pt x="127418" y="187076"/>
                    </a:lnTo>
                    <a:cubicBezTo>
                      <a:pt x="129286" y="188459"/>
                      <a:pt x="130880" y="192126"/>
                      <a:pt x="131574" y="195795"/>
                    </a:cubicBezTo>
                    <a:cubicBezTo>
                      <a:pt x="132267" y="199256"/>
                      <a:pt x="132128" y="202922"/>
                      <a:pt x="130742" y="204860"/>
                    </a:cubicBezTo>
                    <a:lnTo>
                      <a:pt x="130671" y="204860"/>
                    </a:lnTo>
                    <a:cubicBezTo>
                      <a:pt x="129632" y="206589"/>
                      <a:pt x="130739" y="208114"/>
                      <a:pt x="132265" y="210188"/>
                    </a:cubicBezTo>
                    <a:cubicBezTo>
                      <a:pt x="134410" y="213164"/>
                      <a:pt x="137111" y="216899"/>
                      <a:pt x="136972" y="223129"/>
                    </a:cubicBezTo>
                    <a:cubicBezTo>
                      <a:pt x="136972" y="224235"/>
                      <a:pt x="136904" y="225135"/>
                      <a:pt x="136834" y="225828"/>
                    </a:cubicBezTo>
                    <a:lnTo>
                      <a:pt x="136834" y="225828"/>
                    </a:lnTo>
                    <a:cubicBezTo>
                      <a:pt x="136627" y="229495"/>
                      <a:pt x="136627" y="230118"/>
                      <a:pt x="141474" y="233716"/>
                    </a:cubicBezTo>
                    <a:cubicBezTo>
                      <a:pt x="142997" y="234823"/>
                      <a:pt x="142929" y="237660"/>
                      <a:pt x="142858" y="241259"/>
                    </a:cubicBezTo>
                    <a:cubicBezTo>
                      <a:pt x="142790" y="245135"/>
                      <a:pt x="142651" y="250118"/>
                      <a:pt x="144174" y="252953"/>
                    </a:cubicBezTo>
                    <a:lnTo>
                      <a:pt x="144172" y="252953"/>
                    </a:lnTo>
                    <a:cubicBezTo>
                      <a:pt x="145695" y="255858"/>
                      <a:pt x="146040" y="258490"/>
                      <a:pt x="146318" y="261118"/>
                    </a:cubicBezTo>
                    <a:cubicBezTo>
                      <a:pt x="146663" y="264094"/>
                      <a:pt x="147011" y="266932"/>
                      <a:pt x="149434" y="269767"/>
                    </a:cubicBezTo>
                    <a:lnTo>
                      <a:pt x="149434" y="269770"/>
                    </a:lnTo>
                    <a:cubicBezTo>
                      <a:pt x="151164" y="271914"/>
                      <a:pt x="152135" y="274684"/>
                      <a:pt x="153104" y="277590"/>
                    </a:cubicBezTo>
                    <a:cubicBezTo>
                      <a:pt x="154972" y="283127"/>
                      <a:pt x="157050" y="289216"/>
                      <a:pt x="165775" y="288800"/>
                    </a:cubicBezTo>
                    <a:cubicBezTo>
                      <a:pt x="166607" y="288177"/>
                      <a:pt x="167782" y="287345"/>
                      <a:pt x="171592" y="287484"/>
                    </a:cubicBezTo>
                    <a:lnTo>
                      <a:pt x="172631" y="287345"/>
                    </a:lnTo>
                    <a:cubicBezTo>
                      <a:pt x="174709" y="287068"/>
                      <a:pt x="178378" y="286446"/>
                      <a:pt x="181495" y="286652"/>
                    </a:cubicBezTo>
                    <a:lnTo>
                      <a:pt x="181495" y="286652"/>
                    </a:lnTo>
                    <a:cubicBezTo>
                      <a:pt x="181772" y="286307"/>
                      <a:pt x="182188" y="286098"/>
                      <a:pt x="182602" y="286030"/>
                    </a:cubicBezTo>
                    <a:cubicBezTo>
                      <a:pt x="185232" y="285614"/>
                      <a:pt x="187171" y="285614"/>
                      <a:pt x="188765" y="286514"/>
                    </a:cubicBezTo>
                    <a:cubicBezTo>
                      <a:pt x="190359" y="287414"/>
                      <a:pt x="191327" y="289006"/>
                      <a:pt x="191950" y="291773"/>
                    </a:cubicBezTo>
                    <a:lnTo>
                      <a:pt x="191950" y="291773"/>
                    </a:lnTo>
                    <a:cubicBezTo>
                      <a:pt x="192782" y="295440"/>
                      <a:pt x="193750" y="297449"/>
                      <a:pt x="194651" y="299316"/>
                    </a:cubicBezTo>
                    <a:cubicBezTo>
                      <a:pt x="196174" y="302431"/>
                      <a:pt x="197558" y="305266"/>
                      <a:pt x="198042" y="313570"/>
                    </a:cubicBezTo>
                    <a:cubicBezTo>
                      <a:pt x="198388" y="318759"/>
                      <a:pt x="198874" y="329278"/>
                      <a:pt x="197835" y="338137"/>
                    </a:cubicBezTo>
                    <a:cubicBezTo>
                      <a:pt x="197142" y="343951"/>
                      <a:pt x="195828" y="349069"/>
                      <a:pt x="193334" y="351768"/>
                    </a:cubicBezTo>
                    <a:cubicBezTo>
                      <a:pt x="191604" y="353636"/>
                      <a:pt x="185926" y="355712"/>
                      <a:pt x="180870" y="357583"/>
                    </a:cubicBezTo>
                    <a:cubicBezTo>
                      <a:pt x="178240" y="358550"/>
                      <a:pt x="175745" y="359450"/>
                      <a:pt x="174291" y="360143"/>
                    </a:cubicBezTo>
                    <a:lnTo>
                      <a:pt x="174293" y="360143"/>
                    </a:lnTo>
                    <a:cubicBezTo>
                      <a:pt x="169792" y="362426"/>
                      <a:pt x="165429" y="363810"/>
                      <a:pt x="161137" y="365125"/>
                    </a:cubicBezTo>
                    <a:cubicBezTo>
                      <a:pt x="156914" y="366441"/>
                      <a:pt x="152690" y="367754"/>
                      <a:pt x="148537" y="370040"/>
                    </a:cubicBezTo>
                    <a:cubicBezTo>
                      <a:pt x="147014" y="370871"/>
                      <a:pt x="145629" y="371494"/>
                      <a:pt x="144381" y="372116"/>
                    </a:cubicBezTo>
                    <a:cubicBezTo>
                      <a:pt x="138841" y="374745"/>
                      <a:pt x="136556" y="375854"/>
                      <a:pt x="137527" y="385057"/>
                    </a:cubicBezTo>
                    <a:cubicBezTo>
                      <a:pt x="137595" y="385819"/>
                      <a:pt x="137873" y="386580"/>
                      <a:pt x="138221" y="387411"/>
                    </a:cubicBezTo>
                    <a:cubicBezTo>
                      <a:pt x="138982" y="389349"/>
                      <a:pt x="140021" y="391771"/>
                      <a:pt x="139883" y="396821"/>
                    </a:cubicBezTo>
                    <a:lnTo>
                      <a:pt x="139883" y="398067"/>
                    </a:lnTo>
                    <a:cubicBezTo>
                      <a:pt x="140160" y="400904"/>
                      <a:pt x="140160" y="406232"/>
                      <a:pt x="139883" y="411146"/>
                    </a:cubicBezTo>
                    <a:cubicBezTo>
                      <a:pt x="139605" y="415090"/>
                      <a:pt x="139050" y="418828"/>
                      <a:pt x="138153" y="420972"/>
                    </a:cubicBezTo>
                    <a:cubicBezTo>
                      <a:pt x="136975" y="423810"/>
                      <a:pt x="138569" y="429692"/>
                      <a:pt x="139953" y="434813"/>
                    </a:cubicBezTo>
                    <a:cubicBezTo>
                      <a:pt x="140785" y="437928"/>
                      <a:pt x="141615" y="440763"/>
                      <a:pt x="141683" y="442911"/>
                    </a:cubicBezTo>
                    <a:cubicBezTo>
                      <a:pt x="141751" y="443810"/>
                      <a:pt x="142790" y="449760"/>
                      <a:pt x="143761" y="454536"/>
                    </a:cubicBezTo>
                    <a:cubicBezTo>
                      <a:pt x="144316" y="457235"/>
                      <a:pt x="144800" y="459450"/>
                      <a:pt x="144939" y="459657"/>
                    </a:cubicBezTo>
                    <a:cubicBezTo>
                      <a:pt x="146045" y="460902"/>
                      <a:pt x="148055" y="465471"/>
                      <a:pt x="149717" y="469899"/>
                    </a:cubicBezTo>
                    <a:cubicBezTo>
                      <a:pt x="151311" y="474188"/>
                      <a:pt x="152556" y="478619"/>
                      <a:pt x="152486" y="480209"/>
                    </a:cubicBezTo>
                    <a:lnTo>
                      <a:pt x="152486" y="480347"/>
                    </a:lnTo>
                    <a:cubicBezTo>
                      <a:pt x="152347" y="481870"/>
                      <a:pt x="153041" y="482563"/>
                      <a:pt x="153802" y="483253"/>
                    </a:cubicBezTo>
                    <a:cubicBezTo>
                      <a:pt x="155325" y="484707"/>
                      <a:pt x="156919" y="486230"/>
                      <a:pt x="156710" y="490589"/>
                    </a:cubicBezTo>
                    <a:lnTo>
                      <a:pt x="156704" y="490584"/>
                    </a:lnTo>
                    <a:cubicBezTo>
                      <a:pt x="156636" y="492384"/>
                      <a:pt x="156704" y="493767"/>
                      <a:pt x="156843" y="494944"/>
                    </a:cubicBezTo>
                    <a:cubicBezTo>
                      <a:pt x="157189" y="499165"/>
                      <a:pt x="157327" y="500826"/>
                      <a:pt x="150128" y="506502"/>
                    </a:cubicBezTo>
                    <a:lnTo>
                      <a:pt x="150128" y="506502"/>
                    </a:lnTo>
                    <a:cubicBezTo>
                      <a:pt x="148121" y="508094"/>
                      <a:pt x="146872" y="508094"/>
                      <a:pt x="145697" y="508094"/>
                    </a:cubicBezTo>
                    <a:cubicBezTo>
                      <a:pt x="145143" y="508094"/>
                      <a:pt x="144658" y="508094"/>
                      <a:pt x="142306" y="512109"/>
                    </a:cubicBezTo>
                    <a:lnTo>
                      <a:pt x="142306" y="512248"/>
                    </a:lnTo>
                    <a:cubicBezTo>
                      <a:pt x="141060" y="514254"/>
                      <a:pt x="139050" y="515776"/>
                      <a:pt x="136975" y="517369"/>
                    </a:cubicBezTo>
                    <a:cubicBezTo>
                      <a:pt x="133167" y="520274"/>
                      <a:pt x="128873" y="523596"/>
                      <a:pt x="131228" y="530171"/>
                    </a:cubicBezTo>
                    <a:cubicBezTo>
                      <a:pt x="131712" y="531416"/>
                      <a:pt x="131851" y="534531"/>
                      <a:pt x="131644" y="537437"/>
                    </a:cubicBezTo>
                    <a:cubicBezTo>
                      <a:pt x="131438" y="539929"/>
                      <a:pt x="130951" y="542419"/>
                      <a:pt x="130189" y="543664"/>
                    </a:cubicBezTo>
                    <a:cubicBezTo>
                      <a:pt x="130050" y="543871"/>
                      <a:pt x="130050" y="544148"/>
                      <a:pt x="130050" y="544357"/>
                    </a:cubicBezTo>
                    <a:cubicBezTo>
                      <a:pt x="130050" y="545602"/>
                      <a:pt x="130119" y="546434"/>
                      <a:pt x="128873" y="546918"/>
                    </a:cubicBezTo>
                    <a:cubicBezTo>
                      <a:pt x="126243" y="554599"/>
                      <a:pt x="123820" y="556676"/>
                      <a:pt x="120287" y="559788"/>
                    </a:cubicBezTo>
                    <a:cubicBezTo>
                      <a:pt x="118486" y="561310"/>
                      <a:pt x="116408" y="563178"/>
                      <a:pt x="113778" y="566225"/>
                    </a:cubicBezTo>
                    <a:lnTo>
                      <a:pt x="113776" y="566219"/>
                    </a:lnTo>
                    <a:cubicBezTo>
                      <a:pt x="108584" y="572240"/>
                      <a:pt x="108513" y="578329"/>
                      <a:pt x="108513" y="584695"/>
                    </a:cubicBezTo>
                    <a:cubicBezTo>
                      <a:pt x="108513" y="589193"/>
                      <a:pt x="108513" y="593830"/>
                      <a:pt x="106783" y="598881"/>
                    </a:cubicBezTo>
                    <a:lnTo>
                      <a:pt x="106783" y="598881"/>
                    </a:lnTo>
                    <a:cubicBezTo>
                      <a:pt x="106438" y="599987"/>
                      <a:pt x="106160" y="603725"/>
                      <a:pt x="105883" y="608016"/>
                    </a:cubicBezTo>
                    <a:cubicBezTo>
                      <a:pt x="105467" y="614105"/>
                      <a:pt x="105260" y="621235"/>
                      <a:pt x="105328" y="623447"/>
                    </a:cubicBezTo>
                    <a:cubicBezTo>
                      <a:pt x="105328" y="625453"/>
                      <a:pt x="104428" y="628085"/>
                      <a:pt x="103389" y="630990"/>
                    </a:cubicBezTo>
                    <a:cubicBezTo>
                      <a:pt x="101795" y="635350"/>
                      <a:pt x="99997" y="640333"/>
                      <a:pt x="101588" y="643100"/>
                    </a:cubicBezTo>
                    <a:lnTo>
                      <a:pt x="101588" y="643238"/>
                    </a:lnTo>
                    <a:cubicBezTo>
                      <a:pt x="102350" y="644483"/>
                      <a:pt x="103873" y="648427"/>
                      <a:pt x="105051" y="652026"/>
                    </a:cubicBezTo>
                    <a:cubicBezTo>
                      <a:pt x="106019" y="655002"/>
                      <a:pt x="106780" y="657769"/>
                      <a:pt x="106712" y="658946"/>
                    </a:cubicBezTo>
                    <a:lnTo>
                      <a:pt x="106712" y="659085"/>
                    </a:lnTo>
                    <a:cubicBezTo>
                      <a:pt x="106712" y="659085"/>
                      <a:pt x="106780" y="660330"/>
                      <a:pt x="106919" y="661646"/>
                    </a:cubicBezTo>
                    <a:cubicBezTo>
                      <a:pt x="107058" y="663722"/>
                      <a:pt x="107335" y="666421"/>
                      <a:pt x="107265" y="668082"/>
                    </a:cubicBezTo>
                    <a:lnTo>
                      <a:pt x="107058" y="676179"/>
                    </a:lnTo>
                    <a:cubicBezTo>
                      <a:pt x="108858" y="684761"/>
                      <a:pt x="104912" y="693619"/>
                      <a:pt x="102489" y="698876"/>
                    </a:cubicBezTo>
                    <a:cubicBezTo>
                      <a:pt x="101727" y="700675"/>
                      <a:pt x="101104" y="701991"/>
                      <a:pt x="101104" y="702266"/>
                    </a:cubicBezTo>
                    <a:cubicBezTo>
                      <a:pt x="101172" y="703788"/>
                      <a:pt x="100204" y="708631"/>
                      <a:pt x="99097" y="713407"/>
                    </a:cubicBezTo>
                    <a:cubicBezTo>
                      <a:pt x="97920" y="718183"/>
                      <a:pt x="96535" y="722956"/>
                      <a:pt x="95774" y="724340"/>
                    </a:cubicBezTo>
                    <a:cubicBezTo>
                      <a:pt x="94180" y="727177"/>
                      <a:pt x="93144" y="731676"/>
                      <a:pt x="92589" y="736520"/>
                    </a:cubicBezTo>
                    <a:cubicBezTo>
                      <a:pt x="91688" y="743647"/>
                      <a:pt x="91688" y="751535"/>
                      <a:pt x="91827" y="756656"/>
                    </a:cubicBezTo>
                    <a:cubicBezTo>
                      <a:pt x="91895" y="758039"/>
                      <a:pt x="93005" y="760045"/>
                      <a:pt x="94528" y="761777"/>
                    </a:cubicBezTo>
                    <a:cubicBezTo>
                      <a:pt x="95983" y="763437"/>
                      <a:pt x="97645" y="764753"/>
                      <a:pt x="99097" y="765030"/>
                    </a:cubicBezTo>
                    <a:lnTo>
                      <a:pt x="99304" y="765030"/>
                    </a:lnTo>
                    <a:cubicBezTo>
                      <a:pt x="105121" y="766484"/>
                      <a:pt x="106158" y="774302"/>
                      <a:pt x="107267" y="782193"/>
                    </a:cubicBezTo>
                    <a:cubicBezTo>
                      <a:pt x="107890" y="786898"/>
                      <a:pt x="108584" y="791603"/>
                      <a:pt x="110175" y="794511"/>
                    </a:cubicBezTo>
                    <a:lnTo>
                      <a:pt x="110175" y="794509"/>
                    </a:lnTo>
                    <a:cubicBezTo>
                      <a:pt x="110591" y="795340"/>
                      <a:pt x="110798" y="796447"/>
                      <a:pt x="111007" y="797414"/>
                    </a:cubicBezTo>
                    <a:lnTo>
                      <a:pt x="111007" y="797898"/>
                    </a:lnTo>
                    <a:cubicBezTo>
                      <a:pt x="111007" y="797898"/>
                      <a:pt x="111146" y="798175"/>
                      <a:pt x="111146" y="798175"/>
                    </a:cubicBezTo>
                    <a:cubicBezTo>
                      <a:pt x="111146" y="800320"/>
                      <a:pt x="113430" y="803296"/>
                      <a:pt x="116131" y="806895"/>
                    </a:cubicBezTo>
                    <a:cubicBezTo>
                      <a:pt x="120632" y="812845"/>
                      <a:pt x="126447" y="820527"/>
                      <a:pt x="127141" y="830701"/>
                    </a:cubicBezTo>
                    <a:cubicBezTo>
                      <a:pt x="127834" y="840182"/>
                      <a:pt x="130119" y="842326"/>
                      <a:pt x="133304" y="845371"/>
                    </a:cubicBezTo>
                    <a:cubicBezTo>
                      <a:pt x="136072" y="847999"/>
                      <a:pt x="139466" y="851185"/>
                      <a:pt x="143135" y="859002"/>
                    </a:cubicBezTo>
                    <a:cubicBezTo>
                      <a:pt x="144452" y="861769"/>
                      <a:pt x="145491" y="865852"/>
                      <a:pt x="146459" y="869589"/>
                    </a:cubicBezTo>
                    <a:cubicBezTo>
                      <a:pt x="147359" y="872979"/>
                      <a:pt x="148121" y="876094"/>
                      <a:pt x="148882" y="877477"/>
                    </a:cubicBezTo>
                    <a:cubicBezTo>
                      <a:pt x="149576" y="878654"/>
                      <a:pt x="150612" y="881699"/>
                      <a:pt x="151376" y="884675"/>
                    </a:cubicBezTo>
                    <a:cubicBezTo>
                      <a:pt x="152070" y="887513"/>
                      <a:pt x="152622" y="890489"/>
                      <a:pt x="152622" y="892079"/>
                    </a:cubicBezTo>
                    <a:cubicBezTo>
                      <a:pt x="152622" y="893808"/>
                      <a:pt x="152483" y="895262"/>
                      <a:pt x="152277" y="896507"/>
                    </a:cubicBezTo>
                    <a:lnTo>
                      <a:pt x="152277" y="896646"/>
                    </a:lnTo>
                    <a:lnTo>
                      <a:pt x="148259" y="896648"/>
                    </a:lnTo>
                    <a:cubicBezTo>
                      <a:pt x="148259" y="896648"/>
                      <a:pt x="148259" y="896233"/>
                      <a:pt x="148328" y="896026"/>
                    </a:cubicBezTo>
                    <a:cubicBezTo>
                      <a:pt x="148466" y="894920"/>
                      <a:pt x="148605" y="893533"/>
                      <a:pt x="148605" y="892011"/>
                    </a:cubicBezTo>
                    <a:cubicBezTo>
                      <a:pt x="148605" y="890767"/>
                      <a:pt x="148121" y="888135"/>
                      <a:pt x="147498" y="885507"/>
                    </a:cubicBezTo>
                    <a:cubicBezTo>
                      <a:pt x="146804" y="882740"/>
                      <a:pt x="145975" y="880109"/>
                      <a:pt x="145420" y="879209"/>
                    </a:cubicBezTo>
                    <a:lnTo>
                      <a:pt x="145420" y="879209"/>
                    </a:lnTo>
                    <a:cubicBezTo>
                      <a:pt x="144381" y="877409"/>
                      <a:pt x="143552" y="874020"/>
                      <a:pt x="142581" y="870421"/>
                    </a:cubicBezTo>
                    <a:cubicBezTo>
                      <a:pt x="141680" y="866754"/>
                      <a:pt x="140642" y="862878"/>
                      <a:pt x="139464" y="860456"/>
                    </a:cubicBezTo>
                    <a:cubicBezTo>
                      <a:pt x="136072" y="853259"/>
                      <a:pt x="132955" y="850353"/>
                      <a:pt x="130393" y="847931"/>
                    </a:cubicBezTo>
                    <a:cubicBezTo>
                      <a:pt x="126586" y="844332"/>
                      <a:pt x="123885" y="841772"/>
                      <a:pt x="123123" y="830978"/>
                    </a:cubicBezTo>
                    <a:cubicBezTo>
                      <a:pt x="122501" y="821774"/>
                      <a:pt x="117099" y="814577"/>
                      <a:pt x="112807" y="808972"/>
                    </a:cubicBezTo>
                    <a:cubicBezTo>
                      <a:pt x="109761" y="804957"/>
                      <a:pt x="107267" y="801636"/>
                      <a:pt x="107061" y="798453"/>
                    </a:cubicBezTo>
                    <a:lnTo>
                      <a:pt x="107061" y="798107"/>
                    </a:lnTo>
                    <a:cubicBezTo>
                      <a:pt x="106854" y="797346"/>
                      <a:pt x="106644" y="796515"/>
                      <a:pt x="106438" y="796101"/>
                    </a:cubicBezTo>
                    <a:cubicBezTo>
                      <a:pt x="104569" y="792641"/>
                      <a:pt x="103876" y="787659"/>
                      <a:pt x="103253" y="782677"/>
                    </a:cubicBezTo>
                    <a:cubicBezTo>
                      <a:pt x="102353" y="775965"/>
                      <a:pt x="101384" y="769390"/>
                      <a:pt x="98199" y="768558"/>
                    </a:cubicBezTo>
                    <a:lnTo>
                      <a:pt x="98197" y="768558"/>
                    </a:lnTo>
                    <a:cubicBezTo>
                      <a:pt x="95842" y="768075"/>
                      <a:pt x="93350" y="766205"/>
                      <a:pt x="91411" y="763992"/>
                    </a:cubicBezTo>
                    <a:cubicBezTo>
                      <a:pt x="89404" y="761709"/>
                      <a:pt x="87949" y="758942"/>
                      <a:pt x="87810" y="756794"/>
                    </a:cubicBezTo>
                    <a:lnTo>
                      <a:pt x="87810" y="756794"/>
                    </a:lnTo>
                    <a:cubicBezTo>
                      <a:pt x="87603" y="751535"/>
                      <a:pt x="87671" y="743369"/>
                      <a:pt x="88572" y="736033"/>
                    </a:cubicBezTo>
                    <a:cubicBezTo>
                      <a:pt x="89195" y="730774"/>
                      <a:pt x="90372" y="725930"/>
                      <a:pt x="92173" y="722608"/>
                    </a:cubicBezTo>
                    <a:lnTo>
                      <a:pt x="92173" y="722611"/>
                    </a:lnTo>
                    <a:cubicBezTo>
                      <a:pt x="92795" y="721504"/>
                      <a:pt x="94041" y="717074"/>
                      <a:pt x="95151" y="712578"/>
                    </a:cubicBezTo>
                    <a:cubicBezTo>
                      <a:pt x="96258" y="708080"/>
                      <a:pt x="97158" y="703581"/>
                      <a:pt x="97090" y="702407"/>
                    </a:cubicBezTo>
                    <a:lnTo>
                      <a:pt x="97090" y="702404"/>
                    </a:lnTo>
                    <a:cubicBezTo>
                      <a:pt x="97090" y="701298"/>
                      <a:pt x="97783" y="699705"/>
                      <a:pt x="98752" y="697490"/>
                    </a:cubicBezTo>
                    <a:cubicBezTo>
                      <a:pt x="100968" y="692575"/>
                      <a:pt x="104705" y="684272"/>
                      <a:pt x="103044" y="676661"/>
                    </a:cubicBezTo>
                    <a:cubicBezTo>
                      <a:pt x="103044" y="676522"/>
                      <a:pt x="103044" y="676383"/>
                      <a:pt x="103044" y="676245"/>
                    </a:cubicBezTo>
                    <a:lnTo>
                      <a:pt x="103250" y="667873"/>
                    </a:lnTo>
                    <a:cubicBezTo>
                      <a:pt x="103250" y="666489"/>
                      <a:pt x="103044" y="663858"/>
                      <a:pt x="102905" y="661784"/>
                    </a:cubicBezTo>
                    <a:cubicBezTo>
                      <a:pt x="102766" y="660330"/>
                      <a:pt x="102698" y="659085"/>
                      <a:pt x="102698" y="658601"/>
                    </a:cubicBezTo>
                    <a:cubicBezTo>
                      <a:pt x="102698" y="657840"/>
                      <a:pt x="102075" y="655557"/>
                      <a:pt x="101175" y="652996"/>
                    </a:cubicBezTo>
                    <a:cubicBezTo>
                      <a:pt x="100068" y="649536"/>
                      <a:pt x="98613" y="645869"/>
                      <a:pt x="98058" y="644831"/>
                    </a:cubicBezTo>
                    <a:lnTo>
                      <a:pt x="98058" y="644692"/>
                    </a:lnTo>
                    <a:cubicBezTo>
                      <a:pt x="95635" y="640539"/>
                      <a:pt x="97713" y="634796"/>
                      <a:pt x="99513" y="629745"/>
                    </a:cubicBezTo>
                    <a:cubicBezTo>
                      <a:pt x="100482" y="627117"/>
                      <a:pt x="101314" y="624763"/>
                      <a:pt x="101314" y="623379"/>
                    </a:cubicBezTo>
                    <a:cubicBezTo>
                      <a:pt x="101314" y="621025"/>
                      <a:pt x="101520" y="613831"/>
                      <a:pt x="101868" y="607671"/>
                    </a:cubicBezTo>
                    <a:cubicBezTo>
                      <a:pt x="102146" y="603243"/>
                      <a:pt x="102562" y="599229"/>
                      <a:pt x="102975" y="597845"/>
                    </a:cubicBezTo>
                    <a:lnTo>
                      <a:pt x="102975" y="597706"/>
                    </a:lnTo>
                    <a:cubicBezTo>
                      <a:pt x="104498" y="593140"/>
                      <a:pt x="104498" y="588709"/>
                      <a:pt x="104569" y="584488"/>
                    </a:cubicBezTo>
                    <a:cubicBezTo>
                      <a:pt x="104569" y="577500"/>
                      <a:pt x="104569" y="570786"/>
                      <a:pt x="110661" y="563798"/>
                    </a:cubicBezTo>
                    <a:cubicBezTo>
                      <a:pt x="113501" y="560476"/>
                      <a:pt x="115715" y="558538"/>
                      <a:pt x="117586" y="556948"/>
                    </a:cubicBezTo>
                    <a:cubicBezTo>
                      <a:pt x="120842" y="554110"/>
                      <a:pt x="122987" y="552243"/>
                      <a:pt x="125479" y="544700"/>
                    </a:cubicBezTo>
                    <a:cubicBezTo>
                      <a:pt x="125617" y="544355"/>
                      <a:pt x="125824" y="544007"/>
                      <a:pt x="126172" y="543800"/>
                    </a:cubicBezTo>
                    <a:cubicBezTo>
                      <a:pt x="126172" y="543246"/>
                      <a:pt x="126311" y="542485"/>
                      <a:pt x="126866" y="541656"/>
                    </a:cubicBezTo>
                    <a:cubicBezTo>
                      <a:pt x="127350" y="540962"/>
                      <a:pt x="127627" y="539095"/>
                      <a:pt x="127766" y="537089"/>
                    </a:cubicBezTo>
                    <a:cubicBezTo>
                      <a:pt x="127973" y="534596"/>
                      <a:pt x="127905" y="532038"/>
                      <a:pt x="127559" y="531207"/>
                    </a:cubicBezTo>
                    <a:lnTo>
                      <a:pt x="127554" y="531204"/>
                    </a:lnTo>
                    <a:cubicBezTo>
                      <a:pt x="124369" y="522278"/>
                      <a:pt x="129700" y="518125"/>
                      <a:pt x="134479" y="514458"/>
                    </a:cubicBezTo>
                    <a:cubicBezTo>
                      <a:pt x="136279" y="513074"/>
                      <a:pt x="138009" y="511759"/>
                      <a:pt x="138770" y="510375"/>
                    </a:cubicBezTo>
                    <a:lnTo>
                      <a:pt x="138773" y="510375"/>
                    </a:lnTo>
                    <a:cubicBezTo>
                      <a:pt x="142303" y="504286"/>
                      <a:pt x="143826" y="504286"/>
                      <a:pt x="145766" y="504354"/>
                    </a:cubicBezTo>
                    <a:cubicBezTo>
                      <a:pt x="146182" y="504354"/>
                      <a:pt x="146598" y="504354"/>
                      <a:pt x="147495" y="503732"/>
                    </a:cubicBezTo>
                    <a:lnTo>
                      <a:pt x="147495" y="503732"/>
                    </a:lnTo>
                    <a:cubicBezTo>
                      <a:pt x="153174" y="499165"/>
                      <a:pt x="153104" y="498056"/>
                      <a:pt x="152897" y="495083"/>
                    </a:cubicBezTo>
                    <a:cubicBezTo>
                      <a:pt x="152829" y="493838"/>
                      <a:pt x="152690" y="492384"/>
                      <a:pt x="152758" y="490378"/>
                    </a:cubicBezTo>
                    <a:lnTo>
                      <a:pt x="152758" y="490378"/>
                    </a:lnTo>
                    <a:cubicBezTo>
                      <a:pt x="152897" y="487540"/>
                      <a:pt x="151926" y="486572"/>
                      <a:pt x="150958" y="485673"/>
                    </a:cubicBezTo>
                    <a:cubicBezTo>
                      <a:pt x="149573" y="484357"/>
                      <a:pt x="148257" y="483112"/>
                      <a:pt x="148534" y="479997"/>
                    </a:cubicBezTo>
                    <a:lnTo>
                      <a:pt x="148534" y="479858"/>
                    </a:lnTo>
                    <a:cubicBezTo>
                      <a:pt x="148602" y="478752"/>
                      <a:pt x="147427" y="474876"/>
                      <a:pt x="146040" y="470932"/>
                    </a:cubicBezTo>
                    <a:cubicBezTo>
                      <a:pt x="144517" y="466779"/>
                      <a:pt x="142785" y="462767"/>
                      <a:pt x="141955" y="461796"/>
                    </a:cubicBezTo>
                    <a:lnTo>
                      <a:pt x="141958" y="461796"/>
                    </a:lnTo>
                    <a:cubicBezTo>
                      <a:pt x="141403" y="461103"/>
                      <a:pt x="140642" y="458336"/>
                      <a:pt x="140019" y="455085"/>
                    </a:cubicBezTo>
                    <a:cubicBezTo>
                      <a:pt x="138980" y="450241"/>
                      <a:pt x="137941" y="444014"/>
                      <a:pt x="137873" y="443044"/>
                    </a:cubicBezTo>
                    <a:lnTo>
                      <a:pt x="137873" y="443044"/>
                    </a:lnTo>
                    <a:cubicBezTo>
                      <a:pt x="137805" y="441244"/>
                      <a:pt x="137041" y="438545"/>
                      <a:pt x="136211" y="435569"/>
                    </a:cubicBezTo>
                    <a:cubicBezTo>
                      <a:pt x="134688" y="429893"/>
                      <a:pt x="132887" y="423460"/>
                      <a:pt x="134549" y="419584"/>
                    </a:cubicBezTo>
                    <a:lnTo>
                      <a:pt x="134549" y="419586"/>
                    </a:lnTo>
                    <a:cubicBezTo>
                      <a:pt x="135243" y="417857"/>
                      <a:pt x="135727" y="414465"/>
                      <a:pt x="136004" y="410798"/>
                    </a:cubicBezTo>
                    <a:cubicBezTo>
                      <a:pt x="136350" y="405954"/>
                      <a:pt x="136350" y="400834"/>
                      <a:pt x="136004" y="398205"/>
                    </a:cubicBezTo>
                    <a:lnTo>
                      <a:pt x="136004" y="397998"/>
                    </a:lnTo>
                    <a:cubicBezTo>
                      <a:pt x="136004" y="397998"/>
                      <a:pt x="136004" y="396615"/>
                      <a:pt x="136004" y="396615"/>
                    </a:cubicBezTo>
                    <a:cubicBezTo>
                      <a:pt x="136143" y="392255"/>
                      <a:pt x="135243" y="390178"/>
                      <a:pt x="134620" y="388518"/>
                    </a:cubicBezTo>
                    <a:cubicBezTo>
                      <a:pt x="134204" y="387479"/>
                      <a:pt x="133788" y="386512"/>
                      <a:pt x="133652" y="385264"/>
                    </a:cubicBezTo>
                    <a:cubicBezTo>
                      <a:pt x="132406" y="373639"/>
                      <a:pt x="135381" y="372255"/>
                      <a:pt x="142583" y="368795"/>
                    </a:cubicBezTo>
                    <a:cubicBezTo>
                      <a:pt x="143761" y="368240"/>
                      <a:pt x="145145" y="367550"/>
                      <a:pt x="146600" y="366789"/>
                    </a:cubicBezTo>
                    <a:cubicBezTo>
                      <a:pt x="151102" y="364435"/>
                      <a:pt x="155464" y="363051"/>
                      <a:pt x="159963" y="361600"/>
                    </a:cubicBezTo>
                    <a:cubicBezTo>
                      <a:pt x="164048" y="360284"/>
                      <a:pt x="168203" y="359039"/>
                      <a:pt x="172495" y="356895"/>
                    </a:cubicBezTo>
                    <a:lnTo>
                      <a:pt x="172631" y="356892"/>
                    </a:lnTo>
                    <a:cubicBezTo>
                      <a:pt x="174225" y="356060"/>
                      <a:pt x="176787" y="355093"/>
                      <a:pt x="179556" y="354125"/>
                    </a:cubicBezTo>
                    <a:cubicBezTo>
                      <a:pt x="184196" y="352396"/>
                      <a:pt x="189388" y="350526"/>
                      <a:pt x="190495" y="349349"/>
                    </a:cubicBezTo>
                    <a:cubicBezTo>
                      <a:pt x="192363" y="347343"/>
                      <a:pt x="193473" y="342913"/>
                      <a:pt x="194096" y="337724"/>
                    </a:cubicBezTo>
                    <a:cubicBezTo>
                      <a:pt x="195064" y="329213"/>
                      <a:pt x="194651" y="318900"/>
                      <a:pt x="194302" y="313779"/>
                    </a:cubicBezTo>
                    <a:lnTo>
                      <a:pt x="194302" y="313779"/>
                    </a:lnTo>
                    <a:cubicBezTo>
                      <a:pt x="193818" y="306098"/>
                      <a:pt x="192573" y="303537"/>
                      <a:pt x="191256" y="300770"/>
                    </a:cubicBezTo>
                    <a:cubicBezTo>
                      <a:pt x="190288" y="298764"/>
                      <a:pt x="189178" y="296549"/>
                      <a:pt x="188278" y="292535"/>
                    </a:cubicBezTo>
                    <a:lnTo>
                      <a:pt x="188278" y="292535"/>
                    </a:lnTo>
                    <a:cubicBezTo>
                      <a:pt x="187862" y="290806"/>
                      <a:pt x="187446" y="289906"/>
                      <a:pt x="186894" y="289558"/>
                    </a:cubicBezTo>
                    <a:cubicBezTo>
                      <a:pt x="186410" y="289281"/>
                      <a:pt x="185510" y="289281"/>
                      <a:pt x="184125" y="289490"/>
                    </a:cubicBezTo>
                    <a:cubicBezTo>
                      <a:pt x="183293" y="290390"/>
                      <a:pt x="183018" y="290458"/>
                      <a:pt x="181286" y="290251"/>
                    </a:cubicBezTo>
                    <a:cubicBezTo>
                      <a:pt x="178585" y="290113"/>
                      <a:pt x="175193" y="290597"/>
                      <a:pt x="173322" y="290874"/>
                    </a:cubicBezTo>
                    <a:cubicBezTo>
                      <a:pt x="172629" y="290942"/>
                      <a:pt x="172145" y="291080"/>
                      <a:pt x="171729" y="291080"/>
                    </a:cubicBezTo>
                    <a:lnTo>
                      <a:pt x="171454" y="291083"/>
                    </a:lnTo>
                    <a:cubicBezTo>
                      <a:pt x="169099" y="290944"/>
                      <a:pt x="168614" y="291360"/>
                      <a:pt x="168269" y="291567"/>
                    </a:cubicBezTo>
                    <a:cubicBezTo>
                      <a:pt x="167714" y="291983"/>
                      <a:pt x="167301" y="292328"/>
                      <a:pt x="166400" y="292328"/>
                    </a:cubicBezTo>
                    <a:lnTo>
                      <a:pt x="166330" y="292328"/>
                    </a:lnTo>
                    <a:cubicBezTo>
                      <a:pt x="154281" y="293021"/>
                      <a:pt x="151719" y="285478"/>
                      <a:pt x="149366" y="278558"/>
                    </a:cubicBezTo>
                    <a:cubicBezTo>
                      <a:pt x="148466" y="275997"/>
                      <a:pt x="147637" y="273507"/>
                      <a:pt x="146320" y="271983"/>
                    </a:cubicBezTo>
                    <a:lnTo>
                      <a:pt x="146320" y="271983"/>
                    </a:lnTo>
                    <a:cubicBezTo>
                      <a:pt x="143204" y="268245"/>
                      <a:pt x="142790" y="264924"/>
                      <a:pt x="142374" y="261463"/>
                    </a:cubicBezTo>
                    <a:cubicBezTo>
                      <a:pt x="142096" y="259180"/>
                      <a:pt x="141819" y="256826"/>
                      <a:pt x="140574" y="254475"/>
                    </a:cubicBezTo>
                    <a:cubicBezTo>
                      <a:pt x="138634" y="250808"/>
                      <a:pt x="138773" y="245410"/>
                      <a:pt x="138912" y="241121"/>
                    </a:cubicBezTo>
                    <a:lnTo>
                      <a:pt x="139050" y="236483"/>
                    </a:lnTo>
                    <a:cubicBezTo>
                      <a:pt x="132610" y="231778"/>
                      <a:pt x="132610" y="230879"/>
                      <a:pt x="132887" y="225619"/>
                    </a:cubicBezTo>
                    <a:lnTo>
                      <a:pt x="132887" y="225619"/>
                    </a:lnTo>
                    <a:cubicBezTo>
                      <a:pt x="132887" y="224787"/>
                      <a:pt x="132955" y="223890"/>
                      <a:pt x="133026" y="222991"/>
                    </a:cubicBezTo>
                    <a:cubicBezTo>
                      <a:pt x="133165" y="217870"/>
                      <a:pt x="130810" y="214687"/>
                      <a:pt x="128941" y="212126"/>
                    </a:cubicBezTo>
                    <a:cubicBezTo>
                      <a:pt x="126656" y="208943"/>
                      <a:pt x="124924" y="206521"/>
                      <a:pt x="127347" y="202991"/>
                    </a:cubicBezTo>
                    <a:lnTo>
                      <a:pt x="127347" y="202991"/>
                    </a:lnTo>
                    <a:cubicBezTo>
                      <a:pt x="128180" y="201745"/>
                      <a:pt x="128109" y="199046"/>
                      <a:pt x="127625" y="196347"/>
                    </a:cubicBezTo>
                    <a:cubicBezTo>
                      <a:pt x="127070" y="193441"/>
                      <a:pt x="125963" y="190604"/>
                      <a:pt x="124856" y="189843"/>
                    </a:cubicBezTo>
                    <a:cubicBezTo>
                      <a:pt x="124440" y="189566"/>
                      <a:pt x="124094" y="189082"/>
                      <a:pt x="123817" y="188598"/>
                    </a:cubicBezTo>
                    <a:cubicBezTo>
                      <a:pt x="123610" y="188182"/>
                      <a:pt x="123401" y="187630"/>
                      <a:pt x="123333" y="187214"/>
                    </a:cubicBezTo>
                    <a:lnTo>
                      <a:pt x="123333" y="187076"/>
                    </a:lnTo>
                    <a:cubicBezTo>
                      <a:pt x="123333" y="185554"/>
                      <a:pt x="121948" y="183338"/>
                      <a:pt x="120148" y="181262"/>
                    </a:cubicBezTo>
                    <a:cubicBezTo>
                      <a:pt x="117931" y="178701"/>
                      <a:pt x="115163" y="176418"/>
                      <a:pt x="113294" y="175586"/>
                    </a:cubicBezTo>
                    <a:lnTo>
                      <a:pt x="113292" y="175589"/>
                    </a:lnTo>
                    <a:cubicBezTo>
                      <a:pt x="104776" y="172060"/>
                      <a:pt x="104776" y="171713"/>
                      <a:pt x="105606" y="166940"/>
                    </a:cubicBezTo>
                    <a:cubicBezTo>
                      <a:pt x="105812" y="165624"/>
                      <a:pt x="106090" y="163895"/>
                      <a:pt x="106090" y="161473"/>
                    </a:cubicBezTo>
                    <a:cubicBezTo>
                      <a:pt x="106090" y="159120"/>
                      <a:pt x="106228" y="157459"/>
                      <a:pt x="106296" y="156146"/>
                    </a:cubicBezTo>
                    <a:cubicBezTo>
                      <a:pt x="106574" y="152824"/>
                      <a:pt x="106574" y="152479"/>
                      <a:pt x="101379" y="149364"/>
                    </a:cubicBezTo>
                    <a:cubicBezTo>
                      <a:pt x="100133" y="148671"/>
                      <a:pt x="99440" y="148671"/>
                      <a:pt x="98956" y="148671"/>
                    </a:cubicBezTo>
                    <a:lnTo>
                      <a:pt x="98958" y="148668"/>
                    </a:lnTo>
                    <a:cubicBezTo>
                      <a:pt x="97920" y="148668"/>
                      <a:pt x="97158" y="148668"/>
                      <a:pt x="96328" y="147769"/>
                    </a:cubicBezTo>
                    <a:cubicBezTo>
                      <a:pt x="90511" y="141471"/>
                      <a:pt x="93560" y="136766"/>
                      <a:pt x="95844" y="133237"/>
                    </a:cubicBezTo>
                    <a:cubicBezTo>
                      <a:pt x="96538" y="132199"/>
                      <a:pt x="97160" y="131231"/>
                      <a:pt x="97090" y="130816"/>
                    </a:cubicBezTo>
                    <a:lnTo>
                      <a:pt x="97090" y="130816"/>
                    </a:lnTo>
                    <a:cubicBezTo>
                      <a:pt x="96951" y="123966"/>
                      <a:pt x="99097" y="122512"/>
                      <a:pt x="100830" y="121405"/>
                    </a:cubicBezTo>
                    <a:cubicBezTo>
                      <a:pt x="101246" y="121128"/>
                      <a:pt x="101523" y="120921"/>
                      <a:pt x="101523" y="120367"/>
                    </a:cubicBezTo>
                    <a:lnTo>
                      <a:pt x="101520" y="120367"/>
                    </a:lnTo>
                    <a:cubicBezTo>
                      <a:pt x="101520" y="117806"/>
                      <a:pt x="101936" y="116629"/>
                      <a:pt x="102489" y="115316"/>
                    </a:cubicBezTo>
                    <a:cubicBezTo>
                      <a:pt x="102766" y="114556"/>
                      <a:pt x="103044" y="113794"/>
                      <a:pt x="103250" y="112688"/>
                    </a:cubicBezTo>
                    <a:lnTo>
                      <a:pt x="103253" y="112685"/>
                    </a:lnTo>
                    <a:cubicBezTo>
                      <a:pt x="103737" y="109296"/>
                      <a:pt x="103598" y="105697"/>
                      <a:pt x="102975" y="102166"/>
                    </a:cubicBezTo>
                    <a:cubicBezTo>
                      <a:pt x="102282" y="98290"/>
                      <a:pt x="101036" y="94555"/>
                      <a:pt x="99513" y="91163"/>
                    </a:cubicBezTo>
                    <a:cubicBezTo>
                      <a:pt x="97713" y="89364"/>
                      <a:pt x="94250" y="86458"/>
                      <a:pt x="90788" y="83966"/>
                    </a:cubicBezTo>
                    <a:cubicBezTo>
                      <a:pt x="88226" y="82166"/>
                      <a:pt x="85735" y="80644"/>
                      <a:pt x="84141" y="80160"/>
                    </a:cubicBezTo>
                    <a:cubicBezTo>
                      <a:pt x="76248" y="77806"/>
                      <a:pt x="75209" y="66458"/>
                      <a:pt x="74238" y="56148"/>
                    </a:cubicBezTo>
                    <a:cubicBezTo>
                      <a:pt x="73754" y="50750"/>
                      <a:pt x="73270" y="45561"/>
                      <a:pt x="71954" y="42723"/>
                    </a:cubicBezTo>
                    <a:lnTo>
                      <a:pt x="71054" y="40856"/>
                    </a:lnTo>
                    <a:cubicBezTo>
                      <a:pt x="68285" y="34974"/>
                      <a:pt x="66068" y="30336"/>
                      <a:pt x="62399" y="24386"/>
                    </a:cubicBezTo>
                    <a:lnTo>
                      <a:pt x="62399" y="24386"/>
                    </a:lnTo>
                    <a:cubicBezTo>
                      <a:pt x="61154" y="22380"/>
                      <a:pt x="59905" y="19265"/>
                      <a:pt x="58660" y="16014"/>
                    </a:cubicBezTo>
                    <a:cubicBezTo>
                      <a:pt x="56443" y="10271"/>
                      <a:pt x="53952" y="3905"/>
                      <a:pt x="51528" y="3766"/>
                    </a:cubicBezTo>
                    <a:cubicBezTo>
                      <a:pt x="45782" y="3421"/>
                      <a:pt x="42387" y="3421"/>
                      <a:pt x="40657" y="4666"/>
                    </a:cubicBezTo>
                    <a:cubicBezTo>
                      <a:pt x="38996" y="5843"/>
                      <a:pt x="38441" y="8404"/>
                      <a:pt x="38302" y="13247"/>
                    </a:cubicBezTo>
                    <a:cubicBezTo>
                      <a:pt x="38302" y="14908"/>
                      <a:pt x="38302" y="16153"/>
                      <a:pt x="38302" y="17191"/>
                    </a:cubicBezTo>
                    <a:cubicBezTo>
                      <a:pt x="38302" y="19059"/>
                      <a:pt x="38302" y="20236"/>
                      <a:pt x="37886" y="21206"/>
                    </a:cubicBezTo>
                    <a:lnTo>
                      <a:pt x="37886" y="21345"/>
                    </a:lnTo>
                    <a:cubicBezTo>
                      <a:pt x="37054" y="22937"/>
                      <a:pt x="35670" y="23489"/>
                      <a:pt x="32485" y="24666"/>
                    </a:cubicBezTo>
                    <a:lnTo>
                      <a:pt x="32281" y="24664"/>
                    </a:lnTo>
                    <a:cubicBezTo>
                      <a:pt x="26463" y="26879"/>
                      <a:pt x="23140" y="26670"/>
                      <a:pt x="19125" y="26324"/>
                    </a:cubicBezTo>
                    <a:cubicBezTo>
                      <a:pt x="17186" y="26186"/>
                      <a:pt x="15108" y="25979"/>
                      <a:pt x="12410" y="26118"/>
                    </a:cubicBezTo>
                    <a:cubicBezTo>
                      <a:pt x="5902" y="26395"/>
                      <a:pt x="4033" y="27985"/>
                      <a:pt x="4101" y="29994"/>
                    </a:cubicBezTo>
                    <a:cubicBezTo>
                      <a:pt x="4169" y="31861"/>
                      <a:pt x="5486" y="34354"/>
                      <a:pt x="6731" y="36914"/>
                    </a:cubicBezTo>
                    <a:cubicBezTo>
                      <a:pt x="7215" y="37814"/>
                      <a:pt x="7699" y="38782"/>
                      <a:pt x="7977" y="39475"/>
                    </a:cubicBezTo>
                    <a:lnTo>
                      <a:pt x="8670" y="40929"/>
                    </a:lnTo>
                    <a:cubicBezTo>
                      <a:pt x="15179" y="54492"/>
                      <a:pt x="17673" y="59820"/>
                      <a:pt x="18364" y="76083"/>
                    </a:cubicBezTo>
                    <a:cubicBezTo>
                      <a:pt x="18502" y="80372"/>
                      <a:pt x="19470" y="84109"/>
                      <a:pt x="20303" y="87847"/>
                    </a:cubicBezTo>
                    <a:cubicBezTo>
                      <a:pt x="21203" y="91446"/>
                      <a:pt x="22033" y="94974"/>
                      <a:pt x="22242" y="98918"/>
                    </a:cubicBezTo>
                    <a:cubicBezTo>
                      <a:pt x="22381" y="101824"/>
                      <a:pt x="22797" y="103139"/>
                      <a:pt x="23142" y="104316"/>
                    </a:cubicBezTo>
                    <a:cubicBezTo>
                      <a:pt x="23488" y="105354"/>
                      <a:pt x="23765" y="106393"/>
                      <a:pt x="23904" y="107983"/>
                    </a:cubicBezTo>
                    <a:lnTo>
                      <a:pt x="23901" y="107980"/>
                    </a:lnTo>
                    <a:cubicBezTo>
                      <a:pt x="24178" y="111441"/>
                      <a:pt x="25147" y="114556"/>
                      <a:pt x="26118" y="117600"/>
                    </a:cubicBezTo>
                    <a:cubicBezTo>
                      <a:pt x="27641" y="122375"/>
                      <a:pt x="29096" y="127010"/>
                      <a:pt x="28195" y="132892"/>
                    </a:cubicBezTo>
                    <a:cubicBezTo>
                      <a:pt x="28680" y="133585"/>
                      <a:pt x="29028" y="134553"/>
                      <a:pt x="29235" y="135591"/>
                    </a:cubicBezTo>
                    <a:cubicBezTo>
                      <a:pt x="29651" y="137874"/>
                      <a:pt x="29789" y="140989"/>
                      <a:pt x="29789" y="141889"/>
                    </a:cubicBezTo>
                    <a:lnTo>
                      <a:pt x="29789" y="142028"/>
                    </a:lnTo>
                    <a:cubicBezTo>
                      <a:pt x="29651" y="144795"/>
                      <a:pt x="29928" y="147633"/>
                      <a:pt x="30205" y="150054"/>
                    </a:cubicBezTo>
                    <a:cubicBezTo>
                      <a:pt x="30412" y="152131"/>
                      <a:pt x="30621" y="153999"/>
                      <a:pt x="30551" y="155521"/>
                    </a:cubicBezTo>
                    <a:cubicBezTo>
                      <a:pt x="30273" y="161471"/>
                      <a:pt x="31590" y="170952"/>
                      <a:pt x="32558" y="177943"/>
                    </a:cubicBezTo>
                    <a:lnTo>
                      <a:pt x="32974" y="180780"/>
                    </a:lnTo>
                    <a:cubicBezTo>
                      <a:pt x="33458" y="184379"/>
                      <a:pt x="34981" y="187907"/>
                      <a:pt x="36504" y="191368"/>
                    </a:cubicBezTo>
                    <a:cubicBezTo>
                      <a:pt x="38166" y="195105"/>
                      <a:pt x="39760" y="198842"/>
                      <a:pt x="40244" y="202854"/>
                    </a:cubicBezTo>
                    <a:lnTo>
                      <a:pt x="40244" y="202852"/>
                    </a:lnTo>
                    <a:cubicBezTo>
                      <a:pt x="40660" y="206106"/>
                      <a:pt x="40867" y="209150"/>
                      <a:pt x="40938" y="212194"/>
                    </a:cubicBezTo>
                    <a:cubicBezTo>
                      <a:pt x="41006" y="215239"/>
                      <a:pt x="41006" y="218215"/>
                      <a:pt x="40938" y="221466"/>
                    </a:cubicBezTo>
                    <a:cubicBezTo>
                      <a:pt x="40938" y="223749"/>
                      <a:pt x="40938" y="226587"/>
                      <a:pt x="40938" y="229354"/>
                    </a:cubicBezTo>
                    <a:cubicBezTo>
                      <a:pt x="40938" y="232537"/>
                      <a:pt x="40938" y="235720"/>
                      <a:pt x="40938" y="238074"/>
                    </a:cubicBezTo>
                    <a:lnTo>
                      <a:pt x="40938" y="238835"/>
                    </a:lnTo>
                    <a:cubicBezTo>
                      <a:pt x="40315" y="249699"/>
                      <a:pt x="39760" y="261257"/>
                      <a:pt x="39692" y="271983"/>
                    </a:cubicBezTo>
                    <a:cubicBezTo>
                      <a:pt x="39692" y="274475"/>
                      <a:pt x="38446" y="279110"/>
                      <a:pt x="37407" y="282779"/>
                    </a:cubicBezTo>
                    <a:cubicBezTo>
                      <a:pt x="36784" y="284924"/>
                      <a:pt x="36300" y="286723"/>
                      <a:pt x="36300" y="287277"/>
                    </a:cubicBezTo>
                    <a:lnTo>
                      <a:pt x="36295" y="287277"/>
                    </a:lnTo>
                    <a:cubicBezTo>
                      <a:pt x="36088" y="291154"/>
                      <a:pt x="33940" y="292466"/>
                      <a:pt x="31794" y="293853"/>
                    </a:cubicBezTo>
                    <a:cubicBezTo>
                      <a:pt x="30271" y="294820"/>
                      <a:pt x="28748" y="295791"/>
                      <a:pt x="28609" y="298351"/>
                    </a:cubicBezTo>
                    <a:lnTo>
                      <a:pt x="28609" y="298628"/>
                    </a:lnTo>
                    <a:cubicBezTo>
                      <a:pt x="28609" y="299251"/>
                      <a:pt x="28609" y="299251"/>
                      <a:pt x="28332" y="299944"/>
                    </a:cubicBezTo>
                    <a:lnTo>
                      <a:pt x="28334" y="299939"/>
                    </a:lnTo>
                    <a:cubicBezTo>
                      <a:pt x="27989" y="300906"/>
                      <a:pt x="27711" y="303606"/>
                      <a:pt x="27641" y="306443"/>
                    </a:cubicBezTo>
                    <a:cubicBezTo>
                      <a:pt x="27502" y="309697"/>
                      <a:pt x="27641" y="312948"/>
                      <a:pt x="27848" y="313847"/>
                    </a:cubicBezTo>
                    <a:lnTo>
                      <a:pt x="27848" y="313850"/>
                    </a:lnTo>
                    <a:cubicBezTo>
                      <a:pt x="29232" y="318349"/>
                      <a:pt x="30203" y="320355"/>
                      <a:pt x="30894" y="321809"/>
                    </a:cubicBezTo>
                    <a:cubicBezTo>
                      <a:pt x="32417" y="324853"/>
                      <a:pt x="32762" y="325614"/>
                      <a:pt x="32487" y="336962"/>
                    </a:cubicBezTo>
                    <a:lnTo>
                      <a:pt x="32487" y="336962"/>
                    </a:lnTo>
                    <a:cubicBezTo>
                      <a:pt x="32419" y="340146"/>
                      <a:pt x="32487" y="343051"/>
                      <a:pt x="32626" y="345960"/>
                    </a:cubicBezTo>
                    <a:cubicBezTo>
                      <a:pt x="32765" y="348936"/>
                      <a:pt x="32903" y="351842"/>
                      <a:pt x="32765" y="354957"/>
                    </a:cubicBezTo>
                    <a:cubicBezTo>
                      <a:pt x="32765" y="356963"/>
                      <a:pt x="33249" y="359178"/>
                      <a:pt x="33665" y="360771"/>
                    </a:cubicBezTo>
                    <a:cubicBezTo>
                      <a:pt x="33872" y="361670"/>
                      <a:pt x="34081" y="362432"/>
                      <a:pt x="34149" y="362986"/>
                    </a:cubicBezTo>
                    <a:lnTo>
                      <a:pt x="34149" y="362981"/>
                    </a:lnTo>
                    <a:cubicBezTo>
                      <a:pt x="34356" y="366025"/>
                      <a:pt x="34633" y="368447"/>
                      <a:pt x="34911" y="370730"/>
                    </a:cubicBezTo>
                    <a:cubicBezTo>
                      <a:pt x="35465" y="375712"/>
                      <a:pt x="35950" y="380211"/>
                      <a:pt x="35743" y="386645"/>
                    </a:cubicBezTo>
                    <a:cubicBezTo>
                      <a:pt x="35604" y="392734"/>
                      <a:pt x="38237" y="397787"/>
                      <a:pt x="40451" y="401799"/>
                    </a:cubicBezTo>
                    <a:lnTo>
                      <a:pt x="40451" y="401937"/>
                    </a:lnTo>
                    <a:cubicBezTo>
                      <a:pt x="42181" y="404982"/>
                      <a:pt x="43568" y="407542"/>
                      <a:pt x="43429" y="409964"/>
                    </a:cubicBezTo>
                    <a:lnTo>
                      <a:pt x="43429" y="409967"/>
                    </a:lnTo>
                    <a:cubicBezTo>
                      <a:pt x="43361" y="411350"/>
                      <a:pt x="43290" y="412459"/>
                      <a:pt x="43290" y="413427"/>
                    </a:cubicBezTo>
                    <a:cubicBezTo>
                      <a:pt x="43013" y="420138"/>
                      <a:pt x="42874" y="422562"/>
                      <a:pt x="37198" y="429480"/>
                    </a:cubicBezTo>
                    <a:cubicBezTo>
                      <a:pt x="35881" y="431073"/>
                      <a:pt x="33736" y="435224"/>
                      <a:pt x="33390" y="436056"/>
                    </a:cubicBezTo>
                    <a:cubicBezTo>
                      <a:pt x="33322" y="436262"/>
                      <a:pt x="33184" y="436471"/>
                      <a:pt x="33045" y="436610"/>
                    </a:cubicBezTo>
                    <a:cubicBezTo>
                      <a:pt x="30689" y="439170"/>
                      <a:pt x="34845" y="451489"/>
                      <a:pt x="36646" y="456955"/>
                    </a:cubicBezTo>
                    <a:lnTo>
                      <a:pt x="37130" y="458477"/>
                    </a:lnTo>
                    <a:lnTo>
                      <a:pt x="37130" y="458616"/>
                    </a:lnTo>
                    <a:cubicBezTo>
                      <a:pt x="37475" y="458961"/>
                      <a:pt x="37823" y="459309"/>
                      <a:pt x="38098" y="459722"/>
                    </a:cubicBezTo>
                    <a:cubicBezTo>
                      <a:pt x="38305" y="460000"/>
                      <a:pt x="38444" y="460345"/>
                      <a:pt x="38514" y="460690"/>
                    </a:cubicBezTo>
                    <a:cubicBezTo>
                      <a:pt x="38930" y="465950"/>
                      <a:pt x="39483" y="467678"/>
                      <a:pt x="40592" y="471071"/>
                    </a:cubicBezTo>
                    <a:cubicBezTo>
                      <a:pt x="40938" y="472248"/>
                      <a:pt x="41424" y="473631"/>
                      <a:pt x="41908" y="475224"/>
                    </a:cubicBezTo>
                    <a:cubicBezTo>
                      <a:pt x="43086" y="479238"/>
                      <a:pt x="43016" y="480206"/>
                      <a:pt x="42877" y="483112"/>
                    </a:cubicBezTo>
                    <a:cubicBezTo>
                      <a:pt x="42877" y="483873"/>
                      <a:pt x="42809" y="484773"/>
                      <a:pt x="42738" y="485741"/>
                    </a:cubicBezTo>
                    <a:lnTo>
                      <a:pt x="42738" y="487956"/>
                    </a:lnTo>
                    <a:cubicBezTo>
                      <a:pt x="42531" y="495844"/>
                      <a:pt x="42392" y="503802"/>
                      <a:pt x="37685" y="510791"/>
                    </a:cubicBezTo>
                    <a:cubicBezTo>
                      <a:pt x="36230" y="513006"/>
                      <a:pt x="36162" y="521378"/>
                      <a:pt x="36091" y="527744"/>
                    </a:cubicBezTo>
                    <a:cubicBezTo>
                      <a:pt x="36091" y="530237"/>
                      <a:pt x="36091" y="532449"/>
                      <a:pt x="35952" y="533903"/>
                    </a:cubicBezTo>
                    <a:lnTo>
                      <a:pt x="35950" y="533903"/>
                    </a:lnTo>
                    <a:cubicBezTo>
                      <a:pt x="35743" y="536532"/>
                      <a:pt x="35256" y="539302"/>
                      <a:pt x="34704" y="542207"/>
                    </a:cubicBezTo>
                    <a:cubicBezTo>
                      <a:pt x="33942" y="546361"/>
                      <a:pt x="33110" y="550789"/>
                      <a:pt x="33249" y="554733"/>
                    </a:cubicBezTo>
                    <a:cubicBezTo>
                      <a:pt x="33804" y="557293"/>
                      <a:pt x="34081" y="564281"/>
                      <a:pt x="33942" y="570511"/>
                    </a:cubicBezTo>
                    <a:cubicBezTo>
                      <a:pt x="33804" y="575839"/>
                      <a:pt x="33249" y="580753"/>
                      <a:pt x="32213" y="582205"/>
                    </a:cubicBezTo>
                    <a:lnTo>
                      <a:pt x="32210" y="582205"/>
                    </a:lnTo>
                    <a:cubicBezTo>
                      <a:pt x="30480" y="584627"/>
                      <a:pt x="29925" y="590302"/>
                      <a:pt x="29370" y="595423"/>
                    </a:cubicBezTo>
                    <a:cubicBezTo>
                      <a:pt x="28886" y="599922"/>
                      <a:pt x="28470" y="603934"/>
                      <a:pt x="27086" y="605733"/>
                    </a:cubicBezTo>
                    <a:lnTo>
                      <a:pt x="26947" y="605940"/>
                    </a:lnTo>
                    <a:lnTo>
                      <a:pt x="26186" y="606839"/>
                    </a:lnTo>
                    <a:cubicBezTo>
                      <a:pt x="24456" y="608707"/>
                      <a:pt x="23762" y="609539"/>
                      <a:pt x="23417" y="610161"/>
                    </a:cubicBezTo>
                    <a:cubicBezTo>
                      <a:pt x="23210" y="610577"/>
                      <a:pt x="23001" y="611129"/>
                      <a:pt x="22794" y="612029"/>
                    </a:cubicBezTo>
                    <a:cubicBezTo>
                      <a:pt x="22517" y="612860"/>
                      <a:pt x="22239" y="613966"/>
                      <a:pt x="21616" y="615695"/>
                    </a:cubicBezTo>
                    <a:lnTo>
                      <a:pt x="21616" y="617563"/>
                    </a:lnTo>
                    <a:cubicBezTo>
                      <a:pt x="21548" y="619291"/>
                      <a:pt x="21823" y="622406"/>
                      <a:pt x="22033" y="624138"/>
                    </a:cubicBezTo>
                    <a:cubicBezTo>
                      <a:pt x="22100" y="624899"/>
                      <a:pt x="22171" y="625383"/>
                      <a:pt x="22171" y="625521"/>
                    </a:cubicBezTo>
                    <a:lnTo>
                      <a:pt x="22171" y="625524"/>
                    </a:lnTo>
                    <a:cubicBezTo>
                      <a:pt x="21965" y="628777"/>
                      <a:pt x="26463" y="636182"/>
                      <a:pt x="29373" y="640955"/>
                    </a:cubicBezTo>
                    <a:cubicBezTo>
                      <a:pt x="29996" y="641993"/>
                      <a:pt x="30619" y="642961"/>
                      <a:pt x="31035" y="643793"/>
                    </a:cubicBezTo>
                    <a:lnTo>
                      <a:pt x="32558" y="646353"/>
                    </a:lnTo>
                    <a:cubicBezTo>
                      <a:pt x="34220" y="649259"/>
                      <a:pt x="35052" y="650713"/>
                      <a:pt x="35604" y="652374"/>
                    </a:cubicBezTo>
                    <a:cubicBezTo>
                      <a:pt x="36159" y="653967"/>
                      <a:pt x="36298" y="655627"/>
                      <a:pt x="36643" y="658878"/>
                    </a:cubicBezTo>
                    <a:lnTo>
                      <a:pt x="36989" y="661855"/>
                    </a:lnTo>
                    <a:cubicBezTo>
                      <a:pt x="37057" y="662616"/>
                      <a:pt x="37127" y="663448"/>
                      <a:pt x="37266" y="664209"/>
                    </a:cubicBezTo>
                    <a:cubicBezTo>
                      <a:pt x="37821" y="668914"/>
                      <a:pt x="38582" y="674934"/>
                      <a:pt x="35536" y="679088"/>
                    </a:cubicBezTo>
                    <a:lnTo>
                      <a:pt x="35533" y="679085"/>
                    </a:lnTo>
                    <a:cubicBezTo>
                      <a:pt x="34011" y="681300"/>
                      <a:pt x="32903" y="682200"/>
                      <a:pt x="31587" y="683306"/>
                    </a:cubicBezTo>
                    <a:cubicBezTo>
                      <a:pt x="30826" y="683929"/>
                      <a:pt x="29993" y="684622"/>
                      <a:pt x="28957" y="685728"/>
                    </a:cubicBezTo>
                    <a:lnTo>
                      <a:pt x="28957" y="685728"/>
                    </a:lnTo>
                    <a:cubicBezTo>
                      <a:pt x="27502" y="687321"/>
                      <a:pt x="29789" y="698460"/>
                      <a:pt x="31381" y="706142"/>
                    </a:cubicBezTo>
                    <a:cubicBezTo>
                      <a:pt x="32213" y="710018"/>
                      <a:pt x="32835" y="713130"/>
                      <a:pt x="32765" y="714239"/>
                    </a:cubicBezTo>
                    <a:cubicBezTo>
                      <a:pt x="32697" y="715416"/>
                      <a:pt x="33319" y="718321"/>
                      <a:pt x="34149" y="721575"/>
                    </a:cubicBezTo>
                    <a:cubicBezTo>
                      <a:pt x="35327" y="726003"/>
                      <a:pt x="36989" y="730917"/>
                      <a:pt x="37750" y="732717"/>
                    </a:cubicBezTo>
                    <a:lnTo>
                      <a:pt x="37750" y="732714"/>
                    </a:lnTo>
                    <a:cubicBezTo>
                      <a:pt x="37889" y="733198"/>
                      <a:pt x="38512" y="736452"/>
                      <a:pt x="39066" y="739702"/>
                    </a:cubicBezTo>
                    <a:cubicBezTo>
                      <a:pt x="39621" y="742885"/>
                      <a:pt x="40105" y="746278"/>
                      <a:pt x="40173" y="747039"/>
                    </a:cubicBezTo>
                    <a:lnTo>
                      <a:pt x="40173" y="747039"/>
                    </a:lnTo>
                    <a:cubicBezTo>
                      <a:pt x="40312" y="749738"/>
                      <a:pt x="41351" y="752366"/>
                      <a:pt x="42390" y="754927"/>
                    </a:cubicBezTo>
                    <a:cubicBezTo>
                      <a:pt x="43497" y="757694"/>
                      <a:pt x="44536" y="760393"/>
                      <a:pt x="44606" y="763163"/>
                    </a:cubicBezTo>
                    <a:cubicBezTo>
                      <a:pt x="45091" y="764617"/>
                      <a:pt x="47514" y="771883"/>
                      <a:pt x="47998" y="773959"/>
                    </a:cubicBezTo>
                    <a:cubicBezTo>
                      <a:pt x="47998" y="774098"/>
                      <a:pt x="48066" y="774236"/>
                      <a:pt x="48066" y="774375"/>
                    </a:cubicBezTo>
                    <a:cubicBezTo>
                      <a:pt x="48134" y="775482"/>
                      <a:pt x="49589" y="779980"/>
                      <a:pt x="51251" y="784685"/>
                    </a:cubicBezTo>
                    <a:cubicBezTo>
                      <a:pt x="53052" y="789806"/>
                      <a:pt x="55059" y="795066"/>
                      <a:pt x="55820" y="796449"/>
                    </a:cubicBezTo>
                    <a:lnTo>
                      <a:pt x="55823" y="796447"/>
                    </a:lnTo>
                    <a:cubicBezTo>
                      <a:pt x="57553" y="799423"/>
                      <a:pt x="58940" y="803090"/>
                      <a:pt x="59769" y="806827"/>
                    </a:cubicBezTo>
                    <a:cubicBezTo>
                      <a:pt x="60738" y="810842"/>
                      <a:pt x="61154" y="815063"/>
                      <a:pt x="61086" y="818659"/>
                    </a:cubicBezTo>
                    <a:cubicBezTo>
                      <a:pt x="60947" y="823848"/>
                      <a:pt x="59285" y="827795"/>
                      <a:pt x="57830" y="831391"/>
                    </a:cubicBezTo>
                    <a:cubicBezTo>
                      <a:pt x="56930" y="833606"/>
                      <a:pt x="56100" y="835612"/>
                      <a:pt x="55823" y="837550"/>
                    </a:cubicBezTo>
                    <a:lnTo>
                      <a:pt x="55823" y="837550"/>
                    </a:lnTo>
                    <a:cubicBezTo>
                      <a:pt x="54438" y="846270"/>
                      <a:pt x="56378" y="849731"/>
                      <a:pt x="58385" y="853329"/>
                    </a:cubicBezTo>
                    <a:cubicBezTo>
                      <a:pt x="60324" y="856858"/>
                      <a:pt x="62331" y="860456"/>
                      <a:pt x="62125" y="867999"/>
                    </a:cubicBezTo>
                    <a:cubicBezTo>
                      <a:pt x="61986" y="873743"/>
                      <a:pt x="61156" y="874574"/>
                      <a:pt x="59979" y="875749"/>
                    </a:cubicBezTo>
                    <a:cubicBezTo>
                      <a:pt x="59633" y="876165"/>
                      <a:pt x="59146" y="876580"/>
                      <a:pt x="58662" y="877825"/>
                    </a:cubicBezTo>
                    <a:lnTo>
                      <a:pt x="58660" y="877825"/>
                    </a:lnTo>
                    <a:cubicBezTo>
                      <a:pt x="58037" y="879279"/>
                      <a:pt x="57621" y="882185"/>
                      <a:pt x="57343" y="885923"/>
                    </a:cubicBezTo>
                    <a:cubicBezTo>
                      <a:pt x="57137" y="889106"/>
                      <a:pt x="56998" y="892773"/>
                      <a:pt x="56927" y="896580"/>
                    </a:cubicBezTo>
                    <a:lnTo>
                      <a:pt x="52984" y="896578"/>
                    </a:lnTo>
                    <a:lnTo>
                      <a:pt x="52774" y="896994"/>
                    </a:lnTo>
                    <a:close/>
                    <a:moveTo>
                      <a:pt x="127625" y="187282"/>
                    </a:moveTo>
                    <a:cubicBezTo>
                      <a:pt x="127625" y="187282"/>
                      <a:pt x="127625" y="187282"/>
                      <a:pt x="127625" y="187282"/>
                    </a:cubicBezTo>
                    <a:lnTo>
                      <a:pt x="127625" y="187282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86" name="Forma Livre 2022">
                <a:extLst>
                  <a:ext uri="{FF2B5EF4-FFF2-40B4-BE49-F238E27FC236}">
                    <a16:creationId xmlns:a16="http://schemas.microsoft.com/office/drawing/2014/main" id="{00019DCA-056D-996B-3FFC-FB2FD06100EC}"/>
                  </a:ext>
                </a:extLst>
              </p:cNvPr>
              <p:cNvSpPr/>
              <p:nvPr/>
            </p:nvSpPr>
            <p:spPr>
              <a:xfrm>
                <a:off x="5133329" y="5174810"/>
                <a:ext cx="1447503" cy="1228195"/>
              </a:xfrm>
              <a:custGeom>
                <a:avLst/>
                <a:gdLst>
                  <a:gd name="csX0" fmla="*/ 99822 w 783227"/>
                  <a:gd name="csY0" fmla="*/ 55744 h 664562"/>
                  <a:gd name="csX1" fmla="*/ 102245 w 783227"/>
                  <a:gd name="csY1" fmla="*/ 52629 h 664562"/>
                  <a:gd name="csX2" fmla="*/ 108753 w 783227"/>
                  <a:gd name="csY2" fmla="*/ 43771 h 664562"/>
                  <a:gd name="csX3" fmla="*/ 111870 w 783227"/>
                  <a:gd name="csY3" fmla="*/ 38582 h 664562"/>
                  <a:gd name="csX4" fmla="*/ 121011 w 783227"/>
                  <a:gd name="csY4" fmla="*/ 26056 h 664562"/>
                  <a:gd name="csX5" fmla="*/ 121009 w 783227"/>
                  <a:gd name="csY5" fmla="*/ 26059 h 664562"/>
                  <a:gd name="csX6" fmla="*/ 127724 w 783227"/>
                  <a:gd name="csY6" fmla="*/ 19277 h 664562"/>
                  <a:gd name="csX7" fmla="*/ 140740 w 783227"/>
                  <a:gd name="csY7" fmla="*/ 3292 h 664562"/>
                  <a:gd name="csX8" fmla="*/ 143302 w 783227"/>
                  <a:gd name="csY8" fmla="*/ 799 h 664562"/>
                  <a:gd name="csX9" fmla="*/ 148220 w 783227"/>
                  <a:gd name="csY9" fmla="*/ 177 h 664562"/>
                  <a:gd name="csX10" fmla="*/ 152582 w 783227"/>
                  <a:gd name="csY10" fmla="*/ 1906 h 664562"/>
                  <a:gd name="csX11" fmla="*/ 157636 w 783227"/>
                  <a:gd name="csY11" fmla="*/ 6681 h 664562"/>
                  <a:gd name="csX12" fmla="*/ 157636 w 783227"/>
                  <a:gd name="csY12" fmla="*/ 6681 h 664562"/>
                  <a:gd name="csX13" fmla="*/ 190594 w 783227"/>
                  <a:gd name="csY13" fmla="*/ 17130 h 664562"/>
                  <a:gd name="csX14" fmla="*/ 208596 w 783227"/>
                  <a:gd name="csY14" fmla="*/ 18723 h 664562"/>
                  <a:gd name="csX15" fmla="*/ 231583 w 783227"/>
                  <a:gd name="csY15" fmla="*/ 34708 h 664562"/>
                  <a:gd name="csX16" fmla="*/ 237953 w 783227"/>
                  <a:gd name="csY16" fmla="*/ 41006 h 664562"/>
                  <a:gd name="csX17" fmla="*/ 240031 w 783227"/>
                  <a:gd name="csY17" fmla="*/ 43221 h 664562"/>
                  <a:gd name="csX18" fmla="*/ 240031 w 783227"/>
                  <a:gd name="csY18" fmla="*/ 43360 h 664562"/>
                  <a:gd name="csX19" fmla="*/ 241070 w 783227"/>
                  <a:gd name="csY19" fmla="*/ 43360 h 664562"/>
                  <a:gd name="csX20" fmla="*/ 243148 w 783227"/>
                  <a:gd name="csY20" fmla="*/ 43360 h 664562"/>
                  <a:gd name="csX21" fmla="*/ 246539 w 783227"/>
                  <a:gd name="csY21" fmla="*/ 37201 h 664562"/>
                  <a:gd name="csX22" fmla="*/ 247094 w 783227"/>
                  <a:gd name="csY22" fmla="*/ 34086 h 664562"/>
                  <a:gd name="csX23" fmla="*/ 249517 w 783227"/>
                  <a:gd name="csY23" fmla="*/ 27858 h 664562"/>
                  <a:gd name="csX24" fmla="*/ 249933 w 783227"/>
                  <a:gd name="csY24" fmla="*/ 19348 h 664562"/>
                  <a:gd name="csX25" fmla="*/ 250072 w 783227"/>
                  <a:gd name="csY25" fmla="*/ 19071 h 664562"/>
                  <a:gd name="csX26" fmla="*/ 260875 w 783227"/>
                  <a:gd name="csY26" fmla="*/ 14366 h 664562"/>
                  <a:gd name="csX27" fmla="*/ 272162 w 783227"/>
                  <a:gd name="csY27" fmla="*/ 15542 h 664562"/>
                  <a:gd name="csX28" fmla="*/ 272369 w 783227"/>
                  <a:gd name="csY28" fmla="*/ 15540 h 664562"/>
                  <a:gd name="csX29" fmla="*/ 298057 w 783227"/>
                  <a:gd name="csY29" fmla="*/ 19968 h 664562"/>
                  <a:gd name="csX30" fmla="*/ 300410 w 783227"/>
                  <a:gd name="csY30" fmla="*/ 19968 h 664562"/>
                  <a:gd name="csX31" fmla="*/ 309341 w 783227"/>
                  <a:gd name="csY31" fmla="*/ 23705 h 664562"/>
                  <a:gd name="csX32" fmla="*/ 323468 w 783227"/>
                  <a:gd name="csY32" fmla="*/ 29794 h 664562"/>
                  <a:gd name="csX33" fmla="*/ 323675 w 783227"/>
                  <a:gd name="csY33" fmla="*/ 29794 h 664562"/>
                  <a:gd name="csX34" fmla="*/ 338976 w 783227"/>
                  <a:gd name="csY34" fmla="*/ 37753 h 664562"/>
                  <a:gd name="csX35" fmla="*/ 350054 w 783227"/>
                  <a:gd name="csY35" fmla="*/ 47163 h 664562"/>
                  <a:gd name="csX36" fmla="*/ 350056 w 783227"/>
                  <a:gd name="csY36" fmla="*/ 47163 h 664562"/>
                  <a:gd name="csX37" fmla="*/ 355387 w 783227"/>
                  <a:gd name="csY37" fmla="*/ 56434 h 664562"/>
                  <a:gd name="csX38" fmla="*/ 365219 w 783227"/>
                  <a:gd name="csY38" fmla="*/ 70137 h 664562"/>
                  <a:gd name="csX39" fmla="*/ 365219 w 783227"/>
                  <a:gd name="csY39" fmla="*/ 70275 h 664562"/>
                  <a:gd name="csX40" fmla="*/ 376435 w 783227"/>
                  <a:gd name="csY40" fmla="*/ 80585 h 664562"/>
                  <a:gd name="csX41" fmla="*/ 392708 w 783227"/>
                  <a:gd name="csY41" fmla="*/ 94494 h 664562"/>
                  <a:gd name="csX42" fmla="*/ 401778 w 783227"/>
                  <a:gd name="csY42" fmla="*/ 100653 h 664562"/>
                  <a:gd name="csX43" fmla="*/ 415766 w 783227"/>
                  <a:gd name="csY43" fmla="*/ 116432 h 664562"/>
                  <a:gd name="csX44" fmla="*/ 427330 w 783227"/>
                  <a:gd name="csY44" fmla="*/ 124943 h 664562"/>
                  <a:gd name="csX45" fmla="*/ 432800 w 783227"/>
                  <a:gd name="csY45" fmla="*/ 127019 h 664562"/>
                  <a:gd name="csX46" fmla="*/ 432938 w 783227"/>
                  <a:gd name="csY46" fmla="*/ 127019 h 664562"/>
                  <a:gd name="csX47" fmla="*/ 442425 w 783227"/>
                  <a:gd name="csY47" fmla="*/ 129857 h 664562"/>
                  <a:gd name="csX48" fmla="*/ 445748 w 783227"/>
                  <a:gd name="csY48" fmla="*/ 130618 h 664562"/>
                  <a:gd name="csX49" fmla="*/ 445748 w 783227"/>
                  <a:gd name="csY49" fmla="*/ 130618 h 664562"/>
                  <a:gd name="csX50" fmla="*/ 467145 w 783227"/>
                  <a:gd name="csY50" fmla="*/ 132695 h 664562"/>
                  <a:gd name="csX51" fmla="*/ 469982 w 783227"/>
                  <a:gd name="csY51" fmla="*/ 132695 h 664562"/>
                  <a:gd name="csX52" fmla="*/ 479607 w 783227"/>
                  <a:gd name="csY52" fmla="*/ 136777 h 664562"/>
                  <a:gd name="csX53" fmla="*/ 493039 w 783227"/>
                  <a:gd name="csY53" fmla="*/ 145913 h 664562"/>
                  <a:gd name="csX54" fmla="*/ 495669 w 783227"/>
                  <a:gd name="csY54" fmla="*/ 147574 h 664562"/>
                  <a:gd name="csX55" fmla="*/ 495669 w 783227"/>
                  <a:gd name="csY55" fmla="*/ 147574 h 664562"/>
                  <a:gd name="csX56" fmla="*/ 507163 w 783227"/>
                  <a:gd name="csY56" fmla="*/ 153249 h 664562"/>
                  <a:gd name="csX57" fmla="*/ 511733 w 783227"/>
                  <a:gd name="csY57" fmla="*/ 155948 h 664562"/>
                  <a:gd name="csX58" fmla="*/ 511733 w 783227"/>
                  <a:gd name="csY58" fmla="*/ 155946 h 664562"/>
                  <a:gd name="csX59" fmla="*/ 530012 w 783227"/>
                  <a:gd name="csY59" fmla="*/ 167987 h 664562"/>
                  <a:gd name="csX60" fmla="*/ 537282 w 783227"/>
                  <a:gd name="csY60" fmla="*/ 174424 h 664562"/>
                  <a:gd name="csX61" fmla="*/ 550576 w 783227"/>
                  <a:gd name="csY61" fmla="*/ 182244 h 664562"/>
                  <a:gd name="csX62" fmla="*/ 562141 w 783227"/>
                  <a:gd name="csY62" fmla="*/ 188610 h 664562"/>
                  <a:gd name="csX63" fmla="*/ 574328 w 783227"/>
                  <a:gd name="csY63" fmla="*/ 200374 h 664562"/>
                  <a:gd name="csX64" fmla="*/ 578484 w 783227"/>
                  <a:gd name="csY64" fmla="*/ 216843 h 664562"/>
                  <a:gd name="csX65" fmla="*/ 574328 w 783227"/>
                  <a:gd name="csY65" fmla="*/ 233035 h 664562"/>
                  <a:gd name="csX66" fmla="*/ 567613 w 783227"/>
                  <a:gd name="csY66" fmla="*/ 247083 h 664562"/>
                  <a:gd name="csX67" fmla="*/ 562559 w 783227"/>
                  <a:gd name="csY67" fmla="*/ 257740 h 664562"/>
                  <a:gd name="csX68" fmla="*/ 559997 w 783227"/>
                  <a:gd name="csY68" fmla="*/ 264590 h 664562"/>
                  <a:gd name="csX69" fmla="*/ 556119 w 783227"/>
                  <a:gd name="csY69" fmla="*/ 274900 h 664562"/>
                  <a:gd name="csX70" fmla="*/ 554803 w 783227"/>
                  <a:gd name="csY70" fmla="*/ 285903 h 664562"/>
                  <a:gd name="csX71" fmla="*/ 554596 w 783227"/>
                  <a:gd name="csY71" fmla="*/ 290402 h 664562"/>
                  <a:gd name="csX72" fmla="*/ 554596 w 783227"/>
                  <a:gd name="csY72" fmla="*/ 294068 h 664562"/>
                  <a:gd name="csX73" fmla="*/ 554593 w 783227"/>
                  <a:gd name="csY73" fmla="*/ 294068 h 664562"/>
                  <a:gd name="csX74" fmla="*/ 556600 w 783227"/>
                  <a:gd name="csY74" fmla="*/ 295729 h 664562"/>
                  <a:gd name="csX75" fmla="*/ 559440 w 783227"/>
                  <a:gd name="csY75" fmla="*/ 297735 h 664562"/>
                  <a:gd name="csX76" fmla="*/ 594060 w 783227"/>
                  <a:gd name="csY76" fmla="*/ 300296 h 664562"/>
                  <a:gd name="csX77" fmla="*/ 596483 w 783227"/>
                  <a:gd name="csY77" fmla="*/ 300296 h 664562"/>
                  <a:gd name="csX78" fmla="*/ 609639 w 783227"/>
                  <a:gd name="csY78" fmla="*/ 303340 h 664562"/>
                  <a:gd name="csX79" fmla="*/ 609777 w 783227"/>
                  <a:gd name="csY79" fmla="*/ 303340 h 664562"/>
                  <a:gd name="csX80" fmla="*/ 621826 w 783227"/>
                  <a:gd name="csY80" fmla="*/ 310745 h 664562"/>
                  <a:gd name="csX81" fmla="*/ 640451 w 783227"/>
                  <a:gd name="csY81" fmla="*/ 317249 h 664562"/>
                  <a:gd name="csX82" fmla="*/ 654645 w 783227"/>
                  <a:gd name="csY82" fmla="*/ 318287 h 664562"/>
                  <a:gd name="csX83" fmla="*/ 654784 w 783227"/>
                  <a:gd name="csY83" fmla="*/ 318287 h 664562"/>
                  <a:gd name="csX84" fmla="*/ 663786 w 783227"/>
                  <a:gd name="csY84" fmla="*/ 311989 h 664562"/>
                  <a:gd name="csX85" fmla="*/ 684005 w 783227"/>
                  <a:gd name="csY85" fmla="*/ 307146 h 664562"/>
                  <a:gd name="csX86" fmla="*/ 702078 w 783227"/>
                  <a:gd name="csY86" fmla="*/ 298358 h 664562"/>
                  <a:gd name="csX87" fmla="*/ 709903 w 783227"/>
                  <a:gd name="csY87" fmla="*/ 293237 h 664562"/>
                  <a:gd name="csX88" fmla="*/ 710039 w 783227"/>
                  <a:gd name="csY88" fmla="*/ 293237 h 664562"/>
                  <a:gd name="csX89" fmla="*/ 719316 w 783227"/>
                  <a:gd name="csY89" fmla="*/ 284588 h 664562"/>
                  <a:gd name="csX90" fmla="*/ 724856 w 783227"/>
                  <a:gd name="csY90" fmla="*/ 278706 h 664562"/>
                  <a:gd name="csX91" fmla="*/ 724856 w 783227"/>
                  <a:gd name="csY91" fmla="*/ 278706 h 664562"/>
                  <a:gd name="csX92" fmla="*/ 731019 w 783227"/>
                  <a:gd name="csY92" fmla="*/ 266664 h 664562"/>
                  <a:gd name="csX93" fmla="*/ 735449 w 783227"/>
                  <a:gd name="csY93" fmla="*/ 248189 h 664562"/>
                  <a:gd name="csX94" fmla="*/ 735934 w 783227"/>
                  <a:gd name="csY94" fmla="*/ 236770 h 664562"/>
                  <a:gd name="csX95" fmla="*/ 736488 w 783227"/>
                  <a:gd name="csY95" fmla="*/ 225006 h 664562"/>
                  <a:gd name="csX96" fmla="*/ 737873 w 783227"/>
                  <a:gd name="csY96" fmla="*/ 220091 h 664562"/>
                  <a:gd name="csX97" fmla="*/ 741264 w 783227"/>
                  <a:gd name="csY97" fmla="*/ 216976 h 664562"/>
                  <a:gd name="csX98" fmla="*/ 741335 w 783227"/>
                  <a:gd name="csY98" fmla="*/ 216979 h 664562"/>
                  <a:gd name="csX99" fmla="*/ 756430 w 783227"/>
                  <a:gd name="csY99" fmla="*/ 215457 h 664562"/>
                  <a:gd name="csX100" fmla="*/ 760031 w 783227"/>
                  <a:gd name="csY100" fmla="*/ 215596 h 664562"/>
                  <a:gd name="csX101" fmla="*/ 760031 w 783227"/>
                  <a:gd name="csY101" fmla="*/ 215596 h 664562"/>
                  <a:gd name="csX102" fmla="*/ 771318 w 783227"/>
                  <a:gd name="csY102" fmla="*/ 227914 h 664562"/>
                  <a:gd name="csX103" fmla="*/ 774157 w 783227"/>
                  <a:gd name="csY103" fmla="*/ 234280 h 664562"/>
                  <a:gd name="csX104" fmla="*/ 778103 w 783227"/>
                  <a:gd name="csY104" fmla="*/ 249988 h 664562"/>
                  <a:gd name="csX105" fmla="*/ 779004 w 783227"/>
                  <a:gd name="csY105" fmla="*/ 255870 h 664562"/>
                  <a:gd name="csX106" fmla="*/ 779004 w 783227"/>
                  <a:gd name="csY106" fmla="*/ 256009 h 664562"/>
                  <a:gd name="csX107" fmla="*/ 780665 w 783227"/>
                  <a:gd name="csY107" fmla="*/ 263620 h 664562"/>
                  <a:gd name="csX108" fmla="*/ 780663 w 783227"/>
                  <a:gd name="csY108" fmla="*/ 263620 h 664562"/>
                  <a:gd name="csX109" fmla="*/ 781356 w 783227"/>
                  <a:gd name="csY109" fmla="*/ 267773 h 664562"/>
                  <a:gd name="csX110" fmla="*/ 782950 w 783227"/>
                  <a:gd name="csY110" fmla="*/ 276977 h 664562"/>
                  <a:gd name="csX111" fmla="*/ 783227 w 783227"/>
                  <a:gd name="csY111" fmla="*/ 286112 h 664562"/>
                  <a:gd name="csX112" fmla="*/ 778936 w 783227"/>
                  <a:gd name="csY112" fmla="*/ 300714 h 664562"/>
                  <a:gd name="csX113" fmla="*/ 776997 w 783227"/>
                  <a:gd name="csY113" fmla="*/ 304520 h 664562"/>
                  <a:gd name="csX114" fmla="*/ 776997 w 783227"/>
                  <a:gd name="csY114" fmla="*/ 304658 h 664562"/>
                  <a:gd name="csX115" fmla="*/ 769449 w 783227"/>
                  <a:gd name="csY115" fmla="*/ 312546 h 664562"/>
                  <a:gd name="csX116" fmla="*/ 757885 w 783227"/>
                  <a:gd name="csY116" fmla="*/ 316700 h 664562"/>
                  <a:gd name="csX117" fmla="*/ 746046 w 783227"/>
                  <a:gd name="csY117" fmla="*/ 319815 h 664562"/>
                  <a:gd name="csX118" fmla="*/ 738637 w 783227"/>
                  <a:gd name="csY118" fmla="*/ 322791 h 664562"/>
                  <a:gd name="csX119" fmla="*/ 736698 w 783227"/>
                  <a:gd name="csY119" fmla="*/ 327151 h 664562"/>
                  <a:gd name="csX120" fmla="*/ 733929 w 783227"/>
                  <a:gd name="csY120" fmla="*/ 332965 h 664562"/>
                  <a:gd name="csX121" fmla="*/ 732267 w 783227"/>
                  <a:gd name="csY121" fmla="*/ 334280 h 664562"/>
                  <a:gd name="csX122" fmla="*/ 726175 w 783227"/>
                  <a:gd name="csY122" fmla="*/ 339470 h 664562"/>
                  <a:gd name="csX123" fmla="*/ 726102 w 783227"/>
                  <a:gd name="csY123" fmla="*/ 339462 h 664562"/>
                  <a:gd name="csX124" fmla="*/ 721184 w 783227"/>
                  <a:gd name="csY124" fmla="*/ 344583 h 664562"/>
                  <a:gd name="csX125" fmla="*/ 714260 w 783227"/>
                  <a:gd name="csY125" fmla="*/ 351226 h 664562"/>
                  <a:gd name="csX126" fmla="*/ 714262 w 783227"/>
                  <a:gd name="csY126" fmla="*/ 351226 h 664562"/>
                  <a:gd name="csX127" fmla="*/ 692521 w 783227"/>
                  <a:gd name="csY127" fmla="*/ 370326 h 664562"/>
                  <a:gd name="csX128" fmla="*/ 682066 w 783227"/>
                  <a:gd name="csY128" fmla="*/ 387834 h 664562"/>
                  <a:gd name="csX129" fmla="*/ 682066 w 783227"/>
                  <a:gd name="csY129" fmla="*/ 387834 h 664562"/>
                  <a:gd name="csX130" fmla="*/ 675558 w 783227"/>
                  <a:gd name="csY130" fmla="*/ 399875 h 664562"/>
                  <a:gd name="csX131" fmla="*/ 672234 w 783227"/>
                  <a:gd name="csY131" fmla="*/ 404926 h 664562"/>
                  <a:gd name="csX132" fmla="*/ 672234 w 783227"/>
                  <a:gd name="csY132" fmla="*/ 404926 h 664562"/>
                  <a:gd name="csX133" fmla="*/ 665380 w 783227"/>
                  <a:gd name="csY133" fmla="*/ 413575 h 664562"/>
                  <a:gd name="csX134" fmla="*/ 661572 w 783227"/>
                  <a:gd name="csY134" fmla="*/ 418003 h 664562"/>
                  <a:gd name="csX135" fmla="*/ 639208 w 783227"/>
                  <a:gd name="csY135" fmla="*/ 439038 h 664562"/>
                  <a:gd name="csX136" fmla="*/ 619198 w 783227"/>
                  <a:gd name="csY136" fmla="*/ 458139 h 664562"/>
                  <a:gd name="csX137" fmla="*/ 612483 w 783227"/>
                  <a:gd name="csY137" fmla="*/ 470387 h 664562"/>
                  <a:gd name="csX138" fmla="*/ 606598 w 783227"/>
                  <a:gd name="csY138" fmla="*/ 487410 h 664562"/>
                  <a:gd name="csX139" fmla="*/ 608053 w 783227"/>
                  <a:gd name="csY139" fmla="*/ 496269 h 664562"/>
                  <a:gd name="csX140" fmla="*/ 608608 w 783227"/>
                  <a:gd name="csY140" fmla="*/ 501597 h 664562"/>
                  <a:gd name="csX141" fmla="*/ 608608 w 783227"/>
                  <a:gd name="csY141" fmla="*/ 501942 h 664562"/>
                  <a:gd name="csX142" fmla="*/ 607846 w 783227"/>
                  <a:gd name="csY142" fmla="*/ 533081 h 664562"/>
                  <a:gd name="csX143" fmla="*/ 606739 w 783227"/>
                  <a:gd name="csY143" fmla="*/ 548996 h 664562"/>
                  <a:gd name="csX144" fmla="*/ 605632 w 783227"/>
                  <a:gd name="csY144" fmla="*/ 564565 h 664562"/>
                  <a:gd name="csX145" fmla="*/ 606116 w 783227"/>
                  <a:gd name="csY145" fmla="*/ 572869 h 664562"/>
                  <a:gd name="csX146" fmla="*/ 607016 w 783227"/>
                  <a:gd name="csY146" fmla="*/ 577436 h 664562"/>
                  <a:gd name="csX147" fmla="*/ 607016 w 783227"/>
                  <a:gd name="csY147" fmla="*/ 577574 h 664562"/>
                  <a:gd name="csX148" fmla="*/ 609995 w 783227"/>
                  <a:gd name="csY148" fmla="*/ 598820 h 664562"/>
                  <a:gd name="csX149" fmla="*/ 609856 w 783227"/>
                  <a:gd name="csY149" fmla="*/ 602073 h 664562"/>
                  <a:gd name="csX150" fmla="*/ 605978 w 783227"/>
                  <a:gd name="csY150" fmla="*/ 619303 h 664562"/>
                  <a:gd name="csX151" fmla="*/ 603416 w 783227"/>
                  <a:gd name="csY151" fmla="*/ 631967 h 664562"/>
                  <a:gd name="csX152" fmla="*/ 603408 w 783227"/>
                  <a:gd name="csY152" fmla="*/ 631970 h 664562"/>
                  <a:gd name="csX153" fmla="*/ 604308 w 783227"/>
                  <a:gd name="csY153" fmla="*/ 651000 h 664562"/>
                  <a:gd name="csX154" fmla="*/ 604101 w 783227"/>
                  <a:gd name="csY154" fmla="*/ 655637 h 664562"/>
                  <a:gd name="csX155" fmla="*/ 604101 w 783227"/>
                  <a:gd name="csY155" fmla="*/ 657436 h 664562"/>
                  <a:gd name="csX156" fmla="*/ 604101 w 783227"/>
                  <a:gd name="csY156" fmla="*/ 664425 h 664562"/>
                  <a:gd name="csX157" fmla="*/ 600084 w 783227"/>
                  <a:gd name="csY157" fmla="*/ 664425 h 664562"/>
                  <a:gd name="csX158" fmla="*/ 600084 w 783227"/>
                  <a:gd name="csY158" fmla="*/ 657366 h 664562"/>
                  <a:gd name="csX159" fmla="*/ 600084 w 783227"/>
                  <a:gd name="csY159" fmla="*/ 655566 h 664562"/>
                  <a:gd name="csX160" fmla="*/ 600291 w 783227"/>
                  <a:gd name="csY160" fmla="*/ 650861 h 664562"/>
                  <a:gd name="csX161" fmla="*/ 599459 w 783227"/>
                  <a:gd name="csY161" fmla="*/ 632937 h 664562"/>
                  <a:gd name="csX162" fmla="*/ 599461 w 783227"/>
                  <a:gd name="csY162" fmla="*/ 632937 h 664562"/>
                  <a:gd name="csX163" fmla="*/ 602023 w 783227"/>
                  <a:gd name="csY163" fmla="*/ 618268 h 664562"/>
                  <a:gd name="csX164" fmla="*/ 605692 w 783227"/>
                  <a:gd name="csY164" fmla="*/ 601937 h 664562"/>
                  <a:gd name="csX165" fmla="*/ 605692 w 783227"/>
                  <a:gd name="csY165" fmla="*/ 601937 h 664562"/>
                  <a:gd name="csX166" fmla="*/ 605831 w 783227"/>
                  <a:gd name="csY166" fmla="*/ 598683 h 664562"/>
                  <a:gd name="csX167" fmla="*/ 603337 w 783227"/>
                  <a:gd name="csY167" fmla="*/ 579099 h 664562"/>
                  <a:gd name="csX168" fmla="*/ 603340 w 783227"/>
                  <a:gd name="csY168" fmla="*/ 579102 h 664562"/>
                  <a:gd name="csX169" fmla="*/ 602023 w 783227"/>
                  <a:gd name="csY169" fmla="*/ 573220 h 664562"/>
                  <a:gd name="csX170" fmla="*/ 601539 w 783227"/>
                  <a:gd name="csY170" fmla="*/ 564432 h 664562"/>
                  <a:gd name="csX171" fmla="*/ 602646 w 783227"/>
                  <a:gd name="csY171" fmla="*/ 548653 h 664562"/>
                  <a:gd name="csX172" fmla="*/ 603753 w 783227"/>
                  <a:gd name="csY172" fmla="*/ 532945 h 664562"/>
                  <a:gd name="csX173" fmla="*/ 604515 w 783227"/>
                  <a:gd name="csY173" fmla="*/ 501874 h 664562"/>
                  <a:gd name="csX174" fmla="*/ 603892 w 783227"/>
                  <a:gd name="csY174" fmla="*/ 496408 h 664562"/>
                  <a:gd name="csX175" fmla="*/ 602576 w 783227"/>
                  <a:gd name="csY175" fmla="*/ 488104 h 664562"/>
                  <a:gd name="csX176" fmla="*/ 608945 w 783227"/>
                  <a:gd name="csY176" fmla="*/ 468381 h 664562"/>
                  <a:gd name="csX177" fmla="*/ 615247 w 783227"/>
                  <a:gd name="csY177" fmla="*/ 457101 h 664562"/>
                  <a:gd name="csX178" fmla="*/ 615249 w 783227"/>
                  <a:gd name="csY178" fmla="*/ 457103 h 664562"/>
                  <a:gd name="csX179" fmla="*/ 636368 w 783227"/>
                  <a:gd name="csY179" fmla="*/ 436342 h 664562"/>
                  <a:gd name="csX180" fmla="*/ 658039 w 783227"/>
                  <a:gd name="csY180" fmla="*/ 416067 h 664562"/>
                  <a:gd name="csX181" fmla="*/ 658039 w 783227"/>
                  <a:gd name="csY181" fmla="*/ 416067 h 664562"/>
                  <a:gd name="csX182" fmla="*/ 662125 w 783227"/>
                  <a:gd name="csY182" fmla="*/ 411223 h 664562"/>
                  <a:gd name="csX183" fmla="*/ 668426 w 783227"/>
                  <a:gd name="csY183" fmla="*/ 403403 h 664562"/>
                  <a:gd name="csX184" fmla="*/ 668426 w 783227"/>
                  <a:gd name="csY184" fmla="*/ 403403 h 664562"/>
                  <a:gd name="csX185" fmla="*/ 672027 w 783227"/>
                  <a:gd name="csY185" fmla="*/ 397866 h 664562"/>
                  <a:gd name="csX186" fmla="*/ 677981 w 783227"/>
                  <a:gd name="csY186" fmla="*/ 387141 h 664562"/>
                  <a:gd name="csX187" fmla="*/ 677981 w 783227"/>
                  <a:gd name="csY187" fmla="*/ 387141 h 664562"/>
                  <a:gd name="csX188" fmla="*/ 689197 w 783227"/>
                  <a:gd name="csY188" fmla="*/ 368040 h 664562"/>
                  <a:gd name="csX189" fmla="*/ 711769 w 783227"/>
                  <a:gd name="csY189" fmla="*/ 348318 h 664562"/>
                  <a:gd name="csX190" fmla="*/ 717999 w 783227"/>
                  <a:gd name="csY190" fmla="*/ 342229 h 664562"/>
                  <a:gd name="csX191" fmla="*/ 723053 w 783227"/>
                  <a:gd name="csY191" fmla="*/ 337040 h 664562"/>
                  <a:gd name="csX192" fmla="*/ 730184 w 783227"/>
                  <a:gd name="csY192" fmla="*/ 331090 h 664562"/>
                  <a:gd name="csX193" fmla="*/ 730529 w 783227"/>
                  <a:gd name="csY193" fmla="*/ 330883 h 664562"/>
                  <a:gd name="csX194" fmla="*/ 732885 w 783227"/>
                  <a:gd name="csY194" fmla="*/ 325833 h 664562"/>
                  <a:gd name="csX195" fmla="*/ 734824 w 783227"/>
                  <a:gd name="csY195" fmla="*/ 321473 h 664562"/>
                  <a:gd name="csX196" fmla="*/ 744588 w 783227"/>
                  <a:gd name="csY196" fmla="*/ 316423 h 664562"/>
                  <a:gd name="csX197" fmla="*/ 758089 w 783227"/>
                  <a:gd name="csY197" fmla="*/ 313101 h 664562"/>
                  <a:gd name="csX198" fmla="*/ 767091 w 783227"/>
                  <a:gd name="csY198" fmla="*/ 309641 h 664562"/>
                  <a:gd name="csX199" fmla="*/ 773045 w 783227"/>
                  <a:gd name="csY199" fmla="*/ 303620 h 664562"/>
                  <a:gd name="csX200" fmla="*/ 773045 w 783227"/>
                  <a:gd name="csY200" fmla="*/ 303481 h 664562"/>
                  <a:gd name="csX201" fmla="*/ 775400 w 783227"/>
                  <a:gd name="csY201" fmla="*/ 298983 h 664562"/>
                  <a:gd name="csX202" fmla="*/ 779208 w 783227"/>
                  <a:gd name="csY202" fmla="*/ 286181 h 664562"/>
                  <a:gd name="csX203" fmla="*/ 778930 w 783227"/>
                  <a:gd name="csY203" fmla="*/ 277322 h 664562"/>
                  <a:gd name="csX204" fmla="*/ 777475 w 783227"/>
                  <a:gd name="csY204" fmla="*/ 268673 h 664562"/>
                  <a:gd name="csX205" fmla="*/ 777478 w 783227"/>
                  <a:gd name="csY205" fmla="*/ 268673 h 664562"/>
                  <a:gd name="csX206" fmla="*/ 776716 w 783227"/>
                  <a:gd name="csY206" fmla="*/ 264245 h 664562"/>
                  <a:gd name="csX207" fmla="*/ 776716 w 783227"/>
                  <a:gd name="csY207" fmla="*/ 264242 h 664562"/>
                  <a:gd name="csX208" fmla="*/ 775262 w 783227"/>
                  <a:gd name="csY208" fmla="*/ 257115 h 664562"/>
                  <a:gd name="csX209" fmla="*/ 775264 w 783227"/>
                  <a:gd name="csY209" fmla="*/ 257115 h 664562"/>
                  <a:gd name="csX210" fmla="*/ 774225 w 783227"/>
                  <a:gd name="csY210" fmla="*/ 250404 h 664562"/>
                  <a:gd name="csX211" fmla="*/ 770902 w 783227"/>
                  <a:gd name="csY211" fmla="*/ 236357 h 664562"/>
                  <a:gd name="csX212" fmla="*/ 767578 w 783227"/>
                  <a:gd name="csY212" fmla="*/ 229020 h 664562"/>
                  <a:gd name="csX213" fmla="*/ 759963 w 783227"/>
                  <a:gd name="csY213" fmla="*/ 219194 h 664562"/>
                  <a:gd name="csX214" fmla="*/ 756223 w 783227"/>
                  <a:gd name="csY214" fmla="*/ 219056 h 664562"/>
                  <a:gd name="csX215" fmla="*/ 743206 w 783227"/>
                  <a:gd name="csY215" fmla="*/ 220094 h 664562"/>
                  <a:gd name="csX216" fmla="*/ 741199 w 783227"/>
                  <a:gd name="csY216" fmla="*/ 221893 h 664562"/>
                  <a:gd name="csX217" fmla="*/ 740367 w 783227"/>
                  <a:gd name="csY217" fmla="*/ 225077 h 664562"/>
                  <a:gd name="csX218" fmla="*/ 739812 w 783227"/>
                  <a:gd name="csY218" fmla="*/ 236909 h 664562"/>
                  <a:gd name="csX219" fmla="*/ 739328 w 783227"/>
                  <a:gd name="csY219" fmla="*/ 248257 h 664562"/>
                  <a:gd name="csX220" fmla="*/ 734688 w 783227"/>
                  <a:gd name="csY220" fmla="*/ 267770 h 664562"/>
                  <a:gd name="csX221" fmla="*/ 727418 w 783227"/>
                  <a:gd name="csY221" fmla="*/ 281334 h 664562"/>
                  <a:gd name="csX222" fmla="*/ 722294 w 783227"/>
                  <a:gd name="csY222" fmla="*/ 286800 h 664562"/>
                  <a:gd name="csX223" fmla="*/ 711630 w 783227"/>
                  <a:gd name="csY223" fmla="*/ 296349 h 664562"/>
                  <a:gd name="csX224" fmla="*/ 711494 w 783227"/>
                  <a:gd name="csY224" fmla="*/ 296352 h 664562"/>
                  <a:gd name="csX225" fmla="*/ 704431 w 783227"/>
                  <a:gd name="csY225" fmla="*/ 301057 h 664562"/>
                  <a:gd name="csX226" fmla="*/ 683796 w 783227"/>
                  <a:gd name="csY226" fmla="*/ 310676 h 664562"/>
                  <a:gd name="csX227" fmla="*/ 666694 w 783227"/>
                  <a:gd name="csY227" fmla="*/ 314205 h 664562"/>
                  <a:gd name="csX228" fmla="*/ 656446 w 783227"/>
                  <a:gd name="csY228" fmla="*/ 321332 h 664562"/>
                  <a:gd name="csX229" fmla="*/ 656378 w 783227"/>
                  <a:gd name="csY229" fmla="*/ 321332 h 664562"/>
                  <a:gd name="csX230" fmla="*/ 639482 w 783227"/>
                  <a:gd name="csY230" fmla="*/ 320639 h 664562"/>
                  <a:gd name="csX231" fmla="*/ 619057 w 783227"/>
                  <a:gd name="csY231" fmla="*/ 313234 h 664562"/>
                  <a:gd name="csX232" fmla="*/ 619057 w 783227"/>
                  <a:gd name="csY232" fmla="*/ 313237 h 664562"/>
                  <a:gd name="csX233" fmla="*/ 608118 w 783227"/>
                  <a:gd name="csY233" fmla="*/ 306594 h 664562"/>
                  <a:gd name="csX234" fmla="*/ 608048 w 783227"/>
                  <a:gd name="csY234" fmla="*/ 306594 h 664562"/>
                  <a:gd name="csX235" fmla="*/ 596483 w 783227"/>
                  <a:gd name="csY235" fmla="*/ 303827 h 664562"/>
                  <a:gd name="csX236" fmla="*/ 594060 w 783227"/>
                  <a:gd name="csY236" fmla="*/ 303824 h 664562"/>
                  <a:gd name="csX237" fmla="*/ 557017 w 783227"/>
                  <a:gd name="csY237" fmla="*/ 300435 h 664562"/>
                  <a:gd name="csX238" fmla="*/ 554316 w 783227"/>
                  <a:gd name="csY238" fmla="*/ 298496 h 664562"/>
                  <a:gd name="csX239" fmla="*/ 550992 w 783227"/>
                  <a:gd name="csY239" fmla="*/ 295243 h 664562"/>
                  <a:gd name="csX240" fmla="*/ 550715 w 783227"/>
                  <a:gd name="csY240" fmla="*/ 290193 h 664562"/>
                  <a:gd name="csX241" fmla="*/ 550922 w 783227"/>
                  <a:gd name="csY241" fmla="*/ 285764 h 664562"/>
                  <a:gd name="csX242" fmla="*/ 552306 w 783227"/>
                  <a:gd name="csY242" fmla="*/ 274071 h 664562"/>
                  <a:gd name="csX243" fmla="*/ 556462 w 783227"/>
                  <a:gd name="csY243" fmla="*/ 262929 h 664562"/>
                  <a:gd name="csX244" fmla="*/ 558746 w 783227"/>
                  <a:gd name="csY244" fmla="*/ 256702 h 664562"/>
                  <a:gd name="csX245" fmla="*/ 564493 w 783227"/>
                  <a:gd name="csY245" fmla="*/ 244799 h 664562"/>
                  <a:gd name="csX246" fmla="*/ 570586 w 783227"/>
                  <a:gd name="csY246" fmla="*/ 231858 h 664562"/>
                  <a:gd name="csX247" fmla="*/ 574532 w 783227"/>
                  <a:gd name="csY247" fmla="*/ 216704 h 664562"/>
                  <a:gd name="csX248" fmla="*/ 570931 w 783227"/>
                  <a:gd name="csY248" fmla="*/ 202103 h 664562"/>
                  <a:gd name="csX249" fmla="*/ 559644 w 783227"/>
                  <a:gd name="csY249" fmla="*/ 191306 h 664562"/>
                  <a:gd name="csX250" fmla="*/ 559647 w 783227"/>
                  <a:gd name="csY250" fmla="*/ 191306 h 664562"/>
                  <a:gd name="csX251" fmla="*/ 548983 w 783227"/>
                  <a:gd name="csY251" fmla="*/ 185424 h 664562"/>
                  <a:gd name="csX252" fmla="*/ 534581 w 783227"/>
                  <a:gd name="csY252" fmla="*/ 176982 h 664562"/>
                  <a:gd name="csX253" fmla="*/ 527102 w 783227"/>
                  <a:gd name="csY253" fmla="*/ 170339 h 664562"/>
                  <a:gd name="csX254" fmla="*/ 509861 w 783227"/>
                  <a:gd name="csY254" fmla="*/ 158990 h 664562"/>
                  <a:gd name="csX255" fmla="*/ 509864 w 783227"/>
                  <a:gd name="csY255" fmla="*/ 158990 h 664562"/>
                  <a:gd name="csX256" fmla="*/ 504879 w 783227"/>
                  <a:gd name="csY256" fmla="*/ 156085 h 664562"/>
                  <a:gd name="csX257" fmla="*/ 495047 w 783227"/>
                  <a:gd name="csY257" fmla="*/ 151034 h 664562"/>
                  <a:gd name="csX258" fmla="*/ 492553 w 783227"/>
                  <a:gd name="csY258" fmla="*/ 149789 h 664562"/>
                  <a:gd name="csX259" fmla="*/ 491307 w 783227"/>
                  <a:gd name="csY259" fmla="*/ 149096 h 664562"/>
                  <a:gd name="csX260" fmla="*/ 490546 w 783227"/>
                  <a:gd name="csY260" fmla="*/ 148680 h 664562"/>
                  <a:gd name="csX261" fmla="*/ 477320 w 783227"/>
                  <a:gd name="csY261" fmla="*/ 139683 h 664562"/>
                  <a:gd name="csX262" fmla="*/ 469840 w 783227"/>
                  <a:gd name="csY262" fmla="*/ 136223 h 664562"/>
                  <a:gd name="csX263" fmla="*/ 467003 w 783227"/>
                  <a:gd name="csY263" fmla="*/ 136223 h 664562"/>
                  <a:gd name="csX264" fmla="*/ 444639 w 783227"/>
                  <a:gd name="csY264" fmla="*/ 133940 h 664562"/>
                  <a:gd name="csX265" fmla="*/ 441454 w 783227"/>
                  <a:gd name="csY265" fmla="*/ 133247 h 664562"/>
                  <a:gd name="csX266" fmla="*/ 430999 w 783227"/>
                  <a:gd name="csY266" fmla="*/ 130202 h 664562"/>
                  <a:gd name="csX267" fmla="*/ 430860 w 783227"/>
                  <a:gd name="csY267" fmla="*/ 130202 h 664562"/>
                  <a:gd name="csX268" fmla="*/ 425807 w 783227"/>
                  <a:gd name="csY268" fmla="*/ 128196 h 664562"/>
                  <a:gd name="csX269" fmla="*/ 412235 w 783227"/>
                  <a:gd name="csY269" fmla="*/ 118164 h 664562"/>
                  <a:gd name="csX270" fmla="*/ 399425 w 783227"/>
                  <a:gd name="csY270" fmla="*/ 103494 h 664562"/>
                  <a:gd name="csX271" fmla="*/ 390078 w 783227"/>
                  <a:gd name="csY271" fmla="*/ 97196 h 664562"/>
                  <a:gd name="csX272" fmla="*/ 390078 w 783227"/>
                  <a:gd name="csY272" fmla="*/ 97196 h 664562"/>
                  <a:gd name="csX273" fmla="*/ 373528 w 783227"/>
                  <a:gd name="csY273" fmla="*/ 83078 h 664562"/>
                  <a:gd name="csX274" fmla="*/ 361895 w 783227"/>
                  <a:gd name="csY274" fmla="*/ 72281 h 664562"/>
                  <a:gd name="csX275" fmla="*/ 361757 w 783227"/>
                  <a:gd name="csY275" fmla="*/ 72143 h 664562"/>
                  <a:gd name="csX276" fmla="*/ 351786 w 783227"/>
                  <a:gd name="csY276" fmla="*/ 58234 h 664562"/>
                  <a:gd name="csX277" fmla="*/ 346178 w 783227"/>
                  <a:gd name="csY277" fmla="*/ 48476 h 664562"/>
                  <a:gd name="csX278" fmla="*/ 336485 w 783227"/>
                  <a:gd name="csY278" fmla="*/ 40726 h 664562"/>
                  <a:gd name="csX279" fmla="*/ 322567 w 783227"/>
                  <a:gd name="csY279" fmla="*/ 33390 h 664562"/>
                  <a:gd name="csX280" fmla="*/ 322429 w 783227"/>
                  <a:gd name="csY280" fmla="*/ 33393 h 664562"/>
                  <a:gd name="csX281" fmla="*/ 307127 w 783227"/>
                  <a:gd name="csY281" fmla="*/ 26888 h 664562"/>
                  <a:gd name="csX282" fmla="*/ 300135 w 783227"/>
                  <a:gd name="csY282" fmla="*/ 23634 h 664562"/>
                  <a:gd name="csX283" fmla="*/ 297780 w 783227"/>
                  <a:gd name="csY283" fmla="*/ 23637 h 664562"/>
                  <a:gd name="csX284" fmla="*/ 270568 w 783227"/>
                  <a:gd name="csY284" fmla="*/ 18932 h 664562"/>
                  <a:gd name="csX285" fmla="*/ 270430 w 783227"/>
                  <a:gd name="csY285" fmla="*/ 18929 h 664562"/>
                  <a:gd name="csX286" fmla="*/ 260804 w 783227"/>
                  <a:gd name="csY286" fmla="*/ 17962 h 664562"/>
                  <a:gd name="csX287" fmla="*/ 253534 w 783227"/>
                  <a:gd name="csY287" fmla="*/ 20384 h 664562"/>
                  <a:gd name="csX288" fmla="*/ 253534 w 783227"/>
                  <a:gd name="csY288" fmla="*/ 20522 h 664562"/>
                  <a:gd name="csX289" fmla="*/ 253050 w 783227"/>
                  <a:gd name="csY289" fmla="*/ 26820 h 664562"/>
                  <a:gd name="csX290" fmla="*/ 250143 w 783227"/>
                  <a:gd name="csY290" fmla="*/ 36230 h 664562"/>
                  <a:gd name="csX291" fmla="*/ 250282 w 783227"/>
                  <a:gd name="csY291" fmla="*/ 37337 h 664562"/>
                  <a:gd name="csX292" fmla="*/ 242873 w 783227"/>
                  <a:gd name="csY292" fmla="*/ 47095 h 664562"/>
                  <a:gd name="csX293" fmla="*/ 240866 w 783227"/>
                  <a:gd name="csY293" fmla="*/ 47095 h 664562"/>
                  <a:gd name="csX294" fmla="*/ 238097 w 783227"/>
                  <a:gd name="csY294" fmla="*/ 46818 h 664562"/>
                  <a:gd name="csX295" fmla="*/ 236574 w 783227"/>
                  <a:gd name="csY295" fmla="*/ 45573 h 664562"/>
                  <a:gd name="csX296" fmla="*/ 234844 w 783227"/>
                  <a:gd name="csY296" fmla="*/ 43705 h 664562"/>
                  <a:gd name="csX297" fmla="*/ 234839 w 783227"/>
                  <a:gd name="csY297" fmla="*/ 43705 h 664562"/>
                  <a:gd name="csX298" fmla="*/ 228398 w 783227"/>
                  <a:gd name="csY298" fmla="*/ 37269 h 664562"/>
                  <a:gd name="csX299" fmla="*/ 206795 w 783227"/>
                  <a:gd name="csY299" fmla="*/ 22183 h 664562"/>
                  <a:gd name="csX300" fmla="*/ 206798 w 783227"/>
                  <a:gd name="csY300" fmla="*/ 22183 h 664562"/>
                  <a:gd name="csX301" fmla="*/ 190526 w 783227"/>
                  <a:gd name="csY301" fmla="*/ 20868 h 664562"/>
                  <a:gd name="csX302" fmla="*/ 153967 w 783227"/>
                  <a:gd name="csY302" fmla="*/ 8549 h 664562"/>
                  <a:gd name="csX303" fmla="*/ 153967 w 783227"/>
                  <a:gd name="csY303" fmla="*/ 8410 h 664562"/>
                  <a:gd name="csX304" fmla="*/ 150227 w 783227"/>
                  <a:gd name="csY304" fmla="*/ 5021 h 664562"/>
                  <a:gd name="csX305" fmla="*/ 147249 w 783227"/>
                  <a:gd name="csY305" fmla="*/ 3776 h 664562"/>
                  <a:gd name="csX306" fmla="*/ 145171 w 783227"/>
                  <a:gd name="csY306" fmla="*/ 3982 h 664562"/>
                  <a:gd name="csX307" fmla="*/ 144064 w 783227"/>
                  <a:gd name="csY307" fmla="*/ 5089 h 664562"/>
                  <a:gd name="csX308" fmla="*/ 130492 w 783227"/>
                  <a:gd name="csY308" fmla="*/ 21835 h 664562"/>
                  <a:gd name="csX309" fmla="*/ 123913 w 783227"/>
                  <a:gd name="csY309" fmla="*/ 28478 h 664562"/>
                  <a:gd name="csX310" fmla="*/ 115259 w 783227"/>
                  <a:gd name="csY310" fmla="*/ 40381 h 664562"/>
                  <a:gd name="csX311" fmla="*/ 112074 w 783227"/>
                  <a:gd name="csY311" fmla="*/ 45641 h 664562"/>
                  <a:gd name="csX312" fmla="*/ 112077 w 783227"/>
                  <a:gd name="csY312" fmla="*/ 45641 h 664562"/>
                  <a:gd name="csX313" fmla="*/ 105362 w 783227"/>
                  <a:gd name="csY313" fmla="*/ 54844 h 664562"/>
                  <a:gd name="csX314" fmla="*/ 103561 w 783227"/>
                  <a:gd name="csY314" fmla="*/ 57128 h 664562"/>
                  <a:gd name="csX315" fmla="*/ 103768 w 783227"/>
                  <a:gd name="csY315" fmla="*/ 57611 h 664562"/>
                  <a:gd name="csX316" fmla="*/ 104323 w 783227"/>
                  <a:gd name="csY316" fmla="*/ 59549 h 664562"/>
                  <a:gd name="csX317" fmla="*/ 107023 w 783227"/>
                  <a:gd name="csY317" fmla="*/ 66954 h 664562"/>
                  <a:gd name="csX318" fmla="*/ 110415 w 783227"/>
                  <a:gd name="csY318" fmla="*/ 81278 h 664562"/>
                  <a:gd name="csX319" fmla="*/ 110415 w 783227"/>
                  <a:gd name="csY319" fmla="*/ 81278 h 664562"/>
                  <a:gd name="csX320" fmla="*/ 110622 w 783227"/>
                  <a:gd name="csY320" fmla="*/ 100862 h 664562"/>
                  <a:gd name="csX321" fmla="*/ 105704 w 783227"/>
                  <a:gd name="csY321" fmla="*/ 119408 h 664562"/>
                  <a:gd name="csX322" fmla="*/ 93379 w 783227"/>
                  <a:gd name="csY322" fmla="*/ 125152 h 664562"/>
                  <a:gd name="csX323" fmla="*/ 93313 w 783227"/>
                  <a:gd name="csY323" fmla="*/ 125152 h 664562"/>
                  <a:gd name="csX324" fmla="*/ 86805 w 783227"/>
                  <a:gd name="csY324" fmla="*/ 127712 h 664562"/>
                  <a:gd name="csX325" fmla="*/ 86734 w 783227"/>
                  <a:gd name="csY325" fmla="*/ 127712 h 664562"/>
                  <a:gd name="csX326" fmla="*/ 73508 w 783227"/>
                  <a:gd name="csY326" fmla="*/ 132833 h 664562"/>
                  <a:gd name="csX327" fmla="*/ 60907 w 783227"/>
                  <a:gd name="csY327" fmla="*/ 137748 h 664562"/>
                  <a:gd name="csX328" fmla="*/ 60907 w 783227"/>
                  <a:gd name="csY328" fmla="*/ 137745 h 664562"/>
                  <a:gd name="csX329" fmla="*/ 56752 w 783227"/>
                  <a:gd name="csY329" fmla="*/ 139751 h 664562"/>
                  <a:gd name="csX330" fmla="*/ 49898 w 783227"/>
                  <a:gd name="csY330" fmla="*/ 152483 h 664562"/>
                  <a:gd name="csX331" fmla="*/ 49898 w 783227"/>
                  <a:gd name="csY331" fmla="*/ 152622 h 664562"/>
                  <a:gd name="csX332" fmla="*/ 50659 w 783227"/>
                  <a:gd name="csY332" fmla="*/ 155114 h 664562"/>
                  <a:gd name="csX333" fmla="*/ 52253 w 783227"/>
                  <a:gd name="csY333" fmla="*/ 164456 h 664562"/>
                  <a:gd name="csX334" fmla="*/ 52253 w 783227"/>
                  <a:gd name="csY334" fmla="*/ 165701 h 664562"/>
                  <a:gd name="csX335" fmla="*/ 52253 w 783227"/>
                  <a:gd name="csY335" fmla="*/ 178710 h 664562"/>
                  <a:gd name="csX336" fmla="*/ 50591 w 783227"/>
                  <a:gd name="csY336" fmla="*/ 188468 h 664562"/>
                  <a:gd name="csX337" fmla="*/ 50591 w 783227"/>
                  <a:gd name="csY337" fmla="*/ 188607 h 664562"/>
                  <a:gd name="csX338" fmla="*/ 52321 w 783227"/>
                  <a:gd name="csY338" fmla="*/ 202100 h 664562"/>
                  <a:gd name="csX339" fmla="*/ 54121 w 783227"/>
                  <a:gd name="csY339" fmla="*/ 210336 h 664562"/>
                  <a:gd name="csX340" fmla="*/ 54121 w 783227"/>
                  <a:gd name="csY340" fmla="*/ 210336 h 664562"/>
                  <a:gd name="csX341" fmla="*/ 56199 w 783227"/>
                  <a:gd name="csY341" fmla="*/ 222100 h 664562"/>
                  <a:gd name="csX342" fmla="*/ 57377 w 783227"/>
                  <a:gd name="csY342" fmla="*/ 227151 h 664562"/>
                  <a:gd name="csX343" fmla="*/ 62155 w 783227"/>
                  <a:gd name="csY343" fmla="*/ 237531 h 664562"/>
                  <a:gd name="csX344" fmla="*/ 64856 w 783227"/>
                  <a:gd name="csY344" fmla="*/ 247773 h 664562"/>
                  <a:gd name="csX345" fmla="*/ 64854 w 783227"/>
                  <a:gd name="csY345" fmla="*/ 247773 h 664562"/>
                  <a:gd name="csX346" fmla="*/ 66170 w 783227"/>
                  <a:gd name="csY346" fmla="*/ 250749 h 664562"/>
                  <a:gd name="csX347" fmla="*/ 69077 w 783227"/>
                  <a:gd name="csY347" fmla="*/ 258086 h 664562"/>
                  <a:gd name="csX348" fmla="*/ 69216 w 783227"/>
                  <a:gd name="csY348" fmla="*/ 262375 h 664562"/>
                  <a:gd name="csX349" fmla="*/ 62501 w 783227"/>
                  <a:gd name="csY349" fmla="*/ 274000 h 664562"/>
                  <a:gd name="csX350" fmla="*/ 58070 w 783227"/>
                  <a:gd name="csY350" fmla="*/ 275593 h 664562"/>
                  <a:gd name="csX351" fmla="*/ 54815 w 783227"/>
                  <a:gd name="csY351" fmla="*/ 279469 h 664562"/>
                  <a:gd name="csX352" fmla="*/ 54815 w 783227"/>
                  <a:gd name="csY352" fmla="*/ 279608 h 664562"/>
                  <a:gd name="csX353" fmla="*/ 49345 w 783227"/>
                  <a:gd name="csY353" fmla="*/ 284867 h 664562"/>
                  <a:gd name="csX354" fmla="*/ 43598 w 783227"/>
                  <a:gd name="csY354" fmla="*/ 297738 h 664562"/>
                  <a:gd name="csX355" fmla="*/ 44015 w 783227"/>
                  <a:gd name="csY355" fmla="*/ 304936 h 664562"/>
                  <a:gd name="csX356" fmla="*/ 42560 w 783227"/>
                  <a:gd name="csY356" fmla="*/ 311163 h 664562"/>
                  <a:gd name="csX357" fmla="*/ 42560 w 783227"/>
                  <a:gd name="csY357" fmla="*/ 311160 h 664562"/>
                  <a:gd name="csX358" fmla="*/ 42421 w 783227"/>
                  <a:gd name="csY358" fmla="*/ 311921 h 664562"/>
                  <a:gd name="csX359" fmla="*/ 41243 w 783227"/>
                  <a:gd name="csY359" fmla="*/ 314482 h 664562"/>
                  <a:gd name="csX360" fmla="*/ 32518 w 783227"/>
                  <a:gd name="csY360" fmla="*/ 327423 h 664562"/>
                  <a:gd name="csX361" fmla="*/ 26078 w 783227"/>
                  <a:gd name="csY361" fmla="*/ 333721 h 664562"/>
                  <a:gd name="csX362" fmla="*/ 26081 w 783227"/>
                  <a:gd name="csY362" fmla="*/ 333718 h 664562"/>
                  <a:gd name="csX363" fmla="*/ 20818 w 783227"/>
                  <a:gd name="csY363" fmla="*/ 352264 h 664562"/>
                  <a:gd name="csX364" fmla="*/ 19088 w 783227"/>
                  <a:gd name="csY364" fmla="*/ 366450 h 664562"/>
                  <a:gd name="csX365" fmla="*/ 19085 w 783227"/>
                  <a:gd name="csY365" fmla="*/ 366450 h 664562"/>
                  <a:gd name="csX366" fmla="*/ 18117 w 783227"/>
                  <a:gd name="csY366" fmla="*/ 375586 h 664562"/>
                  <a:gd name="csX367" fmla="*/ 17562 w 783227"/>
                  <a:gd name="csY367" fmla="*/ 390949 h 664562"/>
                  <a:gd name="csX368" fmla="*/ 15623 w 783227"/>
                  <a:gd name="csY368" fmla="*/ 398560 h 664562"/>
                  <a:gd name="csX369" fmla="*/ 13823 w 783227"/>
                  <a:gd name="csY369" fmla="*/ 410740 h 664562"/>
                  <a:gd name="csX370" fmla="*/ 17285 w 783227"/>
                  <a:gd name="csY370" fmla="*/ 419666 h 664562"/>
                  <a:gd name="csX371" fmla="*/ 18947 w 783227"/>
                  <a:gd name="csY371" fmla="*/ 426448 h 664562"/>
                  <a:gd name="csX372" fmla="*/ 18947 w 783227"/>
                  <a:gd name="csY372" fmla="*/ 426725 h 664562"/>
                  <a:gd name="csX373" fmla="*/ 19085 w 783227"/>
                  <a:gd name="csY373" fmla="*/ 429285 h 664562"/>
                  <a:gd name="csX374" fmla="*/ 19085 w 783227"/>
                  <a:gd name="csY374" fmla="*/ 429283 h 664562"/>
                  <a:gd name="csX375" fmla="*/ 19431 w 783227"/>
                  <a:gd name="csY375" fmla="*/ 435649 h 664562"/>
                  <a:gd name="csX376" fmla="*/ 19224 w 783227"/>
                  <a:gd name="csY376" fmla="*/ 443885 h 664562"/>
                  <a:gd name="csX377" fmla="*/ 14655 w 783227"/>
                  <a:gd name="csY377" fmla="*/ 466581 h 664562"/>
                  <a:gd name="csX378" fmla="*/ 13270 w 783227"/>
                  <a:gd name="csY378" fmla="*/ 469971 h 664562"/>
                  <a:gd name="csX379" fmla="*/ 11331 w 783227"/>
                  <a:gd name="csY379" fmla="*/ 480835 h 664562"/>
                  <a:gd name="csX380" fmla="*/ 11331 w 783227"/>
                  <a:gd name="csY380" fmla="*/ 480974 h 664562"/>
                  <a:gd name="csX381" fmla="*/ 8008 w 783227"/>
                  <a:gd name="csY381" fmla="*/ 491770 h 664562"/>
                  <a:gd name="csX382" fmla="*/ 8008 w 783227"/>
                  <a:gd name="csY382" fmla="*/ 491977 h 664562"/>
                  <a:gd name="csX383" fmla="*/ 4684 w 783227"/>
                  <a:gd name="csY383" fmla="*/ 504225 h 664562"/>
                  <a:gd name="csX384" fmla="*/ 4061 w 783227"/>
                  <a:gd name="csY384" fmla="*/ 524293 h 664562"/>
                  <a:gd name="csX385" fmla="*/ 6691 w 783227"/>
                  <a:gd name="csY385" fmla="*/ 529414 h 664562"/>
                  <a:gd name="csX386" fmla="*/ 11122 w 783227"/>
                  <a:gd name="csY386" fmla="*/ 532736 h 664562"/>
                  <a:gd name="csX387" fmla="*/ 11261 w 783227"/>
                  <a:gd name="csY387" fmla="*/ 532738 h 664562"/>
                  <a:gd name="csX388" fmla="*/ 19431 w 783227"/>
                  <a:gd name="csY388" fmla="*/ 549901 h 664562"/>
                  <a:gd name="csX389" fmla="*/ 22338 w 783227"/>
                  <a:gd name="csY389" fmla="*/ 562219 h 664562"/>
                  <a:gd name="csX390" fmla="*/ 22341 w 783227"/>
                  <a:gd name="csY390" fmla="*/ 562217 h 664562"/>
                  <a:gd name="csX391" fmla="*/ 23102 w 783227"/>
                  <a:gd name="csY391" fmla="*/ 565193 h 664562"/>
                  <a:gd name="csX392" fmla="*/ 23241 w 783227"/>
                  <a:gd name="csY392" fmla="*/ 565748 h 664562"/>
                  <a:gd name="csX393" fmla="*/ 23241 w 783227"/>
                  <a:gd name="csY393" fmla="*/ 566025 h 664562"/>
                  <a:gd name="csX394" fmla="*/ 28295 w 783227"/>
                  <a:gd name="csY394" fmla="*/ 574744 h 664562"/>
                  <a:gd name="csX395" fmla="*/ 39304 w 783227"/>
                  <a:gd name="csY395" fmla="*/ 598479 h 664562"/>
                  <a:gd name="csX396" fmla="*/ 45467 w 783227"/>
                  <a:gd name="csY396" fmla="*/ 613149 h 664562"/>
                  <a:gd name="csX397" fmla="*/ 55299 w 783227"/>
                  <a:gd name="csY397" fmla="*/ 626642 h 664562"/>
                  <a:gd name="csX398" fmla="*/ 55299 w 783227"/>
                  <a:gd name="csY398" fmla="*/ 626642 h 664562"/>
                  <a:gd name="csX399" fmla="*/ 58555 w 783227"/>
                  <a:gd name="csY399" fmla="*/ 637229 h 664562"/>
                  <a:gd name="csX400" fmla="*/ 61049 w 783227"/>
                  <a:gd name="csY400" fmla="*/ 645188 h 664562"/>
                  <a:gd name="csX401" fmla="*/ 61046 w 783227"/>
                  <a:gd name="csY401" fmla="*/ 645185 h 664562"/>
                  <a:gd name="csX402" fmla="*/ 63540 w 783227"/>
                  <a:gd name="csY402" fmla="*/ 652728 h 664562"/>
                  <a:gd name="csX403" fmla="*/ 64717 w 783227"/>
                  <a:gd name="csY403" fmla="*/ 660065 h 664562"/>
                  <a:gd name="csX404" fmla="*/ 64372 w 783227"/>
                  <a:gd name="csY404" fmla="*/ 664425 h 664562"/>
                  <a:gd name="csX405" fmla="*/ 64372 w 783227"/>
                  <a:gd name="csY405" fmla="*/ 664563 h 664562"/>
                  <a:gd name="csX406" fmla="*/ 60352 w 783227"/>
                  <a:gd name="csY406" fmla="*/ 664563 h 664562"/>
                  <a:gd name="csX407" fmla="*/ 60352 w 783227"/>
                  <a:gd name="csY407" fmla="*/ 663941 h 664562"/>
                  <a:gd name="csX408" fmla="*/ 60768 w 783227"/>
                  <a:gd name="csY408" fmla="*/ 659926 h 664562"/>
                  <a:gd name="csX409" fmla="*/ 59662 w 783227"/>
                  <a:gd name="csY409" fmla="*/ 653489 h 664562"/>
                  <a:gd name="csX410" fmla="*/ 57516 w 783227"/>
                  <a:gd name="csY410" fmla="*/ 646914 h 664562"/>
                  <a:gd name="csX411" fmla="*/ 57516 w 783227"/>
                  <a:gd name="csY411" fmla="*/ 646917 h 664562"/>
                  <a:gd name="csX412" fmla="*/ 54676 w 783227"/>
                  <a:gd name="csY412" fmla="*/ 637991 h 664562"/>
                  <a:gd name="csX413" fmla="*/ 51630 w 783227"/>
                  <a:gd name="csY413" fmla="*/ 628094 h 664562"/>
                  <a:gd name="csX414" fmla="*/ 51630 w 783227"/>
                  <a:gd name="csY414" fmla="*/ 628094 h 664562"/>
                  <a:gd name="csX415" fmla="*/ 42560 w 783227"/>
                  <a:gd name="csY415" fmla="*/ 615637 h 664562"/>
                  <a:gd name="csX416" fmla="*/ 35290 w 783227"/>
                  <a:gd name="csY416" fmla="*/ 598683 h 664562"/>
                  <a:gd name="csX417" fmla="*/ 25042 w 783227"/>
                  <a:gd name="csY417" fmla="*/ 576816 h 664562"/>
                  <a:gd name="csX418" fmla="*/ 19295 w 783227"/>
                  <a:gd name="csY418" fmla="*/ 566367 h 664562"/>
                  <a:gd name="csX419" fmla="*/ 19295 w 783227"/>
                  <a:gd name="csY419" fmla="*/ 565883 h 664562"/>
                  <a:gd name="csX420" fmla="*/ 18740 w 783227"/>
                  <a:gd name="csY420" fmla="*/ 563945 h 664562"/>
                  <a:gd name="csX421" fmla="*/ 15484 w 783227"/>
                  <a:gd name="csY421" fmla="*/ 550452 h 664562"/>
                  <a:gd name="csX422" fmla="*/ 10360 w 783227"/>
                  <a:gd name="csY422" fmla="*/ 536405 h 664562"/>
                  <a:gd name="csX423" fmla="*/ 10154 w 783227"/>
                  <a:gd name="csY423" fmla="*/ 536405 h 664562"/>
                  <a:gd name="csX424" fmla="*/ 3575 w 783227"/>
                  <a:gd name="csY424" fmla="*/ 531768 h 664562"/>
                  <a:gd name="csX425" fmla="*/ 112 w 783227"/>
                  <a:gd name="csY425" fmla="*/ 524570 h 664562"/>
                  <a:gd name="csX426" fmla="*/ 806 w 783227"/>
                  <a:gd name="csY426" fmla="*/ 503948 h 664562"/>
                  <a:gd name="csX427" fmla="*/ 4407 w 783227"/>
                  <a:gd name="csY427" fmla="*/ 490455 h 664562"/>
                  <a:gd name="csX428" fmla="*/ 4407 w 783227"/>
                  <a:gd name="csY428" fmla="*/ 490316 h 664562"/>
                  <a:gd name="csX429" fmla="*/ 7385 w 783227"/>
                  <a:gd name="csY429" fmla="*/ 480283 h 664562"/>
                  <a:gd name="csX430" fmla="*/ 7385 w 783227"/>
                  <a:gd name="csY430" fmla="*/ 480145 h 664562"/>
                  <a:gd name="csX431" fmla="*/ 9254 w 783227"/>
                  <a:gd name="csY431" fmla="*/ 470248 h 664562"/>
                  <a:gd name="csX432" fmla="*/ 9254 w 783227"/>
                  <a:gd name="csY432" fmla="*/ 470041 h 664562"/>
                  <a:gd name="csX433" fmla="*/ 10915 w 783227"/>
                  <a:gd name="csY433" fmla="*/ 465266 h 664562"/>
                  <a:gd name="csX434" fmla="*/ 15207 w 783227"/>
                  <a:gd name="csY434" fmla="*/ 444437 h 664562"/>
                  <a:gd name="csX435" fmla="*/ 15207 w 783227"/>
                  <a:gd name="csY435" fmla="*/ 444021 h 664562"/>
                  <a:gd name="csX436" fmla="*/ 15414 w 783227"/>
                  <a:gd name="csY436" fmla="*/ 435649 h 664562"/>
                  <a:gd name="csX437" fmla="*/ 15068 w 783227"/>
                  <a:gd name="csY437" fmla="*/ 429699 h 664562"/>
                  <a:gd name="csX438" fmla="*/ 15071 w 783227"/>
                  <a:gd name="csY438" fmla="*/ 429699 h 664562"/>
                  <a:gd name="csX439" fmla="*/ 14864 w 783227"/>
                  <a:gd name="csY439" fmla="*/ 426445 h 664562"/>
                  <a:gd name="csX440" fmla="*/ 13409 w 783227"/>
                  <a:gd name="csY440" fmla="*/ 420840 h 664562"/>
                  <a:gd name="csX441" fmla="*/ 10224 w 783227"/>
                  <a:gd name="csY441" fmla="*/ 412604 h 664562"/>
                  <a:gd name="csX442" fmla="*/ 10224 w 783227"/>
                  <a:gd name="csY442" fmla="*/ 412607 h 664562"/>
                  <a:gd name="csX443" fmla="*/ 11747 w 783227"/>
                  <a:gd name="csY443" fmla="*/ 397592 h 664562"/>
                  <a:gd name="csX444" fmla="*/ 13548 w 783227"/>
                  <a:gd name="csY444" fmla="*/ 391156 h 664562"/>
                  <a:gd name="csX445" fmla="*/ 14103 w 783227"/>
                  <a:gd name="csY445" fmla="*/ 375515 h 664562"/>
                  <a:gd name="csX446" fmla="*/ 15210 w 783227"/>
                  <a:gd name="csY446" fmla="*/ 365550 h 664562"/>
                  <a:gd name="csX447" fmla="*/ 16733 w 783227"/>
                  <a:gd name="csY447" fmla="*/ 352403 h 664562"/>
                  <a:gd name="csX448" fmla="*/ 22825 w 783227"/>
                  <a:gd name="csY448" fmla="*/ 331712 h 664562"/>
                  <a:gd name="csX449" fmla="*/ 22825 w 783227"/>
                  <a:gd name="csY449" fmla="*/ 331712 h 664562"/>
                  <a:gd name="csX450" fmla="*/ 29611 w 783227"/>
                  <a:gd name="csY450" fmla="*/ 324930 h 664562"/>
                  <a:gd name="csX451" fmla="*/ 37574 w 783227"/>
                  <a:gd name="csY451" fmla="*/ 312612 h 664562"/>
                  <a:gd name="csX452" fmla="*/ 38268 w 783227"/>
                  <a:gd name="csY452" fmla="*/ 311712 h 664562"/>
                  <a:gd name="csX453" fmla="*/ 38961 w 783227"/>
                  <a:gd name="csY453" fmla="*/ 309568 h 664562"/>
                  <a:gd name="csX454" fmla="*/ 39862 w 783227"/>
                  <a:gd name="csY454" fmla="*/ 304862 h 664562"/>
                  <a:gd name="csX455" fmla="*/ 39655 w 783227"/>
                  <a:gd name="csY455" fmla="*/ 299119 h 664562"/>
                  <a:gd name="csX456" fmla="*/ 39655 w 783227"/>
                  <a:gd name="csY456" fmla="*/ 298980 h 664562"/>
                  <a:gd name="csX457" fmla="*/ 46647 w 783227"/>
                  <a:gd name="csY457" fmla="*/ 282304 h 664562"/>
                  <a:gd name="csX458" fmla="*/ 51078 w 783227"/>
                  <a:gd name="csY458" fmla="*/ 278151 h 664562"/>
                  <a:gd name="csX459" fmla="*/ 51078 w 783227"/>
                  <a:gd name="csY459" fmla="*/ 278012 h 664562"/>
                  <a:gd name="csX460" fmla="*/ 58002 w 783227"/>
                  <a:gd name="csY460" fmla="*/ 272199 h 664562"/>
                  <a:gd name="csX461" fmla="*/ 59803 w 783227"/>
                  <a:gd name="csY461" fmla="*/ 271505 h 664562"/>
                  <a:gd name="csX462" fmla="*/ 65133 w 783227"/>
                  <a:gd name="csY462" fmla="*/ 262856 h 664562"/>
                  <a:gd name="csX463" fmla="*/ 64995 w 783227"/>
                  <a:gd name="csY463" fmla="*/ 258080 h 664562"/>
                  <a:gd name="csX464" fmla="*/ 63195 w 783227"/>
                  <a:gd name="csY464" fmla="*/ 253375 h 664562"/>
                  <a:gd name="csX465" fmla="*/ 60839 w 783227"/>
                  <a:gd name="csY465" fmla="*/ 247700 h 664562"/>
                  <a:gd name="csX466" fmla="*/ 58345 w 783227"/>
                  <a:gd name="csY466" fmla="*/ 238842 h 664562"/>
                  <a:gd name="csX467" fmla="*/ 54189 w 783227"/>
                  <a:gd name="csY467" fmla="*/ 229570 h 664562"/>
                  <a:gd name="csX468" fmla="*/ 54051 w 783227"/>
                  <a:gd name="csY468" fmla="*/ 229431 h 664562"/>
                  <a:gd name="csX469" fmla="*/ 53844 w 783227"/>
                  <a:gd name="csY469" fmla="*/ 229015 h 664562"/>
                  <a:gd name="csX470" fmla="*/ 52182 w 783227"/>
                  <a:gd name="csY470" fmla="*/ 222927 h 664562"/>
                  <a:gd name="csX471" fmla="*/ 50036 w 783227"/>
                  <a:gd name="csY471" fmla="*/ 210817 h 664562"/>
                  <a:gd name="csX472" fmla="*/ 50036 w 783227"/>
                  <a:gd name="csY472" fmla="*/ 210679 h 664562"/>
                  <a:gd name="csX473" fmla="*/ 48374 w 783227"/>
                  <a:gd name="csY473" fmla="*/ 203136 h 664562"/>
                  <a:gd name="csX474" fmla="*/ 46781 w 783227"/>
                  <a:gd name="csY474" fmla="*/ 187428 h 664562"/>
                  <a:gd name="csX475" fmla="*/ 46783 w 783227"/>
                  <a:gd name="csY475" fmla="*/ 187433 h 664562"/>
                  <a:gd name="csX476" fmla="*/ 48238 w 783227"/>
                  <a:gd name="csY476" fmla="*/ 178645 h 664562"/>
                  <a:gd name="csX477" fmla="*/ 48238 w 783227"/>
                  <a:gd name="csY477" fmla="*/ 166120 h 664562"/>
                  <a:gd name="csX478" fmla="*/ 48238 w 783227"/>
                  <a:gd name="csY478" fmla="*/ 165775 h 664562"/>
                  <a:gd name="csX479" fmla="*/ 48238 w 783227"/>
                  <a:gd name="csY479" fmla="*/ 164459 h 664562"/>
                  <a:gd name="csX480" fmla="*/ 46922 w 783227"/>
                  <a:gd name="csY480" fmla="*/ 156432 h 664562"/>
                  <a:gd name="csX481" fmla="*/ 45954 w 783227"/>
                  <a:gd name="csY481" fmla="*/ 153043 h 664562"/>
                  <a:gd name="csX482" fmla="*/ 45954 w 783227"/>
                  <a:gd name="csY482" fmla="*/ 152904 h 664562"/>
                  <a:gd name="csX483" fmla="*/ 54956 w 783227"/>
                  <a:gd name="csY483" fmla="*/ 136641 h 664562"/>
                  <a:gd name="csX484" fmla="*/ 58903 w 783227"/>
                  <a:gd name="csY484" fmla="*/ 134704 h 664562"/>
                  <a:gd name="csX485" fmla="*/ 72197 w 783227"/>
                  <a:gd name="csY485" fmla="*/ 129514 h 664562"/>
                  <a:gd name="csX486" fmla="*/ 84798 w 783227"/>
                  <a:gd name="csY486" fmla="*/ 124671 h 664562"/>
                  <a:gd name="csX487" fmla="*/ 84934 w 783227"/>
                  <a:gd name="csY487" fmla="*/ 124668 h 664562"/>
                  <a:gd name="csX488" fmla="*/ 91787 w 783227"/>
                  <a:gd name="csY488" fmla="*/ 121901 h 664562"/>
                  <a:gd name="csX489" fmla="*/ 91926 w 783227"/>
                  <a:gd name="csY489" fmla="*/ 121898 h 664562"/>
                  <a:gd name="csX490" fmla="*/ 102729 w 783227"/>
                  <a:gd name="csY490" fmla="*/ 117123 h 664562"/>
                  <a:gd name="csX491" fmla="*/ 106675 w 783227"/>
                  <a:gd name="csY491" fmla="*/ 100721 h 664562"/>
                  <a:gd name="csX492" fmla="*/ 106469 w 783227"/>
                  <a:gd name="csY492" fmla="*/ 81553 h 664562"/>
                  <a:gd name="csX493" fmla="*/ 106469 w 783227"/>
                  <a:gd name="csY493" fmla="*/ 81556 h 664562"/>
                  <a:gd name="csX494" fmla="*/ 103423 w 783227"/>
                  <a:gd name="csY494" fmla="*/ 68476 h 664562"/>
                  <a:gd name="csX495" fmla="*/ 100444 w 783227"/>
                  <a:gd name="csY495" fmla="*/ 60311 h 664562"/>
                  <a:gd name="csX496" fmla="*/ 100444 w 783227"/>
                  <a:gd name="csY496" fmla="*/ 60313 h 664562"/>
                  <a:gd name="csX497" fmla="*/ 100028 w 783227"/>
                  <a:gd name="csY497" fmla="*/ 58859 h 664562"/>
                  <a:gd name="csX498" fmla="*/ 99544 w 783227"/>
                  <a:gd name="csY498" fmla="*/ 57891 h 664562"/>
                  <a:gd name="csX499" fmla="*/ 99751 w 783227"/>
                  <a:gd name="csY499" fmla="*/ 55953 h 664562"/>
                  <a:gd name="csX500" fmla="*/ 99751 w 783227"/>
                  <a:gd name="csY500" fmla="*/ 55953 h 664562"/>
                  <a:gd name="csX501" fmla="*/ 99822 w 783227"/>
                  <a:gd name="csY501" fmla="*/ 55744 h 6645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</a:cxnLst>
                <a:rect l="l" t="t" r="r" b="b"/>
                <a:pathLst>
                  <a:path w="783227" h="664562">
                    <a:moveTo>
                      <a:pt x="99822" y="55744"/>
                    </a:moveTo>
                    <a:cubicBezTo>
                      <a:pt x="100654" y="54706"/>
                      <a:pt x="101415" y="53667"/>
                      <a:pt x="102245" y="52629"/>
                    </a:cubicBezTo>
                    <a:cubicBezTo>
                      <a:pt x="104461" y="49791"/>
                      <a:pt x="106746" y="46886"/>
                      <a:pt x="108753" y="43771"/>
                    </a:cubicBezTo>
                    <a:cubicBezTo>
                      <a:pt x="109999" y="41833"/>
                      <a:pt x="110970" y="40104"/>
                      <a:pt x="111870" y="38582"/>
                    </a:cubicBezTo>
                    <a:cubicBezTo>
                      <a:pt x="114432" y="34222"/>
                      <a:pt x="116162" y="31316"/>
                      <a:pt x="121011" y="26056"/>
                    </a:cubicBezTo>
                    <a:lnTo>
                      <a:pt x="121009" y="26059"/>
                    </a:lnTo>
                    <a:cubicBezTo>
                      <a:pt x="123502" y="23360"/>
                      <a:pt x="125716" y="21215"/>
                      <a:pt x="127724" y="19277"/>
                    </a:cubicBezTo>
                    <a:cubicBezTo>
                      <a:pt x="132293" y="14849"/>
                      <a:pt x="135894" y="11389"/>
                      <a:pt x="140740" y="3292"/>
                    </a:cubicBezTo>
                    <a:cubicBezTo>
                      <a:pt x="141434" y="2115"/>
                      <a:pt x="142264" y="1354"/>
                      <a:pt x="143302" y="799"/>
                    </a:cubicBezTo>
                    <a:cubicBezTo>
                      <a:pt x="144826" y="-32"/>
                      <a:pt x="146487" y="-168"/>
                      <a:pt x="148220" y="177"/>
                    </a:cubicBezTo>
                    <a:cubicBezTo>
                      <a:pt x="149743" y="454"/>
                      <a:pt x="151198" y="1076"/>
                      <a:pt x="152582" y="1906"/>
                    </a:cubicBezTo>
                    <a:cubicBezTo>
                      <a:pt x="154867" y="3289"/>
                      <a:pt x="156874" y="5227"/>
                      <a:pt x="157636" y="6681"/>
                    </a:cubicBezTo>
                    <a:lnTo>
                      <a:pt x="157636" y="6681"/>
                    </a:lnTo>
                    <a:cubicBezTo>
                      <a:pt x="163728" y="17614"/>
                      <a:pt x="178200" y="17339"/>
                      <a:pt x="190594" y="17130"/>
                    </a:cubicBezTo>
                    <a:cubicBezTo>
                      <a:pt x="197657" y="16991"/>
                      <a:pt x="204095" y="16853"/>
                      <a:pt x="208596" y="18723"/>
                    </a:cubicBezTo>
                    <a:cubicBezTo>
                      <a:pt x="220851" y="23705"/>
                      <a:pt x="225214" y="28204"/>
                      <a:pt x="231583" y="34708"/>
                    </a:cubicBezTo>
                    <a:cubicBezTo>
                      <a:pt x="233452" y="36576"/>
                      <a:pt x="235462" y="38652"/>
                      <a:pt x="237953" y="41006"/>
                    </a:cubicBezTo>
                    <a:cubicBezTo>
                      <a:pt x="239060" y="42045"/>
                      <a:pt x="239615" y="42806"/>
                      <a:pt x="240031" y="43221"/>
                    </a:cubicBezTo>
                    <a:cubicBezTo>
                      <a:pt x="240170" y="43360"/>
                      <a:pt x="239824" y="43221"/>
                      <a:pt x="240031" y="43360"/>
                    </a:cubicBezTo>
                    <a:cubicBezTo>
                      <a:pt x="240099" y="43360"/>
                      <a:pt x="240308" y="43360"/>
                      <a:pt x="241070" y="43360"/>
                    </a:cubicBezTo>
                    <a:cubicBezTo>
                      <a:pt x="241554" y="43360"/>
                      <a:pt x="242247" y="43360"/>
                      <a:pt x="243148" y="43360"/>
                    </a:cubicBezTo>
                    <a:cubicBezTo>
                      <a:pt x="246610" y="43360"/>
                      <a:pt x="246610" y="39554"/>
                      <a:pt x="246539" y="37201"/>
                    </a:cubicBezTo>
                    <a:cubicBezTo>
                      <a:pt x="246539" y="35885"/>
                      <a:pt x="246539" y="34779"/>
                      <a:pt x="247094" y="34086"/>
                    </a:cubicBezTo>
                    <a:cubicBezTo>
                      <a:pt x="250211" y="29932"/>
                      <a:pt x="249933" y="29035"/>
                      <a:pt x="249517" y="27858"/>
                    </a:cubicBezTo>
                    <a:cubicBezTo>
                      <a:pt x="248963" y="26198"/>
                      <a:pt x="248201" y="24192"/>
                      <a:pt x="249933" y="19348"/>
                    </a:cubicBezTo>
                    <a:lnTo>
                      <a:pt x="250072" y="19071"/>
                    </a:lnTo>
                    <a:cubicBezTo>
                      <a:pt x="251457" y="15817"/>
                      <a:pt x="256096" y="14572"/>
                      <a:pt x="260875" y="14366"/>
                    </a:cubicBezTo>
                    <a:cubicBezTo>
                      <a:pt x="265306" y="14159"/>
                      <a:pt x="270084" y="14781"/>
                      <a:pt x="272162" y="15542"/>
                    </a:cubicBezTo>
                    <a:lnTo>
                      <a:pt x="272369" y="15540"/>
                    </a:lnTo>
                    <a:cubicBezTo>
                      <a:pt x="282617" y="19693"/>
                      <a:pt x="287741" y="19761"/>
                      <a:pt x="298057" y="19968"/>
                    </a:cubicBezTo>
                    <a:lnTo>
                      <a:pt x="300410" y="19968"/>
                    </a:lnTo>
                    <a:cubicBezTo>
                      <a:pt x="302488" y="20036"/>
                      <a:pt x="305602" y="21697"/>
                      <a:pt x="309341" y="23705"/>
                    </a:cubicBezTo>
                    <a:cubicBezTo>
                      <a:pt x="313633" y="26059"/>
                      <a:pt x="318896" y="28826"/>
                      <a:pt x="323468" y="29794"/>
                    </a:cubicBezTo>
                    <a:lnTo>
                      <a:pt x="323675" y="29794"/>
                    </a:lnTo>
                    <a:cubicBezTo>
                      <a:pt x="326653" y="30555"/>
                      <a:pt x="333229" y="34015"/>
                      <a:pt x="338976" y="37753"/>
                    </a:cubicBezTo>
                    <a:cubicBezTo>
                      <a:pt x="344307" y="41213"/>
                      <a:pt x="349015" y="44950"/>
                      <a:pt x="350054" y="47163"/>
                    </a:cubicBezTo>
                    <a:lnTo>
                      <a:pt x="350056" y="47163"/>
                    </a:lnTo>
                    <a:cubicBezTo>
                      <a:pt x="351024" y="49517"/>
                      <a:pt x="353034" y="52906"/>
                      <a:pt x="355387" y="56434"/>
                    </a:cubicBezTo>
                    <a:cubicBezTo>
                      <a:pt x="358778" y="61555"/>
                      <a:pt x="362796" y="67022"/>
                      <a:pt x="365219" y="70137"/>
                    </a:cubicBezTo>
                    <a:lnTo>
                      <a:pt x="365219" y="70275"/>
                    </a:lnTo>
                    <a:cubicBezTo>
                      <a:pt x="366187" y="71382"/>
                      <a:pt x="371036" y="75812"/>
                      <a:pt x="376435" y="80585"/>
                    </a:cubicBezTo>
                    <a:cubicBezTo>
                      <a:pt x="383150" y="86535"/>
                      <a:pt x="390630" y="92972"/>
                      <a:pt x="392708" y="94494"/>
                    </a:cubicBezTo>
                    <a:cubicBezTo>
                      <a:pt x="396931" y="97609"/>
                      <a:pt x="399771" y="99338"/>
                      <a:pt x="401778" y="100653"/>
                    </a:cubicBezTo>
                    <a:cubicBezTo>
                      <a:pt x="407318" y="104114"/>
                      <a:pt x="407941" y="104529"/>
                      <a:pt x="415766" y="116432"/>
                    </a:cubicBezTo>
                    <a:cubicBezTo>
                      <a:pt x="419644" y="122314"/>
                      <a:pt x="423106" y="123491"/>
                      <a:pt x="427330" y="124943"/>
                    </a:cubicBezTo>
                    <a:cubicBezTo>
                      <a:pt x="428992" y="125497"/>
                      <a:pt x="430792" y="126120"/>
                      <a:pt x="432800" y="127019"/>
                    </a:cubicBezTo>
                    <a:lnTo>
                      <a:pt x="432938" y="127019"/>
                    </a:lnTo>
                    <a:cubicBezTo>
                      <a:pt x="435984" y="128474"/>
                      <a:pt x="439240" y="129164"/>
                      <a:pt x="442425" y="129857"/>
                    </a:cubicBezTo>
                    <a:cubicBezTo>
                      <a:pt x="443532" y="130064"/>
                      <a:pt x="444571" y="130341"/>
                      <a:pt x="445748" y="130618"/>
                    </a:cubicBezTo>
                    <a:lnTo>
                      <a:pt x="445748" y="130618"/>
                    </a:lnTo>
                    <a:cubicBezTo>
                      <a:pt x="453364" y="132486"/>
                      <a:pt x="459665" y="132556"/>
                      <a:pt x="467145" y="132695"/>
                    </a:cubicBezTo>
                    <a:lnTo>
                      <a:pt x="469982" y="132695"/>
                    </a:lnTo>
                    <a:cubicBezTo>
                      <a:pt x="472059" y="132763"/>
                      <a:pt x="475728" y="134562"/>
                      <a:pt x="479607" y="136777"/>
                    </a:cubicBezTo>
                    <a:cubicBezTo>
                      <a:pt x="484869" y="139892"/>
                      <a:pt x="490755" y="144043"/>
                      <a:pt x="493039" y="145913"/>
                    </a:cubicBezTo>
                    <a:cubicBezTo>
                      <a:pt x="494563" y="146397"/>
                      <a:pt x="495185" y="147019"/>
                      <a:pt x="495669" y="147574"/>
                    </a:cubicBezTo>
                    <a:lnTo>
                      <a:pt x="495669" y="147574"/>
                    </a:lnTo>
                    <a:cubicBezTo>
                      <a:pt x="498509" y="147990"/>
                      <a:pt x="503217" y="150895"/>
                      <a:pt x="507163" y="153249"/>
                    </a:cubicBezTo>
                    <a:cubicBezTo>
                      <a:pt x="509032" y="154356"/>
                      <a:pt x="510694" y="155394"/>
                      <a:pt x="511733" y="155948"/>
                    </a:cubicBezTo>
                    <a:lnTo>
                      <a:pt x="511733" y="155946"/>
                    </a:lnTo>
                    <a:cubicBezTo>
                      <a:pt x="522742" y="161135"/>
                      <a:pt x="525443" y="163695"/>
                      <a:pt x="530012" y="167987"/>
                    </a:cubicBezTo>
                    <a:cubicBezTo>
                      <a:pt x="531881" y="169787"/>
                      <a:pt x="534097" y="171793"/>
                      <a:pt x="537282" y="174424"/>
                    </a:cubicBezTo>
                    <a:cubicBezTo>
                      <a:pt x="543100" y="179200"/>
                      <a:pt x="546907" y="180790"/>
                      <a:pt x="550576" y="182244"/>
                    </a:cubicBezTo>
                    <a:cubicBezTo>
                      <a:pt x="554038" y="183627"/>
                      <a:pt x="557430" y="185011"/>
                      <a:pt x="562141" y="188610"/>
                    </a:cubicBezTo>
                    <a:cubicBezTo>
                      <a:pt x="567403" y="192486"/>
                      <a:pt x="571489" y="196014"/>
                      <a:pt x="574328" y="200374"/>
                    </a:cubicBezTo>
                    <a:cubicBezTo>
                      <a:pt x="577167" y="204802"/>
                      <a:pt x="578620" y="209923"/>
                      <a:pt x="578484" y="216843"/>
                    </a:cubicBezTo>
                    <a:cubicBezTo>
                      <a:pt x="578416" y="220097"/>
                      <a:pt x="576615" y="226740"/>
                      <a:pt x="574328" y="233035"/>
                    </a:cubicBezTo>
                    <a:cubicBezTo>
                      <a:pt x="572182" y="238917"/>
                      <a:pt x="569620" y="244593"/>
                      <a:pt x="567613" y="247083"/>
                    </a:cubicBezTo>
                    <a:cubicBezTo>
                      <a:pt x="564705" y="250543"/>
                      <a:pt x="563596" y="254210"/>
                      <a:pt x="562559" y="257740"/>
                    </a:cubicBezTo>
                    <a:cubicBezTo>
                      <a:pt x="561866" y="260094"/>
                      <a:pt x="561175" y="262377"/>
                      <a:pt x="559997" y="264590"/>
                    </a:cubicBezTo>
                    <a:cubicBezTo>
                      <a:pt x="558197" y="268118"/>
                      <a:pt x="556951" y="271440"/>
                      <a:pt x="556119" y="274900"/>
                    </a:cubicBezTo>
                    <a:cubicBezTo>
                      <a:pt x="555287" y="278360"/>
                      <a:pt x="554941" y="281959"/>
                      <a:pt x="554803" y="285903"/>
                    </a:cubicBezTo>
                    <a:cubicBezTo>
                      <a:pt x="554803" y="287841"/>
                      <a:pt x="554664" y="289293"/>
                      <a:pt x="554596" y="290402"/>
                    </a:cubicBezTo>
                    <a:cubicBezTo>
                      <a:pt x="554457" y="292478"/>
                      <a:pt x="554457" y="293585"/>
                      <a:pt x="554596" y="294068"/>
                    </a:cubicBezTo>
                    <a:lnTo>
                      <a:pt x="554593" y="294068"/>
                    </a:lnTo>
                    <a:cubicBezTo>
                      <a:pt x="554732" y="294414"/>
                      <a:pt x="555355" y="294830"/>
                      <a:pt x="556600" y="295729"/>
                    </a:cubicBezTo>
                    <a:cubicBezTo>
                      <a:pt x="557362" y="296284"/>
                      <a:pt x="558330" y="296906"/>
                      <a:pt x="559440" y="297735"/>
                    </a:cubicBezTo>
                    <a:cubicBezTo>
                      <a:pt x="562141" y="299741"/>
                      <a:pt x="585128" y="300157"/>
                      <a:pt x="594060" y="300296"/>
                    </a:cubicBezTo>
                    <a:lnTo>
                      <a:pt x="596483" y="300296"/>
                    </a:lnTo>
                    <a:cubicBezTo>
                      <a:pt x="600707" y="300435"/>
                      <a:pt x="605276" y="301541"/>
                      <a:pt x="609639" y="303340"/>
                    </a:cubicBezTo>
                    <a:lnTo>
                      <a:pt x="609777" y="303340"/>
                    </a:lnTo>
                    <a:cubicBezTo>
                      <a:pt x="614279" y="305278"/>
                      <a:pt x="618570" y="307907"/>
                      <a:pt x="621826" y="310745"/>
                    </a:cubicBezTo>
                    <a:cubicBezTo>
                      <a:pt x="623765" y="312473"/>
                      <a:pt x="632281" y="315382"/>
                      <a:pt x="640451" y="317249"/>
                    </a:cubicBezTo>
                    <a:cubicBezTo>
                      <a:pt x="646614" y="318633"/>
                      <a:pt x="652361" y="319326"/>
                      <a:pt x="654645" y="318287"/>
                    </a:cubicBezTo>
                    <a:lnTo>
                      <a:pt x="654784" y="318287"/>
                    </a:lnTo>
                    <a:cubicBezTo>
                      <a:pt x="660253" y="315727"/>
                      <a:pt x="662263" y="313650"/>
                      <a:pt x="663786" y="311989"/>
                    </a:cubicBezTo>
                    <a:cubicBezTo>
                      <a:pt x="666903" y="308668"/>
                      <a:pt x="668565" y="306868"/>
                      <a:pt x="684005" y="307146"/>
                    </a:cubicBezTo>
                    <a:cubicBezTo>
                      <a:pt x="690097" y="307284"/>
                      <a:pt x="696677" y="302370"/>
                      <a:pt x="702078" y="298358"/>
                    </a:cubicBezTo>
                    <a:cubicBezTo>
                      <a:pt x="704985" y="296143"/>
                      <a:pt x="707618" y="294205"/>
                      <a:pt x="709903" y="293237"/>
                    </a:cubicBezTo>
                    <a:lnTo>
                      <a:pt x="710039" y="293237"/>
                    </a:lnTo>
                    <a:cubicBezTo>
                      <a:pt x="713017" y="291853"/>
                      <a:pt x="716270" y="288116"/>
                      <a:pt x="719316" y="284588"/>
                    </a:cubicBezTo>
                    <a:cubicBezTo>
                      <a:pt x="721255" y="282372"/>
                      <a:pt x="723056" y="280228"/>
                      <a:pt x="724856" y="278706"/>
                    </a:cubicBezTo>
                    <a:lnTo>
                      <a:pt x="724856" y="278706"/>
                    </a:lnTo>
                    <a:cubicBezTo>
                      <a:pt x="726795" y="277045"/>
                      <a:pt x="729080" y="272201"/>
                      <a:pt x="731019" y="266664"/>
                    </a:cubicBezTo>
                    <a:cubicBezTo>
                      <a:pt x="733513" y="259605"/>
                      <a:pt x="735381" y="251785"/>
                      <a:pt x="735449" y="248189"/>
                    </a:cubicBezTo>
                    <a:cubicBezTo>
                      <a:pt x="735518" y="244451"/>
                      <a:pt x="735727" y="240646"/>
                      <a:pt x="735934" y="236770"/>
                    </a:cubicBezTo>
                    <a:cubicBezTo>
                      <a:pt x="736140" y="232826"/>
                      <a:pt x="736350" y="228811"/>
                      <a:pt x="736488" y="225006"/>
                    </a:cubicBezTo>
                    <a:cubicBezTo>
                      <a:pt x="736488" y="223000"/>
                      <a:pt x="737043" y="221407"/>
                      <a:pt x="737873" y="220091"/>
                    </a:cubicBezTo>
                    <a:cubicBezTo>
                      <a:pt x="738705" y="218776"/>
                      <a:pt x="739880" y="217738"/>
                      <a:pt x="741264" y="216976"/>
                    </a:cubicBezTo>
                    <a:lnTo>
                      <a:pt x="741335" y="216979"/>
                    </a:lnTo>
                    <a:cubicBezTo>
                      <a:pt x="745352" y="214973"/>
                      <a:pt x="751099" y="215250"/>
                      <a:pt x="756430" y="215457"/>
                    </a:cubicBezTo>
                    <a:cubicBezTo>
                      <a:pt x="757746" y="215457"/>
                      <a:pt x="758992" y="215596"/>
                      <a:pt x="760031" y="215596"/>
                    </a:cubicBezTo>
                    <a:lnTo>
                      <a:pt x="760031" y="215596"/>
                    </a:lnTo>
                    <a:cubicBezTo>
                      <a:pt x="767094" y="215802"/>
                      <a:pt x="769240" y="222032"/>
                      <a:pt x="771318" y="227914"/>
                    </a:cubicBezTo>
                    <a:cubicBezTo>
                      <a:pt x="772218" y="230407"/>
                      <a:pt x="773048" y="232829"/>
                      <a:pt x="774157" y="234280"/>
                    </a:cubicBezTo>
                    <a:cubicBezTo>
                      <a:pt x="776787" y="237879"/>
                      <a:pt x="777549" y="244661"/>
                      <a:pt x="778103" y="249988"/>
                    </a:cubicBezTo>
                    <a:cubicBezTo>
                      <a:pt x="778381" y="252617"/>
                      <a:pt x="778658" y="254832"/>
                      <a:pt x="779004" y="255870"/>
                    </a:cubicBezTo>
                    <a:lnTo>
                      <a:pt x="779004" y="256009"/>
                    </a:lnTo>
                    <a:cubicBezTo>
                      <a:pt x="779904" y="258708"/>
                      <a:pt x="780320" y="261269"/>
                      <a:pt x="780665" y="263620"/>
                    </a:cubicBezTo>
                    <a:lnTo>
                      <a:pt x="780663" y="263620"/>
                    </a:lnTo>
                    <a:cubicBezTo>
                      <a:pt x="780870" y="265142"/>
                      <a:pt x="781079" y="266526"/>
                      <a:pt x="781356" y="267773"/>
                    </a:cubicBezTo>
                    <a:cubicBezTo>
                      <a:pt x="782189" y="271027"/>
                      <a:pt x="782673" y="274000"/>
                      <a:pt x="782950" y="276977"/>
                    </a:cubicBezTo>
                    <a:cubicBezTo>
                      <a:pt x="783157" y="279883"/>
                      <a:pt x="783227" y="282791"/>
                      <a:pt x="783227" y="286112"/>
                    </a:cubicBezTo>
                    <a:cubicBezTo>
                      <a:pt x="783227" y="293723"/>
                      <a:pt x="780943" y="297461"/>
                      <a:pt x="778936" y="300714"/>
                    </a:cubicBezTo>
                    <a:cubicBezTo>
                      <a:pt x="778103" y="302030"/>
                      <a:pt x="777413" y="303207"/>
                      <a:pt x="776997" y="304520"/>
                    </a:cubicBezTo>
                    <a:lnTo>
                      <a:pt x="776997" y="304658"/>
                    </a:lnTo>
                    <a:cubicBezTo>
                      <a:pt x="775957" y="307496"/>
                      <a:pt x="772911" y="310334"/>
                      <a:pt x="769449" y="312546"/>
                    </a:cubicBezTo>
                    <a:cubicBezTo>
                      <a:pt x="765432" y="315107"/>
                      <a:pt x="760724" y="316836"/>
                      <a:pt x="757885" y="316700"/>
                    </a:cubicBezTo>
                    <a:cubicBezTo>
                      <a:pt x="756568" y="316632"/>
                      <a:pt x="751031" y="318083"/>
                      <a:pt x="746046" y="319815"/>
                    </a:cubicBezTo>
                    <a:cubicBezTo>
                      <a:pt x="742167" y="321130"/>
                      <a:pt x="738775" y="322443"/>
                      <a:pt x="738637" y="322791"/>
                    </a:cubicBezTo>
                    <a:lnTo>
                      <a:pt x="736698" y="327151"/>
                    </a:lnTo>
                    <a:cubicBezTo>
                      <a:pt x="735104" y="330750"/>
                      <a:pt x="734481" y="332133"/>
                      <a:pt x="733929" y="332965"/>
                    </a:cubicBezTo>
                    <a:cubicBezTo>
                      <a:pt x="733374" y="333726"/>
                      <a:pt x="732961" y="333933"/>
                      <a:pt x="732267" y="334280"/>
                    </a:cubicBezTo>
                    <a:cubicBezTo>
                      <a:pt x="731506" y="334697"/>
                      <a:pt x="730051" y="335387"/>
                      <a:pt x="726175" y="339470"/>
                    </a:cubicBezTo>
                    <a:lnTo>
                      <a:pt x="726102" y="339462"/>
                    </a:lnTo>
                    <a:cubicBezTo>
                      <a:pt x="724647" y="340916"/>
                      <a:pt x="722917" y="342715"/>
                      <a:pt x="721184" y="344583"/>
                    </a:cubicBezTo>
                    <a:cubicBezTo>
                      <a:pt x="718690" y="347282"/>
                      <a:pt x="716131" y="349910"/>
                      <a:pt x="714260" y="351226"/>
                    </a:cubicBezTo>
                    <a:lnTo>
                      <a:pt x="714262" y="351226"/>
                    </a:lnTo>
                    <a:cubicBezTo>
                      <a:pt x="707961" y="355379"/>
                      <a:pt x="699375" y="362506"/>
                      <a:pt x="692521" y="370326"/>
                    </a:cubicBezTo>
                    <a:cubicBezTo>
                      <a:pt x="687397" y="376208"/>
                      <a:pt x="683244" y="382436"/>
                      <a:pt x="682066" y="387834"/>
                    </a:cubicBezTo>
                    <a:lnTo>
                      <a:pt x="682066" y="387834"/>
                    </a:lnTo>
                    <a:cubicBezTo>
                      <a:pt x="681098" y="392194"/>
                      <a:pt x="678188" y="396206"/>
                      <a:pt x="675558" y="399875"/>
                    </a:cubicBezTo>
                    <a:cubicBezTo>
                      <a:pt x="674241" y="401675"/>
                      <a:pt x="672996" y="403403"/>
                      <a:pt x="672234" y="404926"/>
                    </a:cubicBezTo>
                    <a:lnTo>
                      <a:pt x="672234" y="404926"/>
                    </a:lnTo>
                    <a:cubicBezTo>
                      <a:pt x="670918" y="407554"/>
                      <a:pt x="667942" y="410740"/>
                      <a:pt x="665380" y="413575"/>
                    </a:cubicBezTo>
                    <a:cubicBezTo>
                      <a:pt x="663786" y="415374"/>
                      <a:pt x="662263" y="416964"/>
                      <a:pt x="661572" y="418003"/>
                    </a:cubicBezTo>
                    <a:cubicBezTo>
                      <a:pt x="658249" y="422917"/>
                      <a:pt x="648624" y="431082"/>
                      <a:pt x="639208" y="439038"/>
                    </a:cubicBezTo>
                    <a:cubicBezTo>
                      <a:pt x="629514" y="447274"/>
                      <a:pt x="620096" y="455301"/>
                      <a:pt x="619198" y="458139"/>
                    </a:cubicBezTo>
                    <a:cubicBezTo>
                      <a:pt x="617814" y="462705"/>
                      <a:pt x="615113" y="466581"/>
                      <a:pt x="612483" y="470387"/>
                    </a:cubicBezTo>
                    <a:cubicBezTo>
                      <a:pt x="608676" y="475853"/>
                      <a:pt x="605004" y="481045"/>
                      <a:pt x="606598" y="487410"/>
                    </a:cubicBezTo>
                    <a:cubicBezTo>
                      <a:pt x="607637" y="491493"/>
                      <a:pt x="607843" y="493776"/>
                      <a:pt x="608053" y="496269"/>
                    </a:cubicBezTo>
                    <a:cubicBezTo>
                      <a:pt x="608192" y="497791"/>
                      <a:pt x="608330" y="499452"/>
                      <a:pt x="608608" y="501597"/>
                    </a:cubicBezTo>
                    <a:cubicBezTo>
                      <a:pt x="608608" y="501735"/>
                      <a:pt x="608608" y="501874"/>
                      <a:pt x="608608" y="501942"/>
                    </a:cubicBezTo>
                    <a:lnTo>
                      <a:pt x="607846" y="533081"/>
                    </a:lnTo>
                    <a:cubicBezTo>
                      <a:pt x="607707" y="538963"/>
                      <a:pt x="607223" y="544013"/>
                      <a:pt x="606739" y="548996"/>
                    </a:cubicBezTo>
                    <a:cubicBezTo>
                      <a:pt x="606255" y="554046"/>
                      <a:pt x="605771" y="559099"/>
                      <a:pt x="605632" y="564565"/>
                    </a:cubicBezTo>
                    <a:cubicBezTo>
                      <a:pt x="605632" y="566226"/>
                      <a:pt x="605771" y="569754"/>
                      <a:pt x="606116" y="572869"/>
                    </a:cubicBezTo>
                    <a:cubicBezTo>
                      <a:pt x="606394" y="574946"/>
                      <a:pt x="606671" y="576745"/>
                      <a:pt x="607016" y="577436"/>
                    </a:cubicBezTo>
                    <a:lnTo>
                      <a:pt x="607016" y="577574"/>
                    </a:lnTo>
                    <a:cubicBezTo>
                      <a:pt x="610547" y="584218"/>
                      <a:pt x="610272" y="591622"/>
                      <a:pt x="609995" y="598820"/>
                    </a:cubicBezTo>
                    <a:lnTo>
                      <a:pt x="609856" y="602073"/>
                    </a:lnTo>
                    <a:cubicBezTo>
                      <a:pt x="609717" y="607678"/>
                      <a:pt x="607778" y="613766"/>
                      <a:pt x="605978" y="619303"/>
                    </a:cubicBezTo>
                    <a:cubicBezTo>
                      <a:pt x="604248" y="624702"/>
                      <a:pt x="602722" y="629475"/>
                      <a:pt x="603416" y="631967"/>
                    </a:cubicBezTo>
                    <a:lnTo>
                      <a:pt x="603408" y="631970"/>
                    </a:lnTo>
                    <a:cubicBezTo>
                      <a:pt x="604931" y="637436"/>
                      <a:pt x="604585" y="644634"/>
                      <a:pt x="604308" y="651000"/>
                    </a:cubicBezTo>
                    <a:cubicBezTo>
                      <a:pt x="604240" y="652660"/>
                      <a:pt x="604169" y="654253"/>
                      <a:pt x="604101" y="655637"/>
                    </a:cubicBezTo>
                    <a:lnTo>
                      <a:pt x="604101" y="657436"/>
                    </a:lnTo>
                    <a:cubicBezTo>
                      <a:pt x="603962" y="659997"/>
                      <a:pt x="603894" y="662280"/>
                      <a:pt x="604101" y="664425"/>
                    </a:cubicBezTo>
                    <a:lnTo>
                      <a:pt x="600084" y="664425"/>
                    </a:lnTo>
                    <a:cubicBezTo>
                      <a:pt x="599877" y="662209"/>
                      <a:pt x="599945" y="659926"/>
                      <a:pt x="600084" y="657366"/>
                    </a:cubicBezTo>
                    <a:lnTo>
                      <a:pt x="600084" y="655566"/>
                    </a:lnTo>
                    <a:cubicBezTo>
                      <a:pt x="600152" y="654044"/>
                      <a:pt x="600223" y="652451"/>
                      <a:pt x="600291" y="650861"/>
                    </a:cubicBezTo>
                    <a:cubicBezTo>
                      <a:pt x="600568" y="644772"/>
                      <a:pt x="600846" y="637852"/>
                      <a:pt x="599459" y="632937"/>
                    </a:cubicBezTo>
                    <a:lnTo>
                      <a:pt x="599461" y="632937"/>
                    </a:lnTo>
                    <a:cubicBezTo>
                      <a:pt x="598493" y="629409"/>
                      <a:pt x="600155" y="624150"/>
                      <a:pt x="602023" y="618268"/>
                    </a:cubicBezTo>
                    <a:cubicBezTo>
                      <a:pt x="603685" y="612940"/>
                      <a:pt x="605624" y="607058"/>
                      <a:pt x="605692" y="601937"/>
                    </a:cubicBezTo>
                    <a:lnTo>
                      <a:pt x="605692" y="601937"/>
                    </a:lnTo>
                    <a:cubicBezTo>
                      <a:pt x="605692" y="600760"/>
                      <a:pt x="605760" y="599722"/>
                      <a:pt x="605831" y="598683"/>
                    </a:cubicBezTo>
                    <a:cubicBezTo>
                      <a:pt x="606108" y="591902"/>
                      <a:pt x="606386" y="584913"/>
                      <a:pt x="603337" y="579099"/>
                    </a:cubicBezTo>
                    <a:lnTo>
                      <a:pt x="603340" y="579102"/>
                    </a:lnTo>
                    <a:cubicBezTo>
                      <a:pt x="602717" y="577925"/>
                      <a:pt x="602301" y="575712"/>
                      <a:pt x="602023" y="573220"/>
                    </a:cubicBezTo>
                    <a:cubicBezTo>
                      <a:pt x="601607" y="569966"/>
                      <a:pt x="601468" y="566161"/>
                      <a:pt x="601539" y="564432"/>
                    </a:cubicBezTo>
                    <a:cubicBezTo>
                      <a:pt x="601678" y="558688"/>
                      <a:pt x="602162" y="553635"/>
                      <a:pt x="602646" y="548653"/>
                    </a:cubicBezTo>
                    <a:cubicBezTo>
                      <a:pt x="603130" y="543603"/>
                      <a:pt x="603614" y="538550"/>
                      <a:pt x="603753" y="532945"/>
                    </a:cubicBezTo>
                    <a:lnTo>
                      <a:pt x="604515" y="501874"/>
                    </a:lnTo>
                    <a:cubicBezTo>
                      <a:pt x="604169" y="499591"/>
                      <a:pt x="604030" y="497930"/>
                      <a:pt x="603892" y="496408"/>
                    </a:cubicBezTo>
                    <a:cubicBezTo>
                      <a:pt x="603685" y="493986"/>
                      <a:pt x="603546" y="491909"/>
                      <a:pt x="602576" y="488104"/>
                    </a:cubicBezTo>
                    <a:cubicBezTo>
                      <a:pt x="600636" y="480354"/>
                      <a:pt x="604721" y="474472"/>
                      <a:pt x="608945" y="468381"/>
                    </a:cubicBezTo>
                    <a:cubicBezTo>
                      <a:pt x="611439" y="464853"/>
                      <a:pt x="613998" y="461183"/>
                      <a:pt x="615247" y="457101"/>
                    </a:cubicBezTo>
                    <a:lnTo>
                      <a:pt x="615249" y="457103"/>
                    </a:lnTo>
                    <a:cubicBezTo>
                      <a:pt x="616427" y="453298"/>
                      <a:pt x="626259" y="444923"/>
                      <a:pt x="636368" y="436342"/>
                    </a:cubicBezTo>
                    <a:cubicBezTo>
                      <a:pt x="645509" y="428522"/>
                      <a:pt x="654993" y="420495"/>
                      <a:pt x="658039" y="416067"/>
                    </a:cubicBezTo>
                    <a:lnTo>
                      <a:pt x="658039" y="416067"/>
                    </a:lnTo>
                    <a:cubicBezTo>
                      <a:pt x="658940" y="414752"/>
                      <a:pt x="660463" y="413091"/>
                      <a:pt x="662125" y="411223"/>
                    </a:cubicBezTo>
                    <a:cubicBezTo>
                      <a:pt x="664548" y="408524"/>
                      <a:pt x="667317" y="405480"/>
                      <a:pt x="668426" y="403403"/>
                    </a:cubicBezTo>
                    <a:lnTo>
                      <a:pt x="668426" y="403403"/>
                    </a:lnTo>
                    <a:cubicBezTo>
                      <a:pt x="669326" y="401604"/>
                      <a:pt x="670643" y="399805"/>
                      <a:pt x="672027" y="397866"/>
                    </a:cubicBezTo>
                    <a:cubicBezTo>
                      <a:pt x="674450" y="394477"/>
                      <a:pt x="677151" y="390669"/>
                      <a:pt x="677981" y="387141"/>
                    </a:cubicBezTo>
                    <a:lnTo>
                      <a:pt x="677981" y="387141"/>
                    </a:lnTo>
                    <a:cubicBezTo>
                      <a:pt x="679365" y="380981"/>
                      <a:pt x="683728" y="374270"/>
                      <a:pt x="689197" y="368040"/>
                    </a:cubicBezTo>
                    <a:cubicBezTo>
                      <a:pt x="696260" y="359943"/>
                      <a:pt x="705192" y="352539"/>
                      <a:pt x="711769" y="348318"/>
                    </a:cubicBezTo>
                    <a:cubicBezTo>
                      <a:pt x="713291" y="347279"/>
                      <a:pt x="715647" y="344789"/>
                      <a:pt x="717999" y="342229"/>
                    </a:cubicBezTo>
                    <a:cubicBezTo>
                      <a:pt x="719729" y="340361"/>
                      <a:pt x="721462" y="338491"/>
                      <a:pt x="723053" y="337040"/>
                    </a:cubicBezTo>
                    <a:cubicBezTo>
                      <a:pt x="727415" y="332541"/>
                      <a:pt x="729216" y="331642"/>
                      <a:pt x="730184" y="331090"/>
                    </a:cubicBezTo>
                    <a:cubicBezTo>
                      <a:pt x="730391" y="331022"/>
                      <a:pt x="730462" y="330951"/>
                      <a:pt x="730529" y="330883"/>
                    </a:cubicBezTo>
                    <a:cubicBezTo>
                      <a:pt x="730875" y="330399"/>
                      <a:pt x="731430" y="329084"/>
                      <a:pt x="732885" y="325833"/>
                    </a:cubicBezTo>
                    <a:lnTo>
                      <a:pt x="734824" y="321473"/>
                    </a:lnTo>
                    <a:cubicBezTo>
                      <a:pt x="735447" y="320019"/>
                      <a:pt x="739809" y="318083"/>
                      <a:pt x="744588" y="316423"/>
                    </a:cubicBezTo>
                    <a:cubicBezTo>
                      <a:pt x="749989" y="314555"/>
                      <a:pt x="756288" y="312962"/>
                      <a:pt x="758089" y="313101"/>
                    </a:cubicBezTo>
                    <a:cubicBezTo>
                      <a:pt x="760096" y="313240"/>
                      <a:pt x="763768" y="311785"/>
                      <a:pt x="767091" y="309641"/>
                    </a:cubicBezTo>
                    <a:cubicBezTo>
                      <a:pt x="769931" y="307841"/>
                      <a:pt x="772354" y="305626"/>
                      <a:pt x="773045" y="303620"/>
                    </a:cubicBezTo>
                    <a:lnTo>
                      <a:pt x="773045" y="303481"/>
                    </a:lnTo>
                    <a:cubicBezTo>
                      <a:pt x="773600" y="301821"/>
                      <a:pt x="774500" y="300437"/>
                      <a:pt x="775400" y="298983"/>
                    </a:cubicBezTo>
                    <a:cubicBezTo>
                      <a:pt x="777130" y="296145"/>
                      <a:pt x="779208" y="292824"/>
                      <a:pt x="779208" y="286181"/>
                    </a:cubicBezTo>
                    <a:cubicBezTo>
                      <a:pt x="779208" y="283066"/>
                      <a:pt x="779208" y="280230"/>
                      <a:pt x="778930" y="277322"/>
                    </a:cubicBezTo>
                    <a:cubicBezTo>
                      <a:pt x="778724" y="274555"/>
                      <a:pt x="778308" y="271785"/>
                      <a:pt x="777475" y="268673"/>
                    </a:cubicBezTo>
                    <a:lnTo>
                      <a:pt x="777478" y="268673"/>
                    </a:lnTo>
                    <a:cubicBezTo>
                      <a:pt x="777133" y="267289"/>
                      <a:pt x="776923" y="265835"/>
                      <a:pt x="776716" y="264245"/>
                    </a:cubicBezTo>
                    <a:lnTo>
                      <a:pt x="776716" y="264242"/>
                    </a:lnTo>
                    <a:cubicBezTo>
                      <a:pt x="776371" y="261959"/>
                      <a:pt x="776023" y="259467"/>
                      <a:pt x="775262" y="257115"/>
                    </a:cubicBezTo>
                    <a:lnTo>
                      <a:pt x="775264" y="257115"/>
                    </a:lnTo>
                    <a:cubicBezTo>
                      <a:pt x="774780" y="255661"/>
                      <a:pt x="774503" y="253239"/>
                      <a:pt x="774225" y="250404"/>
                    </a:cubicBezTo>
                    <a:cubicBezTo>
                      <a:pt x="773670" y="245490"/>
                      <a:pt x="773048" y="239194"/>
                      <a:pt x="770902" y="236357"/>
                    </a:cubicBezTo>
                    <a:cubicBezTo>
                      <a:pt x="769446" y="234419"/>
                      <a:pt x="768546" y="231790"/>
                      <a:pt x="767578" y="229020"/>
                    </a:cubicBezTo>
                    <a:cubicBezTo>
                      <a:pt x="765916" y="224315"/>
                      <a:pt x="764186" y="219333"/>
                      <a:pt x="759963" y="219194"/>
                    </a:cubicBezTo>
                    <a:cubicBezTo>
                      <a:pt x="758717" y="219194"/>
                      <a:pt x="757469" y="219127"/>
                      <a:pt x="756223" y="219056"/>
                    </a:cubicBezTo>
                    <a:cubicBezTo>
                      <a:pt x="751444" y="218849"/>
                      <a:pt x="746320" y="218572"/>
                      <a:pt x="743206" y="220094"/>
                    </a:cubicBezTo>
                    <a:cubicBezTo>
                      <a:pt x="742374" y="220578"/>
                      <a:pt x="741683" y="221133"/>
                      <a:pt x="741199" y="221893"/>
                    </a:cubicBezTo>
                    <a:cubicBezTo>
                      <a:pt x="740715" y="222655"/>
                      <a:pt x="740367" y="223693"/>
                      <a:pt x="740367" y="225077"/>
                    </a:cubicBezTo>
                    <a:cubicBezTo>
                      <a:pt x="740299" y="229091"/>
                      <a:pt x="740021" y="233035"/>
                      <a:pt x="739812" y="236909"/>
                    </a:cubicBezTo>
                    <a:cubicBezTo>
                      <a:pt x="739605" y="240785"/>
                      <a:pt x="739396" y="244658"/>
                      <a:pt x="739328" y="248257"/>
                    </a:cubicBezTo>
                    <a:cubicBezTo>
                      <a:pt x="739260" y="252133"/>
                      <a:pt x="737250" y="260437"/>
                      <a:pt x="734688" y="267770"/>
                    </a:cubicBezTo>
                    <a:cubicBezTo>
                      <a:pt x="732542" y="273791"/>
                      <a:pt x="729909" y="279257"/>
                      <a:pt x="727418" y="281334"/>
                    </a:cubicBezTo>
                    <a:cubicBezTo>
                      <a:pt x="725824" y="282650"/>
                      <a:pt x="724094" y="284656"/>
                      <a:pt x="722294" y="286800"/>
                    </a:cubicBezTo>
                    <a:cubicBezTo>
                      <a:pt x="718970" y="290606"/>
                      <a:pt x="715440" y="294688"/>
                      <a:pt x="711630" y="296349"/>
                    </a:cubicBezTo>
                    <a:lnTo>
                      <a:pt x="711494" y="296352"/>
                    </a:lnTo>
                    <a:cubicBezTo>
                      <a:pt x="709625" y="297252"/>
                      <a:pt x="707202" y="299051"/>
                      <a:pt x="704431" y="301057"/>
                    </a:cubicBezTo>
                    <a:cubicBezTo>
                      <a:pt x="698477" y="305485"/>
                      <a:pt x="691275" y="310815"/>
                      <a:pt x="683796" y="310676"/>
                    </a:cubicBezTo>
                    <a:cubicBezTo>
                      <a:pt x="670224" y="310399"/>
                      <a:pt x="668978" y="311715"/>
                      <a:pt x="666694" y="314205"/>
                    </a:cubicBezTo>
                    <a:cubicBezTo>
                      <a:pt x="664893" y="316072"/>
                      <a:pt x="662677" y="318564"/>
                      <a:pt x="656446" y="321332"/>
                    </a:cubicBezTo>
                    <a:lnTo>
                      <a:pt x="656378" y="321332"/>
                    </a:lnTo>
                    <a:cubicBezTo>
                      <a:pt x="653193" y="322854"/>
                      <a:pt x="646407" y="322163"/>
                      <a:pt x="639482" y="320639"/>
                    </a:cubicBezTo>
                    <a:cubicBezTo>
                      <a:pt x="630758" y="318701"/>
                      <a:pt x="621410" y="315311"/>
                      <a:pt x="619057" y="313234"/>
                    </a:cubicBezTo>
                    <a:lnTo>
                      <a:pt x="619057" y="313237"/>
                    </a:lnTo>
                    <a:cubicBezTo>
                      <a:pt x="616150" y="310676"/>
                      <a:pt x="612271" y="308255"/>
                      <a:pt x="608118" y="306594"/>
                    </a:cubicBezTo>
                    <a:lnTo>
                      <a:pt x="608048" y="306594"/>
                    </a:lnTo>
                    <a:cubicBezTo>
                      <a:pt x="604169" y="304933"/>
                      <a:pt x="600155" y="303965"/>
                      <a:pt x="596483" y="303827"/>
                    </a:cubicBezTo>
                    <a:lnTo>
                      <a:pt x="594060" y="303824"/>
                    </a:lnTo>
                    <a:cubicBezTo>
                      <a:pt x="584783" y="303618"/>
                      <a:pt x="560824" y="303270"/>
                      <a:pt x="557017" y="300435"/>
                    </a:cubicBezTo>
                    <a:cubicBezTo>
                      <a:pt x="555910" y="299603"/>
                      <a:pt x="555009" y="298980"/>
                      <a:pt x="554316" y="298496"/>
                    </a:cubicBezTo>
                    <a:cubicBezTo>
                      <a:pt x="552447" y="297252"/>
                      <a:pt x="551547" y="296558"/>
                      <a:pt x="550992" y="295243"/>
                    </a:cubicBezTo>
                    <a:cubicBezTo>
                      <a:pt x="550508" y="294066"/>
                      <a:pt x="550576" y="292751"/>
                      <a:pt x="550715" y="290193"/>
                    </a:cubicBezTo>
                    <a:cubicBezTo>
                      <a:pt x="550715" y="289016"/>
                      <a:pt x="550854" y="287564"/>
                      <a:pt x="550922" y="285764"/>
                    </a:cubicBezTo>
                    <a:cubicBezTo>
                      <a:pt x="551060" y="281543"/>
                      <a:pt x="551406" y="277738"/>
                      <a:pt x="552306" y="274071"/>
                    </a:cubicBezTo>
                    <a:cubicBezTo>
                      <a:pt x="553206" y="270334"/>
                      <a:pt x="554523" y="266735"/>
                      <a:pt x="556462" y="262929"/>
                    </a:cubicBezTo>
                    <a:cubicBezTo>
                      <a:pt x="557501" y="260991"/>
                      <a:pt x="558124" y="258847"/>
                      <a:pt x="558746" y="256702"/>
                    </a:cubicBezTo>
                    <a:cubicBezTo>
                      <a:pt x="559924" y="252826"/>
                      <a:pt x="561170" y="248814"/>
                      <a:pt x="564493" y="244799"/>
                    </a:cubicBezTo>
                    <a:cubicBezTo>
                      <a:pt x="566294" y="242723"/>
                      <a:pt x="568649" y="237395"/>
                      <a:pt x="570586" y="231858"/>
                    </a:cubicBezTo>
                    <a:cubicBezTo>
                      <a:pt x="572732" y="225837"/>
                      <a:pt x="574464" y="219610"/>
                      <a:pt x="574532" y="216704"/>
                    </a:cubicBezTo>
                    <a:cubicBezTo>
                      <a:pt x="574671" y="210477"/>
                      <a:pt x="573425" y="205979"/>
                      <a:pt x="570931" y="202103"/>
                    </a:cubicBezTo>
                    <a:cubicBezTo>
                      <a:pt x="568437" y="198227"/>
                      <a:pt x="564561" y="194976"/>
                      <a:pt x="559644" y="191306"/>
                    </a:cubicBezTo>
                    <a:lnTo>
                      <a:pt x="559647" y="191306"/>
                    </a:lnTo>
                    <a:cubicBezTo>
                      <a:pt x="555355" y="187985"/>
                      <a:pt x="552167" y="186740"/>
                      <a:pt x="548983" y="185424"/>
                    </a:cubicBezTo>
                    <a:cubicBezTo>
                      <a:pt x="544965" y="183763"/>
                      <a:pt x="540880" y="182103"/>
                      <a:pt x="534581" y="176982"/>
                    </a:cubicBezTo>
                    <a:cubicBezTo>
                      <a:pt x="531190" y="174214"/>
                      <a:pt x="528973" y="172138"/>
                      <a:pt x="527102" y="170339"/>
                    </a:cubicBezTo>
                    <a:cubicBezTo>
                      <a:pt x="522810" y="166324"/>
                      <a:pt x="520248" y="163902"/>
                      <a:pt x="509861" y="158990"/>
                    </a:cubicBezTo>
                    <a:lnTo>
                      <a:pt x="509864" y="158990"/>
                    </a:lnTo>
                    <a:cubicBezTo>
                      <a:pt x="508618" y="158368"/>
                      <a:pt x="506886" y="157261"/>
                      <a:pt x="504879" y="156085"/>
                    </a:cubicBezTo>
                    <a:cubicBezTo>
                      <a:pt x="501278" y="153869"/>
                      <a:pt x="496915" y="151241"/>
                      <a:pt x="495047" y="151034"/>
                    </a:cubicBezTo>
                    <a:cubicBezTo>
                      <a:pt x="493592" y="150895"/>
                      <a:pt x="493107" y="150412"/>
                      <a:pt x="492553" y="149789"/>
                    </a:cubicBezTo>
                    <a:cubicBezTo>
                      <a:pt x="492346" y="149583"/>
                      <a:pt x="492137" y="149305"/>
                      <a:pt x="491307" y="149096"/>
                    </a:cubicBezTo>
                    <a:cubicBezTo>
                      <a:pt x="491030" y="149028"/>
                      <a:pt x="490752" y="148889"/>
                      <a:pt x="490546" y="148680"/>
                    </a:cubicBezTo>
                    <a:cubicBezTo>
                      <a:pt x="488677" y="147087"/>
                      <a:pt x="482653" y="142798"/>
                      <a:pt x="477320" y="139683"/>
                    </a:cubicBezTo>
                    <a:cubicBezTo>
                      <a:pt x="473996" y="137745"/>
                      <a:pt x="471018" y="136223"/>
                      <a:pt x="469840" y="136223"/>
                    </a:cubicBezTo>
                    <a:lnTo>
                      <a:pt x="467003" y="136223"/>
                    </a:lnTo>
                    <a:cubicBezTo>
                      <a:pt x="459249" y="136016"/>
                      <a:pt x="452670" y="135946"/>
                      <a:pt x="444639" y="133940"/>
                    </a:cubicBezTo>
                    <a:cubicBezTo>
                      <a:pt x="443670" y="133733"/>
                      <a:pt x="442561" y="133456"/>
                      <a:pt x="441454" y="133247"/>
                    </a:cubicBezTo>
                    <a:cubicBezTo>
                      <a:pt x="438062" y="132553"/>
                      <a:pt x="434529" y="131792"/>
                      <a:pt x="430999" y="130202"/>
                    </a:cubicBezTo>
                    <a:lnTo>
                      <a:pt x="430860" y="130202"/>
                    </a:lnTo>
                    <a:cubicBezTo>
                      <a:pt x="429060" y="129303"/>
                      <a:pt x="427398" y="128748"/>
                      <a:pt x="425807" y="128196"/>
                    </a:cubicBezTo>
                    <a:cubicBezTo>
                      <a:pt x="420890" y="126535"/>
                      <a:pt x="416805" y="125081"/>
                      <a:pt x="412235" y="118164"/>
                    </a:cubicBezTo>
                    <a:cubicBezTo>
                      <a:pt x="404895" y="106954"/>
                      <a:pt x="404272" y="106538"/>
                      <a:pt x="399425" y="103494"/>
                    </a:cubicBezTo>
                    <a:cubicBezTo>
                      <a:pt x="397279" y="102178"/>
                      <a:pt x="394440" y="100379"/>
                      <a:pt x="390078" y="97196"/>
                    </a:cubicBezTo>
                    <a:lnTo>
                      <a:pt x="390078" y="97196"/>
                    </a:lnTo>
                    <a:cubicBezTo>
                      <a:pt x="387932" y="95603"/>
                      <a:pt x="380314" y="89098"/>
                      <a:pt x="373528" y="83078"/>
                    </a:cubicBezTo>
                    <a:cubicBezTo>
                      <a:pt x="368058" y="78234"/>
                      <a:pt x="363141" y="73668"/>
                      <a:pt x="361895" y="72281"/>
                    </a:cubicBezTo>
                    <a:lnTo>
                      <a:pt x="361757" y="72143"/>
                    </a:lnTo>
                    <a:cubicBezTo>
                      <a:pt x="359333" y="68960"/>
                      <a:pt x="355248" y="63493"/>
                      <a:pt x="351786" y="58234"/>
                    </a:cubicBezTo>
                    <a:cubicBezTo>
                      <a:pt x="349363" y="54567"/>
                      <a:pt x="347217" y="50968"/>
                      <a:pt x="346178" y="48476"/>
                    </a:cubicBezTo>
                    <a:cubicBezTo>
                      <a:pt x="345416" y="46954"/>
                      <a:pt x="341261" y="43771"/>
                      <a:pt x="336485" y="40726"/>
                    </a:cubicBezTo>
                    <a:cubicBezTo>
                      <a:pt x="331015" y="37198"/>
                      <a:pt x="325059" y="33945"/>
                      <a:pt x="322567" y="33390"/>
                    </a:cubicBezTo>
                    <a:lnTo>
                      <a:pt x="322429" y="33393"/>
                    </a:lnTo>
                    <a:cubicBezTo>
                      <a:pt x="317237" y="32354"/>
                      <a:pt x="311697" y="29378"/>
                      <a:pt x="307127" y="26888"/>
                    </a:cubicBezTo>
                    <a:cubicBezTo>
                      <a:pt x="303872" y="25159"/>
                      <a:pt x="301174" y="23705"/>
                      <a:pt x="300135" y="23634"/>
                    </a:cubicBezTo>
                    <a:lnTo>
                      <a:pt x="297780" y="23637"/>
                    </a:lnTo>
                    <a:cubicBezTo>
                      <a:pt x="286909" y="23360"/>
                      <a:pt x="281507" y="23292"/>
                      <a:pt x="270568" y="18932"/>
                    </a:cubicBezTo>
                    <a:lnTo>
                      <a:pt x="270430" y="18929"/>
                    </a:lnTo>
                    <a:cubicBezTo>
                      <a:pt x="268700" y="18236"/>
                      <a:pt x="264683" y="17753"/>
                      <a:pt x="260804" y="17962"/>
                    </a:cubicBezTo>
                    <a:cubicBezTo>
                      <a:pt x="257413" y="18100"/>
                      <a:pt x="254225" y="18793"/>
                      <a:pt x="253534" y="20384"/>
                    </a:cubicBezTo>
                    <a:lnTo>
                      <a:pt x="253534" y="20522"/>
                    </a:lnTo>
                    <a:cubicBezTo>
                      <a:pt x="252150" y="24328"/>
                      <a:pt x="252634" y="25711"/>
                      <a:pt x="253050" y="26820"/>
                    </a:cubicBezTo>
                    <a:cubicBezTo>
                      <a:pt x="253812" y="28965"/>
                      <a:pt x="254367" y="30558"/>
                      <a:pt x="250143" y="36230"/>
                    </a:cubicBezTo>
                    <a:cubicBezTo>
                      <a:pt x="250004" y="36369"/>
                      <a:pt x="250282" y="36576"/>
                      <a:pt x="250282" y="37337"/>
                    </a:cubicBezTo>
                    <a:cubicBezTo>
                      <a:pt x="250282" y="41003"/>
                      <a:pt x="250420" y="47095"/>
                      <a:pt x="242873" y="47095"/>
                    </a:cubicBezTo>
                    <a:cubicBezTo>
                      <a:pt x="242041" y="47095"/>
                      <a:pt x="241418" y="47095"/>
                      <a:pt x="240866" y="47095"/>
                    </a:cubicBezTo>
                    <a:cubicBezTo>
                      <a:pt x="239411" y="47095"/>
                      <a:pt x="238788" y="47095"/>
                      <a:pt x="238097" y="46818"/>
                    </a:cubicBezTo>
                    <a:cubicBezTo>
                      <a:pt x="237403" y="46540"/>
                      <a:pt x="237129" y="46195"/>
                      <a:pt x="236574" y="45573"/>
                    </a:cubicBezTo>
                    <a:cubicBezTo>
                      <a:pt x="236297" y="45157"/>
                      <a:pt x="235812" y="44605"/>
                      <a:pt x="234844" y="43705"/>
                    </a:cubicBezTo>
                    <a:lnTo>
                      <a:pt x="234839" y="43705"/>
                    </a:lnTo>
                    <a:cubicBezTo>
                      <a:pt x="232345" y="41351"/>
                      <a:pt x="230270" y="39207"/>
                      <a:pt x="228398" y="37269"/>
                    </a:cubicBezTo>
                    <a:cubicBezTo>
                      <a:pt x="222374" y="31109"/>
                      <a:pt x="218289" y="26888"/>
                      <a:pt x="206795" y="22183"/>
                    </a:cubicBezTo>
                    <a:lnTo>
                      <a:pt x="206798" y="22183"/>
                    </a:lnTo>
                    <a:cubicBezTo>
                      <a:pt x="203129" y="20661"/>
                      <a:pt x="197105" y="20799"/>
                      <a:pt x="190526" y="20868"/>
                    </a:cubicBezTo>
                    <a:cubicBezTo>
                      <a:pt x="177025" y="21145"/>
                      <a:pt x="161237" y="21422"/>
                      <a:pt x="153967" y="8549"/>
                    </a:cubicBezTo>
                    <a:lnTo>
                      <a:pt x="153967" y="8410"/>
                    </a:lnTo>
                    <a:cubicBezTo>
                      <a:pt x="153344" y="7443"/>
                      <a:pt x="151959" y="6056"/>
                      <a:pt x="150227" y="5021"/>
                    </a:cubicBezTo>
                    <a:cubicBezTo>
                      <a:pt x="149259" y="4466"/>
                      <a:pt x="148220" y="3982"/>
                      <a:pt x="147249" y="3776"/>
                    </a:cubicBezTo>
                    <a:cubicBezTo>
                      <a:pt x="146487" y="3637"/>
                      <a:pt x="145726" y="3637"/>
                      <a:pt x="145171" y="3982"/>
                    </a:cubicBezTo>
                    <a:cubicBezTo>
                      <a:pt x="144755" y="4189"/>
                      <a:pt x="144410" y="4537"/>
                      <a:pt x="144064" y="5089"/>
                    </a:cubicBezTo>
                    <a:cubicBezTo>
                      <a:pt x="138940" y="13599"/>
                      <a:pt x="135271" y="17198"/>
                      <a:pt x="130492" y="21835"/>
                    </a:cubicBezTo>
                    <a:cubicBezTo>
                      <a:pt x="128553" y="23703"/>
                      <a:pt x="126475" y="25779"/>
                      <a:pt x="123913" y="28478"/>
                    </a:cubicBezTo>
                    <a:cubicBezTo>
                      <a:pt x="119412" y="33393"/>
                      <a:pt x="117750" y="36228"/>
                      <a:pt x="115259" y="40381"/>
                    </a:cubicBezTo>
                    <a:cubicBezTo>
                      <a:pt x="114359" y="41835"/>
                      <a:pt x="113391" y="43564"/>
                      <a:pt x="112074" y="45641"/>
                    </a:cubicBezTo>
                    <a:lnTo>
                      <a:pt x="112077" y="45641"/>
                    </a:lnTo>
                    <a:cubicBezTo>
                      <a:pt x="109931" y="48962"/>
                      <a:pt x="107646" y="51939"/>
                      <a:pt x="105362" y="54844"/>
                    </a:cubicBezTo>
                    <a:lnTo>
                      <a:pt x="103561" y="57128"/>
                    </a:lnTo>
                    <a:lnTo>
                      <a:pt x="103768" y="57611"/>
                    </a:lnTo>
                    <a:cubicBezTo>
                      <a:pt x="103975" y="58166"/>
                      <a:pt x="104184" y="58856"/>
                      <a:pt x="104323" y="59549"/>
                    </a:cubicBezTo>
                    <a:cubicBezTo>
                      <a:pt x="105155" y="63148"/>
                      <a:pt x="106123" y="65086"/>
                      <a:pt x="107023" y="66954"/>
                    </a:cubicBezTo>
                    <a:cubicBezTo>
                      <a:pt x="108547" y="70069"/>
                      <a:pt x="109931" y="72904"/>
                      <a:pt x="110415" y="81278"/>
                    </a:cubicBezTo>
                    <a:lnTo>
                      <a:pt x="110415" y="81278"/>
                    </a:lnTo>
                    <a:cubicBezTo>
                      <a:pt x="110693" y="85568"/>
                      <a:pt x="111038" y="93320"/>
                      <a:pt x="110622" y="100862"/>
                    </a:cubicBezTo>
                    <a:cubicBezTo>
                      <a:pt x="110206" y="108612"/>
                      <a:pt x="108892" y="116087"/>
                      <a:pt x="105704" y="119408"/>
                    </a:cubicBezTo>
                    <a:cubicBezTo>
                      <a:pt x="103975" y="121208"/>
                      <a:pt x="98434" y="123285"/>
                      <a:pt x="93379" y="125152"/>
                    </a:cubicBezTo>
                    <a:lnTo>
                      <a:pt x="93313" y="125152"/>
                    </a:lnTo>
                    <a:cubicBezTo>
                      <a:pt x="90683" y="126190"/>
                      <a:pt x="88189" y="127090"/>
                      <a:pt x="86805" y="127712"/>
                    </a:cubicBezTo>
                    <a:lnTo>
                      <a:pt x="86734" y="127712"/>
                    </a:lnTo>
                    <a:cubicBezTo>
                      <a:pt x="82165" y="130066"/>
                      <a:pt x="77802" y="131450"/>
                      <a:pt x="73508" y="132833"/>
                    </a:cubicBezTo>
                    <a:cubicBezTo>
                      <a:pt x="69284" y="134217"/>
                      <a:pt x="65060" y="135533"/>
                      <a:pt x="60907" y="137748"/>
                    </a:cubicBezTo>
                    <a:lnTo>
                      <a:pt x="60907" y="137745"/>
                    </a:lnTo>
                    <a:cubicBezTo>
                      <a:pt x="59452" y="138506"/>
                      <a:pt x="58068" y="139199"/>
                      <a:pt x="56752" y="139751"/>
                    </a:cubicBezTo>
                    <a:cubicBezTo>
                      <a:pt x="51282" y="142312"/>
                      <a:pt x="48927" y="143418"/>
                      <a:pt x="49898" y="152483"/>
                    </a:cubicBezTo>
                    <a:lnTo>
                      <a:pt x="49898" y="152622"/>
                    </a:lnTo>
                    <a:cubicBezTo>
                      <a:pt x="50036" y="153521"/>
                      <a:pt x="50314" y="154282"/>
                      <a:pt x="50659" y="155114"/>
                    </a:cubicBezTo>
                    <a:cubicBezTo>
                      <a:pt x="51421" y="157052"/>
                      <a:pt x="52389" y="159474"/>
                      <a:pt x="52253" y="164456"/>
                    </a:cubicBezTo>
                    <a:lnTo>
                      <a:pt x="52253" y="165701"/>
                    </a:lnTo>
                    <a:cubicBezTo>
                      <a:pt x="52530" y="168468"/>
                      <a:pt x="52598" y="173799"/>
                      <a:pt x="52253" y="178710"/>
                    </a:cubicBezTo>
                    <a:cubicBezTo>
                      <a:pt x="51976" y="182655"/>
                      <a:pt x="51421" y="186392"/>
                      <a:pt x="50591" y="188468"/>
                    </a:cubicBezTo>
                    <a:lnTo>
                      <a:pt x="50591" y="188607"/>
                    </a:lnTo>
                    <a:cubicBezTo>
                      <a:pt x="49345" y="191374"/>
                      <a:pt x="50936" y="197050"/>
                      <a:pt x="52321" y="202100"/>
                    </a:cubicBezTo>
                    <a:cubicBezTo>
                      <a:pt x="53153" y="205215"/>
                      <a:pt x="53983" y="208189"/>
                      <a:pt x="54121" y="210336"/>
                    </a:cubicBezTo>
                    <a:lnTo>
                      <a:pt x="54121" y="210336"/>
                    </a:lnTo>
                    <a:cubicBezTo>
                      <a:pt x="54121" y="211236"/>
                      <a:pt x="55228" y="217324"/>
                      <a:pt x="56199" y="222100"/>
                    </a:cubicBezTo>
                    <a:cubicBezTo>
                      <a:pt x="56754" y="224867"/>
                      <a:pt x="57238" y="227014"/>
                      <a:pt x="57377" y="227151"/>
                    </a:cubicBezTo>
                    <a:cubicBezTo>
                      <a:pt x="58484" y="228466"/>
                      <a:pt x="60562" y="233033"/>
                      <a:pt x="62155" y="237531"/>
                    </a:cubicBezTo>
                    <a:cubicBezTo>
                      <a:pt x="63679" y="241820"/>
                      <a:pt x="64995" y="246112"/>
                      <a:pt x="64856" y="247773"/>
                    </a:cubicBezTo>
                    <a:lnTo>
                      <a:pt x="64854" y="247773"/>
                    </a:lnTo>
                    <a:cubicBezTo>
                      <a:pt x="64715" y="249366"/>
                      <a:pt x="65408" y="249988"/>
                      <a:pt x="66170" y="250749"/>
                    </a:cubicBezTo>
                    <a:cubicBezTo>
                      <a:pt x="67693" y="252204"/>
                      <a:pt x="69355" y="253794"/>
                      <a:pt x="69077" y="258086"/>
                    </a:cubicBezTo>
                    <a:cubicBezTo>
                      <a:pt x="69009" y="259885"/>
                      <a:pt x="69077" y="261269"/>
                      <a:pt x="69216" y="262375"/>
                    </a:cubicBezTo>
                    <a:cubicBezTo>
                      <a:pt x="69561" y="266596"/>
                      <a:pt x="69700" y="268257"/>
                      <a:pt x="62501" y="274000"/>
                    </a:cubicBezTo>
                    <a:cubicBezTo>
                      <a:pt x="60423" y="275593"/>
                      <a:pt x="59177" y="275593"/>
                      <a:pt x="58070" y="275593"/>
                    </a:cubicBezTo>
                    <a:cubicBezTo>
                      <a:pt x="57516" y="275593"/>
                      <a:pt x="57031" y="275593"/>
                      <a:pt x="54815" y="279469"/>
                    </a:cubicBezTo>
                    <a:lnTo>
                      <a:pt x="54815" y="279608"/>
                    </a:lnTo>
                    <a:cubicBezTo>
                      <a:pt x="53569" y="281614"/>
                      <a:pt x="51491" y="283207"/>
                      <a:pt x="49345" y="284867"/>
                    </a:cubicBezTo>
                    <a:cubicBezTo>
                      <a:pt x="45538" y="287773"/>
                      <a:pt x="41243" y="291095"/>
                      <a:pt x="43598" y="297738"/>
                    </a:cubicBezTo>
                    <a:cubicBezTo>
                      <a:pt x="44083" y="298983"/>
                      <a:pt x="44221" y="302027"/>
                      <a:pt x="44015" y="304936"/>
                    </a:cubicBezTo>
                    <a:cubicBezTo>
                      <a:pt x="43808" y="307428"/>
                      <a:pt x="43392" y="309918"/>
                      <a:pt x="42560" y="311163"/>
                    </a:cubicBezTo>
                    <a:lnTo>
                      <a:pt x="42560" y="311160"/>
                    </a:lnTo>
                    <a:cubicBezTo>
                      <a:pt x="42560" y="311160"/>
                      <a:pt x="42421" y="311715"/>
                      <a:pt x="42421" y="311921"/>
                    </a:cubicBezTo>
                    <a:cubicBezTo>
                      <a:pt x="42421" y="313098"/>
                      <a:pt x="42489" y="313998"/>
                      <a:pt x="41243" y="314482"/>
                    </a:cubicBezTo>
                    <a:cubicBezTo>
                      <a:pt x="38613" y="322163"/>
                      <a:pt x="36190" y="324240"/>
                      <a:pt x="32518" y="327423"/>
                    </a:cubicBezTo>
                    <a:cubicBezTo>
                      <a:pt x="30789" y="328945"/>
                      <a:pt x="28711" y="330745"/>
                      <a:pt x="26078" y="333721"/>
                    </a:cubicBezTo>
                    <a:lnTo>
                      <a:pt x="26081" y="333718"/>
                    </a:lnTo>
                    <a:cubicBezTo>
                      <a:pt x="20889" y="339878"/>
                      <a:pt x="20818" y="345898"/>
                      <a:pt x="20818" y="352264"/>
                    </a:cubicBezTo>
                    <a:cubicBezTo>
                      <a:pt x="20818" y="356763"/>
                      <a:pt x="20818" y="361400"/>
                      <a:pt x="19088" y="366450"/>
                    </a:cubicBezTo>
                    <a:lnTo>
                      <a:pt x="19085" y="366450"/>
                    </a:lnTo>
                    <a:cubicBezTo>
                      <a:pt x="18740" y="367418"/>
                      <a:pt x="18392" y="371226"/>
                      <a:pt x="18117" y="375586"/>
                    </a:cubicBezTo>
                    <a:cubicBezTo>
                      <a:pt x="17701" y="381675"/>
                      <a:pt x="17494" y="388804"/>
                      <a:pt x="17562" y="390949"/>
                    </a:cubicBezTo>
                    <a:cubicBezTo>
                      <a:pt x="17562" y="393025"/>
                      <a:pt x="16662" y="395654"/>
                      <a:pt x="15623" y="398560"/>
                    </a:cubicBezTo>
                    <a:cubicBezTo>
                      <a:pt x="14029" y="402920"/>
                      <a:pt x="12232" y="407902"/>
                      <a:pt x="13823" y="410740"/>
                    </a:cubicBezTo>
                    <a:cubicBezTo>
                      <a:pt x="14446" y="411846"/>
                      <a:pt x="16107" y="415929"/>
                      <a:pt x="17285" y="419666"/>
                    </a:cubicBezTo>
                    <a:cubicBezTo>
                      <a:pt x="18185" y="422504"/>
                      <a:pt x="18947" y="425203"/>
                      <a:pt x="18947" y="426448"/>
                    </a:cubicBezTo>
                    <a:lnTo>
                      <a:pt x="18947" y="426725"/>
                    </a:lnTo>
                    <a:cubicBezTo>
                      <a:pt x="18947" y="426725"/>
                      <a:pt x="18947" y="427902"/>
                      <a:pt x="19085" y="429285"/>
                    </a:cubicBezTo>
                    <a:lnTo>
                      <a:pt x="19085" y="429283"/>
                    </a:lnTo>
                    <a:cubicBezTo>
                      <a:pt x="19224" y="431428"/>
                      <a:pt x="19501" y="434059"/>
                      <a:pt x="19431" y="435649"/>
                    </a:cubicBezTo>
                    <a:lnTo>
                      <a:pt x="19224" y="443885"/>
                    </a:lnTo>
                    <a:cubicBezTo>
                      <a:pt x="21025" y="452466"/>
                      <a:pt x="17078" y="461324"/>
                      <a:pt x="14655" y="466581"/>
                    </a:cubicBezTo>
                    <a:cubicBezTo>
                      <a:pt x="13893" y="468310"/>
                      <a:pt x="13270" y="469626"/>
                      <a:pt x="13270" y="469971"/>
                    </a:cubicBezTo>
                    <a:cubicBezTo>
                      <a:pt x="13338" y="471493"/>
                      <a:pt x="12438" y="476198"/>
                      <a:pt x="11331" y="480835"/>
                    </a:cubicBezTo>
                    <a:lnTo>
                      <a:pt x="11331" y="480974"/>
                    </a:lnTo>
                    <a:cubicBezTo>
                      <a:pt x="10224" y="485541"/>
                      <a:pt x="8837" y="490178"/>
                      <a:pt x="8008" y="491770"/>
                    </a:cubicBezTo>
                    <a:lnTo>
                      <a:pt x="8008" y="491977"/>
                    </a:lnTo>
                    <a:cubicBezTo>
                      <a:pt x="6278" y="494883"/>
                      <a:pt x="5307" y="499381"/>
                      <a:pt x="4684" y="504225"/>
                    </a:cubicBezTo>
                    <a:cubicBezTo>
                      <a:pt x="3784" y="511352"/>
                      <a:pt x="3784" y="519240"/>
                      <a:pt x="4061" y="524293"/>
                    </a:cubicBezTo>
                    <a:cubicBezTo>
                      <a:pt x="4061" y="525747"/>
                      <a:pt x="5168" y="527683"/>
                      <a:pt x="6691" y="529414"/>
                    </a:cubicBezTo>
                    <a:cubicBezTo>
                      <a:pt x="8076" y="531007"/>
                      <a:pt x="9738" y="532320"/>
                      <a:pt x="11122" y="532736"/>
                    </a:cubicBezTo>
                    <a:lnTo>
                      <a:pt x="11261" y="532738"/>
                    </a:lnTo>
                    <a:cubicBezTo>
                      <a:pt x="17214" y="534054"/>
                      <a:pt x="18324" y="541942"/>
                      <a:pt x="19431" y="549901"/>
                    </a:cubicBezTo>
                    <a:cubicBezTo>
                      <a:pt x="20054" y="554606"/>
                      <a:pt x="20747" y="559311"/>
                      <a:pt x="22338" y="562219"/>
                    </a:cubicBezTo>
                    <a:lnTo>
                      <a:pt x="22341" y="562217"/>
                    </a:lnTo>
                    <a:cubicBezTo>
                      <a:pt x="22757" y="563116"/>
                      <a:pt x="22964" y="564155"/>
                      <a:pt x="23102" y="565193"/>
                    </a:cubicBezTo>
                    <a:lnTo>
                      <a:pt x="23241" y="565748"/>
                    </a:lnTo>
                    <a:lnTo>
                      <a:pt x="23241" y="566025"/>
                    </a:lnTo>
                    <a:cubicBezTo>
                      <a:pt x="23309" y="568169"/>
                      <a:pt x="25596" y="571146"/>
                      <a:pt x="28295" y="574744"/>
                    </a:cubicBezTo>
                    <a:cubicBezTo>
                      <a:pt x="32796" y="580695"/>
                      <a:pt x="38543" y="588308"/>
                      <a:pt x="39304" y="598479"/>
                    </a:cubicBezTo>
                    <a:cubicBezTo>
                      <a:pt x="39998" y="607960"/>
                      <a:pt x="42282" y="610105"/>
                      <a:pt x="45467" y="613149"/>
                    </a:cubicBezTo>
                    <a:cubicBezTo>
                      <a:pt x="48236" y="615778"/>
                      <a:pt x="51630" y="618963"/>
                      <a:pt x="55299" y="626642"/>
                    </a:cubicBezTo>
                    <a:lnTo>
                      <a:pt x="55299" y="626642"/>
                    </a:lnTo>
                    <a:cubicBezTo>
                      <a:pt x="56615" y="629480"/>
                      <a:pt x="57654" y="633492"/>
                      <a:pt x="58555" y="637229"/>
                    </a:cubicBezTo>
                    <a:cubicBezTo>
                      <a:pt x="59455" y="640619"/>
                      <a:pt x="60216" y="643805"/>
                      <a:pt x="61049" y="645188"/>
                    </a:cubicBezTo>
                    <a:lnTo>
                      <a:pt x="61046" y="645185"/>
                    </a:lnTo>
                    <a:cubicBezTo>
                      <a:pt x="61739" y="646501"/>
                      <a:pt x="62776" y="649614"/>
                      <a:pt x="63540" y="652728"/>
                    </a:cubicBezTo>
                    <a:cubicBezTo>
                      <a:pt x="64233" y="655566"/>
                      <a:pt x="64785" y="658472"/>
                      <a:pt x="64717" y="660065"/>
                    </a:cubicBezTo>
                    <a:cubicBezTo>
                      <a:pt x="64717" y="661725"/>
                      <a:pt x="64579" y="663179"/>
                      <a:pt x="64372" y="664425"/>
                    </a:cubicBezTo>
                    <a:lnTo>
                      <a:pt x="64372" y="664563"/>
                    </a:lnTo>
                    <a:lnTo>
                      <a:pt x="60352" y="664563"/>
                    </a:lnTo>
                    <a:lnTo>
                      <a:pt x="60352" y="663941"/>
                    </a:lnTo>
                    <a:cubicBezTo>
                      <a:pt x="60630" y="662834"/>
                      <a:pt x="60698" y="661519"/>
                      <a:pt x="60768" y="659926"/>
                    </a:cubicBezTo>
                    <a:cubicBezTo>
                      <a:pt x="60768" y="658681"/>
                      <a:pt x="60352" y="656050"/>
                      <a:pt x="59662" y="653489"/>
                    </a:cubicBezTo>
                    <a:cubicBezTo>
                      <a:pt x="58968" y="650652"/>
                      <a:pt x="58138" y="647953"/>
                      <a:pt x="57516" y="646914"/>
                    </a:cubicBezTo>
                    <a:lnTo>
                      <a:pt x="57516" y="646917"/>
                    </a:lnTo>
                    <a:cubicBezTo>
                      <a:pt x="56477" y="644979"/>
                      <a:pt x="55576" y="641657"/>
                      <a:pt x="54676" y="637991"/>
                    </a:cubicBezTo>
                    <a:cubicBezTo>
                      <a:pt x="53776" y="634392"/>
                      <a:pt x="52808" y="630586"/>
                      <a:pt x="51630" y="628094"/>
                    </a:cubicBezTo>
                    <a:lnTo>
                      <a:pt x="51630" y="628094"/>
                    </a:lnTo>
                    <a:cubicBezTo>
                      <a:pt x="48238" y="620967"/>
                      <a:pt x="45122" y="618061"/>
                      <a:pt x="42560" y="615637"/>
                    </a:cubicBezTo>
                    <a:cubicBezTo>
                      <a:pt x="38752" y="612038"/>
                      <a:pt x="36051" y="609477"/>
                      <a:pt x="35290" y="598683"/>
                    </a:cubicBezTo>
                    <a:cubicBezTo>
                      <a:pt x="34667" y="589548"/>
                      <a:pt x="29265" y="582421"/>
                      <a:pt x="25042" y="576816"/>
                    </a:cubicBezTo>
                    <a:cubicBezTo>
                      <a:pt x="21995" y="572801"/>
                      <a:pt x="19501" y="569480"/>
                      <a:pt x="19295" y="566367"/>
                    </a:cubicBezTo>
                    <a:lnTo>
                      <a:pt x="19295" y="565883"/>
                    </a:lnTo>
                    <a:cubicBezTo>
                      <a:pt x="19088" y="565122"/>
                      <a:pt x="18949" y="564361"/>
                      <a:pt x="18740" y="563945"/>
                    </a:cubicBezTo>
                    <a:cubicBezTo>
                      <a:pt x="16871" y="560556"/>
                      <a:pt x="16178" y="555503"/>
                      <a:pt x="15484" y="550452"/>
                    </a:cubicBezTo>
                    <a:cubicBezTo>
                      <a:pt x="14584" y="543741"/>
                      <a:pt x="13616" y="537098"/>
                      <a:pt x="10360" y="536405"/>
                    </a:cubicBezTo>
                    <a:lnTo>
                      <a:pt x="10154" y="536405"/>
                    </a:lnTo>
                    <a:cubicBezTo>
                      <a:pt x="7869" y="535783"/>
                      <a:pt x="5446" y="533983"/>
                      <a:pt x="3575" y="531768"/>
                    </a:cubicBezTo>
                    <a:cubicBezTo>
                      <a:pt x="1635" y="529485"/>
                      <a:pt x="183" y="526786"/>
                      <a:pt x="112" y="524570"/>
                    </a:cubicBezTo>
                    <a:cubicBezTo>
                      <a:pt x="-94" y="519381"/>
                      <a:pt x="-94" y="511284"/>
                      <a:pt x="806" y="503948"/>
                    </a:cubicBezTo>
                    <a:cubicBezTo>
                      <a:pt x="1429" y="498688"/>
                      <a:pt x="2606" y="493776"/>
                      <a:pt x="4407" y="490455"/>
                    </a:cubicBezTo>
                    <a:lnTo>
                      <a:pt x="4407" y="490316"/>
                    </a:lnTo>
                    <a:cubicBezTo>
                      <a:pt x="5100" y="489071"/>
                      <a:pt x="6346" y="484712"/>
                      <a:pt x="7385" y="480283"/>
                    </a:cubicBezTo>
                    <a:lnTo>
                      <a:pt x="7385" y="480145"/>
                    </a:lnTo>
                    <a:cubicBezTo>
                      <a:pt x="8492" y="475785"/>
                      <a:pt x="9324" y="471425"/>
                      <a:pt x="9254" y="470248"/>
                    </a:cubicBezTo>
                    <a:lnTo>
                      <a:pt x="9254" y="470041"/>
                    </a:lnTo>
                    <a:cubicBezTo>
                      <a:pt x="9254" y="469003"/>
                      <a:pt x="10015" y="467413"/>
                      <a:pt x="10915" y="465266"/>
                    </a:cubicBezTo>
                    <a:cubicBezTo>
                      <a:pt x="13132" y="460351"/>
                      <a:pt x="16869" y="451980"/>
                      <a:pt x="15207" y="444437"/>
                    </a:cubicBezTo>
                    <a:cubicBezTo>
                      <a:pt x="15207" y="444298"/>
                      <a:pt x="15207" y="444159"/>
                      <a:pt x="15207" y="444021"/>
                    </a:cubicBezTo>
                    <a:lnTo>
                      <a:pt x="15414" y="435649"/>
                    </a:lnTo>
                    <a:cubicBezTo>
                      <a:pt x="15414" y="434333"/>
                      <a:pt x="15275" y="431705"/>
                      <a:pt x="15068" y="429699"/>
                    </a:cubicBezTo>
                    <a:lnTo>
                      <a:pt x="15071" y="429699"/>
                    </a:lnTo>
                    <a:cubicBezTo>
                      <a:pt x="14932" y="428177"/>
                      <a:pt x="14864" y="427000"/>
                      <a:pt x="14864" y="426445"/>
                    </a:cubicBezTo>
                    <a:cubicBezTo>
                      <a:pt x="14864" y="425684"/>
                      <a:pt x="14241" y="423401"/>
                      <a:pt x="13409" y="420840"/>
                    </a:cubicBezTo>
                    <a:cubicBezTo>
                      <a:pt x="12232" y="417241"/>
                      <a:pt x="10779" y="413436"/>
                      <a:pt x="10224" y="412604"/>
                    </a:cubicBezTo>
                    <a:lnTo>
                      <a:pt x="10224" y="412607"/>
                    </a:lnTo>
                    <a:cubicBezTo>
                      <a:pt x="7869" y="408386"/>
                      <a:pt x="9947" y="402574"/>
                      <a:pt x="11747" y="397592"/>
                    </a:cubicBezTo>
                    <a:cubicBezTo>
                      <a:pt x="12716" y="394963"/>
                      <a:pt x="13548" y="392542"/>
                      <a:pt x="13548" y="391156"/>
                    </a:cubicBezTo>
                    <a:cubicBezTo>
                      <a:pt x="13548" y="388872"/>
                      <a:pt x="13754" y="381675"/>
                      <a:pt x="14103" y="375515"/>
                    </a:cubicBezTo>
                    <a:cubicBezTo>
                      <a:pt x="14380" y="370949"/>
                      <a:pt x="14796" y="366866"/>
                      <a:pt x="15210" y="365550"/>
                    </a:cubicBezTo>
                    <a:cubicBezTo>
                      <a:pt x="16733" y="360984"/>
                      <a:pt x="16733" y="356553"/>
                      <a:pt x="16733" y="352403"/>
                    </a:cubicBezTo>
                    <a:cubicBezTo>
                      <a:pt x="16733" y="345414"/>
                      <a:pt x="16733" y="338771"/>
                      <a:pt x="22825" y="331712"/>
                    </a:cubicBezTo>
                    <a:lnTo>
                      <a:pt x="22825" y="331712"/>
                    </a:lnTo>
                    <a:cubicBezTo>
                      <a:pt x="25594" y="328459"/>
                      <a:pt x="27742" y="326591"/>
                      <a:pt x="29611" y="324930"/>
                    </a:cubicBezTo>
                    <a:cubicBezTo>
                      <a:pt x="32934" y="322025"/>
                      <a:pt x="35080" y="320225"/>
                      <a:pt x="37574" y="312612"/>
                    </a:cubicBezTo>
                    <a:cubicBezTo>
                      <a:pt x="37713" y="312267"/>
                      <a:pt x="37920" y="311919"/>
                      <a:pt x="38268" y="311712"/>
                    </a:cubicBezTo>
                    <a:cubicBezTo>
                      <a:pt x="38268" y="311158"/>
                      <a:pt x="38406" y="310397"/>
                      <a:pt x="38961" y="309568"/>
                    </a:cubicBezTo>
                    <a:cubicBezTo>
                      <a:pt x="39446" y="308806"/>
                      <a:pt x="39723" y="306939"/>
                      <a:pt x="39862" y="304862"/>
                    </a:cubicBezTo>
                    <a:cubicBezTo>
                      <a:pt x="40068" y="302370"/>
                      <a:pt x="40000" y="299812"/>
                      <a:pt x="39655" y="299119"/>
                    </a:cubicBezTo>
                    <a:lnTo>
                      <a:pt x="39655" y="298980"/>
                    </a:lnTo>
                    <a:cubicBezTo>
                      <a:pt x="36470" y="290054"/>
                      <a:pt x="41801" y="285971"/>
                      <a:pt x="46647" y="282304"/>
                    </a:cubicBezTo>
                    <a:cubicBezTo>
                      <a:pt x="48448" y="280921"/>
                      <a:pt x="50178" y="279605"/>
                      <a:pt x="51078" y="278151"/>
                    </a:cubicBezTo>
                    <a:lnTo>
                      <a:pt x="51078" y="278012"/>
                    </a:lnTo>
                    <a:cubicBezTo>
                      <a:pt x="54540" y="272130"/>
                      <a:pt x="56063" y="272199"/>
                      <a:pt x="58002" y="272199"/>
                    </a:cubicBezTo>
                    <a:cubicBezTo>
                      <a:pt x="58419" y="272199"/>
                      <a:pt x="58903" y="272199"/>
                      <a:pt x="59803" y="271505"/>
                    </a:cubicBezTo>
                    <a:cubicBezTo>
                      <a:pt x="65482" y="267007"/>
                      <a:pt x="65411" y="265830"/>
                      <a:pt x="65133" y="262856"/>
                    </a:cubicBezTo>
                    <a:cubicBezTo>
                      <a:pt x="65066" y="261611"/>
                      <a:pt x="64927" y="260157"/>
                      <a:pt x="64995" y="258080"/>
                    </a:cubicBezTo>
                    <a:cubicBezTo>
                      <a:pt x="65133" y="255313"/>
                      <a:pt x="64095" y="254275"/>
                      <a:pt x="63195" y="253375"/>
                    </a:cubicBezTo>
                    <a:cubicBezTo>
                      <a:pt x="61810" y="252060"/>
                      <a:pt x="60494" y="250815"/>
                      <a:pt x="60839" y="247700"/>
                    </a:cubicBezTo>
                    <a:cubicBezTo>
                      <a:pt x="60907" y="246523"/>
                      <a:pt x="59800" y="242717"/>
                      <a:pt x="58345" y="238842"/>
                    </a:cubicBezTo>
                    <a:cubicBezTo>
                      <a:pt x="56822" y="234620"/>
                      <a:pt x="55022" y="230538"/>
                      <a:pt x="54189" y="229570"/>
                    </a:cubicBezTo>
                    <a:lnTo>
                      <a:pt x="54051" y="229431"/>
                    </a:lnTo>
                    <a:cubicBezTo>
                      <a:pt x="54051" y="229431"/>
                      <a:pt x="53912" y="229154"/>
                      <a:pt x="53844" y="229015"/>
                    </a:cubicBezTo>
                    <a:cubicBezTo>
                      <a:pt x="53360" y="227909"/>
                      <a:pt x="52737" y="225555"/>
                      <a:pt x="52182" y="222927"/>
                    </a:cubicBezTo>
                    <a:cubicBezTo>
                      <a:pt x="51143" y="218012"/>
                      <a:pt x="50104" y="211717"/>
                      <a:pt x="50036" y="210817"/>
                    </a:cubicBezTo>
                    <a:lnTo>
                      <a:pt x="50036" y="210679"/>
                    </a:lnTo>
                    <a:cubicBezTo>
                      <a:pt x="49898" y="208879"/>
                      <a:pt x="49136" y="206112"/>
                      <a:pt x="48374" y="203136"/>
                    </a:cubicBezTo>
                    <a:cubicBezTo>
                      <a:pt x="46851" y="197531"/>
                      <a:pt x="45119" y="191233"/>
                      <a:pt x="46781" y="187428"/>
                    </a:cubicBezTo>
                    <a:lnTo>
                      <a:pt x="46783" y="187433"/>
                    </a:lnTo>
                    <a:cubicBezTo>
                      <a:pt x="47477" y="185633"/>
                      <a:pt x="47961" y="182244"/>
                      <a:pt x="48238" y="178645"/>
                    </a:cubicBezTo>
                    <a:cubicBezTo>
                      <a:pt x="48584" y="173801"/>
                      <a:pt x="48584" y="168680"/>
                      <a:pt x="48238" y="166120"/>
                    </a:cubicBezTo>
                    <a:cubicBezTo>
                      <a:pt x="48238" y="165981"/>
                      <a:pt x="48238" y="165913"/>
                      <a:pt x="48238" y="165775"/>
                    </a:cubicBezTo>
                    <a:lnTo>
                      <a:pt x="48238" y="164459"/>
                    </a:lnTo>
                    <a:cubicBezTo>
                      <a:pt x="48377" y="160170"/>
                      <a:pt x="47545" y="158093"/>
                      <a:pt x="46922" y="156432"/>
                    </a:cubicBezTo>
                    <a:cubicBezTo>
                      <a:pt x="46506" y="155326"/>
                      <a:pt x="46090" y="154288"/>
                      <a:pt x="45954" y="153043"/>
                    </a:cubicBezTo>
                    <a:lnTo>
                      <a:pt x="45954" y="152904"/>
                    </a:lnTo>
                    <a:cubicBezTo>
                      <a:pt x="44708" y="141417"/>
                      <a:pt x="47754" y="139963"/>
                      <a:pt x="54956" y="136641"/>
                    </a:cubicBezTo>
                    <a:cubicBezTo>
                      <a:pt x="56134" y="136087"/>
                      <a:pt x="57379" y="135464"/>
                      <a:pt x="58903" y="134704"/>
                    </a:cubicBezTo>
                    <a:cubicBezTo>
                      <a:pt x="63333" y="132350"/>
                      <a:pt x="67766" y="130898"/>
                      <a:pt x="72197" y="129514"/>
                    </a:cubicBezTo>
                    <a:cubicBezTo>
                      <a:pt x="76282" y="128199"/>
                      <a:pt x="80506" y="126886"/>
                      <a:pt x="84798" y="124671"/>
                    </a:cubicBezTo>
                    <a:lnTo>
                      <a:pt x="84934" y="124668"/>
                    </a:lnTo>
                    <a:cubicBezTo>
                      <a:pt x="86595" y="123836"/>
                      <a:pt x="89089" y="122869"/>
                      <a:pt x="91787" y="121901"/>
                    </a:cubicBezTo>
                    <a:lnTo>
                      <a:pt x="91926" y="121898"/>
                    </a:lnTo>
                    <a:cubicBezTo>
                      <a:pt x="96495" y="120170"/>
                      <a:pt x="101619" y="118299"/>
                      <a:pt x="102729" y="117123"/>
                    </a:cubicBezTo>
                    <a:cubicBezTo>
                      <a:pt x="105223" y="114494"/>
                      <a:pt x="106259" y="107780"/>
                      <a:pt x="106675" y="100721"/>
                    </a:cubicBezTo>
                    <a:cubicBezTo>
                      <a:pt x="107091" y="93385"/>
                      <a:pt x="106675" y="85774"/>
                      <a:pt x="106469" y="81553"/>
                    </a:cubicBezTo>
                    <a:lnTo>
                      <a:pt x="106469" y="81556"/>
                    </a:lnTo>
                    <a:cubicBezTo>
                      <a:pt x="105985" y="73806"/>
                      <a:pt x="104739" y="71245"/>
                      <a:pt x="103423" y="68476"/>
                    </a:cubicBezTo>
                    <a:cubicBezTo>
                      <a:pt x="102454" y="66470"/>
                      <a:pt x="101345" y="64323"/>
                      <a:pt x="100444" y="60311"/>
                    </a:cubicBezTo>
                    <a:lnTo>
                      <a:pt x="100444" y="60313"/>
                    </a:lnTo>
                    <a:cubicBezTo>
                      <a:pt x="100306" y="59691"/>
                      <a:pt x="100167" y="59207"/>
                      <a:pt x="100028" y="58859"/>
                    </a:cubicBezTo>
                    <a:cubicBezTo>
                      <a:pt x="99890" y="58514"/>
                      <a:pt x="99751" y="58166"/>
                      <a:pt x="99544" y="57891"/>
                    </a:cubicBezTo>
                    <a:cubicBezTo>
                      <a:pt x="99128" y="57269"/>
                      <a:pt x="99267" y="56508"/>
                      <a:pt x="99751" y="55953"/>
                    </a:cubicBezTo>
                    <a:lnTo>
                      <a:pt x="99751" y="55953"/>
                    </a:lnTo>
                    <a:lnTo>
                      <a:pt x="99822" y="55744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87" name="Forma Livre 2023">
                <a:extLst>
                  <a:ext uri="{FF2B5EF4-FFF2-40B4-BE49-F238E27FC236}">
                    <a16:creationId xmlns:a16="http://schemas.microsoft.com/office/drawing/2014/main" id="{019145D7-205B-C61F-164D-BBEEEE8ABDFE}"/>
                  </a:ext>
                </a:extLst>
              </p:cNvPr>
              <p:cNvSpPr/>
              <p:nvPr/>
            </p:nvSpPr>
            <p:spPr>
              <a:xfrm>
                <a:off x="6791995" y="3084911"/>
                <a:ext cx="205414" cy="142278"/>
              </a:xfrm>
              <a:custGeom>
                <a:avLst/>
                <a:gdLst>
                  <a:gd name="csX0" fmla="*/ 106827 w 111147"/>
                  <a:gd name="csY0" fmla="*/ 8858 h 76985"/>
                  <a:gd name="csX1" fmla="*/ 86886 w 111147"/>
                  <a:gd name="csY1" fmla="*/ 3876 h 76985"/>
                  <a:gd name="csX2" fmla="*/ 84808 w 111147"/>
                  <a:gd name="csY2" fmla="*/ 3737 h 76985"/>
                  <a:gd name="csX3" fmla="*/ 83701 w 111147"/>
                  <a:gd name="csY3" fmla="*/ 3944 h 76985"/>
                  <a:gd name="csX4" fmla="*/ 74837 w 111147"/>
                  <a:gd name="csY4" fmla="*/ 4844 h 76985"/>
                  <a:gd name="csX5" fmla="*/ 68468 w 111147"/>
                  <a:gd name="csY5" fmla="*/ 4637 h 76985"/>
                  <a:gd name="csX6" fmla="*/ 23461 w 111147"/>
                  <a:gd name="csY6" fmla="*/ 3392 h 76985"/>
                  <a:gd name="csX7" fmla="*/ 23322 w 111147"/>
                  <a:gd name="csY7" fmla="*/ 3531 h 76985"/>
                  <a:gd name="csX8" fmla="*/ 13213 w 111147"/>
                  <a:gd name="csY8" fmla="*/ 9481 h 76985"/>
                  <a:gd name="csX9" fmla="*/ 8434 w 111147"/>
                  <a:gd name="csY9" fmla="*/ 13425 h 76985"/>
                  <a:gd name="csX10" fmla="*/ 8434 w 111147"/>
                  <a:gd name="csY10" fmla="*/ 13563 h 76985"/>
                  <a:gd name="csX11" fmla="*/ 6495 w 111147"/>
                  <a:gd name="csY11" fmla="*/ 19378 h 76985"/>
                  <a:gd name="csX12" fmla="*/ 3865 w 111147"/>
                  <a:gd name="csY12" fmla="*/ 30797 h 76985"/>
                  <a:gd name="csX13" fmla="*/ 3658 w 111147"/>
                  <a:gd name="csY13" fmla="*/ 34050 h 76985"/>
                  <a:gd name="csX14" fmla="*/ 4627 w 111147"/>
                  <a:gd name="csY14" fmla="*/ 44360 h 76985"/>
                  <a:gd name="csX15" fmla="*/ 4627 w 111147"/>
                  <a:gd name="csY15" fmla="*/ 44499 h 76985"/>
                  <a:gd name="csX16" fmla="*/ 5182 w 111147"/>
                  <a:gd name="csY16" fmla="*/ 49342 h 76985"/>
                  <a:gd name="csX17" fmla="*/ 5736 w 111147"/>
                  <a:gd name="csY17" fmla="*/ 55156 h 76985"/>
                  <a:gd name="csX18" fmla="*/ 5875 w 111147"/>
                  <a:gd name="csY18" fmla="*/ 55434 h 76985"/>
                  <a:gd name="csX19" fmla="*/ 7469 w 111147"/>
                  <a:gd name="csY19" fmla="*/ 59516 h 76985"/>
                  <a:gd name="csX20" fmla="*/ 8785 w 111147"/>
                  <a:gd name="csY20" fmla="*/ 61245 h 76985"/>
                  <a:gd name="csX21" fmla="*/ 11140 w 111147"/>
                  <a:gd name="csY21" fmla="*/ 64083 h 76985"/>
                  <a:gd name="csX22" fmla="*/ 11279 w 111147"/>
                  <a:gd name="csY22" fmla="*/ 64221 h 76985"/>
                  <a:gd name="csX23" fmla="*/ 12386 w 111147"/>
                  <a:gd name="csY23" fmla="*/ 66575 h 76985"/>
                  <a:gd name="csX24" fmla="*/ 15778 w 111147"/>
                  <a:gd name="csY24" fmla="*/ 70658 h 76985"/>
                  <a:gd name="csX25" fmla="*/ 36619 w 111147"/>
                  <a:gd name="csY25" fmla="*/ 73357 h 76985"/>
                  <a:gd name="csX26" fmla="*/ 45828 w 111147"/>
                  <a:gd name="csY26" fmla="*/ 73357 h 76985"/>
                  <a:gd name="csX27" fmla="*/ 45826 w 111147"/>
                  <a:gd name="csY27" fmla="*/ 73352 h 76985"/>
                  <a:gd name="csX28" fmla="*/ 57803 w 111147"/>
                  <a:gd name="csY28" fmla="*/ 69130 h 76985"/>
                  <a:gd name="csX29" fmla="*/ 71791 w 111147"/>
                  <a:gd name="csY29" fmla="*/ 63664 h 76985"/>
                  <a:gd name="csX30" fmla="*/ 71859 w 111147"/>
                  <a:gd name="csY30" fmla="*/ 63664 h 76985"/>
                  <a:gd name="csX31" fmla="*/ 81207 w 111147"/>
                  <a:gd name="csY31" fmla="*/ 59375 h 76985"/>
                  <a:gd name="csX32" fmla="*/ 87232 w 111147"/>
                  <a:gd name="csY32" fmla="*/ 52870 h 76985"/>
                  <a:gd name="csX33" fmla="*/ 91662 w 111147"/>
                  <a:gd name="csY33" fmla="*/ 48511 h 76985"/>
                  <a:gd name="csX34" fmla="*/ 97064 w 111147"/>
                  <a:gd name="csY34" fmla="*/ 36953 h 76985"/>
                  <a:gd name="csX35" fmla="*/ 97064 w 111147"/>
                  <a:gd name="csY35" fmla="*/ 36953 h 76985"/>
                  <a:gd name="csX36" fmla="*/ 100525 w 111147"/>
                  <a:gd name="csY36" fmla="*/ 29272 h 76985"/>
                  <a:gd name="csX37" fmla="*/ 104195 w 111147"/>
                  <a:gd name="csY37" fmla="*/ 21313 h 76985"/>
                  <a:gd name="csX38" fmla="*/ 105789 w 111147"/>
                  <a:gd name="csY38" fmla="*/ 14115 h 76985"/>
                  <a:gd name="csX39" fmla="*/ 106621 w 111147"/>
                  <a:gd name="csY39" fmla="*/ 8788 h 76985"/>
                  <a:gd name="csX40" fmla="*/ 106621 w 111147"/>
                  <a:gd name="csY40" fmla="*/ 8788 h 76985"/>
                  <a:gd name="csX41" fmla="*/ 106621 w 111147"/>
                  <a:gd name="csY41" fmla="*/ 8788 h 76985"/>
                  <a:gd name="csX42" fmla="*/ 106827 w 111147"/>
                  <a:gd name="csY42" fmla="*/ 8858 h 76985"/>
                  <a:gd name="csX43" fmla="*/ 87164 w 111147"/>
                  <a:gd name="csY43" fmla="*/ 277 h 76985"/>
                  <a:gd name="csX44" fmla="*/ 110012 w 111147"/>
                  <a:gd name="csY44" fmla="*/ 6643 h 76985"/>
                  <a:gd name="csX45" fmla="*/ 109944 w 111147"/>
                  <a:gd name="csY45" fmla="*/ 15224 h 76985"/>
                  <a:gd name="csX46" fmla="*/ 108560 w 111147"/>
                  <a:gd name="csY46" fmla="*/ 21452 h 76985"/>
                  <a:gd name="csX47" fmla="*/ 104268 w 111147"/>
                  <a:gd name="csY47" fmla="*/ 31210 h 76985"/>
                  <a:gd name="csX48" fmla="*/ 101429 w 111147"/>
                  <a:gd name="csY48" fmla="*/ 36885 h 76985"/>
                  <a:gd name="csX49" fmla="*/ 94436 w 111147"/>
                  <a:gd name="csY49" fmla="*/ 51416 h 76985"/>
                  <a:gd name="csX50" fmla="*/ 91319 w 111147"/>
                  <a:gd name="csY50" fmla="*/ 54322 h 76985"/>
                  <a:gd name="csX51" fmla="*/ 84117 w 111147"/>
                  <a:gd name="csY51" fmla="*/ 62210 h 76985"/>
                  <a:gd name="csX52" fmla="*/ 73246 w 111147"/>
                  <a:gd name="csY52" fmla="*/ 67124 h 76985"/>
                  <a:gd name="csX53" fmla="*/ 73176 w 111147"/>
                  <a:gd name="csY53" fmla="*/ 67124 h 76985"/>
                  <a:gd name="csX54" fmla="*/ 60088 w 111147"/>
                  <a:gd name="csY54" fmla="*/ 72245 h 76985"/>
                  <a:gd name="csX55" fmla="*/ 46171 w 111147"/>
                  <a:gd name="csY55" fmla="*/ 76883 h 76985"/>
                  <a:gd name="csX56" fmla="*/ 46103 w 111147"/>
                  <a:gd name="csY56" fmla="*/ 76880 h 76985"/>
                  <a:gd name="csX57" fmla="*/ 37239 w 111147"/>
                  <a:gd name="csY57" fmla="*/ 76880 h 76985"/>
                  <a:gd name="csX58" fmla="*/ 14320 w 111147"/>
                  <a:gd name="csY58" fmla="*/ 73697 h 76985"/>
                  <a:gd name="csX59" fmla="*/ 9057 w 111147"/>
                  <a:gd name="csY59" fmla="*/ 67470 h 76985"/>
                  <a:gd name="csX60" fmla="*/ 8434 w 111147"/>
                  <a:gd name="csY60" fmla="*/ 66015 h 76985"/>
                  <a:gd name="csX61" fmla="*/ 8437 w 111147"/>
                  <a:gd name="csY61" fmla="*/ 66018 h 76985"/>
                  <a:gd name="csX62" fmla="*/ 6153 w 111147"/>
                  <a:gd name="csY62" fmla="*/ 63180 h 76985"/>
                  <a:gd name="csX63" fmla="*/ 4491 w 111147"/>
                  <a:gd name="csY63" fmla="*/ 61036 h 76985"/>
                  <a:gd name="csX64" fmla="*/ 2552 w 111147"/>
                  <a:gd name="csY64" fmla="*/ 56331 h 76985"/>
                  <a:gd name="csX65" fmla="*/ 2552 w 111147"/>
                  <a:gd name="csY65" fmla="*/ 56053 h 76985"/>
                  <a:gd name="csX66" fmla="*/ 1719 w 111147"/>
                  <a:gd name="csY66" fmla="*/ 49065 h 76985"/>
                  <a:gd name="csX67" fmla="*/ 1580 w 111147"/>
                  <a:gd name="csY67" fmla="*/ 45811 h 76985"/>
                  <a:gd name="csX68" fmla="*/ 1580 w 111147"/>
                  <a:gd name="csY68" fmla="*/ 45811 h 76985"/>
                  <a:gd name="csX69" fmla="*/ 196 w 111147"/>
                  <a:gd name="csY69" fmla="*/ 33632 h 76985"/>
                  <a:gd name="csX70" fmla="*/ 403 w 111147"/>
                  <a:gd name="csY70" fmla="*/ 30517 h 76985"/>
                  <a:gd name="csX71" fmla="*/ 3242 w 111147"/>
                  <a:gd name="csY71" fmla="*/ 17991 h 76985"/>
                  <a:gd name="csX72" fmla="*/ 5043 w 111147"/>
                  <a:gd name="csY72" fmla="*/ 12593 h 76985"/>
                  <a:gd name="csX73" fmla="*/ 5043 w 111147"/>
                  <a:gd name="csY73" fmla="*/ 12596 h 76985"/>
                  <a:gd name="csX74" fmla="*/ 12522 w 111147"/>
                  <a:gd name="csY74" fmla="*/ 5885 h 76985"/>
                  <a:gd name="csX75" fmla="*/ 20763 w 111147"/>
                  <a:gd name="csY75" fmla="*/ 1109 h 76985"/>
                  <a:gd name="csX76" fmla="*/ 20760 w 111147"/>
                  <a:gd name="csY76" fmla="*/ 1109 h 76985"/>
                  <a:gd name="csX77" fmla="*/ 69091 w 111147"/>
                  <a:gd name="csY77" fmla="*/ 902 h 76985"/>
                  <a:gd name="csX78" fmla="*/ 75392 w 111147"/>
                  <a:gd name="csY78" fmla="*/ 1109 h 76985"/>
                  <a:gd name="csX79" fmla="*/ 83424 w 111147"/>
                  <a:gd name="csY79" fmla="*/ 277 h 76985"/>
                  <a:gd name="csX80" fmla="*/ 85153 w 111147"/>
                  <a:gd name="csY80" fmla="*/ 0 h 76985"/>
                  <a:gd name="csX81" fmla="*/ 85431 w 111147"/>
                  <a:gd name="csY81" fmla="*/ 0 h 76985"/>
                  <a:gd name="csX82" fmla="*/ 87509 w 111147"/>
                  <a:gd name="csY82" fmla="*/ 138 h 76985"/>
                  <a:gd name="csX83" fmla="*/ 87509 w 111147"/>
                  <a:gd name="csY83" fmla="*/ 138 h 76985"/>
                  <a:gd name="csX84" fmla="*/ 87164 w 111147"/>
                  <a:gd name="csY84" fmla="*/ 277 h 769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</a:cxnLst>
                <a:rect l="l" t="t" r="r" b="b"/>
                <a:pathLst>
                  <a:path w="111147" h="76985">
                    <a:moveTo>
                      <a:pt x="106827" y="8858"/>
                    </a:moveTo>
                    <a:cubicBezTo>
                      <a:pt x="103226" y="4705"/>
                      <a:pt x="93740" y="4221"/>
                      <a:pt x="86886" y="3876"/>
                    </a:cubicBezTo>
                    <a:lnTo>
                      <a:pt x="84808" y="3737"/>
                    </a:lnTo>
                    <a:lnTo>
                      <a:pt x="83701" y="3944"/>
                    </a:lnTo>
                    <a:cubicBezTo>
                      <a:pt x="81694" y="4289"/>
                      <a:pt x="78161" y="4912"/>
                      <a:pt x="74837" y="4844"/>
                    </a:cubicBezTo>
                    <a:cubicBezTo>
                      <a:pt x="73937" y="4844"/>
                      <a:pt x="71652" y="4705"/>
                      <a:pt x="68468" y="4637"/>
                    </a:cubicBezTo>
                    <a:cubicBezTo>
                      <a:pt x="54690" y="4083"/>
                      <a:pt x="23807" y="2976"/>
                      <a:pt x="23461" y="3392"/>
                    </a:cubicBezTo>
                    <a:lnTo>
                      <a:pt x="23322" y="3531"/>
                    </a:lnTo>
                    <a:cubicBezTo>
                      <a:pt x="19721" y="7613"/>
                      <a:pt x="16121" y="8652"/>
                      <a:pt x="13213" y="9481"/>
                    </a:cubicBezTo>
                    <a:cubicBezTo>
                      <a:pt x="10928" y="10174"/>
                      <a:pt x="9128" y="10658"/>
                      <a:pt x="8434" y="13425"/>
                    </a:cubicBezTo>
                    <a:lnTo>
                      <a:pt x="8434" y="13563"/>
                    </a:lnTo>
                    <a:cubicBezTo>
                      <a:pt x="7880" y="15708"/>
                      <a:pt x="7189" y="17507"/>
                      <a:pt x="6495" y="19378"/>
                    </a:cubicBezTo>
                    <a:cubicBezTo>
                      <a:pt x="5250" y="22631"/>
                      <a:pt x="4001" y="25882"/>
                      <a:pt x="3865" y="30797"/>
                    </a:cubicBezTo>
                    <a:cubicBezTo>
                      <a:pt x="3865" y="31903"/>
                      <a:pt x="3797" y="33012"/>
                      <a:pt x="3658" y="34050"/>
                    </a:cubicBezTo>
                    <a:cubicBezTo>
                      <a:pt x="3381" y="37649"/>
                      <a:pt x="3104" y="41593"/>
                      <a:pt x="4627" y="44360"/>
                    </a:cubicBezTo>
                    <a:lnTo>
                      <a:pt x="4627" y="44499"/>
                    </a:lnTo>
                    <a:cubicBezTo>
                      <a:pt x="5250" y="45676"/>
                      <a:pt x="5250" y="47336"/>
                      <a:pt x="5182" y="49342"/>
                    </a:cubicBezTo>
                    <a:cubicBezTo>
                      <a:pt x="5182" y="51348"/>
                      <a:pt x="5182" y="53632"/>
                      <a:pt x="5736" y="55156"/>
                    </a:cubicBezTo>
                    <a:lnTo>
                      <a:pt x="5875" y="55434"/>
                    </a:lnTo>
                    <a:cubicBezTo>
                      <a:pt x="6707" y="57856"/>
                      <a:pt x="7053" y="58823"/>
                      <a:pt x="7469" y="59516"/>
                    </a:cubicBezTo>
                    <a:cubicBezTo>
                      <a:pt x="7746" y="60000"/>
                      <a:pt x="8162" y="60416"/>
                      <a:pt x="8785" y="61245"/>
                    </a:cubicBezTo>
                    <a:cubicBezTo>
                      <a:pt x="9408" y="61938"/>
                      <a:pt x="10169" y="62838"/>
                      <a:pt x="11140" y="64083"/>
                    </a:cubicBezTo>
                    <a:lnTo>
                      <a:pt x="11279" y="64221"/>
                    </a:lnTo>
                    <a:cubicBezTo>
                      <a:pt x="11834" y="64983"/>
                      <a:pt x="12111" y="65743"/>
                      <a:pt x="12386" y="66575"/>
                    </a:cubicBezTo>
                    <a:cubicBezTo>
                      <a:pt x="12870" y="67891"/>
                      <a:pt x="13425" y="69552"/>
                      <a:pt x="15778" y="70658"/>
                    </a:cubicBezTo>
                    <a:cubicBezTo>
                      <a:pt x="22079" y="73841"/>
                      <a:pt x="29278" y="73634"/>
                      <a:pt x="36619" y="73357"/>
                    </a:cubicBezTo>
                    <a:cubicBezTo>
                      <a:pt x="39666" y="73289"/>
                      <a:pt x="42711" y="73150"/>
                      <a:pt x="45828" y="73357"/>
                    </a:cubicBezTo>
                    <a:lnTo>
                      <a:pt x="45826" y="73352"/>
                    </a:lnTo>
                    <a:cubicBezTo>
                      <a:pt x="48804" y="73420"/>
                      <a:pt x="53095" y="71414"/>
                      <a:pt x="57803" y="69130"/>
                    </a:cubicBezTo>
                    <a:cubicBezTo>
                      <a:pt x="62234" y="67054"/>
                      <a:pt x="67013" y="64771"/>
                      <a:pt x="71791" y="63664"/>
                    </a:cubicBezTo>
                    <a:lnTo>
                      <a:pt x="71859" y="63664"/>
                    </a:lnTo>
                    <a:cubicBezTo>
                      <a:pt x="74837" y="62971"/>
                      <a:pt x="78300" y="61449"/>
                      <a:pt x="81207" y="59375"/>
                    </a:cubicBezTo>
                    <a:cubicBezTo>
                      <a:pt x="83837" y="57576"/>
                      <a:pt x="86054" y="55292"/>
                      <a:pt x="87232" y="52870"/>
                    </a:cubicBezTo>
                    <a:cubicBezTo>
                      <a:pt x="88270" y="50726"/>
                      <a:pt x="89932" y="49617"/>
                      <a:pt x="91662" y="48511"/>
                    </a:cubicBezTo>
                    <a:cubicBezTo>
                      <a:pt x="94292" y="46782"/>
                      <a:pt x="97202" y="44912"/>
                      <a:pt x="97064" y="36953"/>
                    </a:cubicBezTo>
                    <a:lnTo>
                      <a:pt x="97064" y="36953"/>
                    </a:lnTo>
                    <a:cubicBezTo>
                      <a:pt x="97064" y="34325"/>
                      <a:pt x="98725" y="31903"/>
                      <a:pt x="100525" y="29272"/>
                    </a:cubicBezTo>
                    <a:cubicBezTo>
                      <a:pt x="102256" y="26711"/>
                      <a:pt x="104195" y="24012"/>
                      <a:pt x="104195" y="21313"/>
                    </a:cubicBezTo>
                    <a:cubicBezTo>
                      <a:pt x="104195" y="18821"/>
                      <a:pt x="105027" y="16331"/>
                      <a:pt x="105789" y="14115"/>
                    </a:cubicBezTo>
                    <a:cubicBezTo>
                      <a:pt x="106550" y="11694"/>
                      <a:pt x="107243" y="9549"/>
                      <a:pt x="106621" y="8788"/>
                    </a:cubicBezTo>
                    <a:lnTo>
                      <a:pt x="106621" y="8788"/>
                    </a:lnTo>
                    <a:cubicBezTo>
                      <a:pt x="106621" y="8788"/>
                      <a:pt x="106621" y="8788"/>
                      <a:pt x="106621" y="8788"/>
                    </a:cubicBezTo>
                    <a:lnTo>
                      <a:pt x="106827" y="8858"/>
                    </a:lnTo>
                    <a:close/>
                    <a:moveTo>
                      <a:pt x="87164" y="277"/>
                    </a:moveTo>
                    <a:cubicBezTo>
                      <a:pt x="94711" y="693"/>
                      <a:pt x="105236" y="1245"/>
                      <a:pt x="110012" y="6643"/>
                    </a:cubicBezTo>
                    <a:cubicBezTo>
                      <a:pt x="111951" y="8858"/>
                      <a:pt x="111051" y="11832"/>
                      <a:pt x="109944" y="15224"/>
                    </a:cubicBezTo>
                    <a:cubicBezTo>
                      <a:pt x="109321" y="17230"/>
                      <a:pt x="108560" y="19446"/>
                      <a:pt x="108560" y="21452"/>
                    </a:cubicBezTo>
                    <a:cubicBezTo>
                      <a:pt x="108492" y="25118"/>
                      <a:pt x="106275" y="28301"/>
                      <a:pt x="104268" y="31210"/>
                    </a:cubicBezTo>
                    <a:cubicBezTo>
                      <a:pt x="102745" y="33354"/>
                      <a:pt x="101361" y="35363"/>
                      <a:pt x="101429" y="36885"/>
                    </a:cubicBezTo>
                    <a:cubicBezTo>
                      <a:pt x="101635" y="46711"/>
                      <a:pt x="97828" y="49204"/>
                      <a:pt x="94436" y="51416"/>
                    </a:cubicBezTo>
                    <a:cubicBezTo>
                      <a:pt x="93120" y="52248"/>
                      <a:pt x="91942" y="53077"/>
                      <a:pt x="91319" y="54322"/>
                    </a:cubicBezTo>
                    <a:cubicBezTo>
                      <a:pt x="89864" y="57298"/>
                      <a:pt x="87234" y="60065"/>
                      <a:pt x="84117" y="62210"/>
                    </a:cubicBezTo>
                    <a:cubicBezTo>
                      <a:pt x="80725" y="64564"/>
                      <a:pt x="76776" y="66363"/>
                      <a:pt x="73246" y="67124"/>
                    </a:cubicBezTo>
                    <a:lnTo>
                      <a:pt x="73176" y="67124"/>
                    </a:lnTo>
                    <a:cubicBezTo>
                      <a:pt x="68813" y="68092"/>
                      <a:pt x="64312" y="70239"/>
                      <a:pt x="60088" y="72245"/>
                    </a:cubicBezTo>
                    <a:cubicBezTo>
                      <a:pt x="54896" y="74738"/>
                      <a:pt x="50186" y="76951"/>
                      <a:pt x="46171" y="76883"/>
                    </a:cubicBezTo>
                    <a:lnTo>
                      <a:pt x="46103" y="76880"/>
                    </a:lnTo>
                    <a:cubicBezTo>
                      <a:pt x="43125" y="76742"/>
                      <a:pt x="40150" y="76880"/>
                      <a:pt x="37239" y="76880"/>
                    </a:cubicBezTo>
                    <a:cubicBezTo>
                      <a:pt x="29346" y="77087"/>
                      <a:pt x="21590" y="77364"/>
                      <a:pt x="14320" y="73697"/>
                    </a:cubicBezTo>
                    <a:cubicBezTo>
                      <a:pt x="10580" y="71830"/>
                      <a:pt x="9751" y="69476"/>
                      <a:pt x="9057" y="67470"/>
                    </a:cubicBezTo>
                    <a:cubicBezTo>
                      <a:pt x="8850" y="66915"/>
                      <a:pt x="8641" y="66363"/>
                      <a:pt x="8434" y="66015"/>
                    </a:cubicBezTo>
                    <a:lnTo>
                      <a:pt x="8437" y="66018"/>
                    </a:lnTo>
                    <a:cubicBezTo>
                      <a:pt x="7398" y="64635"/>
                      <a:pt x="6637" y="63803"/>
                      <a:pt x="6153" y="63180"/>
                    </a:cubicBezTo>
                    <a:cubicBezTo>
                      <a:pt x="5391" y="62281"/>
                      <a:pt x="4907" y="61726"/>
                      <a:pt x="4491" y="61036"/>
                    </a:cubicBezTo>
                    <a:cubicBezTo>
                      <a:pt x="3868" y="59997"/>
                      <a:pt x="3523" y="58959"/>
                      <a:pt x="2552" y="56331"/>
                    </a:cubicBezTo>
                    <a:lnTo>
                      <a:pt x="2552" y="56053"/>
                    </a:lnTo>
                    <a:cubicBezTo>
                      <a:pt x="1651" y="53909"/>
                      <a:pt x="1719" y="51278"/>
                      <a:pt x="1719" y="49065"/>
                    </a:cubicBezTo>
                    <a:cubicBezTo>
                      <a:pt x="1719" y="47543"/>
                      <a:pt x="1719" y="46227"/>
                      <a:pt x="1580" y="45811"/>
                    </a:cubicBezTo>
                    <a:lnTo>
                      <a:pt x="1580" y="45811"/>
                    </a:lnTo>
                    <a:cubicBezTo>
                      <a:pt x="-358" y="42145"/>
                      <a:pt x="-81" y="37714"/>
                      <a:pt x="196" y="33632"/>
                    </a:cubicBezTo>
                    <a:cubicBezTo>
                      <a:pt x="264" y="32525"/>
                      <a:pt x="335" y="31416"/>
                      <a:pt x="403" y="30517"/>
                    </a:cubicBezTo>
                    <a:cubicBezTo>
                      <a:pt x="542" y="24980"/>
                      <a:pt x="1858" y="21452"/>
                      <a:pt x="3242" y="17991"/>
                    </a:cubicBezTo>
                    <a:cubicBezTo>
                      <a:pt x="3936" y="16263"/>
                      <a:pt x="4559" y="14531"/>
                      <a:pt x="5043" y="12593"/>
                    </a:cubicBezTo>
                    <a:lnTo>
                      <a:pt x="5043" y="12596"/>
                    </a:lnTo>
                    <a:cubicBezTo>
                      <a:pt x="6150" y="7681"/>
                      <a:pt x="8921" y="6920"/>
                      <a:pt x="12522" y="5885"/>
                    </a:cubicBezTo>
                    <a:cubicBezTo>
                      <a:pt x="14945" y="5191"/>
                      <a:pt x="17924" y="4362"/>
                      <a:pt x="20763" y="1109"/>
                    </a:cubicBezTo>
                    <a:lnTo>
                      <a:pt x="20760" y="1109"/>
                    </a:lnTo>
                    <a:cubicBezTo>
                      <a:pt x="22422" y="-897"/>
                      <a:pt x="54690" y="348"/>
                      <a:pt x="69091" y="902"/>
                    </a:cubicBezTo>
                    <a:cubicBezTo>
                      <a:pt x="72275" y="1041"/>
                      <a:pt x="74631" y="1109"/>
                      <a:pt x="75392" y="1109"/>
                    </a:cubicBezTo>
                    <a:cubicBezTo>
                      <a:pt x="78300" y="1109"/>
                      <a:pt x="81555" y="625"/>
                      <a:pt x="83424" y="277"/>
                    </a:cubicBezTo>
                    <a:cubicBezTo>
                      <a:pt x="84185" y="138"/>
                      <a:pt x="84740" y="70"/>
                      <a:pt x="85153" y="0"/>
                    </a:cubicBezTo>
                    <a:lnTo>
                      <a:pt x="85431" y="0"/>
                    </a:lnTo>
                    <a:cubicBezTo>
                      <a:pt x="85431" y="0"/>
                      <a:pt x="87509" y="138"/>
                      <a:pt x="87509" y="138"/>
                    </a:cubicBezTo>
                    <a:lnTo>
                      <a:pt x="87509" y="138"/>
                    </a:lnTo>
                    <a:lnTo>
                      <a:pt x="87164" y="277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88" name="Forma Livre 2024">
                <a:extLst>
                  <a:ext uri="{FF2B5EF4-FFF2-40B4-BE49-F238E27FC236}">
                    <a16:creationId xmlns:a16="http://schemas.microsoft.com/office/drawing/2014/main" id="{8EA5569B-D456-E8CF-9E72-62E89E0434F1}"/>
                  </a:ext>
                </a:extLst>
              </p:cNvPr>
              <p:cNvSpPr/>
              <p:nvPr/>
            </p:nvSpPr>
            <p:spPr>
              <a:xfrm>
                <a:off x="5726498" y="4932269"/>
                <a:ext cx="783828" cy="837874"/>
              </a:xfrm>
              <a:custGeom>
                <a:avLst/>
                <a:gdLst>
                  <a:gd name="csX0" fmla="*/ 217712 w 424120"/>
                  <a:gd name="csY0" fmla="*/ 52733 h 453364"/>
                  <a:gd name="csX1" fmla="*/ 212727 w 424120"/>
                  <a:gd name="csY1" fmla="*/ 47957 h 453364"/>
                  <a:gd name="csX2" fmla="*/ 208503 w 424120"/>
                  <a:gd name="csY2" fmla="*/ 42559 h 453364"/>
                  <a:gd name="csX3" fmla="*/ 208503 w 424120"/>
                  <a:gd name="csY3" fmla="*/ 42562 h 453364"/>
                  <a:gd name="csX4" fmla="*/ 188907 w 424120"/>
                  <a:gd name="csY4" fmla="*/ 18688 h 453364"/>
                  <a:gd name="csX5" fmla="*/ 179420 w 424120"/>
                  <a:gd name="csY5" fmla="*/ 9623 h 453364"/>
                  <a:gd name="csX6" fmla="*/ 179420 w 424120"/>
                  <a:gd name="csY6" fmla="*/ 9623 h 453364"/>
                  <a:gd name="csX7" fmla="*/ 150893 w 424120"/>
                  <a:gd name="csY7" fmla="*/ 3880 h 453364"/>
                  <a:gd name="csX8" fmla="*/ 142723 w 424120"/>
                  <a:gd name="csY8" fmla="*/ 3947 h 453364"/>
                  <a:gd name="csX9" fmla="*/ 119390 w 424120"/>
                  <a:gd name="csY9" fmla="*/ 6715 h 453364"/>
                  <a:gd name="csX10" fmla="*/ 116482 w 424120"/>
                  <a:gd name="csY10" fmla="*/ 7130 h 453364"/>
                  <a:gd name="csX11" fmla="*/ 116412 w 424120"/>
                  <a:gd name="csY11" fmla="*/ 7130 h 453364"/>
                  <a:gd name="csX12" fmla="*/ 92731 w 424120"/>
                  <a:gd name="csY12" fmla="*/ 12874 h 453364"/>
                  <a:gd name="csX13" fmla="*/ 75490 w 424120"/>
                  <a:gd name="csY13" fmla="*/ 17163 h 453364"/>
                  <a:gd name="csX14" fmla="*/ 75490 w 424120"/>
                  <a:gd name="csY14" fmla="*/ 17166 h 453364"/>
                  <a:gd name="csX15" fmla="*/ 58040 w 424120"/>
                  <a:gd name="csY15" fmla="*/ 22010 h 453364"/>
                  <a:gd name="csX16" fmla="*/ 48415 w 424120"/>
                  <a:gd name="csY16" fmla="*/ 25125 h 453364"/>
                  <a:gd name="csX17" fmla="*/ 48279 w 424120"/>
                  <a:gd name="csY17" fmla="*/ 25122 h 453364"/>
                  <a:gd name="csX18" fmla="*/ 32768 w 424120"/>
                  <a:gd name="csY18" fmla="*/ 32597 h 453364"/>
                  <a:gd name="csX19" fmla="*/ 26676 w 424120"/>
                  <a:gd name="csY19" fmla="*/ 46506 h 453364"/>
                  <a:gd name="csX20" fmla="*/ 23837 w 424120"/>
                  <a:gd name="csY20" fmla="*/ 53980 h 453364"/>
                  <a:gd name="csX21" fmla="*/ 16634 w 424120"/>
                  <a:gd name="csY21" fmla="*/ 65261 h 453364"/>
                  <a:gd name="csX22" fmla="*/ 11372 w 424120"/>
                  <a:gd name="csY22" fmla="*/ 83875 h 453364"/>
                  <a:gd name="csX23" fmla="*/ 11372 w 424120"/>
                  <a:gd name="csY23" fmla="*/ 87541 h 453364"/>
                  <a:gd name="csX24" fmla="*/ 12479 w 424120"/>
                  <a:gd name="csY24" fmla="*/ 98199 h 453364"/>
                  <a:gd name="csX25" fmla="*/ 14072 w 424120"/>
                  <a:gd name="csY25" fmla="*/ 104636 h 453364"/>
                  <a:gd name="csX26" fmla="*/ 14072 w 424120"/>
                  <a:gd name="csY26" fmla="*/ 104775 h 453364"/>
                  <a:gd name="csX27" fmla="*/ 14350 w 424120"/>
                  <a:gd name="csY27" fmla="*/ 123182 h 453364"/>
                  <a:gd name="csX28" fmla="*/ 7910 w 424120"/>
                  <a:gd name="csY28" fmla="*/ 146917 h 453364"/>
                  <a:gd name="csX29" fmla="*/ 7912 w 424120"/>
                  <a:gd name="csY29" fmla="*/ 146914 h 453364"/>
                  <a:gd name="csX30" fmla="*/ 4243 w 424120"/>
                  <a:gd name="csY30" fmla="*/ 160339 h 453364"/>
                  <a:gd name="csX31" fmla="*/ 4104 w 424120"/>
                  <a:gd name="csY31" fmla="*/ 161445 h 453364"/>
                  <a:gd name="csX32" fmla="*/ 18367 w 424120"/>
                  <a:gd name="csY32" fmla="*/ 169127 h 453364"/>
                  <a:gd name="csX33" fmla="*/ 29099 w 424120"/>
                  <a:gd name="csY33" fmla="*/ 178469 h 453364"/>
                  <a:gd name="csX34" fmla="*/ 34778 w 424120"/>
                  <a:gd name="csY34" fmla="*/ 188089 h 453364"/>
                  <a:gd name="csX35" fmla="*/ 44264 w 424120"/>
                  <a:gd name="csY35" fmla="*/ 201168 h 453364"/>
                  <a:gd name="csX36" fmla="*/ 44264 w 424120"/>
                  <a:gd name="csY36" fmla="*/ 201307 h 453364"/>
                  <a:gd name="csX37" fmla="*/ 55481 w 424120"/>
                  <a:gd name="csY37" fmla="*/ 211617 h 453364"/>
                  <a:gd name="csX38" fmla="*/ 71753 w 424120"/>
                  <a:gd name="csY38" fmla="*/ 225526 h 453364"/>
                  <a:gd name="csX39" fmla="*/ 71821 w 424120"/>
                  <a:gd name="csY39" fmla="*/ 225526 h 453364"/>
                  <a:gd name="csX40" fmla="*/ 80824 w 424120"/>
                  <a:gd name="csY40" fmla="*/ 231614 h 453364"/>
                  <a:gd name="csX41" fmla="*/ 94879 w 424120"/>
                  <a:gd name="csY41" fmla="*/ 247529 h 453364"/>
                  <a:gd name="csX42" fmla="*/ 106305 w 424120"/>
                  <a:gd name="csY42" fmla="*/ 255972 h 453364"/>
                  <a:gd name="csX43" fmla="*/ 111913 w 424120"/>
                  <a:gd name="csY43" fmla="*/ 258116 h 453364"/>
                  <a:gd name="csX44" fmla="*/ 111911 w 424120"/>
                  <a:gd name="csY44" fmla="*/ 258116 h 453364"/>
                  <a:gd name="csX45" fmla="*/ 121604 w 424120"/>
                  <a:gd name="csY45" fmla="*/ 260954 h 453364"/>
                  <a:gd name="csX46" fmla="*/ 124789 w 424120"/>
                  <a:gd name="csY46" fmla="*/ 261647 h 453364"/>
                  <a:gd name="csX47" fmla="*/ 124859 w 424120"/>
                  <a:gd name="csY47" fmla="*/ 261647 h 453364"/>
                  <a:gd name="csX48" fmla="*/ 146185 w 424120"/>
                  <a:gd name="csY48" fmla="*/ 263724 h 453364"/>
                  <a:gd name="csX49" fmla="*/ 149093 w 424120"/>
                  <a:gd name="csY49" fmla="*/ 263724 h 453364"/>
                  <a:gd name="csX50" fmla="*/ 158856 w 424120"/>
                  <a:gd name="csY50" fmla="*/ 267945 h 453364"/>
                  <a:gd name="csX51" fmla="*/ 172150 w 424120"/>
                  <a:gd name="csY51" fmla="*/ 277081 h 453364"/>
                  <a:gd name="csX52" fmla="*/ 174712 w 424120"/>
                  <a:gd name="csY52" fmla="*/ 278673 h 453364"/>
                  <a:gd name="csX53" fmla="*/ 174712 w 424120"/>
                  <a:gd name="csY53" fmla="*/ 278671 h 453364"/>
                  <a:gd name="csX54" fmla="*/ 174781 w 424120"/>
                  <a:gd name="csY54" fmla="*/ 278739 h 453364"/>
                  <a:gd name="csX55" fmla="*/ 185997 w 424120"/>
                  <a:gd name="csY55" fmla="*/ 284205 h 453364"/>
                  <a:gd name="csX56" fmla="*/ 190844 w 424120"/>
                  <a:gd name="csY56" fmla="*/ 287043 h 453364"/>
                  <a:gd name="csX57" fmla="*/ 190846 w 424120"/>
                  <a:gd name="csY57" fmla="*/ 287043 h 453364"/>
                  <a:gd name="csX58" fmla="*/ 209194 w 424120"/>
                  <a:gd name="csY58" fmla="*/ 299152 h 453364"/>
                  <a:gd name="csX59" fmla="*/ 216396 w 424120"/>
                  <a:gd name="csY59" fmla="*/ 305589 h 453364"/>
                  <a:gd name="csX60" fmla="*/ 229758 w 424120"/>
                  <a:gd name="csY60" fmla="*/ 313477 h 453364"/>
                  <a:gd name="csX61" fmla="*/ 241322 w 424120"/>
                  <a:gd name="csY61" fmla="*/ 319843 h 453364"/>
                  <a:gd name="csX62" fmla="*/ 253510 w 424120"/>
                  <a:gd name="csY62" fmla="*/ 331607 h 453364"/>
                  <a:gd name="csX63" fmla="*/ 257665 w 424120"/>
                  <a:gd name="csY63" fmla="*/ 348076 h 453364"/>
                  <a:gd name="csX64" fmla="*/ 253580 w 424120"/>
                  <a:gd name="csY64" fmla="*/ 364268 h 453364"/>
                  <a:gd name="csX65" fmla="*/ 246865 w 424120"/>
                  <a:gd name="csY65" fmla="*/ 378316 h 453364"/>
                  <a:gd name="csX66" fmla="*/ 246862 w 424120"/>
                  <a:gd name="csY66" fmla="*/ 378318 h 453364"/>
                  <a:gd name="csX67" fmla="*/ 241877 w 424120"/>
                  <a:gd name="csY67" fmla="*/ 388837 h 453364"/>
                  <a:gd name="csX68" fmla="*/ 239247 w 424120"/>
                  <a:gd name="csY68" fmla="*/ 395758 h 453364"/>
                  <a:gd name="csX69" fmla="*/ 235439 w 424120"/>
                  <a:gd name="csY69" fmla="*/ 406068 h 453364"/>
                  <a:gd name="csX70" fmla="*/ 234123 w 424120"/>
                  <a:gd name="csY70" fmla="*/ 417071 h 453364"/>
                  <a:gd name="csX71" fmla="*/ 234121 w 424120"/>
                  <a:gd name="csY71" fmla="*/ 417068 h 453364"/>
                  <a:gd name="csX72" fmla="*/ 233914 w 424120"/>
                  <a:gd name="csY72" fmla="*/ 421635 h 453364"/>
                  <a:gd name="csX73" fmla="*/ 233914 w 424120"/>
                  <a:gd name="csY73" fmla="*/ 425301 h 453364"/>
                  <a:gd name="csX74" fmla="*/ 235853 w 424120"/>
                  <a:gd name="csY74" fmla="*/ 426962 h 453364"/>
                  <a:gd name="csX75" fmla="*/ 238622 w 424120"/>
                  <a:gd name="csY75" fmla="*/ 428968 h 453364"/>
                  <a:gd name="csX76" fmla="*/ 274074 w 424120"/>
                  <a:gd name="csY76" fmla="*/ 431667 h 453364"/>
                  <a:gd name="csX77" fmla="*/ 275597 w 424120"/>
                  <a:gd name="csY77" fmla="*/ 431670 h 453364"/>
                  <a:gd name="csX78" fmla="*/ 288684 w 424120"/>
                  <a:gd name="csY78" fmla="*/ 434646 h 453364"/>
                  <a:gd name="csX79" fmla="*/ 300940 w 424120"/>
                  <a:gd name="csY79" fmla="*/ 441912 h 453364"/>
                  <a:gd name="csX80" fmla="*/ 300940 w 424120"/>
                  <a:gd name="csY80" fmla="*/ 441912 h 453364"/>
                  <a:gd name="csX81" fmla="*/ 319358 w 424120"/>
                  <a:gd name="csY81" fmla="*/ 448416 h 453364"/>
                  <a:gd name="csX82" fmla="*/ 333759 w 424120"/>
                  <a:gd name="csY82" fmla="*/ 449523 h 453364"/>
                  <a:gd name="csX83" fmla="*/ 342829 w 424120"/>
                  <a:gd name="csY83" fmla="*/ 443157 h 453364"/>
                  <a:gd name="csX84" fmla="*/ 363116 w 424120"/>
                  <a:gd name="csY84" fmla="*/ 438313 h 453364"/>
                  <a:gd name="csX85" fmla="*/ 381118 w 424120"/>
                  <a:gd name="csY85" fmla="*/ 429525 h 453364"/>
                  <a:gd name="csX86" fmla="*/ 389011 w 424120"/>
                  <a:gd name="csY86" fmla="*/ 424404 h 453364"/>
                  <a:gd name="csX87" fmla="*/ 398427 w 424120"/>
                  <a:gd name="csY87" fmla="*/ 415823 h 453364"/>
                  <a:gd name="csX88" fmla="*/ 404035 w 424120"/>
                  <a:gd name="csY88" fmla="*/ 409941 h 453364"/>
                  <a:gd name="csX89" fmla="*/ 404038 w 424120"/>
                  <a:gd name="csY89" fmla="*/ 409941 h 453364"/>
                  <a:gd name="csX90" fmla="*/ 410201 w 424120"/>
                  <a:gd name="csY90" fmla="*/ 397970 h 453364"/>
                  <a:gd name="csX91" fmla="*/ 414702 w 424120"/>
                  <a:gd name="csY91" fmla="*/ 379495 h 453364"/>
                  <a:gd name="csX92" fmla="*/ 415186 w 424120"/>
                  <a:gd name="csY92" fmla="*/ 368008 h 453364"/>
                  <a:gd name="csX93" fmla="*/ 415741 w 424120"/>
                  <a:gd name="csY93" fmla="*/ 356315 h 453364"/>
                  <a:gd name="csX94" fmla="*/ 417125 w 424120"/>
                  <a:gd name="csY94" fmla="*/ 351400 h 453364"/>
                  <a:gd name="csX95" fmla="*/ 419687 w 424120"/>
                  <a:gd name="csY95" fmla="*/ 348840 h 453364"/>
                  <a:gd name="csX96" fmla="*/ 417680 w 424120"/>
                  <a:gd name="csY96" fmla="*/ 343303 h 453364"/>
                  <a:gd name="csX97" fmla="*/ 416712 w 424120"/>
                  <a:gd name="csY97" fmla="*/ 336453 h 453364"/>
                  <a:gd name="csX98" fmla="*/ 416089 w 424120"/>
                  <a:gd name="csY98" fmla="*/ 325244 h 453364"/>
                  <a:gd name="csX99" fmla="*/ 415327 w 424120"/>
                  <a:gd name="csY99" fmla="*/ 309881 h 453364"/>
                  <a:gd name="csX100" fmla="*/ 416573 w 424120"/>
                  <a:gd name="csY100" fmla="*/ 297217 h 453364"/>
                  <a:gd name="csX101" fmla="*/ 418028 w 424120"/>
                  <a:gd name="csY101" fmla="*/ 282063 h 453364"/>
                  <a:gd name="csX102" fmla="*/ 415882 w 424120"/>
                  <a:gd name="csY102" fmla="*/ 264278 h 453364"/>
                  <a:gd name="csX103" fmla="*/ 398087 w 424120"/>
                  <a:gd name="csY103" fmla="*/ 258741 h 453364"/>
                  <a:gd name="csX104" fmla="*/ 386938 w 424120"/>
                  <a:gd name="csY104" fmla="*/ 258741 h 453364"/>
                  <a:gd name="csX105" fmla="*/ 358754 w 424120"/>
                  <a:gd name="csY105" fmla="*/ 245316 h 453364"/>
                  <a:gd name="csX106" fmla="*/ 349961 w 424120"/>
                  <a:gd name="csY106" fmla="*/ 213345 h 453364"/>
                  <a:gd name="csX107" fmla="*/ 348092 w 424120"/>
                  <a:gd name="csY107" fmla="*/ 197431 h 453364"/>
                  <a:gd name="csX108" fmla="*/ 348092 w 424120"/>
                  <a:gd name="csY108" fmla="*/ 197431 h 453364"/>
                  <a:gd name="csX109" fmla="*/ 347331 w 424120"/>
                  <a:gd name="csY109" fmla="*/ 193970 h 453364"/>
                  <a:gd name="csX110" fmla="*/ 344284 w 424120"/>
                  <a:gd name="csY110" fmla="*/ 184490 h 453364"/>
                  <a:gd name="csX111" fmla="*/ 344282 w 424120"/>
                  <a:gd name="csY111" fmla="*/ 184490 h 453364"/>
                  <a:gd name="csX112" fmla="*/ 281757 w 424120"/>
                  <a:gd name="csY112" fmla="*/ 164283 h 453364"/>
                  <a:gd name="csX113" fmla="*/ 254614 w 424120"/>
                  <a:gd name="csY113" fmla="*/ 159233 h 453364"/>
                  <a:gd name="csX114" fmla="*/ 254616 w 424120"/>
                  <a:gd name="csY114" fmla="*/ 159233 h 453364"/>
                  <a:gd name="csX115" fmla="*/ 252123 w 424120"/>
                  <a:gd name="csY115" fmla="*/ 159094 h 453364"/>
                  <a:gd name="csX116" fmla="*/ 240836 w 424120"/>
                  <a:gd name="csY116" fmla="*/ 155079 h 453364"/>
                  <a:gd name="csX117" fmla="*/ 229135 w 424120"/>
                  <a:gd name="csY117" fmla="*/ 134457 h 453364"/>
                  <a:gd name="csX118" fmla="*/ 228512 w 424120"/>
                  <a:gd name="csY118" fmla="*/ 121103 h 453364"/>
                  <a:gd name="csX119" fmla="*/ 226918 w 424120"/>
                  <a:gd name="csY119" fmla="*/ 93769 h 453364"/>
                  <a:gd name="csX120" fmla="*/ 226573 w 424120"/>
                  <a:gd name="csY120" fmla="*/ 82211 h 453364"/>
                  <a:gd name="csX121" fmla="*/ 226573 w 424120"/>
                  <a:gd name="csY121" fmla="*/ 82211 h 453364"/>
                  <a:gd name="csX122" fmla="*/ 222765 w 424120"/>
                  <a:gd name="csY122" fmla="*/ 71279 h 453364"/>
                  <a:gd name="csX123" fmla="*/ 217780 w 424120"/>
                  <a:gd name="csY123" fmla="*/ 52803 h 453364"/>
                  <a:gd name="csX124" fmla="*/ 217780 w 424120"/>
                  <a:gd name="csY124" fmla="*/ 52803 h 453364"/>
                  <a:gd name="csX125" fmla="*/ 217712 w 424120"/>
                  <a:gd name="csY125" fmla="*/ 52733 h 453364"/>
                  <a:gd name="csX126" fmla="*/ 215773 w 424120"/>
                  <a:gd name="csY126" fmla="*/ 45606 h 453364"/>
                  <a:gd name="csX127" fmla="*/ 221104 w 424120"/>
                  <a:gd name="csY127" fmla="*/ 50656 h 453364"/>
                  <a:gd name="csX128" fmla="*/ 221726 w 424120"/>
                  <a:gd name="csY128" fmla="*/ 52317 h 453364"/>
                  <a:gd name="csX129" fmla="*/ 226366 w 424120"/>
                  <a:gd name="csY129" fmla="*/ 69757 h 453364"/>
                  <a:gd name="csX130" fmla="*/ 230451 w 424120"/>
                  <a:gd name="csY130" fmla="*/ 81728 h 453364"/>
                  <a:gd name="csX131" fmla="*/ 230451 w 424120"/>
                  <a:gd name="csY131" fmla="*/ 81728 h 453364"/>
                  <a:gd name="csX132" fmla="*/ 230797 w 424120"/>
                  <a:gd name="csY132" fmla="*/ 93492 h 453364"/>
                  <a:gd name="csX133" fmla="*/ 232181 w 424120"/>
                  <a:gd name="csY133" fmla="*/ 119719 h 453364"/>
                  <a:gd name="csX134" fmla="*/ 233013 w 424120"/>
                  <a:gd name="csY134" fmla="*/ 134666 h 453364"/>
                  <a:gd name="csX135" fmla="*/ 242291 w 424120"/>
                  <a:gd name="csY135" fmla="*/ 151551 h 453364"/>
                  <a:gd name="csX136" fmla="*/ 243191 w 424120"/>
                  <a:gd name="csY136" fmla="*/ 152035 h 453364"/>
                  <a:gd name="csX137" fmla="*/ 253230 w 424120"/>
                  <a:gd name="csY137" fmla="*/ 155425 h 453364"/>
                  <a:gd name="csX138" fmla="*/ 256830 w 424120"/>
                  <a:gd name="csY138" fmla="*/ 156601 h 453364"/>
                  <a:gd name="csX139" fmla="*/ 258286 w 424120"/>
                  <a:gd name="csY139" fmla="*/ 157640 h 453364"/>
                  <a:gd name="csX140" fmla="*/ 258286 w 424120"/>
                  <a:gd name="csY140" fmla="*/ 157778 h 453364"/>
                  <a:gd name="csX141" fmla="*/ 281550 w 424120"/>
                  <a:gd name="csY141" fmla="*/ 160478 h 453364"/>
                  <a:gd name="csX142" fmla="*/ 347815 w 424120"/>
                  <a:gd name="csY142" fmla="*/ 182552 h 453364"/>
                  <a:gd name="csX143" fmla="*/ 347815 w 424120"/>
                  <a:gd name="csY143" fmla="*/ 182552 h 453364"/>
                  <a:gd name="csX144" fmla="*/ 351277 w 424120"/>
                  <a:gd name="csY144" fmla="*/ 193071 h 453364"/>
                  <a:gd name="csX145" fmla="*/ 352039 w 424120"/>
                  <a:gd name="csY145" fmla="*/ 196324 h 453364"/>
                  <a:gd name="csX146" fmla="*/ 352039 w 424120"/>
                  <a:gd name="csY146" fmla="*/ 196322 h 453364"/>
                  <a:gd name="csX147" fmla="*/ 354046 w 424120"/>
                  <a:gd name="csY147" fmla="*/ 212862 h 453364"/>
                  <a:gd name="csX148" fmla="*/ 361800 w 424120"/>
                  <a:gd name="csY148" fmla="*/ 242549 h 453364"/>
                  <a:gd name="csX149" fmla="*/ 387074 w 424120"/>
                  <a:gd name="csY149" fmla="*/ 254795 h 453364"/>
                  <a:gd name="csX150" fmla="*/ 398291 w 424120"/>
                  <a:gd name="csY150" fmla="*/ 254795 h 453364"/>
                  <a:gd name="csX151" fmla="*/ 419410 w 424120"/>
                  <a:gd name="csY151" fmla="*/ 262131 h 453364"/>
                  <a:gd name="csX152" fmla="*/ 422110 w 424120"/>
                  <a:gd name="csY152" fmla="*/ 281854 h 453364"/>
                  <a:gd name="csX153" fmla="*/ 420587 w 424120"/>
                  <a:gd name="csY153" fmla="*/ 297355 h 453364"/>
                  <a:gd name="csX154" fmla="*/ 419342 w 424120"/>
                  <a:gd name="csY154" fmla="*/ 309674 h 453364"/>
                  <a:gd name="csX155" fmla="*/ 420103 w 424120"/>
                  <a:gd name="csY155" fmla="*/ 324689 h 453364"/>
                  <a:gd name="csX156" fmla="*/ 420726 w 424120"/>
                  <a:gd name="csY156" fmla="*/ 336247 h 453364"/>
                  <a:gd name="csX157" fmla="*/ 421558 w 424120"/>
                  <a:gd name="csY157" fmla="*/ 342197 h 453364"/>
                  <a:gd name="csX158" fmla="*/ 423982 w 424120"/>
                  <a:gd name="csY158" fmla="*/ 348701 h 453364"/>
                  <a:gd name="csX159" fmla="*/ 423982 w 424120"/>
                  <a:gd name="csY159" fmla="*/ 348908 h 453364"/>
                  <a:gd name="csX160" fmla="*/ 422804 w 424120"/>
                  <a:gd name="csY160" fmla="*/ 351191 h 453364"/>
                  <a:gd name="csX161" fmla="*/ 422459 w 424120"/>
                  <a:gd name="csY161" fmla="*/ 351330 h 453364"/>
                  <a:gd name="csX162" fmla="*/ 420590 w 424120"/>
                  <a:gd name="csY162" fmla="*/ 353059 h 453364"/>
                  <a:gd name="csX163" fmla="*/ 419758 w 424120"/>
                  <a:gd name="csY163" fmla="*/ 356241 h 453364"/>
                  <a:gd name="csX164" fmla="*/ 419203 w 424120"/>
                  <a:gd name="csY164" fmla="*/ 368074 h 453364"/>
                  <a:gd name="csX165" fmla="*/ 418719 w 424120"/>
                  <a:gd name="csY165" fmla="*/ 379493 h 453364"/>
                  <a:gd name="csX166" fmla="*/ 414079 w 424120"/>
                  <a:gd name="csY166" fmla="*/ 399006 h 453364"/>
                  <a:gd name="csX167" fmla="*/ 406809 w 424120"/>
                  <a:gd name="csY167" fmla="*/ 412499 h 453364"/>
                  <a:gd name="csX168" fmla="*/ 401617 w 424120"/>
                  <a:gd name="csY168" fmla="*/ 417965 h 453364"/>
                  <a:gd name="csX169" fmla="*/ 390814 w 424120"/>
                  <a:gd name="csY169" fmla="*/ 427585 h 453364"/>
                  <a:gd name="csX170" fmla="*/ 383751 w 424120"/>
                  <a:gd name="csY170" fmla="*/ 432222 h 453364"/>
                  <a:gd name="csX171" fmla="*/ 363187 w 424120"/>
                  <a:gd name="csY171" fmla="*/ 441771 h 453364"/>
                  <a:gd name="csX172" fmla="*/ 346085 w 424120"/>
                  <a:gd name="csY172" fmla="*/ 445299 h 453364"/>
                  <a:gd name="csX173" fmla="*/ 335769 w 424120"/>
                  <a:gd name="csY173" fmla="*/ 452565 h 453364"/>
                  <a:gd name="csX174" fmla="*/ 318667 w 424120"/>
                  <a:gd name="csY174" fmla="*/ 451803 h 453364"/>
                  <a:gd name="csX175" fmla="*/ 298448 w 424120"/>
                  <a:gd name="csY175" fmla="*/ 444467 h 453364"/>
                  <a:gd name="csX176" fmla="*/ 298446 w 424120"/>
                  <a:gd name="csY176" fmla="*/ 444472 h 453364"/>
                  <a:gd name="csX177" fmla="*/ 287297 w 424120"/>
                  <a:gd name="csY177" fmla="*/ 437829 h 453364"/>
                  <a:gd name="csX178" fmla="*/ 275733 w 424120"/>
                  <a:gd name="csY178" fmla="*/ 435201 h 453364"/>
                  <a:gd name="csX179" fmla="*/ 274212 w 424120"/>
                  <a:gd name="csY179" fmla="*/ 435198 h 453364"/>
                  <a:gd name="csX180" fmla="*/ 236476 w 424120"/>
                  <a:gd name="csY180" fmla="*/ 431809 h 453364"/>
                  <a:gd name="csX181" fmla="*/ 236198 w 424120"/>
                  <a:gd name="csY181" fmla="*/ 431670 h 453364"/>
                  <a:gd name="csX182" fmla="*/ 233568 w 424120"/>
                  <a:gd name="csY182" fmla="*/ 429732 h 453364"/>
                  <a:gd name="csX183" fmla="*/ 230313 w 424120"/>
                  <a:gd name="csY183" fmla="*/ 426478 h 453364"/>
                  <a:gd name="csX184" fmla="*/ 230035 w 424120"/>
                  <a:gd name="csY184" fmla="*/ 421428 h 453364"/>
                  <a:gd name="csX185" fmla="*/ 230242 w 424120"/>
                  <a:gd name="csY185" fmla="*/ 417000 h 453364"/>
                  <a:gd name="csX186" fmla="*/ 230245 w 424120"/>
                  <a:gd name="csY186" fmla="*/ 417000 h 453364"/>
                  <a:gd name="csX187" fmla="*/ 231629 w 424120"/>
                  <a:gd name="csY187" fmla="*/ 405307 h 453364"/>
                  <a:gd name="csX188" fmla="*/ 235714 w 424120"/>
                  <a:gd name="csY188" fmla="*/ 394165 h 453364"/>
                  <a:gd name="csX189" fmla="*/ 235714 w 424120"/>
                  <a:gd name="csY189" fmla="*/ 394165 h 453364"/>
                  <a:gd name="csX190" fmla="*/ 238137 w 424120"/>
                  <a:gd name="csY190" fmla="*/ 387799 h 453364"/>
                  <a:gd name="csX191" fmla="*/ 243746 w 424120"/>
                  <a:gd name="csY191" fmla="*/ 376106 h 453364"/>
                  <a:gd name="csX192" fmla="*/ 243814 w 424120"/>
                  <a:gd name="csY192" fmla="*/ 376103 h 453364"/>
                  <a:gd name="csX193" fmla="*/ 249906 w 424120"/>
                  <a:gd name="csY193" fmla="*/ 363023 h 453364"/>
                  <a:gd name="csX194" fmla="*/ 253852 w 424120"/>
                  <a:gd name="csY194" fmla="*/ 347870 h 453364"/>
                  <a:gd name="csX195" fmla="*/ 250251 w 424120"/>
                  <a:gd name="csY195" fmla="*/ 333268 h 453364"/>
                  <a:gd name="csX196" fmla="*/ 238964 w 424120"/>
                  <a:gd name="csY196" fmla="*/ 322471 h 453364"/>
                  <a:gd name="csX197" fmla="*/ 238967 w 424120"/>
                  <a:gd name="csY197" fmla="*/ 322474 h 453364"/>
                  <a:gd name="csX198" fmla="*/ 228303 w 424120"/>
                  <a:gd name="csY198" fmla="*/ 316592 h 453364"/>
                  <a:gd name="csX199" fmla="*/ 213902 w 424120"/>
                  <a:gd name="csY199" fmla="*/ 308081 h 453364"/>
                  <a:gd name="csX200" fmla="*/ 206493 w 424120"/>
                  <a:gd name="csY200" fmla="*/ 301506 h 453364"/>
                  <a:gd name="csX201" fmla="*/ 189114 w 424120"/>
                  <a:gd name="csY201" fmla="*/ 290087 h 453364"/>
                  <a:gd name="csX202" fmla="*/ 183851 w 424120"/>
                  <a:gd name="csY202" fmla="*/ 287043 h 453364"/>
                  <a:gd name="csX203" fmla="*/ 174365 w 424120"/>
                  <a:gd name="csY203" fmla="*/ 282128 h 453364"/>
                  <a:gd name="csX204" fmla="*/ 174367 w 424120"/>
                  <a:gd name="csY204" fmla="*/ 282131 h 453364"/>
                  <a:gd name="csX205" fmla="*/ 171805 w 424120"/>
                  <a:gd name="csY205" fmla="*/ 280886 h 453364"/>
                  <a:gd name="csX206" fmla="*/ 170628 w 424120"/>
                  <a:gd name="csY206" fmla="*/ 280264 h 453364"/>
                  <a:gd name="csX207" fmla="*/ 169795 w 424120"/>
                  <a:gd name="csY207" fmla="*/ 279848 h 453364"/>
                  <a:gd name="csX208" fmla="*/ 156708 w 424120"/>
                  <a:gd name="csY208" fmla="*/ 270851 h 453364"/>
                  <a:gd name="csX209" fmla="*/ 149093 w 424120"/>
                  <a:gd name="csY209" fmla="*/ 267323 h 453364"/>
                  <a:gd name="csX210" fmla="*/ 146185 w 424120"/>
                  <a:gd name="csY210" fmla="*/ 267320 h 453364"/>
                  <a:gd name="csX211" fmla="*/ 123888 w 424120"/>
                  <a:gd name="csY211" fmla="*/ 265105 h 453364"/>
                  <a:gd name="csX212" fmla="*/ 123891 w 424120"/>
                  <a:gd name="csY212" fmla="*/ 265107 h 453364"/>
                  <a:gd name="csX213" fmla="*/ 120845 w 424120"/>
                  <a:gd name="csY213" fmla="*/ 264414 h 453364"/>
                  <a:gd name="csX214" fmla="*/ 110181 w 424120"/>
                  <a:gd name="csY214" fmla="*/ 261231 h 453364"/>
                  <a:gd name="csX215" fmla="*/ 105057 w 424120"/>
                  <a:gd name="csY215" fmla="*/ 259225 h 453364"/>
                  <a:gd name="csX216" fmla="*/ 91624 w 424120"/>
                  <a:gd name="csY216" fmla="*/ 249193 h 453364"/>
                  <a:gd name="csX217" fmla="*/ 78675 w 424120"/>
                  <a:gd name="csY217" fmla="*/ 234452 h 453364"/>
                  <a:gd name="csX218" fmla="*/ 69466 w 424120"/>
                  <a:gd name="csY218" fmla="*/ 228225 h 453364"/>
                  <a:gd name="csX219" fmla="*/ 69327 w 424120"/>
                  <a:gd name="csY219" fmla="*/ 228222 h 453364"/>
                  <a:gd name="csX220" fmla="*/ 52778 w 424120"/>
                  <a:gd name="csY220" fmla="*/ 214036 h 453364"/>
                  <a:gd name="csX221" fmla="*/ 41213 w 424120"/>
                  <a:gd name="csY221" fmla="*/ 203240 h 453364"/>
                  <a:gd name="csX222" fmla="*/ 41213 w 424120"/>
                  <a:gd name="csY222" fmla="*/ 203101 h 453364"/>
                  <a:gd name="csX223" fmla="*/ 31449 w 424120"/>
                  <a:gd name="csY223" fmla="*/ 189747 h 453364"/>
                  <a:gd name="csX224" fmla="*/ 25425 w 424120"/>
                  <a:gd name="csY224" fmla="*/ 179575 h 453364"/>
                  <a:gd name="csX225" fmla="*/ 25430 w 424120"/>
                  <a:gd name="csY225" fmla="*/ 179575 h 453364"/>
                  <a:gd name="csX226" fmla="*/ 16082 w 424120"/>
                  <a:gd name="csY226" fmla="*/ 171826 h 453364"/>
                  <a:gd name="csX227" fmla="*/ 1820 w 424120"/>
                  <a:gd name="csY227" fmla="*/ 164283 h 453364"/>
                  <a:gd name="csX228" fmla="*/ 1404 w 424120"/>
                  <a:gd name="csY228" fmla="*/ 164145 h 453364"/>
                  <a:gd name="csX229" fmla="*/ 19 w 424120"/>
                  <a:gd name="csY229" fmla="*/ 162138 h 453364"/>
                  <a:gd name="csX230" fmla="*/ 436 w 424120"/>
                  <a:gd name="csY230" fmla="*/ 159578 h 453364"/>
                  <a:gd name="csX231" fmla="*/ 4798 w 424120"/>
                  <a:gd name="csY231" fmla="*/ 144631 h 453364"/>
                  <a:gd name="csX232" fmla="*/ 10615 w 424120"/>
                  <a:gd name="csY232" fmla="*/ 122418 h 453364"/>
                  <a:gd name="csX233" fmla="*/ 10961 w 424120"/>
                  <a:gd name="csY233" fmla="*/ 106365 h 453364"/>
                  <a:gd name="csX234" fmla="*/ 8744 w 424120"/>
                  <a:gd name="csY234" fmla="*/ 98477 h 453364"/>
                  <a:gd name="csX235" fmla="*/ 7637 w 424120"/>
                  <a:gd name="csY235" fmla="*/ 87196 h 453364"/>
                  <a:gd name="csX236" fmla="*/ 7637 w 424120"/>
                  <a:gd name="csY236" fmla="*/ 83597 h 453364"/>
                  <a:gd name="csX237" fmla="*/ 13591 w 424120"/>
                  <a:gd name="csY237" fmla="*/ 62975 h 453364"/>
                  <a:gd name="csX238" fmla="*/ 20515 w 424120"/>
                  <a:gd name="csY238" fmla="*/ 52110 h 453364"/>
                  <a:gd name="csX239" fmla="*/ 22939 w 424120"/>
                  <a:gd name="csY239" fmla="*/ 46367 h 453364"/>
                  <a:gd name="csX240" fmla="*/ 30070 w 424120"/>
                  <a:gd name="csY240" fmla="*/ 29966 h 453364"/>
                  <a:gd name="csX241" fmla="*/ 47934 w 424120"/>
                  <a:gd name="csY241" fmla="*/ 21317 h 453364"/>
                  <a:gd name="csX242" fmla="*/ 48002 w 424120"/>
                  <a:gd name="csY242" fmla="*/ 21317 h 453364"/>
                  <a:gd name="csX243" fmla="*/ 56588 w 424120"/>
                  <a:gd name="csY243" fmla="*/ 18411 h 453364"/>
                  <a:gd name="csX244" fmla="*/ 75700 w 424120"/>
                  <a:gd name="csY244" fmla="*/ 13290 h 453364"/>
                  <a:gd name="csX245" fmla="*/ 75836 w 424120"/>
                  <a:gd name="csY245" fmla="*/ 13290 h 453364"/>
                  <a:gd name="csX246" fmla="*/ 91624 w 424120"/>
                  <a:gd name="csY246" fmla="*/ 9207 h 453364"/>
                  <a:gd name="csX247" fmla="*/ 116757 w 424120"/>
                  <a:gd name="csY247" fmla="*/ 3325 h 453364"/>
                  <a:gd name="csX248" fmla="*/ 118903 w 424120"/>
                  <a:gd name="csY248" fmla="*/ 2980 h 453364"/>
                  <a:gd name="csX249" fmla="*/ 143000 w 424120"/>
                  <a:gd name="csY249" fmla="*/ 213 h 453364"/>
                  <a:gd name="csX250" fmla="*/ 150963 w 424120"/>
                  <a:gd name="csY250" fmla="*/ 145 h 453364"/>
                  <a:gd name="csX251" fmla="*/ 182537 w 424120"/>
                  <a:gd name="csY251" fmla="*/ 6995 h 453364"/>
                  <a:gd name="csX252" fmla="*/ 182605 w 424120"/>
                  <a:gd name="csY252" fmla="*/ 6992 h 453364"/>
                  <a:gd name="csX253" fmla="*/ 192021 w 424120"/>
                  <a:gd name="csY253" fmla="*/ 16057 h 453364"/>
                  <a:gd name="csX254" fmla="*/ 212240 w 424120"/>
                  <a:gd name="csY254" fmla="*/ 40553 h 453364"/>
                  <a:gd name="csX255" fmla="*/ 212240 w 424120"/>
                  <a:gd name="csY255" fmla="*/ 40553 h 453364"/>
                  <a:gd name="csX256" fmla="*/ 216118 w 424120"/>
                  <a:gd name="csY256" fmla="*/ 45535 h 453364"/>
                  <a:gd name="csX257" fmla="*/ 216118 w 424120"/>
                  <a:gd name="csY257" fmla="*/ 45535 h 453364"/>
                  <a:gd name="csX258" fmla="*/ 215773 w 424120"/>
                  <a:gd name="csY258" fmla="*/ 45606 h 4533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</a:cxnLst>
                <a:rect l="l" t="t" r="r" b="b"/>
                <a:pathLst>
                  <a:path w="424120" h="453364">
                    <a:moveTo>
                      <a:pt x="217712" y="52733"/>
                    </a:moveTo>
                    <a:cubicBezTo>
                      <a:pt x="215912" y="51140"/>
                      <a:pt x="214250" y="49550"/>
                      <a:pt x="212727" y="47957"/>
                    </a:cubicBezTo>
                    <a:cubicBezTo>
                      <a:pt x="211065" y="46158"/>
                      <a:pt x="209680" y="44358"/>
                      <a:pt x="208503" y="42559"/>
                    </a:cubicBezTo>
                    <a:lnTo>
                      <a:pt x="208503" y="42562"/>
                    </a:lnTo>
                    <a:cubicBezTo>
                      <a:pt x="199087" y="28098"/>
                      <a:pt x="195764" y="25054"/>
                      <a:pt x="188907" y="18688"/>
                    </a:cubicBezTo>
                    <a:cubicBezTo>
                      <a:pt x="186413" y="16334"/>
                      <a:pt x="183438" y="13638"/>
                      <a:pt x="179420" y="9623"/>
                    </a:cubicBezTo>
                    <a:lnTo>
                      <a:pt x="179420" y="9623"/>
                    </a:lnTo>
                    <a:cubicBezTo>
                      <a:pt x="172912" y="3257"/>
                      <a:pt x="161280" y="3534"/>
                      <a:pt x="150893" y="3880"/>
                    </a:cubicBezTo>
                    <a:cubicBezTo>
                      <a:pt x="148054" y="3947"/>
                      <a:pt x="145353" y="4018"/>
                      <a:pt x="142723" y="3947"/>
                    </a:cubicBezTo>
                    <a:cubicBezTo>
                      <a:pt x="138360" y="3880"/>
                      <a:pt x="124998" y="5886"/>
                      <a:pt x="119390" y="6715"/>
                    </a:cubicBezTo>
                    <a:cubicBezTo>
                      <a:pt x="117796" y="6992"/>
                      <a:pt x="116760" y="7130"/>
                      <a:pt x="116482" y="7130"/>
                    </a:cubicBezTo>
                    <a:lnTo>
                      <a:pt x="116412" y="7130"/>
                    </a:lnTo>
                    <a:cubicBezTo>
                      <a:pt x="112604" y="6853"/>
                      <a:pt x="102079" y="10036"/>
                      <a:pt x="92731" y="12874"/>
                    </a:cubicBezTo>
                    <a:cubicBezTo>
                      <a:pt x="85045" y="15228"/>
                      <a:pt x="78052" y="17302"/>
                      <a:pt x="75490" y="17163"/>
                    </a:cubicBezTo>
                    <a:lnTo>
                      <a:pt x="75490" y="17166"/>
                    </a:lnTo>
                    <a:cubicBezTo>
                      <a:pt x="70989" y="17027"/>
                      <a:pt x="63926" y="19794"/>
                      <a:pt x="58040" y="22010"/>
                    </a:cubicBezTo>
                    <a:cubicBezTo>
                      <a:pt x="54094" y="23532"/>
                      <a:pt x="50632" y="24847"/>
                      <a:pt x="48415" y="25125"/>
                    </a:cubicBezTo>
                    <a:lnTo>
                      <a:pt x="48279" y="25122"/>
                    </a:lnTo>
                    <a:cubicBezTo>
                      <a:pt x="42393" y="25883"/>
                      <a:pt x="36785" y="28650"/>
                      <a:pt x="32768" y="32597"/>
                    </a:cubicBezTo>
                    <a:cubicBezTo>
                      <a:pt x="28961" y="36402"/>
                      <a:pt x="26537" y="41246"/>
                      <a:pt x="26676" y="46506"/>
                    </a:cubicBezTo>
                    <a:cubicBezTo>
                      <a:pt x="26676" y="48166"/>
                      <a:pt x="25498" y="50934"/>
                      <a:pt x="23837" y="53980"/>
                    </a:cubicBezTo>
                    <a:cubicBezTo>
                      <a:pt x="21413" y="58408"/>
                      <a:pt x="17951" y="63461"/>
                      <a:pt x="16634" y="65261"/>
                    </a:cubicBezTo>
                    <a:cubicBezTo>
                      <a:pt x="11510" y="71972"/>
                      <a:pt x="11510" y="76470"/>
                      <a:pt x="11372" y="83875"/>
                    </a:cubicBezTo>
                    <a:cubicBezTo>
                      <a:pt x="11372" y="85052"/>
                      <a:pt x="11372" y="86297"/>
                      <a:pt x="11372" y="87541"/>
                    </a:cubicBezTo>
                    <a:cubicBezTo>
                      <a:pt x="11372" y="89618"/>
                      <a:pt x="11788" y="94185"/>
                      <a:pt x="12479" y="98199"/>
                    </a:cubicBezTo>
                    <a:cubicBezTo>
                      <a:pt x="12963" y="101314"/>
                      <a:pt x="13586" y="103943"/>
                      <a:pt x="14072" y="104636"/>
                    </a:cubicBezTo>
                    <a:lnTo>
                      <a:pt x="14072" y="104775"/>
                    </a:lnTo>
                    <a:cubicBezTo>
                      <a:pt x="15941" y="107403"/>
                      <a:pt x="15596" y="115085"/>
                      <a:pt x="14350" y="123182"/>
                    </a:cubicBezTo>
                    <a:cubicBezTo>
                      <a:pt x="12827" y="133146"/>
                      <a:pt x="9919" y="144150"/>
                      <a:pt x="7910" y="146917"/>
                    </a:cubicBezTo>
                    <a:lnTo>
                      <a:pt x="7912" y="146914"/>
                    </a:lnTo>
                    <a:cubicBezTo>
                      <a:pt x="5834" y="149752"/>
                      <a:pt x="5073" y="154873"/>
                      <a:pt x="4243" y="160339"/>
                    </a:cubicBezTo>
                    <a:lnTo>
                      <a:pt x="4104" y="161445"/>
                    </a:lnTo>
                    <a:cubicBezTo>
                      <a:pt x="7496" y="162690"/>
                      <a:pt x="13314" y="165805"/>
                      <a:pt x="18367" y="169127"/>
                    </a:cubicBezTo>
                    <a:cubicBezTo>
                      <a:pt x="23559" y="172516"/>
                      <a:pt x="28131" y="176186"/>
                      <a:pt x="29099" y="178469"/>
                    </a:cubicBezTo>
                    <a:cubicBezTo>
                      <a:pt x="30206" y="180891"/>
                      <a:pt x="32355" y="184419"/>
                      <a:pt x="34778" y="188089"/>
                    </a:cubicBezTo>
                    <a:cubicBezTo>
                      <a:pt x="38034" y="193003"/>
                      <a:pt x="41909" y="198192"/>
                      <a:pt x="44264" y="201168"/>
                    </a:cubicBezTo>
                    <a:lnTo>
                      <a:pt x="44264" y="201307"/>
                    </a:lnTo>
                    <a:cubicBezTo>
                      <a:pt x="45303" y="202413"/>
                      <a:pt x="50082" y="206844"/>
                      <a:pt x="55481" y="211617"/>
                    </a:cubicBezTo>
                    <a:cubicBezTo>
                      <a:pt x="62196" y="217567"/>
                      <a:pt x="69675" y="224003"/>
                      <a:pt x="71753" y="225526"/>
                    </a:cubicBezTo>
                    <a:lnTo>
                      <a:pt x="71821" y="225526"/>
                    </a:lnTo>
                    <a:cubicBezTo>
                      <a:pt x="75906" y="228570"/>
                      <a:pt x="78746" y="230369"/>
                      <a:pt x="80824" y="231614"/>
                    </a:cubicBezTo>
                    <a:cubicBezTo>
                      <a:pt x="86432" y="235143"/>
                      <a:pt x="87054" y="235558"/>
                      <a:pt x="94879" y="247529"/>
                    </a:cubicBezTo>
                    <a:cubicBezTo>
                      <a:pt x="98687" y="253411"/>
                      <a:pt x="102149" y="254588"/>
                      <a:pt x="106305" y="255972"/>
                    </a:cubicBezTo>
                    <a:cubicBezTo>
                      <a:pt x="108035" y="256526"/>
                      <a:pt x="109835" y="257217"/>
                      <a:pt x="111913" y="258116"/>
                    </a:cubicBezTo>
                    <a:lnTo>
                      <a:pt x="111911" y="258116"/>
                    </a:lnTo>
                    <a:cubicBezTo>
                      <a:pt x="114957" y="259570"/>
                      <a:pt x="118351" y="260261"/>
                      <a:pt x="121604" y="260954"/>
                    </a:cubicBezTo>
                    <a:cubicBezTo>
                      <a:pt x="122781" y="261161"/>
                      <a:pt x="123888" y="261438"/>
                      <a:pt x="124789" y="261647"/>
                    </a:cubicBezTo>
                    <a:lnTo>
                      <a:pt x="124859" y="261647"/>
                    </a:lnTo>
                    <a:cubicBezTo>
                      <a:pt x="132339" y="263447"/>
                      <a:pt x="138708" y="263585"/>
                      <a:pt x="146185" y="263724"/>
                    </a:cubicBezTo>
                    <a:lnTo>
                      <a:pt x="149093" y="263724"/>
                    </a:lnTo>
                    <a:cubicBezTo>
                      <a:pt x="151170" y="263792"/>
                      <a:pt x="154910" y="265591"/>
                      <a:pt x="158856" y="267945"/>
                    </a:cubicBezTo>
                    <a:cubicBezTo>
                      <a:pt x="164048" y="271060"/>
                      <a:pt x="169866" y="275143"/>
                      <a:pt x="172150" y="277081"/>
                    </a:cubicBezTo>
                    <a:cubicBezTo>
                      <a:pt x="173606" y="277564"/>
                      <a:pt x="174228" y="278119"/>
                      <a:pt x="174712" y="278673"/>
                    </a:cubicBezTo>
                    <a:lnTo>
                      <a:pt x="174712" y="278671"/>
                    </a:lnTo>
                    <a:cubicBezTo>
                      <a:pt x="174712" y="278671"/>
                      <a:pt x="174781" y="278739"/>
                      <a:pt x="174781" y="278739"/>
                    </a:cubicBezTo>
                    <a:cubicBezTo>
                      <a:pt x="177550" y="279084"/>
                      <a:pt x="182121" y="281854"/>
                      <a:pt x="185997" y="284205"/>
                    </a:cubicBezTo>
                    <a:cubicBezTo>
                      <a:pt x="188004" y="285450"/>
                      <a:pt x="189805" y="286488"/>
                      <a:pt x="190844" y="287043"/>
                    </a:cubicBezTo>
                    <a:lnTo>
                      <a:pt x="190846" y="287043"/>
                    </a:lnTo>
                    <a:cubicBezTo>
                      <a:pt x="201924" y="292302"/>
                      <a:pt x="204625" y="294863"/>
                      <a:pt x="209194" y="299152"/>
                    </a:cubicBezTo>
                    <a:cubicBezTo>
                      <a:pt x="211062" y="300881"/>
                      <a:pt x="213279" y="302958"/>
                      <a:pt x="216396" y="305589"/>
                    </a:cubicBezTo>
                    <a:cubicBezTo>
                      <a:pt x="222213" y="310432"/>
                      <a:pt x="226021" y="311955"/>
                      <a:pt x="229758" y="313477"/>
                    </a:cubicBezTo>
                    <a:cubicBezTo>
                      <a:pt x="233220" y="314860"/>
                      <a:pt x="236612" y="316244"/>
                      <a:pt x="241322" y="319843"/>
                    </a:cubicBezTo>
                    <a:cubicBezTo>
                      <a:pt x="246585" y="323719"/>
                      <a:pt x="250670" y="327247"/>
                      <a:pt x="253510" y="331607"/>
                    </a:cubicBezTo>
                    <a:cubicBezTo>
                      <a:pt x="256349" y="335967"/>
                      <a:pt x="257801" y="341088"/>
                      <a:pt x="257665" y="348076"/>
                    </a:cubicBezTo>
                    <a:cubicBezTo>
                      <a:pt x="257597" y="351330"/>
                      <a:pt x="255797" y="357973"/>
                      <a:pt x="253580" y="364268"/>
                    </a:cubicBezTo>
                    <a:cubicBezTo>
                      <a:pt x="251434" y="370150"/>
                      <a:pt x="248872" y="375894"/>
                      <a:pt x="246865" y="378316"/>
                    </a:cubicBezTo>
                    <a:lnTo>
                      <a:pt x="246862" y="378318"/>
                    </a:lnTo>
                    <a:cubicBezTo>
                      <a:pt x="244023" y="381846"/>
                      <a:pt x="242916" y="385445"/>
                      <a:pt x="241877" y="388837"/>
                    </a:cubicBezTo>
                    <a:cubicBezTo>
                      <a:pt x="241184" y="391191"/>
                      <a:pt x="240422" y="393475"/>
                      <a:pt x="239247" y="395758"/>
                    </a:cubicBezTo>
                    <a:cubicBezTo>
                      <a:pt x="237447" y="399286"/>
                      <a:pt x="236201" y="402608"/>
                      <a:pt x="235439" y="406068"/>
                    </a:cubicBezTo>
                    <a:cubicBezTo>
                      <a:pt x="234607" y="409528"/>
                      <a:pt x="234262" y="413127"/>
                      <a:pt x="234123" y="417071"/>
                    </a:cubicBezTo>
                    <a:lnTo>
                      <a:pt x="234121" y="417068"/>
                    </a:lnTo>
                    <a:cubicBezTo>
                      <a:pt x="234121" y="419006"/>
                      <a:pt x="233982" y="420458"/>
                      <a:pt x="233914" y="421635"/>
                    </a:cubicBezTo>
                    <a:cubicBezTo>
                      <a:pt x="233775" y="423711"/>
                      <a:pt x="233775" y="424750"/>
                      <a:pt x="233914" y="425301"/>
                    </a:cubicBezTo>
                    <a:cubicBezTo>
                      <a:pt x="234052" y="425647"/>
                      <a:pt x="234675" y="426063"/>
                      <a:pt x="235853" y="426962"/>
                    </a:cubicBezTo>
                    <a:cubicBezTo>
                      <a:pt x="236614" y="427517"/>
                      <a:pt x="237515" y="428139"/>
                      <a:pt x="238622" y="428968"/>
                    </a:cubicBezTo>
                    <a:cubicBezTo>
                      <a:pt x="241807" y="431045"/>
                      <a:pt x="266042" y="431529"/>
                      <a:pt x="274074" y="431667"/>
                    </a:cubicBezTo>
                    <a:lnTo>
                      <a:pt x="275597" y="431670"/>
                    </a:lnTo>
                    <a:cubicBezTo>
                      <a:pt x="279821" y="431809"/>
                      <a:pt x="284390" y="432915"/>
                      <a:pt x="288684" y="434646"/>
                    </a:cubicBezTo>
                    <a:cubicBezTo>
                      <a:pt x="293254" y="436514"/>
                      <a:pt x="297616" y="439074"/>
                      <a:pt x="300940" y="441912"/>
                    </a:cubicBezTo>
                    <a:lnTo>
                      <a:pt x="300940" y="441912"/>
                    </a:lnTo>
                    <a:cubicBezTo>
                      <a:pt x="302947" y="443712"/>
                      <a:pt x="311256" y="446617"/>
                      <a:pt x="319358" y="448416"/>
                    </a:cubicBezTo>
                    <a:cubicBezTo>
                      <a:pt x="325589" y="449800"/>
                      <a:pt x="331474" y="450561"/>
                      <a:pt x="333759" y="449523"/>
                    </a:cubicBezTo>
                    <a:cubicBezTo>
                      <a:pt x="339299" y="447030"/>
                      <a:pt x="341238" y="444886"/>
                      <a:pt x="342829" y="443157"/>
                    </a:cubicBezTo>
                    <a:cubicBezTo>
                      <a:pt x="345946" y="439835"/>
                      <a:pt x="347608" y="437968"/>
                      <a:pt x="363116" y="438313"/>
                    </a:cubicBezTo>
                    <a:cubicBezTo>
                      <a:pt x="369140" y="438452"/>
                      <a:pt x="375717" y="433608"/>
                      <a:pt x="381118" y="429525"/>
                    </a:cubicBezTo>
                    <a:cubicBezTo>
                      <a:pt x="384026" y="427310"/>
                      <a:pt x="386658" y="425372"/>
                      <a:pt x="389011" y="424404"/>
                    </a:cubicBezTo>
                    <a:cubicBezTo>
                      <a:pt x="392057" y="423089"/>
                      <a:pt x="395313" y="419354"/>
                      <a:pt x="398427" y="415823"/>
                    </a:cubicBezTo>
                    <a:cubicBezTo>
                      <a:pt x="400366" y="413608"/>
                      <a:pt x="402235" y="411463"/>
                      <a:pt x="404035" y="409941"/>
                    </a:cubicBezTo>
                    <a:lnTo>
                      <a:pt x="404038" y="409941"/>
                    </a:lnTo>
                    <a:cubicBezTo>
                      <a:pt x="405977" y="408280"/>
                      <a:pt x="408261" y="403437"/>
                      <a:pt x="410201" y="397970"/>
                    </a:cubicBezTo>
                    <a:cubicBezTo>
                      <a:pt x="412695" y="390911"/>
                      <a:pt x="414563" y="383091"/>
                      <a:pt x="414702" y="379495"/>
                    </a:cubicBezTo>
                    <a:cubicBezTo>
                      <a:pt x="414770" y="375690"/>
                      <a:pt x="414979" y="371884"/>
                      <a:pt x="415186" y="368008"/>
                    </a:cubicBezTo>
                    <a:cubicBezTo>
                      <a:pt x="415393" y="364064"/>
                      <a:pt x="415602" y="360120"/>
                      <a:pt x="415741" y="356315"/>
                    </a:cubicBezTo>
                    <a:cubicBezTo>
                      <a:pt x="415741" y="354309"/>
                      <a:pt x="416296" y="352716"/>
                      <a:pt x="417125" y="351400"/>
                    </a:cubicBezTo>
                    <a:cubicBezTo>
                      <a:pt x="417819" y="350362"/>
                      <a:pt x="418648" y="349462"/>
                      <a:pt x="419687" y="348840"/>
                    </a:cubicBezTo>
                    <a:cubicBezTo>
                      <a:pt x="418855" y="346972"/>
                      <a:pt x="418164" y="345102"/>
                      <a:pt x="417680" y="343303"/>
                    </a:cubicBezTo>
                    <a:cubicBezTo>
                      <a:pt x="417057" y="340949"/>
                      <a:pt x="416712" y="338666"/>
                      <a:pt x="416712" y="336453"/>
                    </a:cubicBezTo>
                    <a:cubicBezTo>
                      <a:pt x="416780" y="333132"/>
                      <a:pt x="416434" y="329326"/>
                      <a:pt x="416089" y="325244"/>
                    </a:cubicBezTo>
                    <a:cubicBezTo>
                      <a:pt x="415673" y="320538"/>
                      <a:pt x="415189" y="315417"/>
                      <a:pt x="415327" y="309881"/>
                    </a:cubicBezTo>
                    <a:cubicBezTo>
                      <a:pt x="415466" y="305591"/>
                      <a:pt x="416021" y="301509"/>
                      <a:pt x="416573" y="297217"/>
                    </a:cubicBezTo>
                    <a:cubicBezTo>
                      <a:pt x="417196" y="292580"/>
                      <a:pt x="417889" y="287668"/>
                      <a:pt x="418028" y="282063"/>
                    </a:cubicBezTo>
                    <a:cubicBezTo>
                      <a:pt x="418235" y="273898"/>
                      <a:pt x="418373" y="267945"/>
                      <a:pt x="415882" y="264278"/>
                    </a:cubicBezTo>
                    <a:cubicBezTo>
                      <a:pt x="413527" y="260750"/>
                      <a:pt x="408473" y="258951"/>
                      <a:pt x="398087" y="258741"/>
                    </a:cubicBezTo>
                    <a:cubicBezTo>
                      <a:pt x="393517" y="258673"/>
                      <a:pt x="389917" y="258741"/>
                      <a:pt x="386938" y="258741"/>
                    </a:cubicBezTo>
                    <a:cubicBezTo>
                      <a:pt x="377520" y="258833"/>
                      <a:pt x="368125" y="254358"/>
                      <a:pt x="358754" y="245316"/>
                    </a:cubicBezTo>
                    <a:cubicBezTo>
                      <a:pt x="351622" y="238467"/>
                      <a:pt x="350722" y="225387"/>
                      <a:pt x="349961" y="213345"/>
                    </a:cubicBezTo>
                    <a:cubicBezTo>
                      <a:pt x="349544" y="207395"/>
                      <a:pt x="349199" y="201788"/>
                      <a:pt x="348092" y="197431"/>
                    </a:cubicBezTo>
                    <a:lnTo>
                      <a:pt x="348092" y="197431"/>
                    </a:lnTo>
                    <a:cubicBezTo>
                      <a:pt x="347815" y="196393"/>
                      <a:pt x="347608" y="195147"/>
                      <a:pt x="347331" y="193970"/>
                    </a:cubicBezTo>
                    <a:cubicBezTo>
                      <a:pt x="346569" y="190581"/>
                      <a:pt x="345807" y="187189"/>
                      <a:pt x="344284" y="184490"/>
                    </a:cubicBezTo>
                    <a:lnTo>
                      <a:pt x="344282" y="184490"/>
                    </a:lnTo>
                    <a:cubicBezTo>
                      <a:pt x="331265" y="161516"/>
                      <a:pt x="302669" y="163106"/>
                      <a:pt x="281757" y="164283"/>
                    </a:cubicBezTo>
                    <a:cubicBezTo>
                      <a:pt x="268047" y="165044"/>
                      <a:pt x="257385" y="165667"/>
                      <a:pt x="254614" y="159233"/>
                    </a:cubicBezTo>
                    <a:lnTo>
                      <a:pt x="254616" y="159233"/>
                    </a:lnTo>
                    <a:cubicBezTo>
                      <a:pt x="254339" y="158472"/>
                      <a:pt x="253716" y="159578"/>
                      <a:pt x="252123" y="159094"/>
                    </a:cubicBezTo>
                    <a:cubicBezTo>
                      <a:pt x="248315" y="157988"/>
                      <a:pt x="242845" y="156395"/>
                      <a:pt x="240836" y="155079"/>
                    </a:cubicBezTo>
                    <a:cubicBezTo>
                      <a:pt x="227264" y="150651"/>
                      <a:pt x="228164" y="143109"/>
                      <a:pt x="229135" y="134457"/>
                    </a:cubicBezTo>
                    <a:cubicBezTo>
                      <a:pt x="229619" y="130097"/>
                      <a:pt x="230174" y="125460"/>
                      <a:pt x="228512" y="121103"/>
                    </a:cubicBezTo>
                    <a:cubicBezTo>
                      <a:pt x="227473" y="118474"/>
                      <a:pt x="227196" y="104563"/>
                      <a:pt x="226918" y="93769"/>
                    </a:cubicBezTo>
                    <a:cubicBezTo>
                      <a:pt x="226780" y="88718"/>
                      <a:pt x="226712" y="84358"/>
                      <a:pt x="226573" y="82211"/>
                    </a:cubicBezTo>
                    <a:lnTo>
                      <a:pt x="226573" y="82211"/>
                    </a:lnTo>
                    <a:cubicBezTo>
                      <a:pt x="226434" y="79305"/>
                      <a:pt x="224634" y="75430"/>
                      <a:pt x="222765" y="71279"/>
                    </a:cubicBezTo>
                    <a:cubicBezTo>
                      <a:pt x="220065" y="65258"/>
                      <a:pt x="217087" y="58686"/>
                      <a:pt x="217780" y="52803"/>
                    </a:cubicBezTo>
                    <a:lnTo>
                      <a:pt x="217780" y="52803"/>
                    </a:lnTo>
                    <a:lnTo>
                      <a:pt x="217712" y="52733"/>
                    </a:lnTo>
                    <a:close/>
                    <a:moveTo>
                      <a:pt x="215773" y="45606"/>
                    </a:moveTo>
                    <a:cubicBezTo>
                      <a:pt x="217367" y="47335"/>
                      <a:pt x="219164" y="49066"/>
                      <a:pt x="221104" y="50656"/>
                    </a:cubicBezTo>
                    <a:cubicBezTo>
                      <a:pt x="221588" y="51072"/>
                      <a:pt x="221865" y="51695"/>
                      <a:pt x="221726" y="52317"/>
                    </a:cubicBezTo>
                    <a:cubicBezTo>
                      <a:pt x="220826" y="57367"/>
                      <a:pt x="223734" y="63874"/>
                      <a:pt x="226366" y="69757"/>
                    </a:cubicBezTo>
                    <a:cubicBezTo>
                      <a:pt x="228374" y="74184"/>
                      <a:pt x="230174" y="78338"/>
                      <a:pt x="230451" y="81728"/>
                    </a:cubicBezTo>
                    <a:lnTo>
                      <a:pt x="230451" y="81728"/>
                    </a:lnTo>
                    <a:cubicBezTo>
                      <a:pt x="230590" y="83804"/>
                      <a:pt x="230729" y="88303"/>
                      <a:pt x="230797" y="93492"/>
                    </a:cubicBezTo>
                    <a:cubicBezTo>
                      <a:pt x="231074" y="104011"/>
                      <a:pt x="231352" y="117642"/>
                      <a:pt x="232181" y="119719"/>
                    </a:cubicBezTo>
                    <a:cubicBezTo>
                      <a:pt x="234121" y="124908"/>
                      <a:pt x="233566" y="129961"/>
                      <a:pt x="233013" y="134666"/>
                    </a:cubicBezTo>
                    <a:cubicBezTo>
                      <a:pt x="232181" y="141864"/>
                      <a:pt x="231490" y="148091"/>
                      <a:pt x="242291" y="151551"/>
                    </a:cubicBezTo>
                    <a:cubicBezTo>
                      <a:pt x="242636" y="151619"/>
                      <a:pt x="242913" y="151828"/>
                      <a:pt x="243191" y="152035"/>
                    </a:cubicBezTo>
                    <a:cubicBezTo>
                      <a:pt x="243952" y="152728"/>
                      <a:pt x="249422" y="154318"/>
                      <a:pt x="253230" y="155425"/>
                    </a:cubicBezTo>
                    <a:cubicBezTo>
                      <a:pt x="254685" y="155841"/>
                      <a:pt x="255930" y="156186"/>
                      <a:pt x="256830" y="156601"/>
                    </a:cubicBezTo>
                    <a:cubicBezTo>
                      <a:pt x="257453" y="156740"/>
                      <a:pt x="258008" y="157085"/>
                      <a:pt x="258286" y="157640"/>
                    </a:cubicBezTo>
                    <a:lnTo>
                      <a:pt x="258286" y="157778"/>
                    </a:lnTo>
                    <a:cubicBezTo>
                      <a:pt x="260086" y="161722"/>
                      <a:pt x="269502" y="161168"/>
                      <a:pt x="281550" y="160478"/>
                    </a:cubicBezTo>
                    <a:cubicBezTo>
                      <a:pt x="303570" y="159233"/>
                      <a:pt x="333550" y="157572"/>
                      <a:pt x="347815" y="182552"/>
                    </a:cubicBezTo>
                    <a:lnTo>
                      <a:pt x="347815" y="182552"/>
                    </a:lnTo>
                    <a:cubicBezTo>
                      <a:pt x="349615" y="185735"/>
                      <a:pt x="350445" y="189401"/>
                      <a:pt x="351277" y="193071"/>
                    </a:cubicBezTo>
                    <a:cubicBezTo>
                      <a:pt x="351484" y="194109"/>
                      <a:pt x="351761" y="195147"/>
                      <a:pt x="352039" y="196324"/>
                    </a:cubicBezTo>
                    <a:lnTo>
                      <a:pt x="352039" y="196322"/>
                    </a:lnTo>
                    <a:cubicBezTo>
                      <a:pt x="353216" y="200959"/>
                      <a:pt x="353632" y="206770"/>
                      <a:pt x="354046" y="212862"/>
                    </a:cubicBezTo>
                    <a:cubicBezTo>
                      <a:pt x="354807" y="224210"/>
                      <a:pt x="355639" y="236597"/>
                      <a:pt x="361800" y="242549"/>
                    </a:cubicBezTo>
                    <a:cubicBezTo>
                      <a:pt x="370339" y="250806"/>
                      <a:pt x="378766" y="254889"/>
                      <a:pt x="387074" y="254795"/>
                    </a:cubicBezTo>
                    <a:cubicBezTo>
                      <a:pt x="390053" y="254795"/>
                      <a:pt x="393722" y="254727"/>
                      <a:pt x="398291" y="254795"/>
                    </a:cubicBezTo>
                    <a:cubicBezTo>
                      <a:pt x="410269" y="255072"/>
                      <a:pt x="416293" y="257423"/>
                      <a:pt x="419410" y="262131"/>
                    </a:cubicBezTo>
                    <a:cubicBezTo>
                      <a:pt x="422456" y="266697"/>
                      <a:pt x="422317" y="273134"/>
                      <a:pt x="422110" y="281854"/>
                    </a:cubicBezTo>
                    <a:cubicBezTo>
                      <a:pt x="421972" y="287597"/>
                      <a:pt x="421278" y="292580"/>
                      <a:pt x="420587" y="297355"/>
                    </a:cubicBezTo>
                    <a:cubicBezTo>
                      <a:pt x="420033" y="301577"/>
                      <a:pt x="419480" y="305521"/>
                      <a:pt x="419342" y="309674"/>
                    </a:cubicBezTo>
                    <a:cubicBezTo>
                      <a:pt x="419203" y="314933"/>
                      <a:pt x="419687" y="319984"/>
                      <a:pt x="420103" y="324689"/>
                    </a:cubicBezTo>
                    <a:cubicBezTo>
                      <a:pt x="420449" y="328772"/>
                      <a:pt x="420797" y="332577"/>
                      <a:pt x="420726" y="336247"/>
                    </a:cubicBezTo>
                    <a:cubicBezTo>
                      <a:pt x="420726" y="338114"/>
                      <a:pt x="421004" y="340123"/>
                      <a:pt x="421558" y="342197"/>
                    </a:cubicBezTo>
                    <a:cubicBezTo>
                      <a:pt x="422113" y="344341"/>
                      <a:pt x="423013" y="346486"/>
                      <a:pt x="423982" y="348701"/>
                    </a:cubicBezTo>
                    <a:lnTo>
                      <a:pt x="423982" y="348908"/>
                    </a:lnTo>
                    <a:cubicBezTo>
                      <a:pt x="424398" y="349876"/>
                      <a:pt x="423843" y="350846"/>
                      <a:pt x="422804" y="351191"/>
                    </a:cubicBezTo>
                    <a:lnTo>
                      <a:pt x="422459" y="351330"/>
                    </a:lnTo>
                    <a:cubicBezTo>
                      <a:pt x="421697" y="351814"/>
                      <a:pt x="421004" y="352368"/>
                      <a:pt x="420590" y="353059"/>
                    </a:cubicBezTo>
                    <a:cubicBezTo>
                      <a:pt x="420106" y="353890"/>
                      <a:pt x="419758" y="354926"/>
                      <a:pt x="419758" y="356241"/>
                    </a:cubicBezTo>
                    <a:cubicBezTo>
                      <a:pt x="419690" y="360256"/>
                      <a:pt x="419412" y="364130"/>
                      <a:pt x="419203" y="368074"/>
                    </a:cubicBezTo>
                    <a:cubicBezTo>
                      <a:pt x="418996" y="372018"/>
                      <a:pt x="418787" y="375894"/>
                      <a:pt x="418719" y="379493"/>
                    </a:cubicBezTo>
                    <a:cubicBezTo>
                      <a:pt x="418651" y="383368"/>
                      <a:pt x="416641" y="391672"/>
                      <a:pt x="414079" y="399006"/>
                    </a:cubicBezTo>
                    <a:cubicBezTo>
                      <a:pt x="411933" y="405027"/>
                      <a:pt x="409300" y="410425"/>
                      <a:pt x="406809" y="412499"/>
                    </a:cubicBezTo>
                    <a:cubicBezTo>
                      <a:pt x="405215" y="413882"/>
                      <a:pt x="403485" y="415889"/>
                      <a:pt x="401617" y="417965"/>
                    </a:cubicBezTo>
                    <a:cubicBezTo>
                      <a:pt x="398225" y="421841"/>
                      <a:pt x="394693" y="425924"/>
                      <a:pt x="390814" y="427585"/>
                    </a:cubicBezTo>
                    <a:cubicBezTo>
                      <a:pt x="388946" y="428416"/>
                      <a:pt x="386522" y="430213"/>
                      <a:pt x="383751" y="432222"/>
                    </a:cubicBezTo>
                    <a:cubicBezTo>
                      <a:pt x="377865" y="436650"/>
                      <a:pt x="370663" y="441909"/>
                      <a:pt x="363187" y="441771"/>
                    </a:cubicBezTo>
                    <a:cubicBezTo>
                      <a:pt x="349547" y="441494"/>
                      <a:pt x="348369" y="442809"/>
                      <a:pt x="346085" y="445299"/>
                    </a:cubicBezTo>
                    <a:cubicBezTo>
                      <a:pt x="344355" y="447237"/>
                      <a:pt x="342068" y="449659"/>
                      <a:pt x="335769" y="452565"/>
                    </a:cubicBezTo>
                    <a:cubicBezTo>
                      <a:pt x="332513" y="454019"/>
                      <a:pt x="325660" y="453326"/>
                      <a:pt x="318667" y="451803"/>
                    </a:cubicBezTo>
                    <a:cubicBezTo>
                      <a:pt x="310081" y="449865"/>
                      <a:pt x="300942" y="446615"/>
                      <a:pt x="298448" y="444467"/>
                    </a:cubicBezTo>
                    <a:lnTo>
                      <a:pt x="298446" y="444472"/>
                    </a:lnTo>
                    <a:cubicBezTo>
                      <a:pt x="295400" y="441844"/>
                      <a:pt x="291453" y="439490"/>
                      <a:pt x="287297" y="437829"/>
                    </a:cubicBezTo>
                    <a:cubicBezTo>
                      <a:pt x="283419" y="436237"/>
                      <a:pt x="279405" y="435269"/>
                      <a:pt x="275733" y="435201"/>
                    </a:cubicBezTo>
                    <a:lnTo>
                      <a:pt x="274212" y="435198"/>
                    </a:lnTo>
                    <a:cubicBezTo>
                      <a:pt x="265903" y="434992"/>
                      <a:pt x="241116" y="434576"/>
                      <a:pt x="236476" y="431809"/>
                    </a:cubicBezTo>
                    <a:lnTo>
                      <a:pt x="236198" y="431670"/>
                    </a:lnTo>
                    <a:cubicBezTo>
                      <a:pt x="235091" y="430838"/>
                      <a:pt x="234259" y="430216"/>
                      <a:pt x="233568" y="429732"/>
                    </a:cubicBezTo>
                    <a:cubicBezTo>
                      <a:pt x="231768" y="428487"/>
                      <a:pt x="230867" y="427794"/>
                      <a:pt x="230313" y="426478"/>
                    </a:cubicBezTo>
                    <a:cubicBezTo>
                      <a:pt x="229829" y="425301"/>
                      <a:pt x="229897" y="423986"/>
                      <a:pt x="230035" y="421428"/>
                    </a:cubicBezTo>
                    <a:cubicBezTo>
                      <a:pt x="230035" y="420251"/>
                      <a:pt x="230174" y="418729"/>
                      <a:pt x="230242" y="417000"/>
                    </a:cubicBezTo>
                    <a:lnTo>
                      <a:pt x="230245" y="417000"/>
                    </a:lnTo>
                    <a:cubicBezTo>
                      <a:pt x="230383" y="412847"/>
                      <a:pt x="230729" y="409041"/>
                      <a:pt x="231629" y="405307"/>
                    </a:cubicBezTo>
                    <a:cubicBezTo>
                      <a:pt x="232461" y="401569"/>
                      <a:pt x="233846" y="397970"/>
                      <a:pt x="235714" y="394165"/>
                    </a:cubicBezTo>
                    <a:lnTo>
                      <a:pt x="235714" y="394165"/>
                    </a:lnTo>
                    <a:cubicBezTo>
                      <a:pt x="236753" y="392159"/>
                      <a:pt x="237444" y="390012"/>
                      <a:pt x="238137" y="387799"/>
                    </a:cubicBezTo>
                    <a:cubicBezTo>
                      <a:pt x="239315" y="384062"/>
                      <a:pt x="240493" y="380118"/>
                      <a:pt x="243746" y="376106"/>
                    </a:cubicBezTo>
                    <a:lnTo>
                      <a:pt x="243814" y="376103"/>
                    </a:lnTo>
                    <a:cubicBezTo>
                      <a:pt x="245614" y="373888"/>
                      <a:pt x="247970" y="368560"/>
                      <a:pt x="249906" y="363023"/>
                    </a:cubicBezTo>
                    <a:cubicBezTo>
                      <a:pt x="252052" y="357003"/>
                      <a:pt x="253784" y="350775"/>
                      <a:pt x="253852" y="347870"/>
                    </a:cubicBezTo>
                    <a:cubicBezTo>
                      <a:pt x="253991" y="341642"/>
                      <a:pt x="252745" y="337144"/>
                      <a:pt x="250251" y="333268"/>
                    </a:cubicBezTo>
                    <a:cubicBezTo>
                      <a:pt x="247757" y="329392"/>
                      <a:pt x="243882" y="326141"/>
                      <a:pt x="238964" y="322471"/>
                    </a:cubicBezTo>
                    <a:lnTo>
                      <a:pt x="238967" y="322474"/>
                    </a:lnTo>
                    <a:cubicBezTo>
                      <a:pt x="234675" y="319220"/>
                      <a:pt x="231488" y="317907"/>
                      <a:pt x="228303" y="316592"/>
                    </a:cubicBezTo>
                    <a:cubicBezTo>
                      <a:pt x="224286" y="314931"/>
                      <a:pt x="220201" y="313270"/>
                      <a:pt x="213902" y="308081"/>
                    </a:cubicBezTo>
                    <a:cubicBezTo>
                      <a:pt x="210578" y="305314"/>
                      <a:pt x="208362" y="303305"/>
                      <a:pt x="206493" y="301506"/>
                    </a:cubicBezTo>
                    <a:cubicBezTo>
                      <a:pt x="202131" y="297423"/>
                      <a:pt x="199639" y="295070"/>
                      <a:pt x="189114" y="290087"/>
                    </a:cubicBezTo>
                    <a:cubicBezTo>
                      <a:pt x="187797" y="289465"/>
                      <a:pt x="185929" y="288358"/>
                      <a:pt x="183851" y="287043"/>
                    </a:cubicBezTo>
                    <a:cubicBezTo>
                      <a:pt x="180321" y="284898"/>
                      <a:pt x="176165" y="282338"/>
                      <a:pt x="174365" y="282128"/>
                    </a:cubicBezTo>
                    <a:lnTo>
                      <a:pt x="174367" y="282131"/>
                    </a:lnTo>
                    <a:cubicBezTo>
                      <a:pt x="172844" y="281992"/>
                      <a:pt x="172360" y="281508"/>
                      <a:pt x="171805" y="280886"/>
                    </a:cubicBezTo>
                    <a:cubicBezTo>
                      <a:pt x="171598" y="280679"/>
                      <a:pt x="171389" y="280470"/>
                      <a:pt x="170628" y="280264"/>
                    </a:cubicBezTo>
                    <a:cubicBezTo>
                      <a:pt x="170350" y="280196"/>
                      <a:pt x="170073" y="280057"/>
                      <a:pt x="169795" y="279848"/>
                    </a:cubicBezTo>
                    <a:cubicBezTo>
                      <a:pt x="167927" y="278187"/>
                      <a:pt x="162041" y="274034"/>
                      <a:pt x="156708" y="270851"/>
                    </a:cubicBezTo>
                    <a:cubicBezTo>
                      <a:pt x="153316" y="268845"/>
                      <a:pt x="150338" y="267323"/>
                      <a:pt x="149093" y="267323"/>
                    </a:cubicBezTo>
                    <a:lnTo>
                      <a:pt x="146185" y="267320"/>
                    </a:lnTo>
                    <a:cubicBezTo>
                      <a:pt x="138431" y="267113"/>
                      <a:pt x="131852" y="267043"/>
                      <a:pt x="123888" y="265105"/>
                    </a:cubicBezTo>
                    <a:lnTo>
                      <a:pt x="123891" y="265107"/>
                    </a:lnTo>
                    <a:cubicBezTo>
                      <a:pt x="122714" y="264830"/>
                      <a:pt x="121813" y="264623"/>
                      <a:pt x="120845" y="264414"/>
                    </a:cubicBezTo>
                    <a:cubicBezTo>
                      <a:pt x="117315" y="263721"/>
                      <a:pt x="113643" y="262960"/>
                      <a:pt x="110181" y="261231"/>
                    </a:cubicBezTo>
                    <a:cubicBezTo>
                      <a:pt x="108380" y="260399"/>
                      <a:pt x="106651" y="259777"/>
                      <a:pt x="105057" y="259225"/>
                    </a:cubicBezTo>
                    <a:cubicBezTo>
                      <a:pt x="100139" y="257564"/>
                      <a:pt x="96125" y="256181"/>
                      <a:pt x="91624" y="249193"/>
                    </a:cubicBezTo>
                    <a:cubicBezTo>
                      <a:pt x="84283" y="237912"/>
                      <a:pt x="83660" y="237567"/>
                      <a:pt x="78675" y="234452"/>
                    </a:cubicBezTo>
                    <a:cubicBezTo>
                      <a:pt x="76597" y="233136"/>
                      <a:pt x="73828" y="231408"/>
                      <a:pt x="69466" y="228225"/>
                    </a:cubicBezTo>
                    <a:lnTo>
                      <a:pt x="69327" y="228222"/>
                    </a:lnTo>
                    <a:cubicBezTo>
                      <a:pt x="67181" y="226561"/>
                      <a:pt x="59563" y="219986"/>
                      <a:pt x="52778" y="214036"/>
                    </a:cubicBezTo>
                    <a:cubicBezTo>
                      <a:pt x="47376" y="209192"/>
                      <a:pt x="42391" y="204694"/>
                      <a:pt x="41213" y="203240"/>
                    </a:cubicBezTo>
                    <a:lnTo>
                      <a:pt x="41213" y="203101"/>
                    </a:lnTo>
                    <a:cubicBezTo>
                      <a:pt x="38719" y="200125"/>
                      <a:pt x="34843" y="194865"/>
                      <a:pt x="31449" y="189747"/>
                    </a:cubicBezTo>
                    <a:cubicBezTo>
                      <a:pt x="28887" y="185871"/>
                      <a:pt x="26602" y="182136"/>
                      <a:pt x="25425" y="179575"/>
                    </a:cubicBezTo>
                    <a:lnTo>
                      <a:pt x="25430" y="179575"/>
                    </a:lnTo>
                    <a:cubicBezTo>
                      <a:pt x="24807" y="177982"/>
                      <a:pt x="20722" y="174870"/>
                      <a:pt x="16082" y="171826"/>
                    </a:cubicBezTo>
                    <a:cubicBezTo>
                      <a:pt x="10542" y="168227"/>
                      <a:pt x="4311" y="164837"/>
                      <a:pt x="1820" y="164283"/>
                    </a:cubicBezTo>
                    <a:lnTo>
                      <a:pt x="1404" y="164145"/>
                    </a:lnTo>
                    <a:cubicBezTo>
                      <a:pt x="504" y="163867"/>
                      <a:pt x="-119" y="163038"/>
                      <a:pt x="19" y="162138"/>
                    </a:cubicBezTo>
                    <a:lnTo>
                      <a:pt x="436" y="159578"/>
                    </a:lnTo>
                    <a:cubicBezTo>
                      <a:pt x="1336" y="153628"/>
                      <a:pt x="2165" y="148091"/>
                      <a:pt x="4798" y="144631"/>
                    </a:cubicBezTo>
                    <a:cubicBezTo>
                      <a:pt x="6528" y="142277"/>
                      <a:pt x="9161" y="131967"/>
                      <a:pt x="10615" y="122418"/>
                    </a:cubicBezTo>
                    <a:cubicBezTo>
                      <a:pt x="11723" y="114943"/>
                      <a:pt x="12209" y="108164"/>
                      <a:pt x="10961" y="106365"/>
                    </a:cubicBezTo>
                    <a:cubicBezTo>
                      <a:pt x="10129" y="105188"/>
                      <a:pt x="9299" y="102005"/>
                      <a:pt x="8744" y="98477"/>
                    </a:cubicBezTo>
                    <a:cubicBezTo>
                      <a:pt x="8051" y="94255"/>
                      <a:pt x="7567" y="89412"/>
                      <a:pt x="7637" y="87196"/>
                    </a:cubicBezTo>
                    <a:cubicBezTo>
                      <a:pt x="7637" y="85881"/>
                      <a:pt x="7637" y="84704"/>
                      <a:pt x="7637" y="83597"/>
                    </a:cubicBezTo>
                    <a:cubicBezTo>
                      <a:pt x="7705" y="75500"/>
                      <a:pt x="7776" y="70588"/>
                      <a:pt x="13591" y="62975"/>
                    </a:cubicBezTo>
                    <a:cubicBezTo>
                      <a:pt x="14907" y="61246"/>
                      <a:pt x="18160" y="56400"/>
                      <a:pt x="20515" y="52110"/>
                    </a:cubicBezTo>
                    <a:cubicBezTo>
                      <a:pt x="21900" y="49550"/>
                      <a:pt x="22939" y="47267"/>
                      <a:pt x="22939" y="46367"/>
                    </a:cubicBezTo>
                    <a:cubicBezTo>
                      <a:pt x="22800" y="40140"/>
                      <a:pt x="25640" y="34396"/>
                      <a:pt x="30070" y="29966"/>
                    </a:cubicBezTo>
                    <a:cubicBezTo>
                      <a:pt x="34710" y="25399"/>
                      <a:pt x="41148" y="22216"/>
                      <a:pt x="47934" y="21317"/>
                    </a:cubicBezTo>
                    <a:lnTo>
                      <a:pt x="48002" y="21317"/>
                    </a:lnTo>
                    <a:cubicBezTo>
                      <a:pt x="49731" y="21039"/>
                      <a:pt x="52919" y="19862"/>
                      <a:pt x="56588" y="18411"/>
                    </a:cubicBezTo>
                    <a:cubicBezTo>
                      <a:pt x="62819" y="15989"/>
                      <a:pt x="70366" y="13151"/>
                      <a:pt x="75700" y="13290"/>
                    </a:cubicBezTo>
                    <a:lnTo>
                      <a:pt x="75836" y="13290"/>
                    </a:lnTo>
                    <a:cubicBezTo>
                      <a:pt x="77636" y="13358"/>
                      <a:pt x="84283" y="11422"/>
                      <a:pt x="91624" y="9207"/>
                    </a:cubicBezTo>
                    <a:cubicBezTo>
                      <a:pt x="101249" y="6301"/>
                      <a:pt x="112188" y="2980"/>
                      <a:pt x="116757" y="3325"/>
                    </a:cubicBezTo>
                    <a:cubicBezTo>
                      <a:pt x="116964" y="3325"/>
                      <a:pt x="117589" y="3186"/>
                      <a:pt x="118903" y="2980"/>
                    </a:cubicBezTo>
                    <a:cubicBezTo>
                      <a:pt x="124582" y="2148"/>
                      <a:pt x="138222" y="74"/>
                      <a:pt x="143000" y="213"/>
                    </a:cubicBezTo>
                    <a:cubicBezTo>
                      <a:pt x="145494" y="213"/>
                      <a:pt x="148192" y="213"/>
                      <a:pt x="150963" y="145"/>
                    </a:cubicBezTo>
                    <a:cubicBezTo>
                      <a:pt x="162180" y="-200"/>
                      <a:pt x="174783" y="-548"/>
                      <a:pt x="182537" y="6995"/>
                    </a:cubicBezTo>
                    <a:lnTo>
                      <a:pt x="182605" y="6992"/>
                    </a:lnTo>
                    <a:cubicBezTo>
                      <a:pt x="186484" y="10868"/>
                      <a:pt x="189459" y="13703"/>
                      <a:pt x="192021" y="16057"/>
                    </a:cubicBezTo>
                    <a:cubicBezTo>
                      <a:pt x="199085" y="22632"/>
                      <a:pt x="202547" y="25815"/>
                      <a:pt x="212240" y="40553"/>
                    </a:cubicBezTo>
                    <a:lnTo>
                      <a:pt x="212240" y="40553"/>
                    </a:lnTo>
                    <a:cubicBezTo>
                      <a:pt x="213279" y="42282"/>
                      <a:pt x="214595" y="43942"/>
                      <a:pt x="216118" y="45535"/>
                    </a:cubicBezTo>
                    <a:lnTo>
                      <a:pt x="216118" y="45535"/>
                    </a:lnTo>
                    <a:lnTo>
                      <a:pt x="215773" y="45606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89" name="Forma Livre 2025">
                <a:extLst>
                  <a:ext uri="{FF2B5EF4-FFF2-40B4-BE49-F238E27FC236}">
                    <a16:creationId xmlns:a16="http://schemas.microsoft.com/office/drawing/2014/main" id="{41A66FF9-7332-BFDB-9C1E-A335B17FCD95}"/>
                  </a:ext>
                </a:extLst>
              </p:cNvPr>
              <p:cNvSpPr/>
              <p:nvPr/>
            </p:nvSpPr>
            <p:spPr>
              <a:xfrm>
                <a:off x="5015165" y="3961503"/>
                <a:ext cx="1149065" cy="1323316"/>
              </a:xfrm>
              <a:custGeom>
                <a:avLst/>
                <a:gdLst>
                  <a:gd name="csX0" fmla="*/ 4019 w 621746"/>
                  <a:gd name="csY0" fmla="*/ 66064 h 716031"/>
                  <a:gd name="csX1" fmla="*/ 10528 w 621746"/>
                  <a:gd name="csY1" fmla="*/ 87170 h 716031"/>
                  <a:gd name="csX2" fmla="*/ 29914 w 621746"/>
                  <a:gd name="csY2" fmla="*/ 112014 h 716031"/>
                  <a:gd name="csX3" fmla="*/ 29985 w 621746"/>
                  <a:gd name="csY3" fmla="*/ 112014 h 716031"/>
                  <a:gd name="csX4" fmla="*/ 43418 w 621746"/>
                  <a:gd name="csY4" fmla="*/ 132775 h 716031"/>
                  <a:gd name="csX5" fmla="*/ 42586 w 621746"/>
                  <a:gd name="csY5" fmla="*/ 156372 h 716031"/>
                  <a:gd name="csX6" fmla="*/ 42588 w 621746"/>
                  <a:gd name="csY6" fmla="*/ 156372 h 716031"/>
                  <a:gd name="csX7" fmla="*/ 39058 w 621746"/>
                  <a:gd name="csY7" fmla="*/ 173257 h 716031"/>
                  <a:gd name="csX8" fmla="*/ 40513 w 621746"/>
                  <a:gd name="csY8" fmla="*/ 200729 h 716031"/>
                  <a:gd name="csX9" fmla="*/ 40513 w 621746"/>
                  <a:gd name="csY9" fmla="*/ 201284 h 716031"/>
                  <a:gd name="csX10" fmla="*/ 40306 w 621746"/>
                  <a:gd name="csY10" fmla="*/ 209865 h 716031"/>
                  <a:gd name="csX11" fmla="*/ 41552 w 621746"/>
                  <a:gd name="csY11" fmla="*/ 223496 h 716031"/>
                  <a:gd name="csX12" fmla="*/ 33104 w 621746"/>
                  <a:gd name="csY12" fmla="*/ 260865 h 716031"/>
                  <a:gd name="csX13" fmla="*/ 27773 w 621746"/>
                  <a:gd name="csY13" fmla="*/ 274358 h 716031"/>
                  <a:gd name="csX14" fmla="*/ 32759 w 621746"/>
                  <a:gd name="csY14" fmla="*/ 280447 h 716031"/>
                  <a:gd name="csX15" fmla="*/ 37121 w 621746"/>
                  <a:gd name="csY15" fmla="*/ 298161 h 716031"/>
                  <a:gd name="csX16" fmla="*/ 34005 w 621746"/>
                  <a:gd name="csY16" fmla="*/ 319406 h 716031"/>
                  <a:gd name="csX17" fmla="*/ 40097 w 621746"/>
                  <a:gd name="csY17" fmla="*/ 324250 h 716031"/>
                  <a:gd name="csX18" fmla="*/ 52423 w 621746"/>
                  <a:gd name="csY18" fmla="*/ 341135 h 716031"/>
                  <a:gd name="csX19" fmla="*/ 52420 w 621746"/>
                  <a:gd name="csY19" fmla="*/ 341133 h 716031"/>
                  <a:gd name="csX20" fmla="*/ 46951 w 621746"/>
                  <a:gd name="csY20" fmla="*/ 359263 h 716031"/>
                  <a:gd name="csX21" fmla="*/ 39819 w 621746"/>
                  <a:gd name="csY21" fmla="*/ 377254 h 716031"/>
                  <a:gd name="csX22" fmla="*/ 32340 w 621746"/>
                  <a:gd name="csY22" fmla="*/ 391372 h 716031"/>
                  <a:gd name="csX23" fmla="*/ 24654 w 621746"/>
                  <a:gd name="csY23" fmla="*/ 406319 h 716031"/>
                  <a:gd name="csX24" fmla="*/ 24654 w 621746"/>
                  <a:gd name="csY24" fmla="*/ 406319 h 716031"/>
                  <a:gd name="csX25" fmla="*/ 21537 w 621746"/>
                  <a:gd name="csY25" fmla="*/ 414278 h 716031"/>
                  <a:gd name="csX26" fmla="*/ 23338 w 621746"/>
                  <a:gd name="csY26" fmla="*/ 423965 h 716031"/>
                  <a:gd name="csX27" fmla="*/ 27768 w 621746"/>
                  <a:gd name="csY27" fmla="*/ 424172 h 716031"/>
                  <a:gd name="csX28" fmla="*/ 38501 w 621746"/>
                  <a:gd name="csY28" fmla="*/ 438981 h 716031"/>
                  <a:gd name="csX29" fmla="*/ 41824 w 621746"/>
                  <a:gd name="csY29" fmla="*/ 446455 h 716031"/>
                  <a:gd name="csX30" fmla="*/ 41827 w 621746"/>
                  <a:gd name="csY30" fmla="*/ 446455 h 716031"/>
                  <a:gd name="csX31" fmla="*/ 50342 w 621746"/>
                  <a:gd name="csY31" fmla="*/ 462441 h 716031"/>
                  <a:gd name="csX32" fmla="*/ 51727 w 621746"/>
                  <a:gd name="csY32" fmla="*/ 465417 h 716031"/>
                  <a:gd name="csX33" fmla="*/ 54289 w 621746"/>
                  <a:gd name="csY33" fmla="*/ 479810 h 716031"/>
                  <a:gd name="csX34" fmla="*/ 61420 w 621746"/>
                  <a:gd name="csY34" fmla="*/ 500707 h 716031"/>
                  <a:gd name="csX35" fmla="*/ 69313 w 621746"/>
                  <a:gd name="csY35" fmla="*/ 505135 h 716031"/>
                  <a:gd name="csX36" fmla="*/ 78728 w 621746"/>
                  <a:gd name="csY36" fmla="*/ 512884 h 716031"/>
                  <a:gd name="csX37" fmla="*/ 79074 w 621746"/>
                  <a:gd name="csY37" fmla="*/ 513368 h 716031"/>
                  <a:gd name="csX38" fmla="*/ 83020 w 621746"/>
                  <a:gd name="csY38" fmla="*/ 525477 h 716031"/>
                  <a:gd name="csX39" fmla="*/ 83366 w 621746"/>
                  <a:gd name="csY39" fmla="*/ 536964 h 716031"/>
                  <a:gd name="csX40" fmla="*/ 83371 w 621746"/>
                  <a:gd name="csY40" fmla="*/ 536967 h 716031"/>
                  <a:gd name="csX41" fmla="*/ 82403 w 621746"/>
                  <a:gd name="csY41" fmla="*/ 540356 h 716031"/>
                  <a:gd name="csX42" fmla="*/ 81709 w 621746"/>
                  <a:gd name="csY42" fmla="*/ 544094 h 716031"/>
                  <a:gd name="csX43" fmla="*/ 81709 w 621746"/>
                  <a:gd name="csY43" fmla="*/ 544097 h 716031"/>
                  <a:gd name="csX44" fmla="*/ 79354 w 621746"/>
                  <a:gd name="csY44" fmla="*/ 548179 h 716031"/>
                  <a:gd name="csX45" fmla="*/ 77276 w 621746"/>
                  <a:gd name="csY45" fmla="*/ 554545 h 716031"/>
                  <a:gd name="csX46" fmla="*/ 75408 w 621746"/>
                  <a:gd name="csY46" fmla="*/ 558973 h 716031"/>
                  <a:gd name="csX47" fmla="*/ 75062 w 621746"/>
                  <a:gd name="csY47" fmla="*/ 568938 h 716031"/>
                  <a:gd name="csX48" fmla="*/ 79770 w 621746"/>
                  <a:gd name="csY48" fmla="*/ 570183 h 716031"/>
                  <a:gd name="csX49" fmla="*/ 79770 w 621746"/>
                  <a:gd name="csY49" fmla="*/ 570183 h 716031"/>
                  <a:gd name="csX50" fmla="*/ 86485 w 621746"/>
                  <a:gd name="csY50" fmla="*/ 580286 h 716031"/>
                  <a:gd name="csX51" fmla="*/ 86279 w 621746"/>
                  <a:gd name="csY51" fmla="*/ 585337 h 716031"/>
                  <a:gd name="csX52" fmla="*/ 86279 w 621746"/>
                  <a:gd name="csY52" fmla="*/ 585475 h 716031"/>
                  <a:gd name="csX53" fmla="*/ 85724 w 621746"/>
                  <a:gd name="csY53" fmla="*/ 591425 h 716031"/>
                  <a:gd name="csX54" fmla="*/ 85724 w 621746"/>
                  <a:gd name="csY54" fmla="*/ 591428 h 716031"/>
                  <a:gd name="csX55" fmla="*/ 91055 w 621746"/>
                  <a:gd name="csY55" fmla="*/ 596204 h 716031"/>
                  <a:gd name="csX56" fmla="*/ 99431 w 621746"/>
                  <a:gd name="csY56" fmla="*/ 602847 h 716031"/>
                  <a:gd name="csX57" fmla="*/ 103517 w 621746"/>
                  <a:gd name="csY57" fmla="*/ 610873 h 716031"/>
                  <a:gd name="csX58" fmla="*/ 103519 w 621746"/>
                  <a:gd name="csY58" fmla="*/ 610873 h 716031"/>
                  <a:gd name="csX59" fmla="*/ 103519 w 621746"/>
                  <a:gd name="csY59" fmla="*/ 610873 h 716031"/>
                  <a:gd name="csX60" fmla="*/ 103519 w 621746"/>
                  <a:gd name="csY60" fmla="*/ 610873 h 716031"/>
                  <a:gd name="csX61" fmla="*/ 103519 w 621746"/>
                  <a:gd name="csY61" fmla="*/ 610873 h 716031"/>
                  <a:gd name="csX62" fmla="*/ 103519 w 621746"/>
                  <a:gd name="csY62" fmla="*/ 610873 h 716031"/>
                  <a:gd name="csX63" fmla="*/ 103519 w 621746"/>
                  <a:gd name="csY63" fmla="*/ 610873 h 716031"/>
                  <a:gd name="csX64" fmla="*/ 103519 w 621746"/>
                  <a:gd name="csY64" fmla="*/ 610873 h 716031"/>
                  <a:gd name="csX65" fmla="*/ 103519 w 621746"/>
                  <a:gd name="csY65" fmla="*/ 610873 h 716031"/>
                  <a:gd name="csX66" fmla="*/ 103519 w 621746"/>
                  <a:gd name="csY66" fmla="*/ 610873 h 716031"/>
                  <a:gd name="csX67" fmla="*/ 103519 w 621746"/>
                  <a:gd name="csY67" fmla="*/ 610873 h 716031"/>
                  <a:gd name="csX68" fmla="*/ 103658 w 621746"/>
                  <a:gd name="csY68" fmla="*/ 611012 h 716031"/>
                  <a:gd name="csX69" fmla="*/ 107675 w 621746"/>
                  <a:gd name="csY69" fmla="*/ 619248 h 716031"/>
                  <a:gd name="csX70" fmla="*/ 106843 w 621746"/>
                  <a:gd name="csY70" fmla="*/ 628729 h 716031"/>
                  <a:gd name="csX71" fmla="*/ 108436 w 621746"/>
                  <a:gd name="csY71" fmla="*/ 634057 h 716031"/>
                  <a:gd name="csX72" fmla="*/ 113144 w 621746"/>
                  <a:gd name="csY72" fmla="*/ 646998 h 716031"/>
                  <a:gd name="csX73" fmla="*/ 113006 w 621746"/>
                  <a:gd name="csY73" fmla="*/ 649765 h 716031"/>
                  <a:gd name="csX74" fmla="*/ 117646 w 621746"/>
                  <a:gd name="csY74" fmla="*/ 657585 h 716031"/>
                  <a:gd name="csX75" fmla="*/ 117714 w 621746"/>
                  <a:gd name="csY75" fmla="*/ 657582 h 716031"/>
                  <a:gd name="csX76" fmla="*/ 118959 w 621746"/>
                  <a:gd name="csY76" fmla="*/ 665193 h 716031"/>
                  <a:gd name="csX77" fmla="*/ 118959 w 621746"/>
                  <a:gd name="csY77" fmla="*/ 665196 h 716031"/>
                  <a:gd name="csX78" fmla="*/ 120205 w 621746"/>
                  <a:gd name="csY78" fmla="*/ 676960 h 716031"/>
                  <a:gd name="csX79" fmla="*/ 120205 w 621746"/>
                  <a:gd name="csY79" fmla="*/ 676960 h 716031"/>
                  <a:gd name="csX80" fmla="*/ 122422 w 621746"/>
                  <a:gd name="csY80" fmla="*/ 685125 h 716031"/>
                  <a:gd name="csX81" fmla="*/ 125538 w 621746"/>
                  <a:gd name="csY81" fmla="*/ 693706 h 716031"/>
                  <a:gd name="csX82" fmla="*/ 125538 w 621746"/>
                  <a:gd name="csY82" fmla="*/ 693704 h 716031"/>
                  <a:gd name="csX83" fmla="*/ 129207 w 621746"/>
                  <a:gd name="csY83" fmla="*/ 701524 h 716031"/>
                  <a:gd name="csX84" fmla="*/ 141879 w 621746"/>
                  <a:gd name="csY84" fmla="*/ 712804 h 716031"/>
                  <a:gd name="csX85" fmla="*/ 141879 w 621746"/>
                  <a:gd name="csY85" fmla="*/ 712804 h 716031"/>
                  <a:gd name="csX86" fmla="*/ 147696 w 621746"/>
                  <a:gd name="csY86" fmla="*/ 711421 h 716031"/>
                  <a:gd name="csX87" fmla="*/ 147971 w 621746"/>
                  <a:gd name="csY87" fmla="*/ 711421 h 716031"/>
                  <a:gd name="csX88" fmla="*/ 149565 w 621746"/>
                  <a:gd name="csY88" fmla="*/ 711214 h 716031"/>
                  <a:gd name="csX89" fmla="*/ 157735 w 621746"/>
                  <a:gd name="csY89" fmla="*/ 710591 h 716031"/>
                  <a:gd name="csX90" fmla="*/ 157735 w 621746"/>
                  <a:gd name="csY90" fmla="*/ 710589 h 716031"/>
                  <a:gd name="csX91" fmla="*/ 157803 w 621746"/>
                  <a:gd name="csY91" fmla="*/ 710521 h 716031"/>
                  <a:gd name="csX92" fmla="*/ 158842 w 621746"/>
                  <a:gd name="csY92" fmla="*/ 710037 h 716031"/>
                  <a:gd name="csX93" fmla="*/ 163411 w 621746"/>
                  <a:gd name="csY93" fmla="*/ 709898 h 716031"/>
                  <a:gd name="csX94" fmla="*/ 164934 w 621746"/>
                  <a:gd name="csY94" fmla="*/ 710382 h 716031"/>
                  <a:gd name="csX95" fmla="*/ 166457 w 621746"/>
                  <a:gd name="csY95" fmla="*/ 708444 h 716031"/>
                  <a:gd name="csX96" fmla="*/ 172550 w 621746"/>
                  <a:gd name="csY96" fmla="*/ 700140 h 716031"/>
                  <a:gd name="csX97" fmla="*/ 175735 w 621746"/>
                  <a:gd name="csY97" fmla="*/ 694881 h 716031"/>
                  <a:gd name="csX98" fmla="*/ 175737 w 621746"/>
                  <a:gd name="csY98" fmla="*/ 694881 h 716031"/>
                  <a:gd name="csX99" fmla="*/ 184740 w 621746"/>
                  <a:gd name="csY99" fmla="*/ 682423 h 716031"/>
                  <a:gd name="csX100" fmla="*/ 191525 w 621746"/>
                  <a:gd name="csY100" fmla="*/ 675503 h 716031"/>
                  <a:gd name="csX101" fmla="*/ 204474 w 621746"/>
                  <a:gd name="csY101" fmla="*/ 659588 h 716031"/>
                  <a:gd name="csX102" fmla="*/ 206968 w 621746"/>
                  <a:gd name="csY102" fmla="*/ 657096 h 716031"/>
                  <a:gd name="csX103" fmla="*/ 211885 w 621746"/>
                  <a:gd name="csY103" fmla="*/ 656403 h 716031"/>
                  <a:gd name="csX104" fmla="*/ 216248 w 621746"/>
                  <a:gd name="csY104" fmla="*/ 658131 h 716031"/>
                  <a:gd name="csX105" fmla="*/ 221372 w 621746"/>
                  <a:gd name="csY105" fmla="*/ 662907 h 716031"/>
                  <a:gd name="csX106" fmla="*/ 221367 w 621746"/>
                  <a:gd name="csY106" fmla="*/ 662912 h 716031"/>
                  <a:gd name="csX107" fmla="*/ 254257 w 621746"/>
                  <a:gd name="csY107" fmla="*/ 673361 h 716031"/>
                  <a:gd name="csX108" fmla="*/ 272329 w 621746"/>
                  <a:gd name="csY108" fmla="*/ 674954 h 716031"/>
                  <a:gd name="csX109" fmla="*/ 295249 w 621746"/>
                  <a:gd name="csY109" fmla="*/ 691007 h 716031"/>
                  <a:gd name="csX110" fmla="*/ 301550 w 621746"/>
                  <a:gd name="csY110" fmla="*/ 697305 h 716031"/>
                  <a:gd name="csX111" fmla="*/ 303628 w 621746"/>
                  <a:gd name="csY111" fmla="*/ 699520 h 716031"/>
                  <a:gd name="csX112" fmla="*/ 303628 w 621746"/>
                  <a:gd name="csY112" fmla="*/ 699659 h 716031"/>
                  <a:gd name="csX113" fmla="*/ 304667 w 621746"/>
                  <a:gd name="csY113" fmla="*/ 699659 h 716031"/>
                  <a:gd name="csX114" fmla="*/ 306745 w 621746"/>
                  <a:gd name="csY114" fmla="*/ 699659 h 716031"/>
                  <a:gd name="csX115" fmla="*/ 310137 w 621746"/>
                  <a:gd name="csY115" fmla="*/ 693500 h 716031"/>
                  <a:gd name="csX116" fmla="*/ 310692 w 621746"/>
                  <a:gd name="csY116" fmla="*/ 690385 h 716031"/>
                  <a:gd name="csX117" fmla="*/ 313047 w 621746"/>
                  <a:gd name="csY117" fmla="*/ 684157 h 716031"/>
                  <a:gd name="csX118" fmla="*/ 313047 w 621746"/>
                  <a:gd name="csY118" fmla="*/ 684019 h 716031"/>
                  <a:gd name="csX119" fmla="*/ 313531 w 621746"/>
                  <a:gd name="csY119" fmla="*/ 675576 h 716031"/>
                  <a:gd name="csX120" fmla="*/ 313531 w 621746"/>
                  <a:gd name="csY120" fmla="*/ 675370 h 716031"/>
                  <a:gd name="csX121" fmla="*/ 324470 w 621746"/>
                  <a:gd name="csY121" fmla="*/ 670526 h 716031"/>
                  <a:gd name="csX122" fmla="*/ 335757 w 621746"/>
                  <a:gd name="csY122" fmla="*/ 671703 h 716031"/>
                  <a:gd name="csX123" fmla="*/ 336034 w 621746"/>
                  <a:gd name="csY123" fmla="*/ 671841 h 716031"/>
                  <a:gd name="csX124" fmla="*/ 361793 w 621746"/>
                  <a:gd name="csY124" fmla="*/ 676201 h 716031"/>
                  <a:gd name="csX125" fmla="*/ 364002 w 621746"/>
                  <a:gd name="csY125" fmla="*/ 676199 h 716031"/>
                  <a:gd name="csX126" fmla="*/ 372934 w 621746"/>
                  <a:gd name="csY126" fmla="*/ 679936 h 716031"/>
                  <a:gd name="csX127" fmla="*/ 384705 w 621746"/>
                  <a:gd name="csY127" fmla="*/ 685402 h 716031"/>
                  <a:gd name="csX128" fmla="*/ 384843 w 621746"/>
                  <a:gd name="csY128" fmla="*/ 684503 h 716031"/>
                  <a:gd name="csX129" fmla="*/ 389135 w 621746"/>
                  <a:gd name="csY129" fmla="*/ 669971 h 716031"/>
                  <a:gd name="csX130" fmla="*/ 394953 w 621746"/>
                  <a:gd name="csY130" fmla="*/ 647759 h 716031"/>
                  <a:gd name="csX131" fmla="*/ 395298 w 621746"/>
                  <a:gd name="csY131" fmla="*/ 631773 h 716031"/>
                  <a:gd name="csX132" fmla="*/ 393014 w 621746"/>
                  <a:gd name="csY132" fmla="*/ 623953 h 716031"/>
                  <a:gd name="csX133" fmla="*/ 391907 w 621746"/>
                  <a:gd name="csY133" fmla="*/ 612605 h 716031"/>
                  <a:gd name="csX134" fmla="*/ 391907 w 621746"/>
                  <a:gd name="csY134" fmla="*/ 608938 h 716031"/>
                  <a:gd name="csX135" fmla="*/ 397860 w 621746"/>
                  <a:gd name="csY135" fmla="*/ 588315 h 716031"/>
                  <a:gd name="csX136" fmla="*/ 404785 w 621746"/>
                  <a:gd name="csY136" fmla="*/ 577383 h 716031"/>
                  <a:gd name="csX137" fmla="*/ 407208 w 621746"/>
                  <a:gd name="csY137" fmla="*/ 571640 h 716031"/>
                  <a:gd name="csX138" fmla="*/ 414339 w 621746"/>
                  <a:gd name="csY138" fmla="*/ 555238 h 716031"/>
                  <a:gd name="csX139" fmla="*/ 432341 w 621746"/>
                  <a:gd name="csY139" fmla="*/ 546657 h 716031"/>
                  <a:gd name="csX140" fmla="*/ 440928 w 621746"/>
                  <a:gd name="csY140" fmla="*/ 543751 h 716031"/>
                  <a:gd name="csX141" fmla="*/ 460246 w 621746"/>
                  <a:gd name="csY141" fmla="*/ 538630 h 716031"/>
                  <a:gd name="csX142" fmla="*/ 476171 w 621746"/>
                  <a:gd name="csY142" fmla="*/ 534477 h 716031"/>
                  <a:gd name="csX143" fmla="*/ 501165 w 621746"/>
                  <a:gd name="csY143" fmla="*/ 528527 h 716031"/>
                  <a:gd name="csX144" fmla="*/ 501513 w 621746"/>
                  <a:gd name="csY144" fmla="*/ 528525 h 716031"/>
                  <a:gd name="csX145" fmla="*/ 504769 w 621746"/>
                  <a:gd name="csY145" fmla="*/ 527970 h 716031"/>
                  <a:gd name="csX146" fmla="*/ 527340 w 621746"/>
                  <a:gd name="csY146" fmla="*/ 525410 h 716031"/>
                  <a:gd name="csX147" fmla="*/ 535372 w 621746"/>
                  <a:gd name="csY147" fmla="*/ 525271 h 716031"/>
                  <a:gd name="csX148" fmla="*/ 566945 w 621746"/>
                  <a:gd name="csY148" fmla="*/ 532191 h 716031"/>
                  <a:gd name="csX149" fmla="*/ 567016 w 621746"/>
                  <a:gd name="csY149" fmla="*/ 532194 h 716031"/>
                  <a:gd name="csX150" fmla="*/ 576432 w 621746"/>
                  <a:gd name="csY150" fmla="*/ 541259 h 716031"/>
                  <a:gd name="csX151" fmla="*/ 596580 w 621746"/>
                  <a:gd name="csY151" fmla="*/ 565755 h 716031"/>
                  <a:gd name="csX152" fmla="*/ 596582 w 621746"/>
                  <a:gd name="csY152" fmla="*/ 565755 h 716031"/>
                  <a:gd name="csX153" fmla="*/ 600461 w 621746"/>
                  <a:gd name="csY153" fmla="*/ 570669 h 716031"/>
                  <a:gd name="csX154" fmla="*/ 603507 w 621746"/>
                  <a:gd name="csY154" fmla="*/ 573714 h 716031"/>
                  <a:gd name="csX155" fmla="*/ 605514 w 621746"/>
                  <a:gd name="csY155" fmla="*/ 570737 h 716031"/>
                  <a:gd name="csX156" fmla="*/ 612646 w 621746"/>
                  <a:gd name="csY156" fmla="*/ 566239 h 716031"/>
                  <a:gd name="csX157" fmla="*/ 610706 w 621746"/>
                  <a:gd name="csY157" fmla="*/ 555929 h 716031"/>
                  <a:gd name="csX158" fmla="*/ 608006 w 621746"/>
                  <a:gd name="csY158" fmla="*/ 544442 h 716031"/>
                  <a:gd name="csX159" fmla="*/ 613198 w 621746"/>
                  <a:gd name="csY159" fmla="*/ 529079 h 716031"/>
                  <a:gd name="csX160" fmla="*/ 617422 w 621746"/>
                  <a:gd name="csY160" fmla="*/ 513716 h 716031"/>
                  <a:gd name="csX161" fmla="*/ 616867 w 621746"/>
                  <a:gd name="csY161" fmla="*/ 512123 h 716031"/>
                  <a:gd name="csX162" fmla="*/ 614443 w 621746"/>
                  <a:gd name="csY162" fmla="*/ 498214 h 716031"/>
                  <a:gd name="csX163" fmla="*/ 614998 w 621746"/>
                  <a:gd name="csY163" fmla="*/ 488733 h 716031"/>
                  <a:gd name="csX164" fmla="*/ 610013 w 621746"/>
                  <a:gd name="csY164" fmla="*/ 454134 h 716031"/>
                  <a:gd name="csX165" fmla="*/ 610013 w 621746"/>
                  <a:gd name="csY165" fmla="*/ 453996 h 716031"/>
                  <a:gd name="csX166" fmla="*/ 607244 w 621746"/>
                  <a:gd name="csY166" fmla="*/ 448945 h 716031"/>
                  <a:gd name="csX167" fmla="*/ 602881 w 621746"/>
                  <a:gd name="csY167" fmla="*/ 441818 h 716031"/>
                  <a:gd name="csX168" fmla="*/ 602881 w 621746"/>
                  <a:gd name="csY168" fmla="*/ 441818 h 716031"/>
                  <a:gd name="csX169" fmla="*/ 599419 w 621746"/>
                  <a:gd name="csY169" fmla="*/ 434621 h 716031"/>
                  <a:gd name="csX170" fmla="*/ 587719 w 621746"/>
                  <a:gd name="csY170" fmla="*/ 421057 h 716031"/>
                  <a:gd name="csX171" fmla="*/ 578232 w 621746"/>
                  <a:gd name="csY171" fmla="*/ 414137 h 716031"/>
                  <a:gd name="csX172" fmla="*/ 574702 w 621746"/>
                  <a:gd name="csY172" fmla="*/ 402856 h 716031"/>
                  <a:gd name="csX173" fmla="*/ 574702 w 621746"/>
                  <a:gd name="csY173" fmla="*/ 402718 h 716031"/>
                  <a:gd name="csX174" fmla="*/ 574424 w 621746"/>
                  <a:gd name="csY174" fmla="*/ 400573 h 716031"/>
                  <a:gd name="csX175" fmla="*/ 573179 w 621746"/>
                  <a:gd name="csY175" fmla="*/ 398290 h 716031"/>
                  <a:gd name="csX176" fmla="*/ 572902 w 621746"/>
                  <a:gd name="csY176" fmla="*/ 397322 h 716031"/>
                  <a:gd name="csX177" fmla="*/ 573247 w 621746"/>
                  <a:gd name="csY177" fmla="*/ 392340 h 716031"/>
                  <a:gd name="csX178" fmla="*/ 573802 w 621746"/>
                  <a:gd name="csY178" fmla="*/ 383620 h 716031"/>
                  <a:gd name="csX179" fmla="*/ 567709 w 621746"/>
                  <a:gd name="csY179" fmla="*/ 369434 h 716031"/>
                  <a:gd name="csX180" fmla="*/ 551092 w 621746"/>
                  <a:gd name="csY180" fmla="*/ 368466 h 716031"/>
                  <a:gd name="csX181" fmla="*/ 533367 w 621746"/>
                  <a:gd name="csY181" fmla="*/ 367428 h 716031"/>
                  <a:gd name="csX182" fmla="*/ 501725 w 621746"/>
                  <a:gd name="csY182" fmla="*/ 361962 h 716031"/>
                  <a:gd name="csX183" fmla="*/ 483862 w 621746"/>
                  <a:gd name="csY183" fmla="*/ 351375 h 716031"/>
                  <a:gd name="csX184" fmla="*/ 479638 w 621746"/>
                  <a:gd name="csY184" fmla="*/ 345147 h 716031"/>
                  <a:gd name="csX185" fmla="*/ 472368 w 621746"/>
                  <a:gd name="csY185" fmla="*/ 329578 h 716031"/>
                  <a:gd name="csX186" fmla="*/ 468422 w 621746"/>
                  <a:gd name="csY186" fmla="*/ 319819 h 716031"/>
                  <a:gd name="csX187" fmla="*/ 466621 w 621746"/>
                  <a:gd name="csY187" fmla="*/ 314353 h 716031"/>
                  <a:gd name="csX188" fmla="*/ 471468 w 621746"/>
                  <a:gd name="csY188" fmla="*/ 300235 h 716031"/>
                  <a:gd name="csX189" fmla="*/ 471745 w 621746"/>
                  <a:gd name="csY189" fmla="*/ 299542 h 716031"/>
                  <a:gd name="csX190" fmla="*/ 464475 w 621746"/>
                  <a:gd name="csY190" fmla="*/ 254839 h 716031"/>
                  <a:gd name="csX191" fmla="*/ 462397 w 621746"/>
                  <a:gd name="csY191" fmla="*/ 246813 h 716031"/>
                  <a:gd name="csX192" fmla="*/ 448826 w 621746"/>
                  <a:gd name="csY192" fmla="*/ 226400 h 716031"/>
                  <a:gd name="csX193" fmla="*/ 427916 w 621746"/>
                  <a:gd name="csY193" fmla="*/ 211384 h 716031"/>
                  <a:gd name="csX194" fmla="*/ 412405 w 621746"/>
                  <a:gd name="csY194" fmla="*/ 210762 h 716031"/>
                  <a:gd name="csX195" fmla="*/ 386162 w 621746"/>
                  <a:gd name="csY195" fmla="*/ 200036 h 716031"/>
                  <a:gd name="csX196" fmla="*/ 367051 w 621746"/>
                  <a:gd name="csY196" fmla="*/ 189865 h 716031"/>
                  <a:gd name="csX197" fmla="*/ 347316 w 621746"/>
                  <a:gd name="csY197" fmla="*/ 183638 h 716031"/>
                  <a:gd name="csX198" fmla="*/ 341637 w 621746"/>
                  <a:gd name="csY198" fmla="*/ 181493 h 716031"/>
                  <a:gd name="csX199" fmla="*/ 326058 w 621746"/>
                  <a:gd name="csY199" fmla="*/ 168207 h 716031"/>
                  <a:gd name="csX200" fmla="*/ 318304 w 621746"/>
                  <a:gd name="csY200" fmla="*/ 160457 h 716031"/>
                  <a:gd name="csX201" fmla="*/ 305356 w 621746"/>
                  <a:gd name="csY201" fmla="*/ 156997 h 716031"/>
                  <a:gd name="csX202" fmla="*/ 303487 w 621746"/>
                  <a:gd name="csY202" fmla="*/ 156994 h 716031"/>
                  <a:gd name="csX203" fmla="*/ 249617 w 621746"/>
                  <a:gd name="csY203" fmla="*/ 143914 h 716031"/>
                  <a:gd name="csX204" fmla="*/ 249617 w 621746"/>
                  <a:gd name="csY204" fmla="*/ 143914 h 716031"/>
                  <a:gd name="csX205" fmla="*/ 246709 w 621746"/>
                  <a:gd name="csY205" fmla="*/ 142322 h 716031"/>
                  <a:gd name="csX206" fmla="*/ 238400 w 621746"/>
                  <a:gd name="csY206" fmla="*/ 136508 h 716031"/>
                  <a:gd name="csX207" fmla="*/ 238330 w 621746"/>
                  <a:gd name="csY207" fmla="*/ 136510 h 716031"/>
                  <a:gd name="csX208" fmla="*/ 224897 w 621746"/>
                  <a:gd name="csY208" fmla="*/ 126130 h 716031"/>
                  <a:gd name="csX209" fmla="*/ 220605 w 621746"/>
                  <a:gd name="csY209" fmla="*/ 115820 h 716031"/>
                  <a:gd name="csX210" fmla="*/ 218666 w 621746"/>
                  <a:gd name="csY210" fmla="*/ 109731 h 716031"/>
                  <a:gd name="csX211" fmla="*/ 213335 w 621746"/>
                  <a:gd name="csY211" fmla="*/ 85374 h 716031"/>
                  <a:gd name="csX212" fmla="*/ 215135 w 621746"/>
                  <a:gd name="csY212" fmla="*/ 69043 h 716031"/>
                  <a:gd name="csX213" fmla="*/ 217559 w 621746"/>
                  <a:gd name="csY213" fmla="*/ 43577 h 716031"/>
                  <a:gd name="csX214" fmla="*/ 217004 w 621746"/>
                  <a:gd name="csY214" fmla="*/ 22541 h 716031"/>
                  <a:gd name="csX215" fmla="*/ 215549 w 621746"/>
                  <a:gd name="csY215" fmla="*/ 19565 h 716031"/>
                  <a:gd name="csX216" fmla="*/ 204333 w 621746"/>
                  <a:gd name="csY216" fmla="*/ 5240 h 716031"/>
                  <a:gd name="csX217" fmla="*/ 203987 w 621746"/>
                  <a:gd name="csY217" fmla="*/ 5240 h 716031"/>
                  <a:gd name="csX218" fmla="*/ 203294 w 621746"/>
                  <a:gd name="csY218" fmla="*/ 5172 h 716031"/>
                  <a:gd name="csX219" fmla="*/ 187092 w 621746"/>
                  <a:gd name="csY219" fmla="*/ 3718 h 716031"/>
                  <a:gd name="csX220" fmla="*/ 184391 w 621746"/>
                  <a:gd name="csY220" fmla="*/ 3715 h 716031"/>
                  <a:gd name="csX221" fmla="*/ 150324 w 621746"/>
                  <a:gd name="csY221" fmla="*/ 8629 h 716031"/>
                  <a:gd name="csX222" fmla="*/ 137652 w 621746"/>
                  <a:gd name="csY222" fmla="*/ 21016 h 716031"/>
                  <a:gd name="csX223" fmla="*/ 130728 w 621746"/>
                  <a:gd name="csY223" fmla="*/ 30152 h 716031"/>
                  <a:gd name="csX224" fmla="*/ 130731 w 621746"/>
                  <a:gd name="csY224" fmla="*/ 30152 h 716031"/>
                  <a:gd name="csX225" fmla="*/ 128100 w 621746"/>
                  <a:gd name="csY225" fmla="*/ 33612 h 716031"/>
                  <a:gd name="csX226" fmla="*/ 118959 w 621746"/>
                  <a:gd name="csY226" fmla="*/ 42954 h 716031"/>
                  <a:gd name="csX227" fmla="*/ 111896 w 621746"/>
                  <a:gd name="csY227" fmla="*/ 47937 h 716031"/>
                  <a:gd name="csX228" fmla="*/ 88977 w 621746"/>
                  <a:gd name="csY228" fmla="*/ 57901 h 716031"/>
                  <a:gd name="csX229" fmla="*/ 79006 w 621746"/>
                  <a:gd name="csY229" fmla="*/ 63300 h 716031"/>
                  <a:gd name="csX230" fmla="*/ 63495 w 621746"/>
                  <a:gd name="csY230" fmla="*/ 70981 h 716031"/>
                  <a:gd name="csX231" fmla="*/ 63498 w 621746"/>
                  <a:gd name="csY231" fmla="*/ 70978 h 716031"/>
                  <a:gd name="csX232" fmla="*/ 60452 w 621746"/>
                  <a:gd name="csY232" fmla="*/ 71739 h 716031"/>
                  <a:gd name="csX233" fmla="*/ 46880 w 621746"/>
                  <a:gd name="csY233" fmla="*/ 73194 h 716031"/>
                  <a:gd name="csX234" fmla="*/ 45496 w 621746"/>
                  <a:gd name="csY234" fmla="*/ 73194 h 716031"/>
                  <a:gd name="csX235" fmla="*/ 27078 w 621746"/>
                  <a:gd name="csY235" fmla="*/ 72155 h 716031"/>
                  <a:gd name="csX236" fmla="*/ 11428 w 621746"/>
                  <a:gd name="csY236" fmla="*/ 67727 h 716031"/>
                  <a:gd name="csX237" fmla="*/ 8866 w 621746"/>
                  <a:gd name="csY237" fmla="*/ 66896 h 716031"/>
                  <a:gd name="csX238" fmla="*/ 4019 w 621746"/>
                  <a:gd name="csY238" fmla="*/ 66064 h 716031"/>
                  <a:gd name="csX239" fmla="*/ 3881 w 621746"/>
                  <a:gd name="csY239" fmla="*/ 66064 h 716031"/>
                  <a:gd name="csX240" fmla="*/ 3881 w 621746"/>
                  <a:gd name="csY240" fmla="*/ 66064 h 716031"/>
                  <a:gd name="csX241" fmla="*/ 4019 w 621746"/>
                  <a:gd name="csY241" fmla="*/ 66064 h 716031"/>
                  <a:gd name="csX242" fmla="*/ 6929 w 621746"/>
                  <a:gd name="csY242" fmla="*/ 88763 h 716031"/>
                  <a:gd name="csX243" fmla="*/ 5 w 621746"/>
                  <a:gd name="csY243" fmla="*/ 64129 h 716031"/>
                  <a:gd name="csX244" fmla="*/ 5 w 621746"/>
                  <a:gd name="csY244" fmla="*/ 63713 h 716031"/>
                  <a:gd name="csX245" fmla="*/ 2289 w 621746"/>
                  <a:gd name="csY245" fmla="*/ 62191 h 716031"/>
                  <a:gd name="csX246" fmla="*/ 4645 w 621746"/>
                  <a:gd name="csY246" fmla="*/ 62468 h 716031"/>
                  <a:gd name="csX247" fmla="*/ 10392 w 621746"/>
                  <a:gd name="csY247" fmla="*/ 63506 h 716031"/>
                  <a:gd name="csX248" fmla="*/ 12886 w 621746"/>
                  <a:gd name="csY248" fmla="*/ 64338 h 716031"/>
                  <a:gd name="csX249" fmla="*/ 27910 w 621746"/>
                  <a:gd name="csY249" fmla="*/ 68627 h 716031"/>
                  <a:gd name="csX250" fmla="*/ 45705 w 621746"/>
                  <a:gd name="csY250" fmla="*/ 69595 h 716031"/>
                  <a:gd name="csX251" fmla="*/ 47087 w 621746"/>
                  <a:gd name="csY251" fmla="*/ 69595 h 716031"/>
                  <a:gd name="csX252" fmla="*/ 59065 w 621746"/>
                  <a:gd name="csY252" fmla="*/ 68418 h 716031"/>
                  <a:gd name="csX253" fmla="*/ 63220 w 621746"/>
                  <a:gd name="csY253" fmla="*/ 67450 h 716031"/>
                  <a:gd name="csX254" fmla="*/ 63220 w 621746"/>
                  <a:gd name="csY254" fmla="*/ 67450 h 716031"/>
                  <a:gd name="csX255" fmla="*/ 76653 w 621746"/>
                  <a:gd name="csY255" fmla="*/ 60530 h 716031"/>
                  <a:gd name="csX256" fmla="*/ 88841 w 621746"/>
                  <a:gd name="csY256" fmla="*/ 54371 h 716031"/>
                  <a:gd name="csX257" fmla="*/ 88841 w 621746"/>
                  <a:gd name="csY257" fmla="*/ 54371 h 716031"/>
                  <a:gd name="csX258" fmla="*/ 109405 w 621746"/>
                  <a:gd name="csY258" fmla="*/ 45306 h 716031"/>
                  <a:gd name="csX259" fmla="*/ 116952 w 621746"/>
                  <a:gd name="csY259" fmla="*/ 39978 h 716031"/>
                  <a:gd name="csX260" fmla="*/ 116952 w 621746"/>
                  <a:gd name="csY260" fmla="*/ 39978 h 716031"/>
                  <a:gd name="csX261" fmla="*/ 124845 w 621746"/>
                  <a:gd name="csY261" fmla="*/ 31742 h 716031"/>
                  <a:gd name="csX262" fmla="*/ 127823 w 621746"/>
                  <a:gd name="csY262" fmla="*/ 27866 h 716031"/>
                  <a:gd name="csX263" fmla="*/ 134263 w 621746"/>
                  <a:gd name="csY263" fmla="*/ 19285 h 716031"/>
                  <a:gd name="csX264" fmla="*/ 148390 w 621746"/>
                  <a:gd name="csY264" fmla="*/ 5583 h 716031"/>
                  <a:gd name="csX265" fmla="*/ 184533 w 621746"/>
                  <a:gd name="csY265" fmla="*/ 116 h 716031"/>
                  <a:gd name="csX266" fmla="*/ 187231 w 621746"/>
                  <a:gd name="csY266" fmla="*/ 119 h 716031"/>
                  <a:gd name="csX267" fmla="*/ 203781 w 621746"/>
                  <a:gd name="csY267" fmla="*/ 1641 h 716031"/>
                  <a:gd name="csX268" fmla="*/ 204333 w 621746"/>
                  <a:gd name="csY268" fmla="*/ 1641 h 716031"/>
                  <a:gd name="csX269" fmla="*/ 219221 w 621746"/>
                  <a:gd name="csY269" fmla="*/ 18110 h 716031"/>
                  <a:gd name="csX270" fmla="*/ 220676 w 621746"/>
                  <a:gd name="csY270" fmla="*/ 20948 h 716031"/>
                  <a:gd name="csX271" fmla="*/ 221644 w 621746"/>
                  <a:gd name="csY271" fmla="*/ 43715 h 716031"/>
                  <a:gd name="csX272" fmla="*/ 218875 w 621746"/>
                  <a:gd name="csY272" fmla="*/ 70494 h 716031"/>
                  <a:gd name="csX273" fmla="*/ 218875 w 621746"/>
                  <a:gd name="csY273" fmla="*/ 70494 h 716031"/>
                  <a:gd name="csX274" fmla="*/ 217420 w 621746"/>
                  <a:gd name="csY274" fmla="*/ 85096 h 716031"/>
                  <a:gd name="csX275" fmla="*/ 222544 w 621746"/>
                  <a:gd name="csY275" fmla="*/ 108693 h 716031"/>
                  <a:gd name="csX276" fmla="*/ 224551 w 621746"/>
                  <a:gd name="csY276" fmla="*/ 114852 h 716031"/>
                  <a:gd name="csX277" fmla="*/ 228359 w 621746"/>
                  <a:gd name="csY277" fmla="*/ 124124 h 716031"/>
                  <a:gd name="csX278" fmla="*/ 240824 w 621746"/>
                  <a:gd name="csY278" fmla="*/ 133534 h 716031"/>
                  <a:gd name="csX279" fmla="*/ 241101 w 621746"/>
                  <a:gd name="csY279" fmla="*/ 133741 h 716031"/>
                  <a:gd name="csX280" fmla="*/ 241724 w 621746"/>
                  <a:gd name="csY280" fmla="*/ 134295 h 716031"/>
                  <a:gd name="csX281" fmla="*/ 248787 w 621746"/>
                  <a:gd name="csY281" fmla="*/ 139139 h 716031"/>
                  <a:gd name="csX282" fmla="*/ 252249 w 621746"/>
                  <a:gd name="csY282" fmla="*/ 141006 h 716031"/>
                  <a:gd name="csX283" fmla="*/ 303833 w 621746"/>
                  <a:gd name="csY283" fmla="*/ 153325 h 716031"/>
                  <a:gd name="csX284" fmla="*/ 305701 w 621746"/>
                  <a:gd name="csY284" fmla="*/ 153325 h 716031"/>
                  <a:gd name="csX285" fmla="*/ 320657 w 621746"/>
                  <a:gd name="csY285" fmla="*/ 157339 h 716031"/>
                  <a:gd name="csX286" fmla="*/ 330005 w 621746"/>
                  <a:gd name="csY286" fmla="*/ 166820 h 716031"/>
                  <a:gd name="csX287" fmla="*/ 343092 w 621746"/>
                  <a:gd name="csY287" fmla="*/ 178030 h 716031"/>
                  <a:gd name="csX288" fmla="*/ 349601 w 621746"/>
                  <a:gd name="csY288" fmla="*/ 180452 h 716031"/>
                  <a:gd name="csX289" fmla="*/ 368019 w 621746"/>
                  <a:gd name="csY289" fmla="*/ 186266 h 716031"/>
                  <a:gd name="csX290" fmla="*/ 389690 w 621746"/>
                  <a:gd name="csY290" fmla="*/ 197892 h 716031"/>
                  <a:gd name="csX291" fmla="*/ 412125 w 621746"/>
                  <a:gd name="csY291" fmla="*/ 207163 h 716031"/>
                  <a:gd name="csX292" fmla="*/ 429505 w 621746"/>
                  <a:gd name="csY292" fmla="*/ 207924 h 716031"/>
                  <a:gd name="csX293" fmla="*/ 452076 w 621746"/>
                  <a:gd name="csY293" fmla="*/ 223977 h 716031"/>
                  <a:gd name="csX294" fmla="*/ 466616 w 621746"/>
                  <a:gd name="csY294" fmla="*/ 246052 h 716031"/>
                  <a:gd name="csX295" fmla="*/ 468623 w 621746"/>
                  <a:gd name="csY295" fmla="*/ 254010 h 716031"/>
                  <a:gd name="csX296" fmla="*/ 475754 w 621746"/>
                  <a:gd name="csY296" fmla="*/ 300719 h 716031"/>
                  <a:gd name="csX297" fmla="*/ 475409 w 621746"/>
                  <a:gd name="csY297" fmla="*/ 301480 h 716031"/>
                  <a:gd name="csX298" fmla="*/ 470840 w 621746"/>
                  <a:gd name="csY298" fmla="*/ 314212 h 716031"/>
                  <a:gd name="csX299" fmla="*/ 472295 w 621746"/>
                  <a:gd name="csY299" fmla="*/ 318365 h 716031"/>
                  <a:gd name="csX300" fmla="*/ 476380 w 621746"/>
                  <a:gd name="csY300" fmla="*/ 328537 h 716031"/>
                  <a:gd name="csX301" fmla="*/ 483166 w 621746"/>
                  <a:gd name="csY301" fmla="*/ 343139 h 716031"/>
                  <a:gd name="csX302" fmla="*/ 487528 w 621746"/>
                  <a:gd name="csY302" fmla="*/ 349575 h 716031"/>
                  <a:gd name="csX303" fmla="*/ 503246 w 621746"/>
                  <a:gd name="csY303" fmla="*/ 358572 h 716031"/>
                  <a:gd name="csX304" fmla="*/ 533642 w 621746"/>
                  <a:gd name="csY304" fmla="*/ 363900 h 716031"/>
                  <a:gd name="csX305" fmla="*/ 551576 w 621746"/>
                  <a:gd name="csY305" fmla="*/ 364938 h 716031"/>
                  <a:gd name="csX306" fmla="*/ 567987 w 621746"/>
                  <a:gd name="csY306" fmla="*/ 365906 h 716031"/>
                  <a:gd name="csX307" fmla="*/ 577957 w 621746"/>
                  <a:gd name="csY307" fmla="*/ 383829 h 716031"/>
                  <a:gd name="csX308" fmla="*/ 577403 w 621746"/>
                  <a:gd name="csY308" fmla="*/ 392756 h 716031"/>
                  <a:gd name="csX309" fmla="*/ 577057 w 621746"/>
                  <a:gd name="csY309" fmla="*/ 397045 h 716031"/>
                  <a:gd name="csX310" fmla="*/ 578373 w 621746"/>
                  <a:gd name="csY310" fmla="*/ 399605 h 716031"/>
                  <a:gd name="csX311" fmla="*/ 578858 w 621746"/>
                  <a:gd name="csY311" fmla="*/ 403133 h 716031"/>
                  <a:gd name="csX312" fmla="*/ 578855 w 621746"/>
                  <a:gd name="csY312" fmla="*/ 403136 h 716031"/>
                  <a:gd name="csX313" fmla="*/ 581762 w 621746"/>
                  <a:gd name="csY313" fmla="*/ 412340 h 716031"/>
                  <a:gd name="csX314" fmla="*/ 588826 w 621746"/>
                  <a:gd name="csY314" fmla="*/ 417667 h 716031"/>
                  <a:gd name="csX315" fmla="*/ 603436 w 621746"/>
                  <a:gd name="csY315" fmla="*/ 433653 h 716031"/>
                  <a:gd name="csX316" fmla="*/ 606205 w 621746"/>
                  <a:gd name="csY316" fmla="*/ 439673 h 716031"/>
                  <a:gd name="csX317" fmla="*/ 606205 w 621746"/>
                  <a:gd name="csY317" fmla="*/ 439673 h 716031"/>
                  <a:gd name="csX318" fmla="*/ 611190 w 621746"/>
                  <a:gd name="csY318" fmla="*/ 447839 h 716031"/>
                  <a:gd name="csX319" fmla="*/ 613475 w 621746"/>
                  <a:gd name="csY319" fmla="*/ 452199 h 716031"/>
                  <a:gd name="csX320" fmla="*/ 613546 w 621746"/>
                  <a:gd name="csY320" fmla="*/ 452199 h 716031"/>
                  <a:gd name="csX321" fmla="*/ 619225 w 621746"/>
                  <a:gd name="csY321" fmla="*/ 489152 h 716031"/>
                  <a:gd name="csX322" fmla="*/ 618670 w 621746"/>
                  <a:gd name="csY322" fmla="*/ 498424 h 716031"/>
                  <a:gd name="csX323" fmla="*/ 620816 w 621746"/>
                  <a:gd name="csY323" fmla="*/ 510881 h 716031"/>
                  <a:gd name="csX324" fmla="*/ 621716 w 621746"/>
                  <a:gd name="csY324" fmla="*/ 513719 h 716031"/>
                  <a:gd name="csX325" fmla="*/ 621716 w 621746"/>
                  <a:gd name="csY325" fmla="*/ 513716 h 716031"/>
                  <a:gd name="csX326" fmla="*/ 616730 w 621746"/>
                  <a:gd name="csY326" fmla="*/ 531362 h 716031"/>
                  <a:gd name="csX327" fmla="*/ 612300 w 621746"/>
                  <a:gd name="csY327" fmla="*/ 544648 h 716031"/>
                  <a:gd name="csX328" fmla="*/ 614862 w 621746"/>
                  <a:gd name="csY328" fmla="*/ 554958 h 716031"/>
                  <a:gd name="csX329" fmla="*/ 614517 w 621746"/>
                  <a:gd name="csY329" fmla="*/ 569628 h 716031"/>
                  <a:gd name="csX330" fmla="*/ 614514 w 621746"/>
                  <a:gd name="csY330" fmla="*/ 569631 h 716031"/>
                  <a:gd name="csX331" fmla="*/ 608906 w 621746"/>
                  <a:gd name="csY331" fmla="*/ 573091 h 716031"/>
                  <a:gd name="csX332" fmla="*/ 606760 w 621746"/>
                  <a:gd name="csY332" fmla="*/ 577451 h 716031"/>
                  <a:gd name="csX333" fmla="*/ 606276 w 621746"/>
                  <a:gd name="csY333" fmla="*/ 578419 h 716031"/>
                  <a:gd name="csX334" fmla="*/ 603436 w 621746"/>
                  <a:gd name="csY334" fmla="*/ 578487 h 716031"/>
                  <a:gd name="csX335" fmla="*/ 597689 w 621746"/>
                  <a:gd name="csY335" fmla="*/ 573021 h 716031"/>
                  <a:gd name="csX336" fmla="*/ 593466 w 621746"/>
                  <a:gd name="csY336" fmla="*/ 567622 h 716031"/>
                  <a:gd name="csX337" fmla="*/ 573870 w 621746"/>
                  <a:gd name="csY337" fmla="*/ 543817 h 716031"/>
                  <a:gd name="csX338" fmla="*/ 564383 w 621746"/>
                  <a:gd name="csY338" fmla="*/ 534752 h 716031"/>
                  <a:gd name="csX339" fmla="*/ 564315 w 621746"/>
                  <a:gd name="csY339" fmla="*/ 534754 h 716031"/>
                  <a:gd name="csX340" fmla="*/ 535788 w 621746"/>
                  <a:gd name="csY340" fmla="*/ 528872 h 716031"/>
                  <a:gd name="csX341" fmla="*/ 527547 w 621746"/>
                  <a:gd name="csY341" fmla="*/ 529011 h 716031"/>
                  <a:gd name="csX342" fmla="*/ 505737 w 621746"/>
                  <a:gd name="csY342" fmla="*/ 531503 h 716031"/>
                  <a:gd name="csX343" fmla="*/ 501929 w 621746"/>
                  <a:gd name="csY343" fmla="*/ 531987 h 716031"/>
                  <a:gd name="csX344" fmla="*/ 501306 w 621746"/>
                  <a:gd name="csY344" fmla="*/ 531987 h 716031"/>
                  <a:gd name="csX345" fmla="*/ 477835 w 621746"/>
                  <a:gd name="csY345" fmla="*/ 537731 h 716031"/>
                  <a:gd name="csX346" fmla="*/ 460455 w 621746"/>
                  <a:gd name="csY346" fmla="*/ 542091 h 716031"/>
                  <a:gd name="csX347" fmla="*/ 442870 w 621746"/>
                  <a:gd name="csY347" fmla="*/ 546934 h 716031"/>
                  <a:gd name="csX348" fmla="*/ 433315 w 621746"/>
                  <a:gd name="csY348" fmla="*/ 550049 h 716031"/>
                  <a:gd name="csX349" fmla="*/ 433312 w 621746"/>
                  <a:gd name="csY349" fmla="*/ 550047 h 716031"/>
                  <a:gd name="csX350" fmla="*/ 417733 w 621746"/>
                  <a:gd name="csY350" fmla="*/ 557522 h 716031"/>
                  <a:gd name="csX351" fmla="*/ 411641 w 621746"/>
                  <a:gd name="csY351" fmla="*/ 571362 h 716031"/>
                  <a:gd name="csX352" fmla="*/ 408802 w 621746"/>
                  <a:gd name="csY352" fmla="*/ 578767 h 716031"/>
                  <a:gd name="csX353" fmla="*/ 401600 w 621746"/>
                  <a:gd name="csY353" fmla="*/ 590115 h 716031"/>
                  <a:gd name="csX354" fmla="*/ 401600 w 621746"/>
                  <a:gd name="csY354" fmla="*/ 590112 h 716031"/>
                  <a:gd name="csX355" fmla="*/ 396337 w 621746"/>
                  <a:gd name="csY355" fmla="*/ 608726 h 716031"/>
                  <a:gd name="csX356" fmla="*/ 396337 w 621746"/>
                  <a:gd name="csY356" fmla="*/ 612464 h 716031"/>
                  <a:gd name="csX357" fmla="*/ 397444 w 621746"/>
                  <a:gd name="csY357" fmla="*/ 623189 h 716031"/>
                  <a:gd name="csX358" fmla="*/ 399038 w 621746"/>
                  <a:gd name="csY358" fmla="*/ 629555 h 716031"/>
                  <a:gd name="csX359" fmla="*/ 399038 w 621746"/>
                  <a:gd name="csY359" fmla="*/ 629558 h 716031"/>
                  <a:gd name="csX360" fmla="*/ 399315 w 621746"/>
                  <a:gd name="csY360" fmla="*/ 648104 h 716031"/>
                  <a:gd name="csX361" fmla="*/ 392875 w 621746"/>
                  <a:gd name="csY361" fmla="*/ 671839 h 716031"/>
                  <a:gd name="csX362" fmla="*/ 392875 w 621746"/>
                  <a:gd name="csY362" fmla="*/ 671839 h 716031"/>
                  <a:gd name="csX363" fmla="*/ 389274 w 621746"/>
                  <a:gd name="csY363" fmla="*/ 684848 h 716031"/>
                  <a:gd name="csX364" fmla="*/ 388929 w 621746"/>
                  <a:gd name="csY364" fmla="*/ 686992 h 716031"/>
                  <a:gd name="csX365" fmla="*/ 388997 w 621746"/>
                  <a:gd name="csY365" fmla="*/ 687960 h 716031"/>
                  <a:gd name="csX366" fmla="*/ 386641 w 621746"/>
                  <a:gd name="csY366" fmla="*/ 689344 h 716031"/>
                  <a:gd name="csX367" fmla="*/ 371408 w 621746"/>
                  <a:gd name="csY367" fmla="*/ 682907 h 716031"/>
                  <a:gd name="csX368" fmla="*/ 364415 w 621746"/>
                  <a:gd name="csY368" fmla="*/ 679654 h 716031"/>
                  <a:gd name="csX369" fmla="*/ 362202 w 621746"/>
                  <a:gd name="csY369" fmla="*/ 679656 h 716031"/>
                  <a:gd name="csX370" fmla="*/ 334990 w 621746"/>
                  <a:gd name="csY370" fmla="*/ 674951 h 716031"/>
                  <a:gd name="csX371" fmla="*/ 334783 w 621746"/>
                  <a:gd name="csY371" fmla="*/ 674951 h 716031"/>
                  <a:gd name="csX372" fmla="*/ 325158 w 621746"/>
                  <a:gd name="csY372" fmla="*/ 673913 h 716031"/>
                  <a:gd name="csX373" fmla="*/ 317818 w 621746"/>
                  <a:gd name="csY373" fmla="*/ 676335 h 716031"/>
                  <a:gd name="csX374" fmla="*/ 317818 w 621746"/>
                  <a:gd name="csY374" fmla="*/ 676335 h 716031"/>
                  <a:gd name="csX375" fmla="*/ 317263 w 621746"/>
                  <a:gd name="csY375" fmla="*/ 682633 h 716031"/>
                  <a:gd name="csX376" fmla="*/ 317263 w 621746"/>
                  <a:gd name="csY376" fmla="*/ 682771 h 716031"/>
                  <a:gd name="csX377" fmla="*/ 314494 w 621746"/>
                  <a:gd name="csY377" fmla="*/ 692113 h 716031"/>
                  <a:gd name="csX378" fmla="*/ 314494 w 621746"/>
                  <a:gd name="csY378" fmla="*/ 692113 h 716031"/>
                  <a:gd name="csX379" fmla="*/ 314633 w 621746"/>
                  <a:gd name="csY379" fmla="*/ 693152 h 716031"/>
                  <a:gd name="csX380" fmla="*/ 307224 w 621746"/>
                  <a:gd name="csY380" fmla="*/ 702910 h 716031"/>
                  <a:gd name="csX381" fmla="*/ 305217 w 621746"/>
                  <a:gd name="csY381" fmla="*/ 702910 h 716031"/>
                  <a:gd name="csX382" fmla="*/ 302448 w 621746"/>
                  <a:gd name="csY382" fmla="*/ 702633 h 716031"/>
                  <a:gd name="csX383" fmla="*/ 300925 w 621746"/>
                  <a:gd name="csY383" fmla="*/ 701388 h 716031"/>
                  <a:gd name="csX384" fmla="*/ 299195 w 621746"/>
                  <a:gd name="csY384" fmla="*/ 699520 h 716031"/>
                  <a:gd name="csX385" fmla="*/ 299193 w 621746"/>
                  <a:gd name="csY385" fmla="*/ 699518 h 716031"/>
                  <a:gd name="csX386" fmla="*/ 292752 w 621746"/>
                  <a:gd name="csY386" fmla="*/ 693081 h 716031"/>
                  <a:gd name="csX387" fmla="*/ 271149 w 621746"/>
                  <a:gd name="csY387" fmla="*/ 677927 h 716031"/>
                  <a:gd name="csX388" fmla="*/ 271152 w 621746"/>
                  <a:gd name="csY388" fmla="*/ 677927 h 716031"/>
                  <a:gd name="csX389" fmla="*/ 254811 w 621746"/>
                  <a:gd name="csY389" fmla="*/ 676612 h 716031"/>
                  <a:gd name="csX390" fmla="*/ 218320 w 621746"/>
                  <a:gd name="csY390" fmla="*/ 664293 h 716031"/>
                  <a:gd name="csX391" fmla="*/ 218320 w 621746"/>
                  <a:gd name="csY391" fmla="*/ 664155 h 716031"/>
                  <a:gd name="csX392" fmla="*/ 214513 w 621746"/>
                  <a:gd name="csY392" fmla="*/ 660765 h 716031"/>
                  <a:gd name="csX393" fmla="*/ 211535 w 621746"/>
                  <a:gd name="csY393" fmla="*/ 659588 h 716031"/>
                  <a:gd name="csX394" fmla="*/ 209457 w 621746"/>
                  <a:gd name="csY394" fmla="*/ 659795 h 716031"/>
                  <a:gd name="csX395" fmla="*/ 208350 w 621746"/>
                  <a:gd name="csY395" fmla="*/ 660901 h 716031"/>
                  <a:gd name="csX396" fmla="*/ 208350 w 621746"/>
                  <a:gd name="csY396" fmla="*/ 660904 h 716031"/>
                  <a:gd name="csX397" fmla="*/ 194849 w 621746"/>
                  <a:gd name="csY397" fmla="*/ 677512 h 716031"/>
                  <a:gd name="csX398" fmla="*/ 188202 w 621746"/>
                  <a:gd name="csY398" fmla="*/ 684293 h 716031"/>
                  <a:gd name="csX399" fmla="*/ 179615 w 621746"/>
                  <a:gd name="csY399" fmla="*/ 696057 h 716031"/>
                  <a:gd name="csX400" fmla="*/ 179615 w 621746"/>
                  <a:gd name="csY400" fmla="*/ 696057 h 716031"/>
                  <a:gd name="csX401" fmla="*/ 176431 w 621746"/>
                  <a:gd name="csY401" fmla="*/ 701456 h 716031"/>
                  <a:gd name="csX402" fmla="*/ 176431 w 621746"/>
                  <a:gd name="csY402" fmla="*/ 701456 h 716031"/>
                  <a:gd name="csX403" fmla="*/ 170129 w 621746"/>
                  <a:gd name="csY403" fmla="*/ 710037 h 716031"/>
                  <a:gd name="csX404" fmla="*/ 167360 w 621746"/>
                  <a:gd name="csY404" fmla="*/ 713704 h 716031"/>
                  <a:gd name="csX405" fmla="*/ 166667 w 621746"/>
                  <a:gd name="csY405" fmla="*/ 714326 h 716031"/>
                  <a:gd name="csX406" fmla="*/ 163966 w 621746"/>
                  <a:gd name="csY406" fmla="*/ 713633 h 716031"/>
                  <a:gd name="csX407" fmla="*/ 163066 w 621746"/>
                  <a:gd name="csY407" fmla="*/ 712940 h 716031"/>
                  <a:gd name="csX408" fmla="*/ 160642 w 621746"/>
                  <a:gd name="csY408" fmla="*/ 713008 h 716031"/>
                  <a:gd name="csX409" fmla="*/ 157942 w 621746"/>
                  <a:gd name="csY409" fmla="*/ 713701 h 716031"/>
                  <a:gd name="csX410" fmla="*/ 150601 w 621746"/>
                  <a:gd name="csY410" fmla="*/ 714324 h 716031"/>
                  <a:gd name="csX411" fmla="*/ 147971 w 621746"/>
                  <a:gd name="csY411" fmla="*/ 714601 h 716031"/>
                  <a:gd name="csX412" fmla="*/ 144854 w 621746"/>
                  <a:gd name="csY412" fmla="*/ 715155 h 716031"/>
                  <a:gd name="csX413" fmla="*/ 143054 w 621746"/>
                  <a:gd name="csY413" fmla="*/ 715987 h 716031"/>
                  <a:gd name="csX414" fmla="*/ 142847 w 621746"/>
                  <a:gd name="csY414" fmla="*/ 715987 h 716031"/>
                  <a:gd name="csX415" fmla="*/ 125952 w 621746"/>
                  <a:gd name="csY415" fmla="*/ 702217 h 716031"/>
                  <a:gd name="csX416" fmla="*/ 122906 w 621746"/>
                  <a:gd name="csY416" fmla="*/ 695574 h 716031"/>
                  <a:gd name="csX417" fmla="*/ 122906 w 621746"/>
                  <a:gd name="csY417" fmla="*/ 695574 h 716031"/>
                  <a:gd name="csX418" fmla="*/ 118959 w 621746"/>
                  <a:gd name="csY418" fmla="*/ 685193 h 716031"/>
                  <a:gd name="csX419" fmla="*/ 117091 w 621746"/>
                  <a:gd name="csY419" fmla="*/ 678205 h 716031"/>
                  <a:gd name="csX420" fmla="*/ 117091 w 621746"/>
                  <a:gd name="csY420" fmla="*/ 678205 h 716031"/>
                  <a:gd name="csX421" fmla="*/ 115429 w 621746"/>
                  <a:gd name="csY421" fmla="*/ 664780 h 716031"/>
                  <a:gd name="csX422" fmla="*/ 115568 w 621746"/>
                  <a:gd name="csY422" fmla="*/ 660075 h 716031"/>
                  <a:gd name="csX423" fmla="*/ 109405 w 621746"/>
                  <a:gd name="csY423" fmla="*/ 649210 h 716031"/>
                  <a:gd name="csX424" fmla="*/ 109543 w 621746"/>
                  <a:gd name="csY424" fmla="*/ 646582 h 716031"/>
                  <a:gd name="csX425" fmla="*/ 105458 w 621746"/>
                  <a:gd name="csY425" fmla="*/ 635717 h 716031"/>
                  <a:gd name="csX426" fmla="*/ 103796 w 621746"/>
                  <a:gd name="csY426" fmla="*/ 626582 h 716031"/>
                  <a:gd name="csX427" fmla="*/ 103935 w 621746"/>
                  <a:gd name="csY427" fmla="*/ 626375 h 716031"/>
                  <a:gd name="csX428" fmla="*/ 104142 w 621746"/>
                  <a:gd name="csY428" fmla="*/ 619593 h 716031"/>
                  <a:gd name="csX429" fmla="*/ 101512 w 621746"/>
                  <a:gd name="csY429" fmla="*/ 613434 h 716031"/>
                  <a:gd name="csX430" fmla="*/ 101234 w 621746"/>
                  <a:gd name="csY430" fmla="*/ 613227 h 716031"/>
                  <a:gd name="csX431" fmla="*/ 101234 w 621746"/>
                  <a:gd name="csY431" fmla="*/ 613225 h 716031"/>
                  <a:gd name="csX432" fmla="*/ 100334 w 621746"/>
                  <a:gd name="csY432" fmla="*/ 612048 h 716031"/>
                  <a:gd name="csX433" fmla="*/ 99918 w 621746"/>
                  <a:gd name="csY433" fmla="*/ 610525 h 716031"/>
                  <a:gd name="csX434" fmla="*/ 96663 w 621746"/>
                  <a:gd name="csY434" fmla="*/ 604712 h 716031"/>
                  <a:gd name="csX435" fmla="*/ 89809 w 621746"/>
                  <a:gd name="csY435" fmla="*/ 599107 h 716031"/>
                  <a:gd name="csX436" fmla="*/ 89809 w 621746"/>
                  <a:gd name="csY436" fmla="*/ 599109 h 716031"/>
                  <a:gd name="csX437" fmla="*/ 82123 w 621746"/>
                  <a:gd name="csY437" fmla="*/ 590528 h 716031"/>
                  <a:gd name="csX438" fmla="*/ 82123 w 621746"/>
                  <a:gd name="csY438" fmla="*/ 590528 h 716031"/>
                  <a:gd name="csX439" fmla="*/ 82607 w 621746"/>
                  <a:gd name="csY439" fmla="*/ 585062 h 716031"/>
                  <a:gd name="csX440" fmla="*/ 82607 w 621746"/>
                  <a:gd name="csY440" fmla="*/ 584923 h 716031"/>
                  <a:gd name="csX441" fmla="*/ 82884 w 621746"/>
                  <a:gd name="csY441" fmla="*/ 579596 h 716031"/>
                  <a:gd name="csX442" fmla="*/ 77967 w 621746"/>
                  <a:gd name="csY442" fmla="*/ 572814 h 716031"/>
                  <a:gd name="csX443" fmla="*/ 75473 w 621746"/>
                  <a:gd name="csY443" fmla="*/ 572121 h 716031"/>
                  <a:gd name="csX444" fmla="*/ 72979 w 621746"/>
                  <a:gd name="csY444" fmla="*/ 571428 h 716031"/>
                  <a:gd name="csX445" fmla="*/ 72772 w 621746"/>
                  <a:gd name="csY445" fmla="*/ 571289 h 716031"/>
                  <a:gd name="csX446" fmla="*/ 72356 w 621746"/>
                  <a:gd name="csY446" fmla="*/ 556687 h 716031"/>
                  <a:gd name="csX447" fmla="*/ 73673 w 621746"/>
                  <a:gd name="csY447" fmla="*/ 554195 h 716031"/>
                  <a:gd name="csX448" fmla="*/ 77342 w 621746"/>
                  <a:gd name="csY448" fmla="*/ 544853 h 716031"/>
                  <a:gd name="csX449" fmla="*/ 78035 w 621746"/>
                  <a:gd name="csY449" fmla="*/ 543814 h 716031"/>
                  <a:gd name="csX450" fmla="*/ 79003 w 621746"/>
                  <a:gd name="csY450" fmla="*/ 538764 h 716031"/>
                  <a:gd name="csX451" fmla="*/ 79765 w 621746"/>
                  <a:gd name="csY451" fmla="*/ 536203 h 716031"/>
                  <a:gd name="csX452" fmla="*/ 79770 w 621746"/>
                  <a:gd name="csY452" fmla="*/ 536206 h 716031"/>
                  <a:gd name="csX453" fmla="*/ 79493 w 621746"/>
                  <a:gd name="csY453" fmla="*/ 525687 h 716031"/>
                  <a:gd name="csX454" fmla="*/ 75963 w 621746"/>
                  <a:gd name="csY454" fmla="*/ 514684 h 716031"/>
                  <a:gd name="csX455" fmla="*/ 67308 w 621746"/>
                  <a:gd name="csY455" fmla="*/ 507557 h 716031"/>
                  <a:gd name="csX456" fmla="*/ 60661 w 621746"/>
                  <a:gd name="csY456" fmla="*/ 503681 h 716031"/>
                  <a:gd name="csX457" fmla="*/ 50758 w 621746"/>
                  <a:gd name="csY457" fmla="*/ 479598 h 716031"/>
                  <a:gd name="csX458" fmla="*/ 48474 w 621746"/>
                  <a:gd name="csY458" fmla="*/ 466312 h 716031"/>
                  <a:gd name="csX459" fmla="*/ 47089 w 621746"/>
                  <a:gd name="csY459" fmla="*/ 463406 h 716031"/>
                  <a:gd name="csX460" fmla="*/ 38781 w 621746"/>
                  <a:gd name="csY460" fmla="*/ 447836 h 716031"/>
                  <a:gd name="csX461" fmla="*/ 38778 w 621746"/>
                  <a:gd name="csY461" fmla="*/ 447839 h 716031"/>
                  <a:gd name="csX462" fmla="*/ 35177 w 621746"/>
                  <a:gd name="csY462" fmla="*/ 439742 h 716031"/>
                  <a:gd name="csX463" fmla="*/ 27907 w 621746"/>
                  <a:gd name="csY463" fmla="*/ 427284 h 716031"/>
                  <a:gd name="csX464" fmla="*/ 27907 w 621746"/>
                  <a:gd name="csY464" fmla="*/ 427287 h 716031"/>
                  <a:gd name="csX465" fmla="*/ 22299 w 621746"/>
                  <a:gd name="csY465" fmla="*/ 427010 h 716031"/>
                  <a:gd name="csX466" fmla="*/ 22231 w 621746"/>
                  <a:gd name="csY466" fmla="*/ 427010 h 716031"/>
                  <a:gd name="csX467" fmla="*/ 20362 w 621746"/>
                  <a:gd name="csY467" fmla="*/ 425694 h 716031"/>
                  <a:gd name="csX468" fmla="*/ 18007 w 621746"/>
                  <a:gd name="csY468" fmla="*/ 413791 h 716031"/>
                  <a:gd name="csX469" fmla="*/ 22231 w 621746"/>
                  <a:gd name="csY469" fmla="*/ 403272 h 716031"/>
                  <a:gd name="csX470" fmla="*/ 28946 w 621746"/>
                  <a:gd name="csY470" fmla="*/ 389779 h 716031"/>
                  <a:gd name="csX471" fmla="*/ 37600 w 621746"/>
                  <a:gd name="csY471" fmla="*/ 374000 h 716031"/>
                  <a:gd name="csX472" fmla="*/ 37603 w 621746"/>
                  <a:gd name="csY472" fmla="*/ 374003 h 716031"/>
                  <a:gd name="csX473" fmla="*/ 43489 w 621746"/>
                  <a:gd name="csY473" fmla="*/ 357672 h 716031"/>
                  <a:gd name="csX474" fmla="*/ 48751 w 621746"/>
                  <a:gd name="csY474" fmla="*/ 340510 h 716031"/>
                  <a:gd name="csX475" fmla="*/ 37880 w 621746"/>
                  <a:gd name="csY475" fmla="*/ 326531 h 716031"/>
                  <a:gd name="csX476" fmla="*/ 31372 w 621746"/>
                  <a:gd name="csY476" fmla="*/ 321410 h 716031"/>
                  <a:gd name="csX477" fmla="*/ 34350 w 621746"/>
                  <a:gd name="csY477" fmla="*/ 295321 h 716031"/>
                  <a:gd name="csX478" fmla="*/ 29919 w 621746"/>
                  <a:gd name="csY478" fmla="*/ 282241 h 716031"/>
                  <a:gd name="csX479" fmla="*/ 24518 w 621746"/>
                  <a:gd name="csY479" fmla="*/ 275598 h 716031"/>
                  <a:gd name="csX480" fmla="*/ 31097 w 621746"/>
                  <a:gd name="csY480" fmla="*/ 257329 h 716031"/>
                  <a:gd name="csX481" fmla="*/ 37812 w 621746"/>
                  <a:gd name="csY481" fmla="*/ 223420 h 716031"/>
                  <a:gd name="csX482" fmla="*/ 36567 w 621746"/>
                  <a:gd name="csY482" fmla="*/ 209234 h 716031"/>
                  <a:gd name="csX483" fmla="*/ 36773 w 621746"/>
                  <a:gd name="csY483" fmla="*/ 200792 h 716031"/>
                  <a:gd name="csX484" fmla="*/ 35250 w 621746"/>
                  <a:gd name="csY484" fmla="*/ 172420 h 716031"/>
                  <a:gd name="csX485" fmla="*/ 39751 w 621746"/>
                  <a:gd name="csY485" fmla="*/ 153320 h 716031"/>
                  <a:gd name="csX486" fmla="*/ 39749 w 621746"/>
                  <a:gd name="csY486" fmla="*/ 153325 h 716031"/>
                  <a:gd name="csX487" fmla="*/ 39887 w 621746"/>
                  <a:gd name="csY487" fmla="*/ 133327 h 716031"/>
                  <a:gd name="csX488" fmla="*/ 27287 w 621746"/>
                  <a:gd name="csY488" fmla="*/ 113882 h 716031"/>
                  <a:gd name="csX489" fmla="*/ 27284 w 621746"/>
                  <a:gd name="csY489" fmla="*/ 113882 h 716031"/>
                  <a:gd name="csX490" fmla="*/ 7204 w 621746"/>
                  <a:gd name="csY490" fmla="*/ 88002 h 716031"/>
                  <a:gd name="csX491" fmla="*/ 7204 w 621746"/>
                  <a:gd name="csY491" fmla="*/ 88002 h 716031"/>
                  <a:gd name="csX492" fmla="*/ 6929 w 621746"/>
                  <a:gd name="csY492" fmla="*/ 88763 h 716031"/>
                  <a:gd name="csX493" fmla="*/ 103519 w 621746"/>
                  <a:gd name="csY493" fmla="*/ 611080 h 716031"/>
                  <a:gd name="csX494" fmla="*/ 103519 w 621746"/>
                  <a:gd name="csY494" fmla="*/ 611080 h 716031"/>
                  <a:gd name="csX495" fmla="*/ 103380 w 621746"/>
                  <a:gd name="csY495" fmla="*/ 611080 h 716031"/>
                  <a:gd name="csX496" fmla="*/ 103449 w 621746"/>
                  <a:gd name="csY496" fmla="*/ 611080 h 716031"/>
                  <a:gd name="csX497" fmla="*/ 103519 w 621746"/>
                  <a:gd name="csY497" fmla="*/ 611080 h 716031"/>
                  <a:gd name="csX498" fmla="*/ 142085 w 621746"/>
                  <a:gd name="csY498" fmla="*/ 713081 h 716031"/>
                  <a:gd name="csX499" fmla="*/ 142295 w 621746"/>
                  <a:gd name="csY499" fmla="*/ 713081 h 716031"/>
                  <a:gd name="csX500" fmla="*/ 142088 w 621746"/>
                  <a:gd name="csY500" fmla="*/ 713081 h 716031"/>
                  <a:gd name="csX501" fmla="*/ 142085 w 621746"/>
                  <a:gd name="csY501" fmla="*/ 713081 h 716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</a:cxnLst>
                <a:rect l="l" t="t" r="r" b="b"/>
                <a:pathLst>
                  <a:path w="621746" h="716031">
                    <a:moveTo>
                      <a:pt x="4019" y="66064"/>
                    </a:moveTo>
                    <a:cubicBezTo>
                      <a:pt x="4297" y="73052"/>
                      <a:pt x="6788" y="80318"/>
                      <a:pt x="10528" y="87170"/>
                    </a:cubicBezTo>
                    <a:cubicBezTo>
                      <a:pt x="15652" y="96790"/>
                      <a:pt x="23060" y="105646"/>
                      <a:pt x="29914" y="112014"/>
                    </a:cubicBezTo>
                    <a:lnTo>
                      <a:pt x="29985" y="112014"/>
                    </a:lnTo>
                    <a:cubicBezTo>
                      <a:pt x="34347" y="116236"/>
                      <a:pt x="40024" y="124401"/>
                      <a:pt x="43418" y="132775"/>
                    </a:cubicBezTo>
                    <a:cubicBezTo>
                      <a:pt x="46948" y="141495"/>
                      <a:pt x="47919" y="150628"/>
                      <a:pt x="42586" y="156372"/>
                    </a:cubicBezTo>
                    <a:lnTo>
                      <a:pt x="42588" y="156372"/>
                    </a:lnTo>
                    <a:cubicBezTo>
                      <a:pt x="40581" y="158516"/>
                      <a:pt x="39471" y="165437"/>
                      <a:pt x="39058" y="173257"/>
                    </a:cubicBezTo>
                    <a:cubicBezTo>
                      <a:pt x="38435" y="184189"/>
                      <a:pt x="39265" y="196576"/>
                      <a:pt x="40513" y="200729"/>
                    </a:cubicBezTo>
                    <a:cubicBezTo>
                      <a:pt x="40513" y="200936"/>
                      <a:pt x="40581" y="201145"/>
                      <a:pt x="40513" y="201284"/>
                    </a:cubicBezTo>
                    <a:lnTo>
                      <a:pt x="40306" y="209865"/>
                    </a:lnTo>
                    <a:cubicBezTo>
                      <a:pt x="40238" y="213809"/>
                      <a:pt x="40861" y="218514"/>
                      <a:pt x="41552" y="223496"/>
                    </a:cubicBezTo>
                    <a:cubicBezTo>
                      <a:pt x="43420" y="237405"/>
                      <a:pt x="45569" y="253045"/>
                      <a:pt x="33104" y="260865"/>
                    </a:cubicBezTo>
                    <a:cubicBezTo>
                      <a:pt x="25073" y="265916"/>
                      <a:pt x="25211" y="270346"/>
                      <a:pt x="27773" y="274358"/>
                    </a:cubicBezTo>
                    <a:cubicBezTo>
                      <a:pt x="29090" y="276435"/>
                      <a:pt x="30959" y="278441"/>
                      <a:pt x="32759" y="280447"/>
                    </a:cubicBezTo>
                    <a:cubicBezTo>
                      <a:pt x="38090" y="286261"/>
                      <a:pt x="43146" y="291795"/>
                      <a:pt x="37121" y="298161"/>
                    </a:cubicBezTo>
                    <a:cubicBezTo>
                      <a:pt x="27012" y="308887"/>
                      <a:pt x="29019" y="314701"/>
                      <a:pt x="34005" y="319406"/>
                    </a:cubicBezTo>
                    <a:cubicBezTo>
                      <a:pt x="35735" y="321067"/>
                      <a:pt x="37951" y="322660"/>
                      <a:pt x="40097" y="324250"/>
                    </a:cubicBezTo>
                    <a:cubicBezTo>
                      <a:pt x="46328" y="328749"/>
                      <a:pt x="52630" y="333386"/>
                      <a:pt x="52423" y="341135"/>
                    </a:cubicBezTo>
                    <a:lnTo>
                      <a:pt x="52420" y="341133"/>
                    </a:lnTo>
                    <a:cubicBezTo>
                      <a:pt x="52352" y="342932"/>
                      <a:pt x="49719" y="351165"/>
                      <a:pt x="46951" y="359263"/>
                    </a:cubicBezTo>
                    <a:cubicBezTo>
                      <a:pt x="43973" y="367912"/>
                      <a:pt x="40720" y="376493"/>
                      <a:pt x="39819" y="377254"/>
                    </a:cubicBezTo>
                    <a:cubicBezTo>
                      <a:pt x="36080" y="380230"/>
                      <a:pt x="34211" y="385765"/>
                      <a:pt x="32340" y="391372"/>
                    </a:cubicBezTo>
                    <a:cubicBezTo>
                      <a:pt x="30472" y="396977"/>
                      <a:pt x="28600" y="402652"/>
                      <a:pt x="24654" y="406319"/>
                    </a:cubicBezTo>
                    <a:lnTo>
                      <a:pt x="24654" y="406319"/>
                    </a:lnTo>
                    <a:cubicBezTo>
                      <a:pt x="22299" y="408464"/>
                      <a:pt x="21537" y="411234"/>
                      <a:pt x="21537" y="414278"/>
                    </a:cubicBezTo>
                    <a:cubicBezTo>
                      <a:pt x="21537" y="417254"/>
                      <a:pt x="22370" y="420505"/>
                      <a:pt x="23338" y="423965"/>
                    </a:cubicBezTo>
                    <a:cubicBezTo>
                      <a:pt x="24654" y="423965"/>
                      <a:pt x="26177" y="424033"/>
                      <a:pt x="27768" y="424172"/>
                    </a:cubicBezTo>
                    <a:cubicBezTo>
                      <a:pt x="32892" y="424449"/>
                      <a:pt x="35871" y="432199"/>
                      <a:pt x="38501" y="438981"/>
                    </a:cubicBezTo>
                    <a:cubicBezTo>
                      <a:pt x="39678" y="442025"/>
                      <a:pt x="40785" y="444794"/>
                      <a:pt x="41824" y="446455"/>
                    </a:cubicBezTo>
                    <a:lnTo>
                      <a:pt x="41827" y="446455"/>
                    </a:lnTo>
                    <a:cubicBezTo>
                      <a:pt x="45428" y="452269"/>
                      <a:pt x="47644" y="456904"/>
                      <a:pt x="50342" y="462441"/>
                    </a:cubicBezTo>
                    <a:lnTo>
                      <a:pt x="51727" y="465417"/>
                    </a:lnTo>
                    <a:cubicBezTo>
                      <a:pt x="53320" y="468807"/>
                      <a:pt x="53805" y="474137"/>
                      <a:pt x="54289" y="479810"/>
                    </a:cubicBezTo>
                    <a:cubicBezTo>
                      <a:pt x="55121" y="489013"/>
                      <a:pt x="56019" y="499117"/>
                      <a:pt x="61420" y="500707"/>
                    </a:cubicBezTo>
                    <a:cubicBezTo>
                      <a:pt x="63498" y="501329"/>
                      <a:pt x="66405" y="503061"/>
                      <a:pt x="69313" y="505135"/>
                    </a:cubicBezTo>
                    <a:cubicBezTo>
                      <a:pt x="73052" y="507763"/>
                      <a:pt x="76860" y="511017"/>
                      <a:pt x="78728" y="512884"/>
                    </a:cubicBezTo>
                    <a:cubicBezTo>
                      <a:pt x="78867" y="513023"/>
                      <a:pt x="79006" y="513229"/>
                      <a:pt x="79074" y="513368"/>
                    </a:cubicBezTo>
                    <a:cubicBezTo>
                      <a:pt x="80804" y="517106"/>
                      <a:pt x="82259" y="521256"/>
                      <a:pt x="83020" y="525477"/>
                    </a:cubicBezTo>
                    <a:cubicBezTo>
                      <a:pt x="83714" y="529283"/>
                      <a:pt x="83853" y="533227"/>
                      <a:pt x="83366" y="536964"/>
                    </a:cubicBezTo>
                    <a:lnTo>
                      <a:pt x="83371" y="536967"/>
                    </a:lnTo>
                    <a:cubicBezTo>
                      <a:pt x="83164" y="538560"/>
                      <a:pt x="82748" y="539459"/>
                      <a:pt x="82403" y="540356"/>
                    </a:cubicBezTo>
                    <a:cubicBezTo>
                      <a:pt x="81987" y="541324"/>
                      <a:pt x="81641" y="542224"/>
                      <a:pt x="81709" y="544094"/>
                    </a:cubicBezTo>
                    <a:lnTo>
                      <a:pt x="81709" y="544097"/>
                    </a:lnTo>
                    <a:cubicBezTo>
                      <a:pt x="81709" y="546589"/>
                      <a:pt x="80671" y="547350"/>
                      <a:pt x="79354" y="548179"/>
                    </a:cubicBezTo>
                    <a:cubicBezTo>
                      <a:pt x="78386" y="548802"/>
                      <a:pt x="77208" y="549634"/>
                      <a:pt x="77276" y="554545"/>
                    </a:cubicBezTo>
                    <a:cubicBezTo>
                      <a:pt x="77276" y="556067"/>
                      <a:pt x="76444" y="557383"/>
                      <a:pt x="75408" y="558973"/>
                    </a:cubicBezTo>
                    <a:cubicBezTo>
                      <a:pt x="73746" y="561465"/>
                      <a:pt x="71600" y="564787"/>
                      <a:pt x="75062" y="568938"/>
                    </a:cubicBezTo>
                    <a:cubicBezTo>
                      <a:pt x="76101" y="568938"/>
                      <a:pt x="77556" y="568938"/>
                      <a:pt x="79770" y="570183"/>
                    </a:cubicBezTo>
                    <a:lnTo>
                      <a:pt x="79770" y="570183"/>
                    </a:lnTo>
                    <a:cubicBezTo>
                      <a:pt x="86972" y="574472"/>
                      <a:pt x="86901" y="575027"/>
                      <a:pt x="86485" y="580286"/>
                    </a:cubicBezTo>
                    <a:cubicBezTo>
                      <a:pt x="86347" y="581531"/>
                      <a:pt x="86279" y="583192"/>
                      <a:pt x="86279" y="585337"/>
                    </a:cubicBezTo>
                    <a:lnTo>
                      <a:pt x="86279" y="585475"/>
                    </a:lnTo>
                    <a:cubicBezTo>
                      <a:pt x="86279" y="588242"/>
                      <a:pt x="86001" y="590112"/>
                      <a:pt x="85724" y="591425"/>
                    </a:cubicBezTo>
                    <a:lnTo>
                      <a:pt x="85724" y="591428"/>
                    </a:lnTo>
                    <a:cubicBezTo>
                      <a:pt x="85378" y="593643"/>
                      <a:pt x="85378" y="593850"/>
                      <a:pt x="91055" y="596204"/>
                    </a:cubicBezTo>
                    <a:cubicBezTo>
                      <a:pt x="93478" y="597171"/>
                      <a:pt x="96872" y="599870"/>
                      <a:pt x="99431" y="602847"/>
                    </a:cubicBezTo>
                    <a:cubicBezTo>
                      <a:pt x="101716" y="605475"/>
                      <a:pt x="103449" y="608452"/>
                      <a:pt x="103517" y="610873"/>
                    </a:cubicBezTo>
                    <a:lnTo>
                      <a:pt x="103519" y="610873"/>
                    </a:lnTo>
                    <a:lnTo>
                      <a:pt x="103519" y="610873"/>
                    </a:lnTo>
                    <a:cubicBezTo>
                      <a:pt x="103519" y="610873"/>
                      <a:pt x="103519" y="610873"/>
                      <a:pt x="103519" y="610873"/>
                    </a:cubicBezTo>
                    <a:lnTo>
                      <a:pt x="103519" y="610873"/>
                    </a:lnTo>
                    <a:cubicBezTo>
                      <a:pt x="103519" y="610873"/>
                      <a:pt x="103519" y="610873"/>
                      <a:pt x="103519" y="610873"/>
                    </a:cubicBezTo>
                    <a:cubicBezTo>
                      <a:pt x="103519" y="610873"/>
                      <a:pt x="103519" y="610873"/>
                      <a:pt x="103519" y="610873"/>
                    </a:cubicBezTo>
                    <a:lnTo>
                      <a:pt x="103519" y="610873"/>
                    </a:lnTo>
                    <a:cubicBezTo>
                      <a:pt x="103519" y="610873"/>
                      <a:pt x="103519" y="610873"/>
                      <a:pt x="103519" y="610873"/>
                    </a:cubicBezTo>
                    <a:lnTo>
                      <a:pt x="103519" y="610873"/>
                    </a:lnTo>
                    <a:cubicBezTo>
                      <a:pt x="103519" y="610873"/>
                      <a:pt x="103519" y="610873"/>
                      <a:pt x="103519" y="610873"/>
                    </a:cubicBezTo>
                    <a:cubicBezTo>
                      <a:pt x="103519" y="610873"/>
                      <a:pt x="103658" y="611012"/>
                      <a:pt x="103658" y="611012"/>
                    </a:cubicBezTo>
                    <a:cubicBezTo>
                      <a:pt x="105458" y="612466"/>
                      <a:pt x="106982" y="615856"/>
                      <a:pt x="107675" y="619248"/>
                    </a:cubicBezTo>
                    <a:cubicBezTo>
                      <a:pt x="108436" y="622847"/>
                      <a:pt x="108298" y="626652"/>
                      <a:pt x="106843" y="628729"/>
                    </a:cubicBezTo>
                    <a:cubicBezTo>
                      <a:pt x="105736" y="630390"/>
                      <a:pt x="106843" y="631982"/>
                      <a:pt x="108436" y="634057"/>
                    </a:cubicBezTo>
                    <a:cubicBezTo>
                      <a:pt x="110582" y="637033"/>
                      <a:pt x="113283" y="640768"/>
                      <a:pt x="113144" y="646998"/>
                    </a:cubicBezTo>
                    <a:cubicBezTo>
                      <a:pt x="113144" y="648104"/>
                      <a:pt x="113076" y="649004"/>
                      <a:pt x="113006" y="649765"/>
                    </a:cubicBezTo>
                    <a:cubicBezTo>
                      <a:pt x="112799" y="653432"/>
                      <a:pt x="112799" y="654054"/>
                      <a:pt x="117646" y="657585"/>
                    </a:cubicBezTo>
                    <a:lnTo>
                      <a:pt x="117714" y="657582"/>
                    </a:lnTo>
                    <a:cubicBezTo>
                      <a:pt x="119169" y="658827"/>
                      <a:pt x="119098" y="661665"/>
                      <a:pt x="118959" y="665193"/>
                    </a:cubicBezTo>
                    <a:lnTo>
                      <a:pt x="118959" y="665196"/>
                    </a:lnTo>
                    <a:cubicBezTo>
                      <a:pt x="118821" y="669140"/>
                      <a:pt x="118682" y="674054"/>
                      <a:pt x="120205" y="676960"/>
                    </a:cubicBezTo>
                    <a:lnTo>
                      <a:pt x="120205" y="676960"/>
                    </a:lnTo>
                    <a:cubicBezTo>
                      <a:pt x="121728" y="679936"/>
                      <a:pt x="122074" y="682565"/>
                      <a:pt x="122422" y="685125"/>
                    </a:cubicBezTo>
                    <a:cubicBezTo>
                      <a:pt x="122767" y="688031"/>
                      <a:pt x="123183" y="690869"/>
                      <a:pt x="125538" y="693706"/>
                    </a:cubicBezTo>
                    <a:lnTo>
                      <a:pt x="125538" y="693704"/>
                    </a:lnTo>
                    <a:cubicBezTo>
                      <a:pt x="127268" y="695848"/>
                      <a:pt x="128239" y="698618"/>
                      <a:pt x="129207" y="701524"/>
                    </a:cubicBezTo>
                    <a:cubicBezTo>
                      <a:pt x="131076" y="707061"/>
                      <a:pt x="133154" y="713149"/>
                      <a:pt x="141879" y="712804"/>
                    </a:cubicBezTo>
                    <a:lnTo>
                      <a:pt x="141879" y="712804"/>
                    </a:lnTo>
                    <a:cubicBezTo>
                      <a:pt x="142711" y="712182"/>
                      <a:pt x="143886" y="711282"/>
                      <a:pt x="147696" y="711421"/>
                    </a:cubicBezTo>
                    <a:lnTo>
                      <a:pt x="147971" y="711421"/>
                    </a:lnTo>
                    <a:cubicBezTo>
                      <a:pt x="147971" y="711421"/>
                      <a:pt x="148664" y="711353"/>
                      <a:pt x="149565" y="711214"/>
                    </a:cubicBezTo>
                    <a:cubicBezTo>
                      <a:pt x="151711" y="710937"/>
                      <a:pt x="154896" y="710453"/>
                      <a:pt x="157735" y="710591"/>
                    </a:cubicBezTo>
                    <a:lnTo>
                      <a:pt x="157735" y="710589"/>
                    </a:lnTo>
                    <a:cubicBezTo>
                      <a:pt x="157735" y="710589"/>
                      <a:pt x="157803" y="710521"/>
                      <a:pt x="157803" y="710521"/>
                    </a:cubicBezTo>
                    <a:cubicBezTo>
                      <a:pt x="158080" y="710244"/>
                      <a:pt x="158496" y="710105"/>
                      <a:pt x="158842" y="710037"/>
                    </a:cubicBezTo>
                    <a:cubicBezTo>
                      <a:pt x="160642" y="709760"/>
                      <a:pt x="162097" y="709621"/>
                      <a:pt x="163411" y="709898"/>
                    </a:cubicBezTo>
                    <a:cubicBezTo>
                      <a:pt x="163966" y="710037"/>
                      <a:pt x="164450" y="710176"/>
                      <a:pt x="164934" y="710382"/>
                    </a:cubicBezTo>
                    <a:lnTo>
                      <a:pt x="166457" y="708444"/>
                    </a:lnTo>
                    <a:cubicBezTo>
                      <a:pt x="168535" y="705745"/>
                      <a:pt x="170681" y="703046"/>
                      <a:pt x="172550" y="700140"/>
                    </a:cubicBezTo>
                    <a:cubicBezTo>
                      <a:pt x="173795" y="698134"/>
                      <a:pt x="174834" y="696403"/>
                      <a:pt x="175735" y="694881"/>
                    </a:cubicBezTo>
                    <a:lnTo>
                      <a:pt x="175737" y="694881"/>
                    </a:lnTo>
                    <a:cubicBezTo>
                      <a:pt x="178231" y="690521"/>
                      <a:pt x="180029" y="687615"/>
                      <a:pt x="184740" y="682423"/>
                    </a:cubicBezTo>
                    <a:cubicBezTo>
                      <a:pt x="187302" y="679586"/>
                      <a:pt x="189518" y="677441"/>
                      <a:pt x="191525" y="675503"/>
                    </a:cubicBezTo>
                    <a:cubicBezTo>
                      <a:pt x="196026" y="671075"/>
                      <a:pt x="199627" y="667615"/>
                      <a:pt x="204474" y="659588"/>
                    </a:cubicBezTo>
                    <a:cubicBezTo>
                      <a:pt x="205167" y="658482"/>
                      <a:pt x="205997" y="657650"/>
                      <a:pt x="206968" y="657096"/>
                    </a:cubicBezTo>
                    <a:cubicBezTo>
                      <a:pt x="208491" y="656264"/>
                      <a:pt x="210153" y="656128"/>
                      <a:pt x="211885" y="656403"/>
                    </a:cubicBezTo>
                    <a:cubicBezTo>
                      <a:pt x="213408" y="656680"/>
                      <a:pt x="214863" y="657302"/>
                      <a:pt x="216248" y="658131"/>
                    </a:cubicBezTo>
                    <a:cubicBezTo>
                      <a:pt x="218532" y="659515"/>
                      <a:pt x="220540" y="661453"/>
                      <a:pt x="221372" y="662907"/>
                    </a:cubicBezTo>
                    <a:lnTo>
                      <a:pt x="221367" y="662912"/>
                    </a:lnTo>
                    <a:cubicBezTo>
                      <a:pt x="227391" y="673845"/>
                      <a:pt x="241863" y="673570"/>
                      <a:pt x="254257" y="673361"/>
                    </a:cubicBezTo>
                    <a:cubicBezTo>
                      <a:pt x="261320" y="673222"/>
                      <a:pt x="267828" y="673084"/>
                      <a:pt x="272329" y="674954"/>
                    </a:cubicBezTo>
                    <a:cubicBezTo>
                      <a:pt x="284517" y="680004"/>
                      <a:pt x="288879" y="684435"/>
                      <a:pt x="295249" y="691007"/>
                    </a:cubicBezTo>
                    <a:cubicBezTo>
                      <a:pt x="297049" y="692875"/>
                      <a:pt x="299127" y="694951"/>
                      <a:pt x="301550" y="697305"/>
                    </a:cubicBezTo>
                    <a:cubicBezTo>
                      <a:pt x="302658" y="698343"/>
                      <a:pt x="303280" y="699034"/>
                      <a:pt x="303628" y="699520"/>
                    </a:cubicBezTo>
                    <a:cubicBezTo>
                      <a:pt x="303767" y="699659"/>
                      <a:pt x="303422" y="699588"/>
                      <a:pt x="303628" y="699659"/>
                    </a:cubicBezTo>
                    <a:cubicBezTo>
                      <a:pt x="303696" y="699659"/>
                      <a:pt x="303906" y="699659"/>
                      <a:pt x="304667" y="699659"/>
                    </a:cubicBezTo>
                    <a:cubicBezTo>
                      <a:pt x="305152" y="699659"/>
                      <a:pt x="305845" y="699659"/>
                      <a:pt x="306745" y="699659"/>
                    </a:cubicBezTo>
                    <a:cubicBezTo>
                      <a:pt x="310207" y="699659"/>
                      <a:pt x="310207" y="695783"/>
                      <a:pt x="310137" y="693500"/>
                    </a:cubicBezTo>
                    <a:cubicBezTo>
                      <a:pt x="310137" y="692184"/>
                      <a:pt x="310137" y="691146"/>
                      <a:pt x="310692" y="690385"/>
                    </a:cubicBezTo>
                    <a:cubicBezTo>
                      <a:pt x="313738" y="686231"/>
                      <a:pt x="313460" y="685334"/>
                      <a:pt x="313047" y="684157"/>
                    </a:cubicBezTo>
                    <a:lnTo>
                      <a:pt x="313047" y="684019"/>
                    </a:lnTo>
                    <a:cubicBezTo>
                      <a:pt x="312424" y="682426"/>
                      <a:pt x="311801" y="680352"/>
                      <a:pt x="313531" y="675576"/>
                    </a:cubicBezTo>
                    <a:lnTo>
                      <a:pt x="313531" y="675370"/>
                    </a:lnTo>
                    <a:cubicBezTo>
                      <a:pt x="314986" y="672048"/>
                      <a:pt x="319623" y="670803"/>
                      <a:pt x="324470" y="670526"/>
                    </a:cubicBezTo>
                    <a:cubicBezTo>
                      <a:pt x="328901" y="670319"/>
                      <a:pt x="333679" y="670942"/>
                      <a:pt x="335757" y="671703"/>
                    </a:cubicBezTo>
                    <a:lnTo>
                      <a:pt x="336034" y="671841"/>
                    </a:lnTo>
                    <a:cubicBezTo>
                      <a:pt x="346212" y="675856"/>
                      <a:pt x="351407" y="675995"/>
                      <a:pt x="361793" y="676201"/>
                    </a:cubicBezTo>
                    <a:lnTo>
                      <a:pt x="364002" y="676199"/>
                    </a:lnTo>
                    <a:cubicBezTo>
                      <a:pt x="366080" y="676267"/>
                      <a:pt x="369194" y="677927"/>
                      <a:pt x="372934" y="679936"/>
                    </a:cubicBezTo>
                    <a:cubicBezTo>
                      <a:pt x="376535" y="681874"/>
                      <a:pt x="380758" y="684157"/>
                      <a:pt x="384705" y="685402"/>
                    </a:cubicBezTo>
                    <a:lnTo>
                      <a:pt x="384843" y="684503"/>
                    </a:lnTo>
                    <a:cubicBezTo>
                      <a:pt x="385744" y="678759"/>
                      <a:pt x="386505" y="673432"/>
                      <a:pt x="389135" y="669971"/>
                    </a:cubicBezTo>
                    <a:cubicBezTo>
                      <a:pt x="390865" y="667617"/>
                      <a:pt x="393498" y="657307"/>
                      <a:pt x="394953" y="647759"/>
                    </a:cubicBezTo>
                    <a:cubicBezTo>
                      <a:pt x="396060" y="640355"/>
                      <a:pt x="396546" y="633505"/>
                      <a:pt x="395298" y="631773"/>
                    </a:cubicBezTo>
                    <a:cubicBezTo>
                      <a:pt x="394398" y="630596"/>
                      <a:pt x="393636" y="627413"/>
                      <a:pt x="393014" y="623953"/>
                    </a:cubicBezTo>
                    <a:cubicBezTo>
                      <a:pt x="392320" y="619732"/>
                      <a:pt x="391836" y="614817"/>
                      <a:pt x="391907" y="612605"/>
                    </a:cubicBezTo>
                    <a:cubicBezTo>
                      <a:pt x="391907" y="611289"/>
                      <a:pt x="391907" y="610044"/>
                      <a:pt x="391907" y="608938"/>
                    </a:cubicBezTo>
                    <a:cubicBezTo>
                      <a:pt x="391975" y="600841"/>
                      <a:pt x="392045" y="595858"/>
                      <a:pt x="397860" y="588315"/>
                    </a:cubicBezTo>
                    <a:cubicBezTo>
                      <a:pt x="399176" y="586587"/>
                      <a:pt x="402430" y="581672"/>
                      <a:pt x="404785" y="577383"/>
                    </a:cubicBezTo>
                    <a:cubicBezTo>
                      <a:pt x="406169" y="574823"/>
                      <a:pt x="407208" y="572607"/>
                      <a:pt x="407208" y="571640"/>
                    </a:cubicBezTo>
                    <a:cubicBezTo>
                      <a:pt x="407069" y="565412"/>
                      <a:pt x="409838" y="559669"/>
                      <a:pt x="414339" y="555238"/>
                    </a:cubicBezTo>
                    <a:cubicBezTo>
                      <a:pt x="418979" y="550601"/>
                      <a:pt x="425487" y="547489"/>
                      <a:pt x="432341" y="546657"/>
                    </a:cubicBezTo>
                    <a:cubicBezTo>
                      <a:pt x="434071" y="546451"/>
                      <a:pt x="437259" y="545203"/>
                      <a:pt x="440928" y="543751"/>
                    </a:cubicBezTo>
                    <a:cubicBezTo>
                      <a:pt x="447229" y="541330"/>
                      <a:pt x="454845" y="538353"/>
                      <a:pt x="460246" y="538630"/>
                    </a:cubicBezTo>
                    <a:cubicBezTo>
                      <a:pt x="462115" y="538698"/>
                      <a:pt x="468762" y="536692"/>
                      <a:pt x="476171" y="534477"/>
                    </a:cubicBezTo>
                    <a:cubicBezTo>
                      <a:pt x="485796" y="531571"/>
                      <a:pt x="496596" y="528318"/>
                      <a:pt x="501165" y="528527"/>
                    </a:cubicBezTo>
                    <a:lnTo>
                      <a:pt x="501513" y="528525"/>
                    </a:lnTo>
                    <a:cubicBezTo>
                      <a:pt x="501513" y="528525"/>
                      <a:pt x="502691" y="528318"/>
                      <a:pt x="504769" y="527970"/>
                    </a:cubicBezTo>
                    <a:cubicBezTo>
                      <a:pt x="511070" y="527070"/>
                      <a:pt x="522910" y="525342"/>
                      <a:pt x="527340" y="525410"/>
                    </a:cubicBezTo>
                    <a:cubicBezTo>
                      <a:pt x="529834" y="525410"/>
                      <a:pt x="532532" y="525410"/>
                      <a:pt x="535372" y="525271"/>
                    </a:cubicBezTo>
                    <a:cubicBezTo>
                      <a:pt x="546659" y="524926"/>
                      <a:pt x="559191" y="524578"/>
                      <a:pt x="566945" y="532191"/>
                    </a:cubicBezTo>
                    <a:lnTo>
                      <a:pt x="567016" y="532194"/>
                    </a:lnTo>
                    <a:cubicBezTo>
                      <a:pt x="570894" y="536138"/>
                      <a:pt x="573870" y="538905"/>
                      <a:pt x="576432" y="541259"/>
                    </a:cubicBezTo>
                    <a:cubicBezTo>
                      <a:pt x="583495" y="547763"/>
                      <a:pt x="586887" y="550946"/>
                      <a:pt x="596580" y="565755"/>
                    </a:cubicBezTo>
                    <a:lnTo>
                      <a:pt x="596582" y="565755"/>
                    </a:lnTo>
                    <a:cubicBezTo>
                      <a:pt x="597621" y="567416"/>
                      <a:pt x="598938" y="569009"/>
                      <a:pt x="600461" y="570669"/>
                    </a:cubicBezTo>
                    <a:cubicBezTo>
                      <a:pt x="601429" y="571708"/>
                      <a:pt x="602468" y="572746"/>
                      <a:pt x="603507" y="573714"/>
                    </a:cubicBezTo>
                    <a:cubicBezTo>
                      <a:pt x="603991" y="572675"/>
                      <a:pt x="604684" y="571637"/>
                      <a:pt x="605514" y="570737"/>
                    </a:cubicBezTo>
                    <a:cubicBezTo>
                      <a:pt x="607176" y="568938"/>
                      <a:pt x="609460" y="567416"/>
                      <a:pt x="612646" y="566239"/>
                    </a:cubicBezTo>
                    <a:cubicBezTo>
                      <a:pt x="614030" y="565684"/>
                      <a:pt x="612439" y="560979"/>
                      <a:pt x="610706" y="555929"/>
                    </a:cubicBezTo>
                    <a:cubicBezTo>
                      <a:pt x="609322" y="551846"/>
                      <a:pt x="607938" y="547693"/>
                      <a:pt x="608006" y="544442"/>
                    </a:cubicBezTo>
                    <a:cubicBezTo>
                      <a:pt x="608212" y="535306"/>
                      <a:pt x="610706" y="532123"/>
                      <a:pt x="613198" y="529079"/>
                    </a:cubicBezTo>
                    <a:cubicBezTo>
                      <a:pt x="615482" y="526241"/>
                      <a:pt x="617767" y="523404"/>
                      <a:pt x="617422" y="513716"/>
                    </a:cubicBezTo>
                    <a:cubicBezTo>
                      <a:pt x="617422" y="513371"/>
                      <a:pt x="617144" y="512816"/>
                      <a:pt x="616867" y="512123"/>
                    </a:cubicBezTo>
                    <a:cubicBezTo>
                      <a:pt x="615828" y="509908"/>
                      <a:pt x="614236" y="506309"/>
                      <a:pt x="614443" y="498214"/>
                    </a:cubicBezTo>
                    <a:cubicBezTo>
                      <a:pt x="614511" y="495099"/>
                      <a:pt x="614721" y="491987"/>
                      <a:pt x="614998" y="488733"/>
                    </a:cubicBezTo>
                    <a:cubicBezTo>
                      <a:pt x="615830" y="476624"/>
                      <a:pt x="616798" y="463477"/>
                      <a:pt x="610013" y="454134"/>
                    </a:cubicBezTo>
                    <a:lnTo>
                      <a:pt x="610013" y="453996"/>
                    </a:lnTo>
                    <a:cubicBezTo>
                      <a:pt x="608490" y="451990"/>
                      <a:pt x="607867" y="450467"/>
                      <a:pt x="607244" y="448945"/>
                    </a:cubicBezTo>
                    <a:cubicBezTo>
                      <a:pt x="606482" y="447007"/>
                      <a:pt x="605650" y="445001"/>
                      <a:pt x="602881" y="441818"/>
                    </a:cubicBezTo>
                    <a:lnTo>
                      <a:pt x="602881" y="441818"/>
                    </a:lnTo>
                    <a:cubicBezTo>
                      <a:pt x="601358" y="440019"/>
                      <a:pt x="600458" y="437458"/>
                      <a:pt x="599419" y="434621"/>
                    </a:cubicBezTo>
                    <a:cubicBezTo>
                      <a:pt x="597480" y="429222"/>
                      <a:pt x="595195" y="422650"/>
                      <a:pt x="587719" y="421057"/>
                    </a:cubicBezTo>
                    <a:cubicBezTo>
                      <a:pt x="584118" y="420296"/>
                      <a:pt x="580656" y="417597"/>
                      <a:pt x="578232" y="414137"/>
                    </a:cubicBezTo>
                    <a:cubicBezTo>
                      <a:pt x="575877" y="410747"/>
                      <a:pt x="574424" y="406662"/>
                      <a:pt x="574702" y="402856"/>
                    </a:cubicBezTo>
                    <a:lnTo>
                      <a:pt x="574702" y="402718"/>
                    </a:lnTo>
                    <a:cubicBezTo>
                      <a:pt x="574770" y="401957"/>
                      <a:pt x="574702" y="401264"/>
                      <a:pt x="574424" y="400573"/>
                    </a:cubicBezTo>
                    <a:cubicBezTo>
                      <a:pt x="574147" y="399812"/>
                      <a:pt x="573731" y="399051"/>
                      <a:pt x="573179" y="398290"/>
                    </a:cubicBezTo>
                    <a:cubicBezTo>
                      <a:pt x="572972" y="398012"/>
                      <a:pt x="572902" y="397667"/>
                      <a:pt x="572902" y="397322"/>
                    </a:cubicBezTo>
                    <a:cubicBezTo>
                      <a:pt x="572902" y="395868"/>
                      <a:pt x="573108" y="394207"/>
                      <a:pt x="573247" y="392340"/>
                    </a:cubicBezTo>
                    <a:cubicBezTo>
                      <a:pt x="573454" y="389711"/>
                      <a:pt x="573731" y="386596"/>
                      <a:pt x="573802" y="383620"/>
                    </a:cubicBezTo>
                    <a:cubicBezTo>
                      <a:pt x="573940" y="376561"/>
                      <a:pt x="573040" y="369502"/>
                      <a:pt x="567709" y="369434"/>
                    </a:cubicBezTo>
                    <a:cubicBezTo>
                      <a:pt x="561824" y="369295"/>
                      <a:pt x="556493" y="368879"/>
                      <a:pt x="551092" y="368466"/>
                    </a:cubicBezTo>
                    <a:cubicBezTo>
                      <a:pt x="545345" y="368050"/>
                      <a:pt x="539527" y="367567"/>
                      <a:pt x="533367" y="367428"/>
                    </a:cubicBezTo>
                    <a:cubicBezTo>
                      <a:pt x="526304" y="367289"/>
                      <a:pt x="512871" y="365490"/>
                      <a:pt x="501725" y="361962"/>
                    </a:cubicBezTo>
                    <a:cubicBezTo>
                      <a:pt x="493694" y="359401"/>
                      <a:pt x="486769" y="355873"/>
                      <a:pt x="483862" y="351375"/>
                    </a:cubicBezTo>
                    <a:cubicBezTo>
                      <a:pt x="482061" y="348537"/>
                      <a:pt x="480677" y="346669"/>
                      <a:pt x="479638" y="345147"/>
                    </a:cubicBezTo>
                    <a:cubicBezTo>
                      <a:pt x="476592" y="340858"/>
                      <a:pt x="475553" y="339404"/>
                      <a:pt x="472368" y="329578"/>
                    </a:cubicBezTo>
                    <a:cubicBezTo>
                      <a:pt x="470774" y="324734"/>
                      <a:pt x="469390" y="321828"/>
                      <a:pt x="468422" y="319819"/>
                    </a:cubicBezTo>
                    <a:cubicBezTo>
                      <a:pt x="467383" y="317604"/>
                      <a:pt x="466692" y="316221"/>
                      <a:pt x="466621" y="314353"/>
                    </a:cubicBezTo>
                    <a:cubicBezTo>
                      <a:pt x="466621" y="311586"/>
                      <a:pt x="467937" y="308403"/>
                      <a:pt x="471468" y="300235"/>
                    </a:cubicBezTo>
                    <a:lnTo>
                      <a:pt x="471745" y="299542"/>
                    </a:lnTo>
                    <a:cubicBezTo>
                      <a:pt x="474446" y="292967"/>
                      <a:pt x="468215" y="269093"/>
                      <a:pt x="464475" y="254839"/>
                    </a:cubicBezTo>
                    <a:cubicBezTo>
                      <a:pt x="463575" y="251450"/>
                      <a:pt x="462814" y="248541"/>
                      <a:pt x="462397" y="246813"/>
                    </a:cubicBezTo>
                    <a:cubicBezTo>
                      <a:pt x="461081" y="241069"/>
                      <a:pt x="455544" y="233249"/>
                      <a:pt x="448826" y="226400"/>
                    </a:cubicBezTo>
                    <a:cubicBezTo>
                      <a:pt x="441972" y="219340"/>
                      <a:pt x="433938" y="213320"/>
                      <a:pt x="427916" y="211384"/>
                    </a:cubicBezTo>
                    <a:cubicBezTo>
                      <a:pt x="422030" y="209517"/>
                      <a:pt x="417045" y="210207"/>
                      <a:pt x="412405" y="210762"/>
                    </a:cubicBezTo>
                    <a:cubicBezTo>
                      <a:pt x="403680" y="211939"/>
                      <a:pt x="396133" y="212906"/>
                      <a:pt x="386162" y="200036"/>
                    </a:cubicBezTo>
                    <a:cubicBezTo>
                      <a:pt x="379999" y="192009"/>
                      <a:pt x="374114" y="191039"/>
                      <a:pt x="367051" y="189865"/>
                    </a:cubicBezTo>
                    <a:cubicBezTo>
                      <a:pt x="361443" y="188965"/>
                      <a:pt x="355073" y="187859"/>
                      <a:pt x="347316" y="183638"/>
                    </a:cubicBezTo>
                    <a:cubicBezTo>
                      <a:pt x="345516" y="182670"/>
                      <a:pt x="343576" y="182045"/>
                      <a:pt x="341637" y="181493"/>
                    </a:cubicBezTo>
                    <a:cubicBezTo>
                      <a:pt x="336097" y="179900"/>
                      <a:pt x="330560" y="178310"/>
                      <a:pt x="326058" y="168207"/>
                    </a:cubicBezTo>
                    <a:cubicBezTo>
                      <a:pt x="324603" y="164953"/>
                      <a:pt x="321767" y="162324"/>
                      <a:pt x="318304" y="160457"/>
                    </a:cubicBezTo>
                    <a:cubicBezTo>
                      <a:pt x="314287" y="158242"/>
                      <a:pt x="309579" y="157067"/>
                      <a:pt x="305356" y="156997"/>
                    </a:cubicBezTo>
                    <a:lnTo>
                      <a:pt x="303487" y="156994"/>
                    </a:lnTo>
                    <a:cubicBezTo>
                      <a:pt x="282577" y="156510"/>
                      <a:pt x="267483" y="156233"/>
                      <a:pt x="249617" y="143914"/>
                    </a:cubicBezTo>
                    <a:lnTo>
                      <a:pt x="249617" y="143914"/>
                    </a:lnTo>
                    <a:cubicBezTo>
                      <a:pt x="248994" y="143431"/>
                      <a:pt x="247887" y="142947"/>
                      <a:pt x="246709" y="142322"/>
                    </a:cubicBezTo>
                    <a:cubicBezTo>
                      <a:pt x="243870" y="140868"/>
                      <a:pt x="240340" y="139139"/>
                      <a:pt x="238400" y="136508"/>
                    </a:cubicBezTo>
                    <a:lnTo>
                      <a:pt x="238330" y="136510"/>
                    </a:lnTo>
                    <a:cubicBezTo>
                      <a:pt x="230644" y="131460"/>
                      <a:pt x="227181" y="129174"/>
                      <a:pt x="224897" y="126130"/>
                    </a:cubicBezTo>
                    <a:cubicBezTo>
                      <a:pt x="223028" y="123637"/>
                      <a:pt x="222128" y="120870"/>
                      <a:pt x="220605" y="115820"/>
                    </a:cubicBezTo>
                    <a:cubicBezTo>
                      <a:pt x="219982" y="113952"/>
                      <a:pt x="219289" y="111737"/>
                      <a:pt x="218666" y="109731"/>
                    </a:cubicBezTo>
                    <a:cubicBezTo>
                      <a:pt x="216797" y="104194"/>
                      <a:pt x="214165" y="94368"/>
                      <a:pt x="213335" y="85374"/>
                    </a:cubicBezTo>
                    <a:cubicBezTo>
                      <a:pt x="212780" y="79076"/>
                      <a:pt x="213058" y="73055"/>
                      <a:pt x="215135" y="69043"/>
                    </a:cubicBezTo>
                    <a:cubicBezTo>
                      <a:pt x="216104" y="67105"/>
                      <a:pt x="217143" y="55064"/>
                      <a:pt x="217559" y="43577"/>
                    </a:cubicBezTo>
                    <a:cubicBezTo>
                      <a:pt x="217975" y="33612"/>
                      <a:pt x="217904" y="24202"/>
                      <a:pt x="217004" y="22541"/>
                    </a:cubicBezTo>
                    <a:cubicBezTo>
                      <a:pt x="216588" y="21780"/>
                      <a:pt x="216104" y="20742"/>
                      <a:pt x="215549" y="19565"/>
                    </a:cubicBezTo>
                    <a:cubicBezTo>
                      <a:pt x="212848" y="14098"/>
                      <a:pt x="208418" y="5033"/>
                      <a:pt x="204333" y="5240"/>
                    </a:cubicBezTo>
                    <a:lnTo>
                      <a:pt x="203987" y="5240"/>
                    </a:lnTo>
                    <a:cubicBezTo>
                      <a:pt x="203987" y="5240"/>
                      <a:pt x="203294" y="5172"/>
                      <a:pt x="203294" y="5172"/>
                    </a:cubicBezTo>
                    <a:cubicBezTo>
                      <a:pt x="200386" y="4895"/>
                      <a:pt x="189583" y="3718"/>
                      <a:pt x="187092" y="3718"/>
                    </a:cubicBezTo>
                    <a:lnTo>
                      <a:pt x="184391" y="3715"/>
                    </a:lnTo>
                    <a:cubicBezTo>
                      <a:pt x="172275" y="3370"/>
                      <a:pt x="160572" y="3093"/>
                      <a:pt x="150324" y="8629"/>
                    </a:cubicBezTo>
                    <a:cubicBezTo>
                      <a:pt x="143122" y="12506"/>
                      <a:pt x="140560" y="16450"/>
                      <a:pt x="137652" y="21016"/>
                    </a:cubicBezTo>
                    <a:cubicBezTo>
                      <a:pt x="135852" y="23783"/>
                      <a:pt x="133913" y="26830"/>
                      <a:pt x="130728" y="30152"/>
                    </a:cubicBezTo>
                    <a:lnTo>
                      <a:pt x="130731" y="30152"/>
                    </a:lnTo>
                    <a:cubicBezTo>
                      <a:pt x="129969" y="30984"/>
                      <a:pt x="129069" y="32228"/>
                      <a:pt x="128100" y="33612"/>
                    </a:cubicBezTo>
                    <a:cubicBezTo>
                      <a:pt x="125884" y="36727"/>
                      <a:pt x="123183" y="40600"/>
                      <a:pt x="118959" y="42954"/>
                    </a:cubicBezTo>
                    <a:cubicBezTo>
                      <a:pt x="116465" y="44408"/>
                      <a:pt x="114181" y="46137"/>
                      <a:pt x="111896" y="47937"/>
                    </a:cubicBezTo>
                    <a:cubicBezTo>
                      <a:pt x="105942" y="52574"/>
                      <a:pt x="99847" y="57279"/>
                      <a:pt x="88977" y="57901"/>
                    </a:cubicBezTo>
                    <a:cubicBezTo>
                      <a:pt x="86276" y="58040"/>
                      <a:pt x="82746" y="60600"/>
                      <a:pt x="79006" y="63300"/>
                    </a:cubicBezTo>
                    <a:cubicBezTo>
                      <a:pt x="74228" y="66760"/>
                      <a:pt x="69174" y="70427"/>
                      <a:pt x="63495" y="70981"/>
                    </a:cubicBezTo>
                    <a:lnTo>
                      <a:pt x="63498" y="70978"/>
                    </a:lnTo>
                    <a:cubicBezTo>
                      <a:pt x="62043" y="71117"/>
                      <a:pt x="61281" y="71394"/>
                      <a:pt x="60452" y="71739"/>
                    </a:cubicBezTo>
                    <a:cubicBezTo>
                      <a:pt x="58444" y="72500"/>
                      <a:pt x="56089" y="73400"/>
                      <a:pt x="46880" y="73194"/>
                    </a:cubicBezTo>
                    <a:lnTo>
                      <a:pt x="45496" y="73194"/>
                    </a:lnTo>
                    <a:cubicBezTo>
                      <a:pt x="36080" y="72987"/>
                      <a:pt x="31508" y="72848"/>
                      <a:pt x="27078" y="72155"/>
                    </a:cubicBezTo>
                    <a:cubicBezTo>
                      <a:pt x="22854" y="71462"/>
                      <a:pt x="18975" y="70149"/>
                      <a:pt x="11428" y="67727"/>
                    </a:cubicBezTo>
                    <a:lnTo>
                      <a:pt x="8866" y="66896"/>
                    </a:lnTo>
                    <a:cubicBezTo>
                      <a:pt x="7966" y="66619"/>
                      <a:pt x="6097" y="66341"/>
                      <a:pt x="4019" y="66064"/>
                    </a:cubicBezTo>
                    <a:lnTo>
                      <a:pt x="3881" y="66064"/>
                    </a:lnTo>
                    <a:cubicBezTo>
                      <a:pt x="3881" y="66064"/>
                      <a:pt x="3881" y="66064"/>
                      <a:pt x="3881" y="66064"/>
                    </a:cubicBezTo>
                    <a:lnTo>
                      <a:pt x="4019" y="66064"/>
                    </a:lnTo>
                    <a:close/>
                    <a:moveTo>
                      <a:pt x="6929" y="88763"/>
                    </a:moveTo>
                    <a:cubicBezTo>
                      <a:pt x="2638" y="80804"/>
                      <a:pt x="-134" y="72294"/>
                      <a:pt x="5" y="64129"/>
                    </a:cubicBezTo>
                    <a:cubicBezTo>
                      <a:pt x="5" y="63990"/>
                      <a:pt x="5" y="63851"/>
                      <a:pt x="5" y="63713"/>
                    </a:cubicBezTo>
                    <a:cubicBezTo>
                      <a:pt x="144" y="62745"/>
                      <a:pt x="1183" y="62052"/>
                      <a:pt x="2289" y="62191"/>
                    </a:cubicBezTo>
                    <a:lnTo>
                      <a:pt x="4645" y="62468"/>
                    </a:lnTo>
                    <a:cubicBezTo>
                      <a:pt x="6929" y="62745"/>
                      <a:pt x="9075" y="63022"/>
                      <a:pt x="10392" y="63506"/>
                    </a:cubicBezTo>
                    <a:lnTo>
                      <a:pt x="12886" y="64338"/>
                    </a:lnTo>
                    <a:cubicBezTo>
                      <a:pt x="20226" y="66760"/>
                      <a:pt x="24034" y="68005"/>
                      <a:pt x="27910" y="68627"/>
                    </a:cubicBezTo>
                    <a:cubicBezTo>
                      <a:pt x="31995" y="69320"/>
                      <a:pt x="36496" y="69388"/>
                      <a:pt x="45705" y="69595"/>
                    </a:cubicBezTo>
                    <a:lnTo>
                      <a:pt x="47087" y="69595"/>
                    </a:lnTo>
                    <a:cubicBezTo>
                      <a:pt x="55534" y="69802"/>
                      <a:pt x="57403" y="69040"/>
                      <a:pt x="59065" y="68418"/>
                    </a:cubicBezTo>
                    <a:cubicBezTo>
                      <a:pt x="60172" y="68002"/>
                      <a:pt x="61211" y="67586"/>
                      <a:pt x="63220" y="67450"/>
                    </a:cubicBezTo>
                    <a:lnTo>
                      <a:pt x="63220" y="67450"/>
                    </a:lnTo>
                    <a:cubicBezTo>
                      <a:pt x="67651" y="67034"/>
                      <a:pt x="72362" y="63645"/>
                      <a:pt x="76653" y="60530"/>
                    </a:cubicBezTo>
                    <a:cubicBezTo>
                      <a:pt x="80877" y="57485"/>
                      <a:pt x="84894" y="54580"/>
                      <a:pt x="88841" y="54371"/>
                    </a:cubicBezTo>
                    <a:lnTo>
                      <a:pt x="88841" y="54371"/>
                    </a:lnTo>
                    <a:cubicBezTo>
                      <a:pt x="98466" y="53816"/>
                      <a:pt x="104003" y="49527"/>
                      <a:pt x="109405" y="45306"/>
                    </a:cubicBezTo>
                    <a:cubicBezTo>
                      <a:pt x="111828" y="43438"/>
                      <a:pt x="114183" y="41568"/>
                      <a:pt x="116952" y="39978"/>
                    </a:cubicBezTo>
                    <a:lnTo>
                      <a:pt x="116952" y="39978"/>
                    </a:lnTo>
                    <a:cubicBezTo>
                      <a:pt x="120414" y="38040"/>
                      <a:pt x="122838" y="34580"/>
                      <a:pt x="124845" y="31742"/>
                    </a:cubicBezTo>
                    <a:cubicBezTo>
                      <a:pt x="125884" y="30220"/>
                      <a:pt x="126852" y="28904"/>
                      <a:pt x="127823" y="27866"/>
                    </a:cubicBezTo>
                    <a:cubicBezTo>
                      <a:pt x="130731" y="24751"/>
                      <a:pt x="132531" y="21916"/>
                      <a:pt x="134263" y="19285"/>
                    </a:cubicBezTo>
                    <a:cubicBezTo>
                      <a:pt x="137519" y="14302"/>
                      <a:pt x="140288" y="9942"/>
                      <a:pt x="148390" y="5583"/>
                    </a:cubicBezTo>
                    <a:cubicBezTo>
                      <a:pt x="159606" y="-438"/>
                      <a:pt x="171861" y="-161"/>
                      <a:pt x="184533" y="116"/>
                    </a:cubicBezTo>
                    <a:lnTo>
                      <a:pt x="187231" y="119"/>
                    </a:lnTo>
                    <a:cubicBezTo>
                      <a:pt x="190000" y="258"/>
                      <a:pt x="200870" y="1364"/>
                      <a:pt x="203781" y="1641"/>
                    </a:cubicBezTo>
                    <a:lnTo>
                      <a:pt x="204333" y="1641"/>
                    </a:lnTo>
                    <a:cubicBezTo>
                      <a:pt x="211119" y="1502"/>
                      <a:pt x="216172" y="11883"/>
                      <a:pt x="219221" y="18110"/>
                    </a:cubicBezTo>
                    <a:cubicBezTo>
                      <a:pt x="219775" y="19217"/>
                      <a:pt x="220260" y="20187"/>
                      <a:pt x="220676" y="20948"/>
                    </a:cubicBezTo>
                    <a:cubicBezTo>
                      <a:pt x="221853" y="23163"/>
                      <a:pt x="221992" y="33267"/>
                      <a:pt x="221644" y="43715"/>
                    </a:cubicBezTo>
                    <a:cubicBezTo>
                      <a:pt x="221160" y="55548"/>
                      <a:pt x="220050" y="68073"/>
                      <a:pt x="218875" y="70494"/>
                    </a:cubicBezTo>
                    <a:lnTo>
                      <a:pt x="218875" y="70494"/>
                    </a:lnTo>
                    <a:cubicBezTo>
                      <a:pt x="217145" y="73955"/>
                      <a:pt x="216936" y="79282"/>
                      <a:pt x="217420" y="85096"/>
                    </a:cubicBezTo>
                    <a:cubicBezTo>
                      <a:pt x="218252" y="93816"/>
                      <a:pt x="220744" y="103365"/>
                      <a:pt x="222544" y="108693"/>
                    </a:cubicBezTo>
                    <a:cubicBezTo>
                      <a:pt x="223444" y="111392"/>
                      <a:pt x="224067" y="113259"/>
                      <a:pt x="224551" y="114852"/>
                    </a:cubicBezTo>
                    <a:cubicBezTo>
                      <a:pt x="226006" y="119489"/>
                      <a:pt x="226836" y="122118"/>
                      <a:pt x="228359" y="124124"/>
                    </a:cubicBezTo>
                    <a:cubicBezTo>
                      <a:pt x="230228" y="126684"/>
                      <a:pt x="233483" y="128829"/>
                      <a:pt x="240824" y="133534"/>
                    </a:cubicBezTo>
                    <a:lnTo>
                      <a:pt x="241101" y="133741"/>
                    </a:lnTo>
                    <a:cubicBezTo>
                      <a:pt x="241101" y="133741"/>
                      <a:pt x="241585" y="134086"/>
                      <a:pt x="241724" y="134295"/>
                    </a:cubicBezTo>
                    <a:cubicBezTo>
                      <a:pt x="243040" y="136233"/>
                      <a:pt x="246225" y="137823"/>
                      <a:pt x="248787" y="139139"/>
                    </a:cubicBezTo>
                    <a:cubicBezTo>
                      <a:pt x="250171" y="139832"/>
                      <a:pt x="251349" y="140454"/>
                      <a:pt x="252249" y="141006"/>
                    </a:cubicBezTo>
                    <a:cubicBezTo>
                      <a:pt x="269074" y="152632"/>
                      <a:pt x="283685" y="152909"/>
                      <a:pt x="303833" y="153325"/>
                    </a:cubicBezTo>
                    <a:lnTo>
                      <a:pt x="305701" y="153325"/>
                    </a:lnTo>
                    <a:cubicBezTo>
                      <a:pt x="310618" y="153463"/>
                      <a:pt x="316088" y="154847"/>
                      <a:pt x="320657" y="157339"/>
                    </a:cubicBezTo>
                    <a:cubicBezTo>
                      <a:pt x="324742" y="159623"/>
                      <a:pt x="328204" y="162806"/>
                      <a:pt x="330005" y="166820"/>
                    </a:cubicBezTo>
                    <a:cubicBezTo>
                      <a:pt x="333813" y="175331"/>
                      <a:pt x="338453" y="176646"/>
                      <a:pt x="343092" y="178030"/>
                    </a:cubicBezTo>
                    <a:cubicBezTo>
                      <a:pt x="345238" y="178652"/>
                      <a:pt x="347455" y="179275"/>
                      <a:pt x="349601" y="180452"/>
                    </a:cubicBezTo>
                    <a:cubicBezTo>
                      <a:pt x="356802" y="184396"/>
                      <a:pt x="362756" y="185366"/>
                      <a:pt x="368019" y="186266"/>
                    </a:cubicBezTo>
                    <a:cubicBezTo>
                      <a:pt x="375982" y="187582"/>
                      <a:pt x="382559" y="188688"/>
                      <a:pt x="389690" y="197892"/>
                    </a:cubicBezTo>
                    <a:cubicBezTo>
                      <a:pt x="398276" y="208963"/>
                      <a:pt x="404714" y="208133"/>
                      <a:pt x="412125" y="207163"/>
                    </a:cubicBezTo>
                    <a:cubicBezTo>
                      <a:pt x="417179" y="206470"/>
                      <a:pt x="422719" y="205779"/>
                      <a:pt x="429505" y="207924"/>
                    </a:cubicBezTo>
                    <a:cubicBezTo>
                      <a:pt x="436152" y="210069"/>
                      <a:pt x="444806" y="216505"/>
                      <a:pt x="452076" y="223977"/>
                    </a:cubicBezTo>
                    <a:cubicBezTo>
                      <a:pt x="459207" y="231314"/>
                      <a:pt x="465093" y="239686"/>
                      <a:pt x="466616" y="246052"/>
                    </a:cubicBezTo>
                    <a:cubicBezTo>
                      <a:pt x="467100" y="248128"/>
                      <a:pt x="467793" y="250827"/>
                      <a:pt x="468623" y="254010"/>
                    </a:cubicBezTo>
                    <a:cubicBezTo>
                      <a:pt x="472431" y="268612"/>
                      <a:pt x="478871" y="293040"/>
                      <a:pt x="475754" y="300719"/>
                    </a:cubicBezTo>
                    <a:lnTo>
                      <a:pt x="475409" y="301480"/>
                    </a:lnTo>
                    <a:cubicBezTo>
                      <a:pt x="472085" y="309162"/>
                      <a:pt x="470769" y="312206"/>
                      <a:pt x="470840" y="314212"/>
                    </a:cubicBezTo>
                    <a:cubicBezTo>
                      <a:pt x="470840" y="315389"/>
                      <a:pt x="471395" y="316495"/>
                      <a:pt x="472295" y="318365"/>
                    </a:cubicBezTo>
                    <a:cubicBezTo>
                      <a:pt x="473334" y="320510"/>
                      <a:pt x="474789" y="323554"/>
                      <a:pt x="476380" y="328537"/>
                    </a:cubicBezTo>
                    <a:cubicBezTo>
                      <a:pt x="479426" y="337879"/>
                      <a:pt x="480326" y="339194"/>
                      <a:pt x="483166" y="343139"/>
                    </a:cubicBezTo>
                    <a:cubicBezTo>
                      <a:pt x="484273" y="344661"/>
                      <a:pt x="485660" y="346599"/>
                      <a:pt x="487528" y="349575"/>
                    </a:cubicBezTo>
                    <a:cubicBezTo>
                      <a:pt x="489883" y="353242"/>
                      <a:pt x="496044" y="356286"/>
                      <a:pt x="503246" y="358572"/>
                    </a:cubicBezTo>
                    <a:cubicBezTo>
                      <a:pt x="513978" y="361962"/>
                      <a:pt x="526926" y="363693"/>
                      <a:pt x="533642" y="363900"/>
                    </a:cubicBezTo>
                    <a:cubicBezTo>
                      <a:pt x="540150" y="364038"/>
                      <a:pt x="545897" y="364454"/>
                      <a:pt x="551576" y="364938"/>
                    </a:cubicBezTo>
                    <a:cubicBezTo>
                      <a:pt x="557045" y="365354"/>
                      <a:pt x="562447" y="365770"/>
                      <a:pt x="567987" y="365906"/>
                    </a:cubicBezTo>
                    <a:cubicBezTo>
                      <a:pt x="576573" y="366112"/>
                      <a:pt x="578164" y="374903"/>
                      <a:pt x="577957" y="383829"/>
                    </a:cubicBezTo>
                    <a:cubicBezTo>
                      <a:pt x="577957" y="387083"/>
                      <a:pt x="577612" y="390127"/>
                      <a:pt x="577403" y="392756"/>
                    </a:cubicBezTo>
                    <a:cubicBezTo>
                      <a:pt x="577264" y="394416"/>
                      <a:pt x="577125" y="395939"/>
                      <a:pt x="577057" y="397045"/>
                    </a:cubicBezTo>
                    <a:cubicBezTo>
                      <a:pt x="577612" y="397877"/>
                      <a:pt x="578026" y="398706"/>
                      <a:pt x="578373" y="399605"/>
                    </a:cubicBezTo>
                    <a:cubicBezTo>
                      <a:pt x="578790" y="400712"/>
                      <a:pt x="578997" y="401889"/>
                      <a:pt x="578858" y="403133"/>
                    </a:cubicBezTo>
                    <a:lnTo>
                      <a:pt x="578855" y="403136"/>
                    </a:lnTo>
                    <a:cubicBezTo>
                      <a:pt x="578648" y="406251"/>
                      <a:pt x="579823" y="409573"/>
                      <a:pt x="581762" y="412340"/>
                    </a:cubicBezTo>
                    <a:cubicBezTo>
                      <a:pt x="583702" y="415039"/>
                      <a:pt x="586264" y="417115"/>
                      <a:pt x="588826" y="417667"/>
                    </a:cubicBezTo>
                    <a:cubicBezTo>
                      <a:pt x="598451" y="419744"/>
                      <a:pt x="601152" y="427425"/>
                      <a:pt x="603436" y="433653"/>
                    </a:cubicBezTo>
                    <a:cubicBezTo>
                      <a:pt x="604337" y="436145"/>
                      <a:pt x="605098" y="438429"/>
                      <a:pt x="606205" y="439673"/>
                    </a:cubicBezTo>
                    <a:lnTo>
                      <a:pt x="606205" y="439673"/>
                    </a:lnTo>
                    <a:cubicBezTo>
                      <a:pt x="609390" y="443411"/>
                      <a:pt x="610361" y="445694"/>
                      <a:pt x="611190" y="447839"/>
                    </a:cubicBezTo>
                    <a:cubicBezTo>
                      <a:pt x="611745" y="449223"/>
                      <a:pt x="612297" y="450538"/>
                      <a:pt x="613475" y="452199"/>
                    </a:cubicBezTo>
                    <a:lnTo>
                      <a:pt x="613546" y="452199"/>
                    </a:lnTo>
                    <a:cubicBezTo>
                      <a:pt x="621093" y="462647"/>
                      <a:pt x="620125" y="476417"/>
                      <a:pt x="619225" y="489152"/>
                    </a:cubicBezTo>
                    <a:cubicBezTo>
                      <a:pt x="619018" y="492405"/>
                      <a:pt x="618740" y="495588"/>
                      <a:pt x="618670" y="498424"/>
                    </a:cubicBezTo>
                    <a:cubicBezTo>
                      <a:pt x="618463" y="505828"/>
                      <a:pt x="619915" y="508943"/>
                      <a:pt x="620816" y="510881"/>
                    </a:cubicBezTo>
                    <a:cubicBezTo>
                      <a:pt x="621300" y="511919"/>
                      <a:pt x="621648" y="512680"/>
                      <a:pt x="621716" y="513719"/>
                    </a:cubicBezTo>
                    <a:lnTo>
                      <a:pt x="621716" y="513716"/>
                    </a:lnTo>
                    <a:cubicBezTo>
                      <a:pt x="622061" y="524648"/>
                      <a:pt x="619431" y="527970"/>
                      <a:pt x="616730" y="531362"/>
                    </a:cubicBezTo>
                    <a:cubicBezTo>
                      <a:pt x="614653" y="533991"/>
                      <a:pt x="612507" y="536622"/>
                      <a:pt x="612300" y="544648"/>
                    </a:cubicBezTo>
                    <a:cubicBezTo>
                      <a:pt x="612300" y="547277"/>
                      <a:pt x="613546" y="551224"/>
                      <a:pt x="614862" y="554958"/>
                    </a:cubicBezTo>
                    <a:cubicBezTo>
                      <a:pt x="617079" y="561602"/>
                      <a:pt x="619225" y="567829"/>
                      <a:pt x="614517" y="569628"/>
                    </a:cubicBezTo>
                    <a:lnTo>
                      <a:pt x="614514" y="569631"/>
                    </a:lnTo>
                    <a:cubicBezTo>
                      <a:pt x="611952" y="570599"/>
                      <a:pt x="610151" y="571776"/>
                      <a:pt x="608906" y="573091"/>
                    </a:cubicBezTo>
                    <a:cubicBezTo>
                      <a:pt x="607728" y="574407"/>
                      <a:pt x="607037" y="575858"/>
                      <a:pt x="606760" y="577451"/>
                    </a:cubicBezTo>
                    <a:cubicBezTo>
                      <a:pt x="606760" y="577796"/>
                      <a:pt x="606553" y="578144"/>
                      <a:pt x="606276" y="578419"/>
                    </a:cubicBezTo>
                    <a:cubicBezTo>
                      <a:pt x="605514" y="579180"/>
                      <a:pt x="604268" y="579180"/>
                      <a:pt x="603436" y="578487"/>
                    </a:cubicBezTo>
                    <a:cubicBezTo>
                      <a:pt x="601358" y="576687"/>
                      <a:pt x="599419" y="574888"/>
                      <a:pt x="597689" y="573021"/>
                    </a:cubicBezTo>
                    <a:cubicBezTo>
                      <a:pt x="596096" y="571292"/>
                      <a:pt x="594643" y="569492"/>
                      <a:pt x="593466" y="567622"/>
                    </a:cubicBezTo>
                    <a:cubicBezTo>
                      <a:pt x="584050" y="553159"/>
                      <a:pt x="580726" y="550115"/>
                      <a:pt x="573870" y="543817"/>
                    </a:cubicBezTo>
                    <a:cubicBezTo>
                      <a:pt x="571376" y="541533"/>
                      <a:pt x="568400" y="538767"/>
                      <a:pt x="564383" y="534752"/>
                    </a:cubicBezTo>
                    <a:lnTo>
                      <a:pt x="564315" y="534754"/>
                    </a:lnTo>
                    <a:cubicBezTo>
                      <a:pt x="557807" y="528250"/>
                      <a:pt x="546175" y="528595"/>
                      <a:pt x="535788" y="528872"/>
                    </a:cubicBezTo>
                    <a:cubicBezTo>
                      <a:pt x="532948" y="528940"/>
                      <a:pt x="530180" y="529011"/>
                      <a:pt x="527547" y="529011"/>
                    </a:cubicBezTo>
                    <a:cubicBezTo>
                      <a:pt x="523530" y="528943"/>
                      <a:pt x="511897" y="530604"/>
                      <a:pt x="505737" y="531503"/>
                    </a:cubicBezTo>
                    <a:cubicBezTo>
                      <a:pt x="504075" y="531710"/>
                      <a:pt x="502759" y="531919"/>
                      <a:pt x="501929" y="531987"/>
                    </a:cubicBezTo>
                    <a:cubicBezTo>
                      <a:pt x="501723" y="531987"/>
                      <a:pt x="501513" y="532055"/>
                      <a:pt x="501306" y="531987"/>
                    </a:cubicBezTo>
                    <a:cubicBezTo>
                      <a:pt x="497499" y="531781"/>
                      <a:pt x="487112" y="534893"/>
                      <a:pt x="477835" y="537731"/>
                    </a:cubicBezTo>
                    <a:cubicBezTo>
                      <a:pt x="470010" y="540084"/>
                      <a:pt x="463017" y="542229"/>
                      <a:pt x="460455" y="542091"/>
                    </a:cubicBezTo>
                    <a:cubicBezTo>
                      <a:pt x="455954" y="541884"/>
                      <a:pt x="448823" y="544651"/>
                      <a:pt x="442870" y="546934"/>
                    </a:cubicBezTo>
                    <a:cubicBezTo>
                      <a:pt x="438991" y="548457"/>
                      <a:pt x="435529" y="549772"/>
                      <a:pt x="433315" y="550049"/>
                    </a:cubicBezTo>
                    <a:lnTo>
                      <a:pt x="433312" y="550047"/>
                    </a:lnTo>
                    <a:cubicBezTo>
                      <a:pt x="427359" y="550740"/>
                      <a:pt x="421748" y="553507"/>
                      <a:pt x="417733" y="557522"/>
                    </a:cubicBezTo>
                    <a:cubicBezTo>
                      <a:pt x="413926" y="561259"/>
                      <a:pt x="411571" y="566171"/>
                      <a:pt x="411641" y="571362"/>
                    </a:cubicBezTo>
                    <a:cubicBezTo>
                      <a:pt x="411641" y="572955"/>
                      <a:pt x="410464" y="575790"/>
                      <a:pt x="408802" y="578767"/>
                    </a:cubicBezTo>
                    <a:cubicBezTo>
                      <a:pt x="406378" y="583194"/>
                      <a:pt x="402984" y="588247"/>
                      <a:pt x="401600" y="590115"/>
                    </a:cubicBezTo>
                    <a:lnTo>
                      <a:pt x="401600" y="590112"/>
                    </a:lnTo>
                    <a:cubicBezTo>
                      <a:pt x="396476" y="596823"/>
                      <a:pt x="396476" y="601322"/>
                      <a:pt x="396337" y="608726"/>
                    </a:cubicBezTo>
                    <a:cubicBezTo>
                      <a:pt x="396337" y="609903"/>
                      <a:pt x="396337" y="611148"/>
                      <a:pt x="396337" y="612464"/>
                    </a:cubicBezTo>
                    <a:cubicBezTo>
                      <a:pt x="396337" y="614470"/>
                      <a:pt x="396753" y="619107"/>
                      <a:pt x="397444" y="623189"/>
                    </a:cubicBezTo>
                    <a:cubicBezTo>
                      <a:pt x="397928" y="626234"/>
                      <a:pt x="398551" y="628865"/>
                      <a:pt x="399038" y="629555"/>
                    </a:cubicBezTo>
                    <a:lnTo>
                      <a:pt x="399038" y="629558"/>
                    </a:lnTo>
                    <a:cubicBezTo>
                      <a:pt x="400906" y="632119"/>
                      <a:pt x="400561" y="639868"/>
                      <a:pt x="399315" y="648104"/>
                    </a:cubicBezTo>
                    <a:cubicBezTo>
                      <a:pt x="397792" y="658069"/>
                      <a:pt x="394885" y="669072"/>
                      <a:pt x="392875" y="671839"/>
                    </a:cubicBezTo>
                    <a:lnTo>
                      <a:pt x="392875" y="671839"/>
                    </a:lnTo>
                    <a:cubicBezTo>
                      <a:pt x="390797" y="674538"/>
                      <a:pt x="390035" y="679520"/>
                      <a:pt x="389274" y="684848"/>
                    </a:cubicBezTo>
                    <a:lnTo>
                      <a:pt x="388929" y="686992"/>
                    </a:lnTo>
                    <a:cubicBezTo>
                      <a:pt x="388929" y="686992"/>
                      <a:pt x="389067" y="687615"/>
                      <a:pt x="388997" y="687960"/>
                    </a:cubicBezTo>
                    <a:cubicBezTo>
                      <a:pt x="388790" y="688928"/>
                      <a:pt x="387680" y="689553"/>
                      <a:pt x="386641" y="689344"/>
                    </a:cubicBezTo>
                    <a:cubicBezTo>
                      <a:pt x="381449" y="688305"/>
                      <a:pt x="375909" y="685329"/>
                      <a:pt x="371408" y="682907"/>
                    </a:cubicBezTo>
                    <a:cubicBezTo>
                      <a:pt x="368152" y="681178"/>
                      <a:pt x="365454" y="679724"/>
                      <a:pt x="364415" y="679654"/>
                    </a:cubicBezTo>
                    <a:lnTo>
                      <a:pt x="362202" y="679656"/>
                    </a:lnTo>
                    <a:cubicBezTo>
                      <a:pt x="351262" y="679379"/>
                      <a:pt x="345861" y="679311"/>
                      <a:pt x="334990" y="674951"/>
                    </a:cubicBezTo>
                    <a:lnTo>
                      <a:pt x="334783" y="674951"/>
                    </a:lnTo>
                    <a:cubicBezTo>
                      <a:pt x="333053" y="674258"/>
                      <a:pt x="329037" y="673706"/>
                      <a:pt x="325158" y="673913"/>
                    </a:cubicBezTo>
                    <a:cubicBezTo>
                      <a:pt x="321767" y="674051"/>
                      <a:pt x="318511" y="674744"/>
                      <a:pt x="317818" y="676335"/>
                    </a:cubicBezTo>
                    <a:lnTo>
                      <a:pt x="317818" y="676335"/>
                    </a:lnTo>
                    <a:cubicBezTo>
                      <a:pt x="316501" y="680072"/>
                      <a:pt x="316849" y="681524"/>
                      <a:pt x="317263" y="682633"/>
                    </a:cubicBezTo>
                    <a:lnTo>
                      <a:pt x="317263" y="682771"/>
                    </a:lnTo>
                    <a:cubicBezTo>
                      <a:pt x="318095" y="684916"/>
                      <a:pt x="318647" y="686509"/>
                      <a:pt x="314494" y="692113"/>
                    </a:cubicBezTo>
                    <a:lnTo>
                      <a:pt x="314494" y="692113"/>
                    </a:lnTo>
                    <a:cubicBezTo>
                      <a:pt x="314494" y="692113"/>
                      <a:pt x="314633" y="692459"/>
                      <a:pt x="314633" y="693152"/>
                    </a:cubicBezTo>
                    <a:cubicBezTo>
                      <a:pt x="314633" y="696819"/>
                      <a:pt x="314633" y="702910"/>
                      <a:pt x="307224" y="702910"/>
                    </a:cubicBezTo>
                    <a:cubicBezTo>
                      <a:pt x="306392" y="702910"/>
                      <a:pt x="305769" y="702910"/>
                      <a:pt x="305217" y="702910"/>
                    </a:cubicBezTo>
                    <a:cubicBezTo>
                      <a:pt x="303762" y="702910"/>
                      <a:pt x="303139" y="702910"/>
                      <a:pt x="302448" y="702633"/>
                    </a:cubicBezTo>
                    <a:cubicBezTo>
                      <a:pt x="301755" y="702355"/>
                      <a:pt x="301480" y="702010"/>
                      <a:pt x="300925" y="701388"/>
                    </a:cubicBezTo>
                    <a:cubicBezTo>
                      <a:pt x="300580" y="700972"/>
                      <a:pt x="300093" y="700420"/>
                      <a:pt x="299195" y="699520"/>
                    </a:cubicBezTo>
                    <a:lnTo>
                      <a:pt x="299193" y="699518"/>
                    </a:lnTo>
                    <a:cubicBezTo>
                      <a:pt x="296699" y="697164"/>
                      <a:pt x="294623" y="695019"/>
                      <a:pt x="292752" y="693081"/>
                    </a:cubicBezTo>
                    <a:cubicBezTo>
                      <a:pt x="286728" y="686854"/>
                      <a:pt x="282643" y="682700"/>
                      <a:pt x="271149" y="677927"/>
                    </a:cubicBezTo>
                    <a:lnTo>
                      <a:pt x="271152" y="677927"/>
                    </a:lnTo>
                    <a:cubicBezTo>
                      <a:pt x="267483" y="676405"/>
                      <a:pt x="261458" y="676473"/>
                      <a:pt x="254811" y="676612"/>
                    </a:cubicBezTo>
                    <a:cubicBezTo>
                      <a:pt x="241240" y="676889"/>
                      <a:pt x="225454" y="677166"/>
                      <a:pt x="218320" y="664293"/>
                    </a:cubicBezTo>
                    <a:lnTo>
                      <a:pt x="218320" y="664155"/>
                    </a:lnTo>
                    <a:cubicBezTo>
                      <a:pt x="217698" y="663187"/>
                      <a:pt x="216243" y="661801"/>
                      <a:pt x="214513" y="660765"/>
                    </a:cubicBezTo>
                    <a:cubicBezTo>
                      <a:pt x="213544" y="660211"/>
                      <a:pt x="212505" y="659727"/>
                      <a:pt x="211535" y="659588"/>
                    </a:cubicBezTo>
                    <a:cubicBezTo>
                      <a:pt x="210773" y="659450"/>
                      <a:pt x="210080" y="659520"/>
                      <a:pt x="209457" y="659795"/>
                    </a:cubicBezTo>
                    <a:cubicBezTo>
                      <a:pt x="209041" y="660001"/>
                      <a:pt x="208695" y="660349"/>
                      <a:pt x="208350" y="660901"/>
                    </a:cubicBezTo>
                    <a:lnTo>
                      <a:pt x="208350" y="660904"/>
                    </a:lnTo>
                    <a:cubicBezTo>
                      <a:pt x="203226" y="669346"/>
                      <a:pt x="199557" y="672945"/>
                      <a:pt x="194849" y="677512"/>
                    </a:cubicBezTo>
                    <a:cubicBezTo>
                      <a:pt x="192842" y="679450"/>
                      <a:pt x="190693" y="681526"/>
                      <a:pt x="188202" y="684293"/>
                    </a:cubicBezTo>
                    <a:cubicBezTo>
                      <a:pt x="183700" y="689137"/>
                      <a:pt x="182039" y="691904"/>
                      <a:pt x="179615" y="696057"/>
                    </a:cubicBezTo>
                    <a:lnTo>
                      <a:pt x="179615" y="696057"/>
                    </a:lnTo>
                    <a:cubicBezTo>
                      <a:pt x="178715" y="697650"/>
                      <a:pt x="177747" y="699379"/>
                      <a:pt x="176431" y="701456"/>
                    </a:cubicBezTo>
                    <a:lnTo>
                      <a:pt x="176431" y="701456"/>
                    </a:lnTo>
                    <a:cubicBezTo>
                      <a:pt x="174423" y="704571"/>
                      <a:pt x="172275" y="707338"/>
                      <a:pt x="170129" y="710037"/>
                    </a:cubicBezTo>
                    <a:cubicBezTo>
                      <a:pt x="169229" y="711214"/>
                      <a:pt x="168260" y="712459"/>
                      <a:pt x="167360" y="713704"/>
                    </a:cubicBezTo>
                    <a:cubicBezTo>
                      <a:pt x="167153" y="713981"/>
                      <a:pt x="166944" y="714188"/>
                      <a:pt x="166667" y="714326"/>
                    </a:cubicBezTo>
                    <a:cubicBezTo>
                      <a:pt x="165698" y="714810"/>
                      <a:pt x="164521" y="714465"/>
                      <a:pt x="163966" y="713633"/>
                    </a:cubicBezTo>
                    <a:cubicBezTo>
                      <a:pt x="163759" y="713217"/>
                      <a:pt x="163482" y="713011"/>
                      <a:pt x="163066" y="712940"/>
                    </a:cubicBezTo>
                    <a:cubicBezTo>
                      <a:pt x="162511" y="712802"/>
                      <a:pt x="161681" y="712940"/>
                      <a:pt x="160642" y="713008"/>
                    </a:cubicBezTo>
                    <a:cubicBezTo>
                      <a:pt x="159810" y="713769"/>
                      <a:pt x="159535" y="713840"/>
                      <a:pt x="157942" y="713701"/>
                    </a:cubicBezTo>
                    <a:cubicBezTo>
                      <a:pt x="155518" y="713701"/>
                      <a:pt x="152611" y="714046"/>
                      <a:pt x="150601" y="714324"/>
                    </a:cubicBezTo>
                    <a:cubicBezTo>
                      <a:pt x="149423" y="714462"/>
                      <a:pt x="148594" y="714601"/>
                      <a:pt x="147971" y="714601"/>
                    </a:cubicBezTo>
                    <a:cubicBezTo>
                      <a:pt x="145686" y="714533"/>
                      <a:pt x="145202" y="714878"/>
                      <a:pt x="144854" y="715155"/>
                    </a:cubicBezTo>
                    <a:cubicBezTo>
                      <a:pt x="144370" y="715500"/>
                      <a:pt x="143954" y="715848"/>
                      <a:pt x="143054" y="715987"/>
                    </a:cubicBezTo>
                    <a:lnTo>
                      <a:pt x="142847" y="715987"/>
                    </a:lnTo>
                    <a:cubicBezTo>
                      <a:pt x="130869" y="716680"/>
                      <a:pt x="128307" y="709067"/>
                      <a:pt x="125952" y="702217"/>
                    </a:cubicBezTo>
                    <a:cubicBezTo>
                      <a:pt x="125052" y="699588"/>
                      <a:pt x="124222" y="697096"/>
                      <a:pt x="122906" y="695574"/>
                    </a:cubicBezTo>
                    <a:lnTo>
                      <a:pt x="122906" y="695574"/>
                    </a:lnTo>
                    <a:cubicBezTo>
                      <a:pt x="119860" y="691907"/>
                      <a:pt x="119375" y="688585"/>
                      <a:pt x="118959" y="685193"/>
                    </a:cubicBezTo>
                    <a:cubicBezTo>
                      <a:pt x="118682" y="682910"/>
                      <a:pt x="118336" y="680556"/>
                      <a:pt x="117091" y="678205"/>
                    </a:cubicBezTo>
                    <a:lnTo>
                      <a:pt x="117091" y="678205"/>
                    </a:lnTo>
                    <a:cubicBezTo>
                      <a:pt x="115152" y="674467"/>
                      <a:pt x="115361" y="669069"/>
                      <a:pt x="115429" y="664780"/>
                    </a:cubicBezTo>
                    <a:lnTo>
                      <a:pt x="115568" y="660075"/>
                    </a:lnTo>
                    <a:cubicBezTo>
                      <a:pt x="109127" y="655369"/>
                      <a:pt x="109127" y="654538"/>
                      <a:pt x="109405" y="649210"/>
                    </a:cubicBezTo>
                    <a:cubicBezTo>
                      <a:pt x="109405" y="648449"/>
                      <a:pt x="109473" y="647482"/>
                      <a:pt x="109543" y="646582"/>
                    </a:cubicBezTo>
                    <a:cubicBezTo>
                      <a:pt x="109682" y="641531"/>
                      <a:pt x="107327" y="638278"/>
                      <a:pt x="105458" y="635717"/>
                    </a:cubicBezTo>
                    <a:cubicBezTo>
                      <a:pt x="103174" y="632534"/>
                      <a:pt x="101373" y="630112"/>
                      <a:pt x="103796" y="626582"/>
                    </a:cubicBezTo>
                    <a:lnTo>
                      <a:pt x="103935" y="626375"/>
                    </a:lnTo>
                    <a:cubicBezTo>
                      <a:pt x="104767" y="625130"/>
                      <a:pt x="104697" y="622360"/>
                      <a:pt x="104142" y="619593"/>
                    </a:cubicBezTo>
                    <a:cubicBezTo>
                      <a:pt x="103587" y="616826"/>
                      <a:pt x="102548" y="614334"/>
                      <a:pt x="101512" y="613434"/>
                    </a:cubicBezTo>
                    <a:cubicBezTo>
                      <a:pt x="101444" y="613434"/>
                      <a:pt x="101305" y="613295"/>
                      <a:pt x="101234" y="613227"/>
                    </a:cubicBezTo>
                    <a:lnTo>
                      <a:pt x="101234" y="613225"/>
                    </a:lnTo>
                    <a:cubicBezTo>
                      <a:pt x="101234" y="613225"/>
                      <a:pt x="100541" y="612464"/>
                      <a:pt x="100334" y="612048"/>
                    </a:cubicBezTo>
                    <a:cubicBezTo>
                      <a:pt x="100128" y="611564"/>
                      <a:pt x="99918" y="611009"/>
                      <a:pt x="99918" y="610525"/>
                    </a:cubicBezTo>
                    <a:cubicBezTo>
                      <a:pt x="99918" y="609003"/>
                      <a:pt x="98463" y="606859"/>
                      <a:pt x="96663" y="604712"/>
                    </a:cubicBezTo>
                    <a:cubicBezTo>
                      <a:pt x="94446" y="602151"/>
                      <a:pt x="91677" y="599868"/>
                      <a:pt x="89809" y="599107"/>
                    </a:cubicBezTo>
                    <a:lnTo>
                      <a:pt x="89809" y="599109"/>
                    </a:lnTo>
                    <a:cubicBezTo>
                      <a:pt x="81361" y="595581"/>
                      <a:pt x="81361" y="595165"/>
                      <a:pt x="82123" y="590528"/>
                    </a:cubicBezTo>
                    <a:lnTo>
                      <a:pt x="82123" y="590528"/>
                    </a:lnTo>
                    <a:cubicBezTo>
                      <a:pt x="82330" y="589213"/>
                      <a:pt x="82607" y="587484"/>
                      <a:pt x="82607" y="585062"/>
                    </a:cubicBezTo>
                    <a:lnTo>
                      <a:pt x="82607" y="584923"/>
                    </a:lnTo>
                    <a:cubicBezTo>
                      <a:pt x="82607" y="582640"/>
                      <a:pt x="82746" y="580979"/>
                      <a:pt x="82884" y="579596"/>
                    </a:cubicBezTo>
                    <a:cubicBezTo>
                      <a:pt x="83162" y="576274"/>
                      <a:pt x="83162" y="575929"/>
                      <a:pt x="77967" y="572814"/>
                    </a:cubicBezTo>
                    <a:cubicBezTo>
                      <a:pt x="76721" y="572053"/>
                      <a:pt x="75960" y="572121"/>
                      <a:pt x="75473" y="572121"/>
                    </a:cubicBezTo>
                    <a:cubicBezTo>
                      <a:pt x="74505" y="572121"/>
                      <a:pt x="73811" y="572189"/>
                      <a:pt x="72979" y="571428"/>
                    </a:cubicBezTo>
                    <a:lnTo>
                      <a:pt x="72772" y="571289"/>
                    </a:lnTo>
                    <a:cubicBezTo>
                      <a:pt x="66955" y="564991"/>
                      <a:pt x="70004" y="560286"/>
                      <a:pt x="72356" y="556687"/>
                    </a:cubicBezTo>
                    <a:cubicBezTo>
                      <a:pt x="73050" y="555581"/>
                      <a:pt x="73673" y="554681"/>
                      <a:pt x="73673" y="554195"/>
                    </a:cubicBezTo>
                    <a:cubicBezTo>
                      <a:pt x="73534" y="547413"/>
                      <a:pt x="75680" y="545959"/>
                      <a:pt x="77342" y="544853"/>
                    </a:cubicBezTo>
                    <a:cubicBezTo>
                      <a:pt x="77758" y="544575"/>
                      <a:pt x="78035" y="544369"/>
                      <a:pt x="78035" y="543814"/>
                    </a:cubicBezTo>
                    <a:cubicBezTo>
                      <a:pt x="77967" y="541254"/>
                      <a:pt x="78451" y="540009"/>
                      <a:pt x="79003" y="538764"/>
                    </a:cubicBezTo>
                    <a:cubicBezTo>
                      <a:pt x="79281" y="538071"/>
                      <a:pt x="79626" y="537310"/>
                      <a:pt x="79765" y="536203"/>
                    </a:cubicBezTo>
                    <a:lnTo>
                      <a:pt x="79770" y="536206"/>
                    </a:lnTo>
                    <a:cubicBezTo>
                      <a:pt x="80254" y="532746"/>
                      <a:pt x="80116" y="529217"/>
                      <a:pt x="79493" y="525687"/>
                    </a:cubicBezTo>
                    <a:cubicBezTo>
                      <a:pt x="78799" y="521811"/>
                      <a:pt x="77554" y="518076"/>
                      <a:pt x="75963" y="514684"/>
                    </a:cubicBezTo>
                    <a:cubicBezTo>
                      <a:pt x="74162" y="512955"/>
                      <a:pt x="70700" y="510047"/>
                      <a:pt x="67308" y="507557"/>
                    </a:cubicBezTo>
                    <a:cubicBezTo>
                      <a:pt x="64746" y="505689"/>
                      <a:pt x="62255" y="504167"/>
                      <a:pt x="60661" y="503681"/>
                    </a:cubicBezTo>
                    <a:cubicBezTo>
                      <a:pt x="52698" y="501327"/>
                      <a:pt x="51659" y="489979"/>
                      <a:pt x="50758" y="479598"/>
                    </a:cubicBezTo>
                    <a:cubicBezTo>
                      <a:pt x="50274" y="474200"/>
                      <a:pt x="49790" y="469149"/>
                      <a:pt x="48474" y="466312"/>
                    </a:cubicBezTo>
                    <a:lnTo>
                      <a:pt x="47089" y="463406"/>
                    </a:lnTo>
                    <a:cubicBezTo>
                      <a:pt x="44459" y="458008"/>
                      <a:pt x="42311" y="453441"/>
                      <a:pt x="38781" y="447836"/>
                    </a:cubicBezTo>
                    <a:lnTo>
                      <a:pt x="38778" y="447839"/>
                    </a:lnTo>
                    <a:cubicBezTo>
                      <a:pt x="37532" y="445901"/>
                      <a:pt x="36423" y="442925"/>
                      <a:pt x="35177" y="439742"/>
                    </a:cubicBezTo>
                    <a:cubicBezTo>
                      <a:pt x="32960" y="433998"/>
                      <a:pt x="30398" y="427423"/>
                      <a:pt x="27907" y="427284"/>
                    </a:cubicBezTo>
                    <a:lnTo>
                      <a:pt x="27907" y="427287"/>
                    </a:lnTo>
                    <a:cubicBezTo>
                      <a:pt x="25761" y="427080"/>
                      <a:pt x="23890" y="427080"/>
                      <a:pt x="22299" y="427010"/>
                    </a:cubicBezTo>
                    <a:lnTo>
                      <a:pt x="22231" y="427010"/>
                    </a:lnTo>
                    <a:cubicBezTo>
                      <a:pt x="21399" y="427010"/>
                      <a:pt x="20569" y="426455"/>
                      <a:pt x="20362" y="425694"/>
                    </a:cubicBezTo>
                    <a:cubicBezTo>
                      <a:pt x="19117" y="421541"/>
                      <a:pt x="18078" y="417458"/>
                      <a:pt x="18007" y="413791"/>
                    </a:cubicBezTo>
                    <a:cubicBezTo>
                      <a:pt x="18007" y="409847"/>
                      <a:pt x="19114" y="406248"/>
                      <a:pt x="22231" y="403272"/>
                    </a:cubicBezTo>
                    <a:cubicBezTo>
                      <a:pt x="25486" y="400157"/>
                      <a:pt x="27216" y="394968"/>
                      <a:pt x="28946" y="389779"/>
                    </a:cubicBezTo>
                    <a:cubicBezTo>
                      <a:pt x="30953" y="383691"/>
                      <a:pt x="33031" y="377599"/>
                      <a:pt x="37600" y="374000"/>
                    </a:cubicBezTo>
                    <a:lnTo>
                      <a:pt x="37603" y="374003"/>
                    </a:lnTo>
                    <a:cubicBezTo>
                      <a:pt x="37603" y="374003"/>
                      <a:pt x="40720" y="365838"/>
                      <a:pt x="43489" y="357672"/>
                    </a:cubicBezTo>
                    <a:cubicBezTo>
                      <a:pt x="46189" y="349714"/>
                      <a:pt x="48751" y="341758"/>
                      <a:pt x="48751" y="340510"/>
                    </a:cubicBezTo>
                    <a:cubicBezTo>
                      <a:pt x="48890" y="334560"/>
                      <a:pt x="43350" y="330477"/>
                      <a:pt x="37880" y="326531"/>
                    </a:cubicBezTo>
                    <a:cubicBezTo>
                      <a:pt x="35596" y="324870"/>
                      <a:pt x="33311" y="323209"/>
                      <a:pt x="31372" y="321410"/>
                    </a:cubicBezTo>
                    <a:cubicBezTo>
                      <a:pt x="25002" y="315389"/>
                      <a:pt x="22302" y="308123"/>
                      <a:pt x="34350" y="295321"/>
                    </a:cubicBezTo>
                    <a:cubicBezTo>
                      <a:pt x="38158" y="291238"/>
                      <a:pt x="34143" y="286878"/>
                      <a:pt x="29919" y="282241"/>
                    </a:cubicBezTo>
                    <a:cubicBezTo>
                      <a:pt x="27980" y="280097"/>
                      <a:pt x="25973" y="277881"/>
                      <a:pt x="24518" y="275598"/>
                    </a:cubicBezTo>
                    <a:cubicBezTo>
                      <a:pt x="20917" y="269922"/>
                      <a:pt x="20572" y="263904"/>
                      <a:pt x="31097" y="257329"/>
                    </a:cubicBezTo>
                    <a:cubicBezTo>
                      <a:pt x="41552" y="250825"/>
                      <a:pt x="39545" y="236294"/>
                      <a:pt x="37812" y="223420"/>
                    </a:cubicBezTo>
                    <a:cubicBezTo>
                      <a:pt x="37119" y="218370"/>
                      <a:pt x="36496" y="213456"/>
                      <a:pt x="36567" y="209234"/>
                    </a:cubicBezTo>
                    <a:lnTo>
                      <a:pt x="36773" y="200792"/>
                    </a:lnTo>
                    <a:cubicBezTo>
                      <a:pt x="35457" y="196155"/>
                      <a:pt x="34627" y="183491"/>
                      <a:pt x="35250" y="172420"/>
                    </a:cubicBezTo>
                    <a:cubicBezTo>
                      <a:pt x="35735" y="163839"/>
                      <a:pt x="37051" y="156089"/>
                      <a:pt x="39751" y="153320"/>
                    </a:cubicBezTo>
                    <a:lnTo>
                      <a:pt x="39749" y="153325"/>
                    </a:lnTo>
                    <a:cubicBezTo>
                      <a:pt x="43973" y="148826"/>
                      <a:pt x="42934" y="140938"/>
                      <a:pt x="39887" y="133327"/>
                    </a:cubicBezTo>
                    <a:cubicBezTo>
                      <a:pt x="36703" y="125369"/>
                      <a:pt x="31372" y="117758"/>
                      <a:pt x="27287" y="113882"/>
                    </a:cubicBezTo>
                    <a:lnTo>
                      <a:pt x="27284" y="113882"/>
                    </a:lnTo>
                    <a:cubicBezTo>
                      <a:pt x="20221" y="107171"/>
                      <a:pt x="12535" y="98035"/>
                      <a:pt x="7204" y="88002"/>
                    </a:cubicBezTo>
                    <a:lnTo>
                      <a:pt x="7204" y="88002"/>
                    </a:lnTo>
                    <a:lnTo>
                      <a:pt x="6929" y="88763"/>
                    </a:lnTo>
                    <a:close/>
                    <a:moveTo>
                      <a:pt x="103519" y="611080"/>
                    </a:moveTo>
                    <a:lnTo>
                      <a:pt x="103519" y="611080"/>
                    </a:lnTo>
                    <a:cubicBezTo>
                      <a:pt x="103519" y="611080"/>
                      <a:pt x="103242" y="610942"/>
                      <a:pt x="103380" y="611080"/>
                    </a:cubicBezTo>
                    <a:lnTo>
                      <a:pt x="103449" y="611080"/>
                    </a:lnTo>
                    <a:lnTo>
                      <a:pt x="103519" y="611080"/>
                    </a:lnTo>
                    <a:close/>
                    <a:moveTo>
                      <a:pt x="142085" y="713081"/>
                    </a:moveTo>
                    <a:lnTo>
                      <a:pt x="142295" y="713081"/>
                    </a:lnTo>
                    <a:cubicBezTo>
                      <a:pt x="142295" y="713081"/>
                      <a:pt x="142088" y="713081"/>
                      <a:pt x="142088" y="713081"/>
                    </a:cubicBezTo>
                    <a:lnTo>
                      <a:pt x="142085" y="713081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0" name="Forma Livre 2026">
                <a:extLst>
                  <a:ext uri="{FF2B5EF4-FFF2-40B4-BE49-F238E27FC236}">
                    <a16:creationId xmlns:a16="http://schemas.microsoft.com/office/drawing/2014/main" id="{FFEFE703-5113-C436-1B11-6D02C8BE6CC4}"/>
                  </a:ext>
                </a:extLst>
              </p:cNvPr>
              <p:cNvSpPr/>
              <p:nvPr/>
            </p:nvSpPr>
            <p:spPr>
              <a:xfrm>
                <a:off x="6433893" y="2517298"/>
                <a:ext cx="294610" cy="369744"/>
              </a:xfrm>
              <a:custGeom>
                <a:avLst/>
                <a:gdLst>
                  <a:gd name="csX0" fmla="*/ 295 w 159410"/>
                  <a:gd name="csY0" fmla="*/ 178280 h 200064"/>
                  <a:gd name="csX1" fmla="*/ 2095 w 159410"/>
                  <a:gd name="csY1" fmla="*/ 175926 h 200064"/>
                  <a:gd name="csX2" fmla="*/ 10543 w 159410"/>
                  <a:gd name="csY2" fmla="*/ 165961 h 200064"/>
                  <a:gd name="csX3" fmla="*/ 13660 w 159410"/>
                  <a:gd name="csY3" fmla="*/ 162917 h 200064"/>
                  <a:gd name="csX4" fmla="*/ 13660 w 159410"/>
                  <a:gd name="csY4" fmla="*/ 162917 h 200064"/>
                  <a:gd name="csX5" fmla="*/ 16428 w 159410"/>
                  <a:gd name="csY5" fmla="*/ 151498 h 200064"/>
                  <a:gd name="csX6" fmla="*/ 19613 w 159410"/>
                  <a:gd name="csY6" fmla="*/ 135928 h 200064"/>
                  <a:gd name="csX7" fmla="*/ 19613 w 159410"/>
                  <a:gd name="csY7" fmla="*/ 135928 h 200064"/>
                  <a:gd name="csX8" fmla="*/ 21620 w 159410"/>
                  <a:gd name="csY8" fmla="*/ 114822 h 200064"/>
                  <a:gd name="csX9" fmla="*/ 18158 w 159410"/>
                  <a:gd name="csY9" fmla="*/ 96485 h 200064"/>
                  <a:gd name="csX10" fmla="*/ 18158 w 159410"/>
                  <a:gd name="csY10" fmla="*/ 96485 h 200064"/>
                  <a:gd name="csX11" fmla="*/ 13866 w 159410"/>
                  <a:gd name="csY11" fmla="*/ 86382 h 200064"/>
                  <a:gd name="csX12" fmla="*/ 11372 w 159410"/>
                  <a:gd name="csY12" fmla="*/ 74688 h 200064"/>
                  <a:gd name="csX13" fmla="*/ 11372 w 159410"/>
                  <a:gd name="csY13" fmla="*/ 72750 h 200064"/>
                  <a:gd name="csX14" fmla="*/ 8742 w 159410"/>
                  <a:gd name="csY14" fmla="*/ 59119 h 200064"/>
                  <a:gd name="csX15" fmla="*/ 8742 w 159410"/>
                  <a:gd name="csY15" fmla="*/ 59119 h 200064"/>
                  <a:gd name="csX16" fmla="*/ 8397 w 159410"/>
                  <a:gd name="csY16" fmla="*/ 58426 h 200064"/>
                  <a:gd name="csX17" fmla="*/ 8397 w 159410"/>
                  <a:gd name="csY17" fmla="*/ 42302 h 200064"/>
                  <a:gd name="csX18" fmla="*/ 12966 w 159410"/>
                  <a:gd name="csY18" fmla="*/ 29499 h 200064"/>
                  <a:gd name="csX19" fmla="*/ 20375 w 159410"/>
                  <a:gd name="csY19" fmla="*/ 22856 h 200064"/>
                  <a:gd name="csX20" fmla="*/ 28406 w 159410"/>
                  <a:gd name="csY20" fmla="*/ 10885 h 200064"/>
                  <a:gd name="csX21" fmla="*/ 31384 w 159410"/>
                  <a:gd name="csY21" fmla="*/ 6387 h 200064"/>
                  <a:gd name="csX22" fmla="*/ 42394 w 159410"/>
                  <a:gd name="csY22" fmla="*/ 160 h 200064"/>
                  <a:gd name="csX23" fmla="*/ 55272 w 159410"/>
                  <a:gd name="csY23" fmla="*/ 2720 h 200064"/>
                  <a:gd name="csX24" fmla="*/ 61780 w 159410"/>
                  <a:gd name="csY24" fmla="*/ 7080 h 200064"/>
                  <a:gd name="csX25" fmla="*/ 61780 w 159410"/>
                  <a:gd name="csY25" fmla="*/ 7080 h 200064"/>
                  <a:gd name="csX26" fmla="*/ 72235 w 159410"/>
                  <a:gd name="csY26" fmla="*/ 13378 h 200064"/>
                  <a:gd name="csX27" fmla="*/ 90237 w 159410"/>
                  <a:gd name="csY27" fmla="*/ 25142 h 200064"/>
                  <a:gd name="csX28" fmla="*/ 99447 w 159410"/>
                  <a:gd name="csY28" fmla="*/ 29363 h 200064"/>
                  <a:gd name="csX29" fmla="*/ 117726 w 159410"/>
                  <a:gd name="csY29" fmla="*/ 39673 h 200064"/>
                  <a:gd name="csX30" fmla="*/ 117726 w 159410"/>
                  <a:gd name="csY30" fmla="*/ 39673 h 200064"/>
                  <a:gd name="csX31" fmla="*/ 122989 w 159410"/>
                  <a:gd name="csY31" fmla="*/ 44449 h 200064"/>
                  <a:gd name="csX32" fmla="*/ 136005 w 159410"/>
                  <a:gd name="csY32" fmla="*/ 58358 h 200064"/>
                  <a:gd name="csX33" fmla="*/ 136005 w 159410"/>
                  <a:gd name="csY33" fmla="*/ 58358 h 200064"/>
                  <a:gd name="csX34" fmla="*/ 147015 w 159410"/>
                  <a:gd name="csY34" fmla="*/ 69154 h 200064"/>
                  <a:gd name="csX35" fmla="*/ 158993 w 159410"/>
                  <a:gd name="csY35" fmla="*/ 79603 h 200064"/>
                  <a:gd name="csX36" fmla="*/ 158648 w 159410"/>
                  <a:gd name="csY36" fmla="*/ 82163 h 200064"/>
                  <a:gd name="csX37" fmla="*/ 157402 w 159410"/>
                  <a:gd name="csY37" fmla="*/ 82509 h 200064"/>
                  <a:gd name="csX38" fmla="*/ 157263 w 159410"/>
                  <a:gd name="csY38" fmla="*/ 82509 h 200064"/>
                  <a:gd name="csX39" fmla="*/ 154562 w 159410"/>
                  <a:gd name="csY39" fmla="*/ 84653 h 200064"/>
                  <a:gd name="csX40" fmla="*/ 152139 w 159410"/>
                  <a:gd name="csY40" fmla="*/ 87698 h 200064"/>
                  <a:gd name="csX41" fmla="*/ 152139 w 159410"/>
                  <a:gd name="csY41" fmla="*/ 87698 h 200064"/>
                  <a:gd name="csX42" fmla="*/ 142514 w 159410"/>
                  <a:gd name="csY42" fmla="*/ 99391 h 200064"/>
                  <a:gd name="csX43" fmla="*/ 135728 w 159410"/>
                  <a:gd name="csY43" fmla="*/ 108111 h 200064"/>
                  <a:gd name="csX44" fmla="*/ 135731 w 159410"/>
                  <a:gd name="csY44" fmla="*/ 108111 h 200064"/>
                  <a:gd name="csX45" fmla="*/ 128183 w 159410"/>
                  <a:gd name="csY45" fmla="*/ 118975 h 200064"/>
                  <a:gd name="csX46" fmla="*/ 124721 w 159410"/>
                  <a:gd name="csY46" fmla="*/ 124580 h 200064"/>
                  <a:gd name="csX47" fmla="*/ 124721 w 159410"/>
                  <a:gd name="csY47" fmla="*/ 124580 h 200064"/>
                  <a:gd name="csX48" fmla="*/ 120497 w 159410"/>
                  <a:gd name="csY48" fmla="*/ 130669 h 200064"/>
                  <a:gd name="csX49" fmla="*/ 120497 w 159410"/>
                  <a:gd name="csY49" fmla="*/ 130807 h 200064"/>
                  <a:gd name="csX50" fmla="*/ 110595 w 159410"/>
                  <a:gd name="csY50" fmla="*/ 148177 h 200064"/>
                  <a:gd name="csX51" fmla="*/ 110595 w 159410"/>
                  <a:gd name="csY51" fmla="*/ 148177 h 200064"/>
                  <a:gd name="csX52" fmla="*/ 109001 w 159410"/>
                  <a:gd name="csY52" fmla="*/ 152330 h 200064"/>
                  <a:gd name="csX53" fmla="*/ 99031 w 159410"/>
                  <a:gd name="csY53" fmla="*/ 166516 h 200064"/>
                  <a:gd name="csX54" fmla="*/ 99033 w 159410"/>
                  <a:gd name="csY54" fmla="*/ 166516 h 200064"/>
                  <a:gd name="csX55" fmla="*/ 93147 w 159410"/>
                  <a:gd name="csY55" fmla="*/ 172604 h 200064"/>
                  <a:gd name="csX56" fmla="*/ 59844 w 159410"/>
                  <a:gd name="csY56" fmla="*/ 192673 h 200064"/>
                  <a:gd name="csX57" fmla="*/ 59703 w 159410"/>
                  <a:gd name="csY57" fmla="*/ 192673 h 200064"/>
                  <a:gd name="csX58" fmla="*/ 47031 w 159410"/>
                  <a:gd name="csY58" fmla="*/ 190180 h 200064"/>
                  <a:gd name="csX59" fmla="*/ 41214 w 159410"/>
                  <a:gd name="csY59" fmla="*/ 192118 h 200064"/>
                  <a:gd name="csX60" fmla="*/ 40314 w 159410"/>
                  <a:gd name="csY60" fmla="*/ 192879 h 200064"/>
                  <a:gd name="csX61" fmla="*/ 33389 w 159410"/>
                  <a:gd name="csY61" fmla="*/ 197100 h 200064"/>
                  <a:gd name="csX62" fmla="*/ 11993 w 159410"/>
                  <a:gd name="csY62" fmla="*/ 194333 h 200064"/>
                  <a:gd name="csX63" fmla="*/ 983 w 159410"/>
                  <a:gd name="csY63" fmla="*/ 181601 h 200064"/>
                  <a:gd name="csX64" fmla="*/ 222 w 159410"/>
                  <a:gd name="csY64" fmla="*/ 180356 h 200064"/>
                  <a:gd name="csX65" fmla="*/ 360 w 159410"/>
                  <a:gd name="csY65" fmla="*/ 178489 h 200064"/>
                  <a:gd name="csX66" fmla="*/ 365 w 159410"/>
                  <a:gd name="csY66" fmla="*/ 178486 h 200064"/>
                  <a:gd name="csX67" fmla="*/ 295 w 159410"/>
                  <a:gd name="csY67" fmla="*/ 178280 h 200064"/>
                  <a:gd name="csX68" fmla="*/ 5280 w 159410"/>
                  <a:gd name="csY68" fmla="*/ 178002 h 200064"/>
                  <a:gd name="csX69" fmla="*/ 4241 w 159410"/>
                  <a:gd name="csY69" fmla="*/ 179386 h 200064"/>
                  <a:gd name="csX70" fmla="*/ 4448 w 159410"/>
                  <a:gd name="csY70" fmla="*/ 179663 h 200064"/>
                  <a:gd name="csX71" fmla="*/ 13934 w 159410"/>
                  <a:gd name="csY71" fmla="*/ 190944 h 200064"/>
                  <a:gd name="csX72" fmla="*/ 30691 w 159410"/>
                  <a:gd name="csY72" fmla="*/ 194127 h 200064"/>
                  <a:gd name="csX73" fmla="*/ 38100 w 159410"/>
                  <a:gd name="csY73" fmla="*/ 189560 h 200064"/>
                  <a:gd name="csX74" fmla="*/ 46963 w 159410"/>
                  <a:gd name="csY74" fmla="*/ 186377 h 200064"/>
                  <a:gd name="csX75" fmla="*/ 61226 w 159410"/>
                  <a:gd name="csY75" fmla="*/ 189076 h 200064"/>
                  <a:gd name="csX76" fmla="*/ 61364 w 159410"/>
                  <a:gd name="csY76" fmla="*/ 189074 h 200064"/>
                  <a:gd name="csX77" fmla="*/ 90031 w 159410"/>
                  <a:gd name="csY77" fmla="*/ 170044 h 200064"/>
                  <a:gd name="csX78" fmla="*/ 96194 w 159410"/>
                  <a:gd name="csY78" fmla="*/ 163678 h 200064"/>
                  <a:gd name="csX79" fmla="*/ 96194 w 159410"/>
                  <a:gd name="csY79" fmla="*/ 163678 h 200064"/>
                  <a:gd name="csX80" fmla="*/ 105264 w 159410"/>
                  <a:gd name="csY80" fmla="*/ 150875 h 200064"/>
                  <a:gd name="csX81" fmla="*/ 106858 w 159410"/>
                  <a:gd name="csY81" fmla="*/ 146654 h 200064"/>
                  <a:gd name="csX82" fmla="*/ 117035 w 159410"/>
                  <a:gd name="csY82" fmla="*/ 128524 h 200064"/>
                  <a:gd name="csX83" fmla="*/ 117035 w 159410"/>
                  <a:gd name="csY83" fmla="*/ 128385 h 200064"/>
                  <a:gd name="csX84" fmla="*/ 121259 w 159410"/>
                  <a:gd name="csY84" fmla="*/ 122435 h 200064"/>
                  <a:gd name="csX85" fmla="*/ 121259 w 159410"/>
                  <a:gd name="csY85" fmla="*/ 122435 h 200064"/>
                  <a:gd name="csX86" fmla="*/ 124651 w 159410"/>
                  <a:gd name="csY86" fmla="*/ 116969 h 200064"/>
                  <a:gd name="csX87" fmla="*/ 132682 w 159410"/>
                  <a:gd name="csY87" fmla="*/ 105482 h 200064"/>
                  <a:gd name="csX88" fmla="*/ 132682 w 159410"/>
                  <a:gd name="csY88" fmla="*/ 105482 h 200064"/>
                  <a:gd name="csX89" fmla="*/ 139122 w 159410"/>
                  <a:gd name="csY89" fmla="*/ 97178 h 200064"/>
                  <a:gd name="csX90" fmla="*/ 149370 w 159410"/>
                  <a:gd name="csY90" fmla="*/ 84860 h 200064"/>
                  <a:gd name="csX91" fmla="*/ 151100 w 159410"/>
                  <a:gd name="csY91" fmla="*/ 82645 h 200064"/>
                  <a:gd name="csX92" fmla="*/ 153869 w 159410"/>
                  <a:gd name="csY92" fmla="*/ 79530 h 200064"/>
                  <a:gd name="csX93" fmla="*/ 144453 w 159410"/>
                  <a:gd name="csY93" fmla="*/ 71780 h 200064"/>
                  <a:gd name="csX94" fmla="*/ 132337 w 159410"/>
                  <a:gd name="csY94" fmla="*/ 59671 h 200064"/>
                  <a:gd name="csX95" fmla="*/ 132337 w 159410"/>
                  <a:gd name="csY95" fmla="*/ 59671 h 200064"/>
                  <a:gd name="csX96" fmla="*/ 120220 w 159410"/>
                  <a:gd name="csY96" fmla="*/ 46868 h 200064"/>
                  <a:gd name="csX97" fmla="*/ 114612 w 159410"/>
                  <a:gd name="csY97" fmla="*/ 41747 h 200064"/>
                  <a:gd name="csX98" fmla="*/ 97994 w 159410"/>
                  <a:gd name="csY98" fmla="*/ 32544 h 200064"/>
                  <a:gd name="csX99" fmla="*/ 87469 w 159410"/>
                  <a:gd name="csY99" fmla="*/ 27561 h 200064"/>
                  <a:gd name="csX100" fmla="*/ 87469 w 159410"/>
                  <a:gd name="csY100" fmla="*/ 27564 h 200064"/>
                  <a:gd name="csX101" fmla="*/ 70367 w 159410"/>
                  <a:gd name="csY101" fmla="*/ 16422 h 200064"/>
                  <a:gd name="csX102" fmla="*/ 59080 w 159410"/>
                  <a:gd name="csY102" fmla="*/ 9572 h 200064"/>
                  <a:gd name="csX103" fmla="*/ 59080 w 159410"/>
                  <a:gd name="csY103" fmla="*/ 9570 h 200064"/>
                  <a:gd name="csX104" fmla="*/ 53333 w 159410"/>
                  <a:gd name="csY104" fmla="*/ 5694 h 200064"/>
                  <a:gd name="csX105" fmla="*/ 42946 w 159410"/>
                  <a:gd name="csY105" fmla="*/ 3549 h 200064"/>
                  <a:gd name="csX106" fmla="*/ 34498 w 159410"/>
                  <a:gd name="csY106" fmla="*/ 8393 h 200064"/>
                  <a:gd name="csX107" fmla="*/ 32005 w 159410"/>
                  <a:gd name="csY107" fmla="*/ 12198 h 200064"/>
                  <a:gd name="csX108" fmla="*/ 32007 w 159410"/>
                  <a:gd name="csY108" fmla="*/ 12201 h 200064"/>
                  <a:gd name="csX109" fmla="*/ 23005 w 159410"/>
                  <a:gd name="csY109" fmla="*/ 25419 h 200064"/>
                  <a:gd name="csX110" fmla="*/ 15874 w 159410"/>
                  <a:gd name="csY110" fmla="*/ 31785 h 200064"/>
                  <a:gd name="csX111" fmla="*/ 12343 w 159410"/>
                  <a:gd name="csY111" fmla="*/ 42650 h 200064"/>
                  <a:gd name="csX112" fmla="*/ 11859 w 159410"/>
                  <a:gd name="csY112" fmla="*/ 56768 h 200064"/>
                  <a:gd name="csX113" fmla="*/ 11859 w 159410"/>
                  <a:gd name="csY113" fmla="*/ 56765 h 200064"/>
                  <a:gd name="csX114" fmla="*/ 15389 w 159410"/>
                  <a:gd name="csY114" fmla="*/ 72750 h 200064"/>
                  <a:gd name="csX115" fmla="*/ 15389 w 159410"/>
                  <a:gd name="csY115" fmla="*/ 74618 h 200064"/>
                  <a:gd name="csX116" fmla="*/ 17674 w 159410"/>
                  <a:gd name="csY116" fmla="*/ 85276 h 200064"/>
                  <a:gd name="csX117" fmla="*/ 21275 w 159410"/>
                  <a:gd name="csY117" fmla="*/ 94134 h 200064"/>
                  <a:gd name="csX118" fmla="*/ 25567 w 159410"/>
                  <a:gd name="csY118" fmla="*/ 114547 h 200064"/>
                  <a:gd name="csX119" fmla="*/ 23144 w 159410"/>
                  <a:gd name="csY119" fmla="*/ 137315 h 200064"/>
                  <a:gd name="csX120" fmla="*/ 23144 w 159410"/>
                  <a:gd name="csY120" fmla="*/ 137453 h 200064"/>
                  <a:gd name="csX121" fmla="*/ 20304 w 159410"/>
                  <a:gd name="csY121" fmla="*/ 151501 h 200064"/>
                  <a:gd name="csX122" fmla="*/ 16496 w 159410"/>
                  <a:gd name="csY122" fmla="*/ 165271 h 200064"/>
                  <a:gd name="csX123" fmla="*/ 16496 w 159410"/>
                  <a:gd name="csY123" fmla="*/ 165271 h 200064"/>
                  <a:gd name="csX124" fmla="*/ 13312 w 159410"/>
                  <a:gd name="csY124" fmla="*/ 168386 h 200064"/>
                  <a:gd name="csX125" fmla="*/ 5280 w 159410"/>
                  <a:gd name="csY125" fmla="*/ 177867 h 200064"/>
                  <a:gd name="csX126" fmla="*/ 5280 w 159410"/>
                  <a:gd name="csY126" fmla="*/ 177864 h 200064"/>
                  <a:gd name="csX127" fmla="*/ 5280 w 159410"/>
                  <a:gd name="csY127" fmla="*/ 177932 h 200064"/>
                  <a:gd name="csX128" fmla="*/ 5280 w 159410"/>
                  <a:gd name="csY128" fmla="*/ 178002 h 2000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</a:cxnLst>
                <a:rect l="l" t="t" r="r" b="b"/>
                <a:pathLst>
                  <a:path w="159410" h="200064">
                    <a:moveTo>
                      <a:pt x="295" y="178280"/>
                    </a:moveTo>
                    <a:lnTo>
                      <a:pt x="2095" y="175926"/>
                    </a:lnTo>
                    <a:cubicBezTo>
                      <a:pt x="6874" y="169421"/>
                      <a:pt x="6942" y="169421"/>
                      <a:pt x="10543" y="165961"/>
                    </a:cubicBezTo>
                    <a:cubicBezTo>
                      <a:pt x="11375" y="165200"/>
                      <a:pt x="12343" y="164232"/>
                      <a:pt x="13660" y="162917"/>
                    </a:cubicBezTo>
                    <a:lnTo>
                      <a:pt x="13660" y="162917"/>
                    </a:lnTo>
                    <a:cubicBezTo>
                      <a:pt x="16154" y="160495"/>
                      <a:pt x="16290" y="156206"/>
                      <a:pt x="16428" y="151498"/>
                    </a:cubicBezTo>
                    <a:cubicBezTo>
                      <a:pt x="16567" y="146448"/>
                      <a:pt x="16774" y="140911"/>
                      <a:pt x="19613" y="135928"/>
                    </a:cubicBezTo>
                    <a:lnTo>
                      <a:pt x="19613" y="135928"/>
                    </a:lnTo>
                    <a:cubicBezTo>
                      <a:pt x="21275" y="132746"/>
                      <a:pt x="21968" y="123680"/>
                      <a:pt x="21620" y="114822"/>
                    </a:cubicBezTo>
                    <a:cubicBezTo>
                      <a:pt x="21275" y="106586"/>
                      <a:pt x="20165" y="98837"/>
                      <a:pt x="18158" y="96485"/>
                    </a:cubicBezTo>
                    <a:lnTo>
                      <a:pt x="18158" y="96485"/>
                    </a:lnTo>
                    <a:cubicBezTo>
                      <a:pt x="16913" y="94893"/>
                      <a:pt x="15251" y="90742"/>
                      <a:pt x="13866" y="86382"/>
                    </a:cubicBezTo>
                    <a:cubicBezTo>
                      <a:pt x="12411" y="81745"/>
                      <a:pt x="11304" y="76833"/>
                      <a:pt x="11372" y="74688"/>
                    </a:cubicBezTo>
                    <a:lnTo>
                      <a:pt x="11372" y="72750"/>
                    </a:lnTo>
                    <a:cubicBezTo>
                      <a:pt x="11579" y="67975"/>
                      <a:pt x="11789" y="62718"/>
                      <a:pt x="8742" y="59119"/>
                    </a:cubicBezTo>
                    <a:lnTo>
                      <a:pt x="8742" y="59119"/>
                    </a:lnTo>
                    <a:cubicBezTo>
                      <a:pt x="8742" y="59119"/>
                      <a:pt x="8465" y="58635"/>
                      <a:pt x="8397" y="58426"/>
                    </a:cubicBezTo>
                    <a:cubicBezTo>
                      <a:pt x="7497" y="55933"/>
                      <a:pt x="7429" y="48806"/>
                      <a:pt x="8397" y="42302"/>
                    </a:cubicBezTo>
                    <a:cubicBezTo>
                      <a:pt x="9229" y="36903"/>
                      <a:pt x="10681" y="31715"/>
                      <a:pt x="12966" y="29499"/>
                    </a:cubicBezTo>
                    <a:cubicBezTo>
                      <a:pt x="16706" y="25833"/>
                      <a:pt x="18852" y="24101"/>
                      <a:pt x="20375" y="22856"/>
                    </a:cubicBezTo>
                    <a:cubicBezTo>
                      <a:pt x="23144" y="20641"/>
                      <a:pt x="23492" y="20364"/>
                      <a:pt x="28406" y="10885"/>
                    </a:cubicBezTo>
                    <a:cubicBezTo>
                      <a:pt x="29306" y="9157"/>
                      <a:pt x="30275" y="7632"/>
                      <a:pt x="31384" y="6387"/>
                    </a:cubicBezTo>
                    <a:cubicBezTo>
                      <a:pt x="34431" y="2720"/>
                      <a:pt x="38238" y="711"/>
                      <a:pt x="42394" y="160"/>
                    </a:cubicBezTo>
                    <a:cubicBezTo>
                      <a:pt x="46479" y="-395"/>
                      <a:pt x="50909" y="505"/>
                      <a:pt x="55272" y="2720"/>
                    </a:cubicBezTo>
                    <a:cubicBezTo>
                      <a:pt x="57489" y="3826"/>
                      <a:pt x="59703" y="5281"/>
                      <a:pt x="61780" y="7080"/>
                    </a:cubicBezTo>
                    <a:lnTo>
                      <a:pt x="61780" y="7080"/>
                    </a:lnTo>
                    <a:cubicBezTo>
                      <a:pt x="65450" y="10124"/>
                      <a:pt x="68705" y="11717"/>
                      <a:pt x="72235" y="13378"/>
                    </a:cubicBezTo>
                    <a:cubicBezTo>
                      <a:pt x="77153" y="15732"/>
                      <a:pt x="82551" y="18360"/>
                      <a:pt x="90237" y="25142"/>
                    </a:cubicBezTo>
                    <a:cubicBezTo>
                      <a:pt x="92245" y="26871"/>
                      <a:pt x="95639" y="28048"/>
                      <a:pt x="99447" y="29363"/>
                    </a:cubicBezTo>
                    <a:cubicBezTo>
                      <a:pt x="105539" y="31440"/>
                      <a:pt x="112534" y="33862"/>
                      <a:pt x="117726" y="39673"/>
                    </a:cubicBezTo>
                    <a:lnTo>
                      <a:pt x="117726" y="39673"/>
                    </a:lnTo>
                    <a:cubicBezTo>
                      <a:pt x="118765" y="40850"/>
                      <a:pt x="120704" y="42511"/>
                      <a:pt x="122989" y="44449"/>
                    </a:cubicBezTo>
                    <a:cubicBezTo>
                      <a:pt x="127767" y="48532"/>
                      <a:pt x="133721" y="53653"/>
                      <a:pt x="136005" y="58358"/>
                    </a:cubicBezTo>
                    <a:lnTo>
                      <a:pt x="136005" y="58358"/>
                    </a:lnTo>
                    <a:cubicBezTo>
                      <a:pt x="138151" y="62647"/>
                      <a:pt x="142375" y="65762"/>
                      <a:pt x="147015" y="69154"/>
                    </a:cubicBezTo>
                    <a:cubicBezTo>
                      <a:pt x="151032" y="72060"/>
                      <a:pt x="155256" y="75243"/>
                      <a:pt x="158993" y="79603"/>
                    </a:cubicBezTo>
                    <a:cubicBezTo>
                      <a:pt x="159686" y="80364"/>
                      <a:pt x="159477" y="81541"/>
                      <a:pt x="158648" y="82163"/>
                    </a:cubicBezTo>
                    <a:cubicBezTo>
                      <a:pt x="158302" y="82440"/>
                      <a:pt x="157886" y="82509"/>
                      <a:pt x="157402" y="82509"/>
                    </a:cubicBezTo>
                    <a:lnTo>
                      <a:pt x="157263" y="82509"/>
                    </a:lnTo>
                    <a:cubicBezTo>
                      <a:pt x="155808" y="82577"/>
                      <a:pt x="155256" y="83547"/>
                      <a:pt x="154562" y="84653"/>
                    </a:cubicBezTo>
                    <a:cubicBezTo>
                      <a:pt x="153940" y="85621"/>
                      <a:pt x="153317" y="86730"/>
                      <a:pt x="152139" y="87698"/>
                    </a:cubicBezTo>
                    <a:lnTo>
                      <a:pt x="152139" y="87698"/>
                    </a:lnTo>
                    <a:cubicBezTo>
                      <a:pt x="148748" y="90603"/>
                      <a:pt x="145560" y="95102"/>
                      <a:pt x="142514" y="99391"/>
                    </a:cubicBezTo>
                    <a:cubicBezTo>
                      <a:pt x="140229" y="102645"/>
                      <a:pt x="138013" y="105757"/>
                      <a:pt x="135728" y="108111"/>
                    </a:cubicBezTo>
                    <a:lnTo>
                      <a:pt x="135731" y="108111"/>
                    </a:lnTo>
                    <a:cubicBezTo>
                      <a:pt x="132962" y="111017"/>
                      <a:pt x="130539" y="115099"/>
                      <a:pt x="128183" y="118975"/>
                    </a:cubicBezTo>
                    <a:cubicBezTo>
                      <a:pt x="127006" y="120913"/>
                      <a:pt x="125828" y="122851"/>
                      <a:pt x="124721" y="124580"/>
                    </a:cubicBezTo>
                    <a:lnTo>
                      <a:pt x="124721" y="124580"/>
                    </a:lnTo>
                    <a:cubicBezTo>
                      <a:pt x="123127" y="127002"/>
                      <a:pt x="121814" y="128869"/>
                      <a:pt x="120497" y="130669"/>
                    </a:cubicBezTo>
                    <a:lnTo>
                      <a:pt x="120497" y="130807"/>
                    </a:lnTo>
                    <a:cubicBezTo>
                      <a:pt x="116619" y="136135"/>
                      <a:pt x="113505" y="140495"/>
                      <a:pt x="110595" y="148177"/>
                    </a:cubicBezTo>
                    <a:lnTo>
                      <a:pt x="110595" y="148177"/>
                    </a:lnTo>
                    <a:cubicBezTo>
                      <a:pt x="109901" y="149976"/>
                      <a:pt x="109417" y="151221"/>
                      <a:pt x="109001" y="152330"/>
                    </a:cubicBezTo>
                    <a:cubicBezTo>
                      <a:pt x="106578" y="158973"/>
                      <a:pt x="106162" y="160079"/>
                      <a:pt x="99031" y="166516"/>
                    </a:cubicBezTo>
                    <a:lnTo>
                      <a:pt x="99033" y="166516"/>
                    </a:lnTo>
                    <a:cubicBezTo>
                      <a:pt x="97510" y="167899"/>
                      <a:pt x="95503" y="170115"/>
                      <a:pt x="93147" y="172604"/>
                    </a:cubicBezTo>
                    <a:cubicBezTo>
                      <a:pt x="84077" y="182363"/>
                      <a:pt x="70644" y="196894"/>
                      <a:pt x="59844" y="192673"/>
                    </a:cubicBezTo>
                    <a:lnTo>
                      <a:pt x="59703" y="192673"/>
                    </a:lnTo>
                    <a:cubicBezTo>
                      <a:pt x="56934" y="191566"/>
                      <a:pt x="51533" y="190180"/>
                      <a:pt x="47031" y="190180"/>
                    </a:cubicBezTo>
                    <a:cubicBezTo>
                      <a:pt x="44401" y="190180"/>
                      <a:pt x="42114" y="190734"/>
                      <a:pt x="41214" y="192118"/>
                    </a:cubicBezTo>
                    <a:cubicBezTo>
                      <a:pt x="41007" y="192463"/>
                      <a:pt x="40659" y="192740"/>
                      <a:pt x="40314" y="192879"/>
                    </a:cubicBezTo>
                    <a:cubicBezTo>
                      <a:pt x="36922" y="194263"/>
                      <a:pt x="34912" y="195855"/>
                      <a:pt x="33389" y="197100"/>
                    </a:cubicBezTo>
                    <a:cubicBezTo>
                      <a:pt x="28820" y="200767"/>
                      <a:pt x="27019" y="202221"/>
                      <a:pt x="11993" y="194333"/>
                    </a:cubicBezTo>
                    <a:cubicBezTo>
                      <a:pt x="6868" y="191634"/>
                      <a:pt x="3545" y="185961"/>
                      <a:pt x="983" y="181601"/>
                    </a:cubicBezTo>
                    <a:lnTo>
                      <a:pt x="222" y="180356"/>
                    </a:lnTo>
                    <a:cubicBezTo>
                      <a:pt x="-124" y="179734"/>
                      <a:pt x="-56" y="179041"/>
                      <a:pt x="360" y="178489"/>
                    </a:cubicBezTo>
                    <a:lnTo>
                      <a:pt x="365" y="178486"/>
                    </a:lnTo>
                    <a:lnTo>
                      <a:pt x="295" y="178280"/>
                    </a:lnTo>
                    <a:close/>
                    <a:moveTo>
                      <a:pt x="5280" y="178002"/>
                    </a:moveTo>
                    <a:lnTo>
                      <a:pt x="4241" y="179386"/>
                    </a:lnTo>
                    <a:lnTo>
                      <a:pt x="4448" y="179663"/>
                    </a:lnTo>
                    <a:cubicBezTo>
                      <a:pt x="6803" y="183607"/>
                      <a:pt x="9779" y="188728"/>
                      <a:pt x="13934" y="190944"/>
                    </a:cubicBezTo>
                    <a:cubicBezTo>
                      <a:pt x="26467" y="197519"/>
                      <a:pt x="27645" y="196548"/>
                      <a:pt x="30691" y="194127"/>
                    </a:cubicBezTo>
                    <a:cubicBezTo>
                      <a:pt x="32353" y="192811"/>
                      <a:pt x="34431" y="191082"/>
                      <a:pt x="38100" y="189560"/>
                    </a:cubicBezTo>
                    <a:cubicBezTo>
                      <a:pt x="39968" y="187277"/>
                      <a:pt x="43292" y="186377"/>
                      <a:pt x="46963" y="186377"/>
                    </a:cubicBezTo>
                    <a:cubicBezTo>
                      <a:pt x="52087" y="186377"/>
                      <a:pt x="58112" y="187899"/>
                      <a:pt x="61226" y="189076"/>
                    </a:cubicBezTo>
                    <a:lnTo>
                      <a:pt x="61364" y="189074"/>
                    </a:lnTo>
                    <a:cubicBezTo>
                      <a:pt x="69466" y="192256"/>
                      <a:pt x="81790" y="178970"/>
                      <a:pt x="90031" y="170044"/>
                    </a:cubicBezTo>
                    <a:cubicBezTo>
                      <a:pt x="92454" y="167483"/>
                      <a:pt x="94532" y="165200"/>
                      <a:pt x="96194" y="163678"/>
                    </a:cubicBezTo>
                    <a:lnTo>
                      <a:pt x="96194" y="163678"/>
                    </a:lnTo>
                    <a:cubicBezTo>
                      <a:pt x="102702" y="157796"/>
                      <a:pt x="103047" y="156828"/>
                      <a:pt x="105264" y="150875"/>
                    </a:cubicBezTo>
                    <a:cubicBezTo>
                      <a:pt x="105748" y="149631"/>
                      <a:pt x="106303" y="148108"/>
                      <a:pt x="106858" y="146654"/>
                    </a:cubicBezTo>
                    <a:cubicBezTo>
                      <a:pt x="109904" y="138627"/>
                      <a:pt x="113159" y="134061"/>
                      <a:pt x="117035" y="128524"/>
                    </a:cubicBezTo>
                    <a:lnTo>
                      <a:pt x="117035" y="128385"/>
                    </a:lnTo>
                    <a:cubicBezTo>
                      <a:pt x="118490" y="126518"/>
                      <a:pt x="119875" y="124510"/>
                      <a:pt x="121259" y="122435"/>
                    </a:cubicBezTo>
                    <a:lnTo>
                      <a:pt x="121259" y="122435"/>
                    </a:lnTo>
                    <a:cubicBezTo>
                      <a:pt x="122366" y="120775"/>
                      <a:pt x="123475" y="118907"/>
                      <a:pt x="124651" y="116969"/>
                    </a:cubicBezTo>
                    <a:cubicBezTo>
                      <a:pt x="127074" y="112954"/>
                      <a:pt x="129636" y="108665"/>
                      <a:pt x="132682" y="105482"/>
                    </a:cubicBezTo>
                    <a:lnTo>
                      <a:pt x="132682" y="105482"/>
                    </a:lnTo>
                    <a:cubicBezTo>
                      <a:pt x="134760" y="103267"/>
                      <a:pt x="136906" y="100293"/>
                      <a:pt x="139122" y="97178"/>
                    </a:cubicBezTo>
                    <a:cubicBezTo>
                      <a:pt x="142239" y="92750"/>
                      <a:pt x="145563" y="88043"/>
                      <a:pt x="149370" y="84860"/>
                    </a:cubicBezTo>
                    <a:cubicBezTo>
                      <a:pt x="150064" y="84237"/>
                      <a:pt x="150616" y="83406"/>
                      <a:pt x="151100" y="82645"/>
                    </a:cubicBezTo>
                    <a:cubicBezTo>
                      <a:pt x="151862" y="81400"/>
                      <a:pt x="152623" y="80223"/>
                      <a:pt x="153869" y="79530"/>
                    </a:cubicBezTo>
                    <a:cubicBezTo>
                      <a:pt x="150891" y="76553"/>
                      <a:pt x="147567" y="74063"/>
                      <a:pt x="144453" y="71780"/>
                    </a:cubicBezTo>
                    <a:cubicBezTo>
                      <a:pt x="139468" y="68113"/>
                      <a:pt x="134899" y="64721"/>
                      <a:pt x="132337" y="59671"/>
                    </a:cubicBezTo>
                    <a:lnTo>
                      <a:pt x="132337" y="59671"/>
                    </a:lnTo>
                    <a:cubicBezTo>
                      <a:pt x="130397" y="55588"/>
                      <a:pt x="124721" y="50744"/>
                      <a:pt x="120220" y="46868"/>
                    </a:cubicBezTo>
                    <a:cubicBezTo>
                      <a:pt x="117865" y="44862"/>
                      <a:pt x="115789" y="43063"/>
                      <a:pt x="114612" y="41747"/>
                    </a:cubicBezTo>
                    <a:cubicBezTo>
                      <a:pt x="110111" y="36697"/>
                      <a:pt x="103602" y="34411"/>
                      <a:pt x="97994" y="32544"/>
                    </a:cubicBezTo>
                    <a:cubicBezTo>
                      <a:pt x="93770" y="31089"/>
                      <a:pt x="90031" y="29776"/>
                      <a:pt x="87469" y="27561"/>
                    </a:cubicBezTo>
                    <a:lnTo>
                      <a:pt x="87469" y="27564"/>
                    </a:lnTo>
                    <a:cubicBezTo>
                      <a:pt x="80199" y="21127"/>
                      <a:pt x="75004" y="18637"/>
                      <a:pt x="70367" y="16422"/>
                    </a:cubicBezTo>
                    <a:cubicBezTo>
                      <a:pt x="66627" y="14623"/>
                      <a:pt x="63097" y="12962"/>
                      <a:pt x="59080" y="9572"/>
                    </a:cubicBezTo>
                    <a:lnTo>
                      <a:pt x="59080" y="9570"/>
                    </a:lnTo>
                    <a:cubicBezTo>
                      <a:pt x="57211" y="7977"/>
                      <a:pt x="55201" y="6664"/>
                      <a:pt x="53333" y="5694"/>
                    </a:cubicBezTo>
                    <a:cubicBezTo>
                      <a:pt x="49732" y="3894"/>
                      <a:pt x="46202" y="3133"/>
                      <a:pt x="42946" y="3549"/>
                    </a:cubicBezTo>
                    <a:cubicBezTo>
                      <a:pt x="39761" y="3965"/>
                      <a:pt x="36854" y="5555"/>
                      <a:pt x="34498" y="8393"/>
                    </a:cubicBezTo>
                    <a:cubicBezTo>
                      <a:pt x="33598" y="9499"/>
                      <a:pt x="32769" y="10747"/>
                      <a:pt x="32005" y="12198"/>
                    </a:cubicBezTo>
                    <a:lnTo>
                      <a:pt x="32007" y="12201"/>
                    </a:lnTo>
                    <a:cubicBezTo>
                      <a:pt x="26744" y="22443"/>
                      <a:pt x="26399" y="22720"/>
                      <a:pt x="23005" y="25419"/>
                    </a:cubicBezTo>
                    <a:cubicBezTo>
                      <a:pt x="21550" y="26596"/>
                      <a:pt x="19404" y="28257"/>
                      <a:pt x="15874" y="31785"/>
                    </a:cubicBezTo>
                    <a:cubicBezTo>
                      <a:pt x="14212" y="33378"/>
                      <a:pt x="13034" y="37874"/>
                      <a:pt x="12343" y="42650"/>
                    </a:cubicBezTo>
                    <a:cubicBezTo>
                      <a:pt x="11375" y="49225"/>
                      <a:pt x="11166" y="55936"/>
                      <a:pt x="11859" y="56768"/>
                    </a:cubicBezTo>
                    <a:lnTo>
                      <a:pt x="11859" y="56765"/>
                    </a:lnTo>
                    <a:cubicBezTo>
                      <a:pt x="15806" y="61470"/>
                      <a:pt x="15599" y="67352"/>
                      <a:pt x="15389" y="72750"/>
                    </a:cubicBezTo>
                    <a:lnTo>
                      <a:pt x="15389" y="74618"/>
                    </a:lnTo>
                    <a:cubicBezTo>
                      <a:pt x="15322" y="76417"/>
                      <a:pt x="16358" y="80916"/>
                      <a:pt x="17674" y="85276"/>
                    </a:cubicBezTo>
                    <a:cubicBezTo>
                      <a:pt x="18920" y="89220"/>
                      <a:pt x="20304" y="92957"/>
                      <a:pt x="21275" y="94134"/>
                    </a:cubicBezTo>
                    <a:cubicBezTo>
                      <a:pt x="23769" y="97111"/>
                      <a:pt x="25222" y="105692"/>
                      <a:pt x="25567" y="114547"/>
                    </a:cubicBezTo>
                    <a:cubicBezTo>
                      <a:pt x="25912" y="123890"/>
                      <a:pt x="25151" y="133648"/>
                      <a:pt x="23144" y="137315"/>
                    </a:cubicBezTo>
                    <a:lnTo>
                      <a:pt x="23144" y="137453"/>
                    </a:lnTo>
                    <a:cubicBezTo>
                      <a:pt x="20649" y="141742"/>
                      <a:pt x="20443" y="146795"/>
                      <a:pt x="20304" y="151501"/>
                    </a:cubicBezTo>
                    <a:cubicBezTo>
                      <a:pt x="20165" y="156967"/>
                      <a:pt x="19959" y="161881"/>
                      <a:pt x="16496" y="165271"/>
                    </a:cubicBezTo>
                    <a:lnTo>
                      <a:pt x="16496" y="165271"/>
                    </a:lnTo>
                    <a:cubicBezTo>
                      <a:pt x="15180" y="166586"/>
                      <a:pt x="14141" y="167554"/>
                      <a:pt x="13312" y="168386"/>
                    </a:cubicBezTo>
                    <a:cubicBezTo>
                      <a:pt x="9920" y="171639"/>
                      <a:pt x="9920" y="171639"/>
                      <a:pt x="5280" y="177867"/>
                    </a:cubicBezTo>
                    <a:lnTo>
                      <a:pt x="5280" y="177864"/>
                    </a:lnTo>
                    <a:cubicBezTo>
                      <a:pt x="5280" y="177864"/>
                      <a:pt x="5280" y="177932"/>
                      <a:pt x="5280" y="177932"/>
                    </a:cubicBezTo>
                    <a:lnTo>
                      <a:pt x="5280" y="178002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1" name="Forma Livre 2027">
                <a:extLst>
                  <a:ext uri="{FF2B5EF4-FFF2-40B4-BE49-F238E27FC236}">
                    <a16:creationId xmlns:a16="http://schemas.microsoft.com/office/drawing/2014/main" id="{F05FB600-BA9B-3961-90D4-B1CA6862D526}"/>
                  </a:ext>
                </a:extLst>
              </p:cNvPr>
              <p:cNvSpPr/>
              <p:nvPr/>
            </p:nvSpPr>
            <p:spPr>
              <a:xfrm>
                <a:off x="6106251" y="2482423"/>
                <a:ext cx="409451" cy="402622"/>
              </a:xfrm>
              <a:custGeom>
                <a:avLst/>
                <a:gdLst>
                  <a:gd name="csX0" fmla="*/ 74964 w 221549"/>
                  <a:gd name="csY0" fmla="*/ 214449 h 217854"/>
                  <a:gd name="csX1" fmla="*/ 68110 w 221549"/>
                  <a:gd name="csY1" fmla="*/ 204139 h 217854"/>
                  <a:gd name="csX2" fmla="*/ 57585 w 221549"/>
                  <a:gd name="csY2" fmla="*/ 192168 h 217854"/>
                  <a:gd name="csX3" fmla="*/ 57446 w 221549"/>
                  <a:gd name="csY3" fmla="*/ 192029 h 217854"/>
                  <a:gd name="csX4" fmla="*/ 47407 w 221549"/>
                  <a:gd name="csY4" fmla="*/ 175283 h 217854"/>
                  <a:gd name="csX5" fmla="*/ 42077 w 221549"/>
                  <a:gd name="csY5" fmla="*/ 161374 h 217854"/>
                  <a:gd name="csX6" fmla="*/ 42077 w 221549"/>
                  <a:gd name="csY6" fmla="*/ 161235 h 217854"/>
                  <a:gd name="csX7" fmla="*/ 42145 w 221549"/>
                  <a:gd name="csY7" fmla="*/ 159297 h 217854"/>
                  <a:gd name="csX8" fmla="*/ 39860 w 221549"/>
                  <a:gd name="csY8" fmla="*/ 148017 h 217854"/>
                  <a:gd name="csX9" fmla="*/ 32797 w 221549"/>
                  <a:gd name="csY9" fmla="*/ 141719 h 217854"/>
                  <a:gd name="csX10" fmla="*/ 31964 w 221549"/>
                  <a:gd name="csY10" fmla="*/ 141719 h 217854"/>
                  <a:gd name="csX11" fmla="*/ 31964 w 221549"/>
                  <a:gd name="csY11" fmla="*/ 141722 h 217854"/>
                  <a:gd name="csX12" fmla="*/ 22339 w 221549"/>
                  <a:gd name="csY12" fmla="*/ 140477 h 217854"/>
                  <a:gd name="csX13" fmla="*/ 15485 w 221549"/>
                  <a:gd name="csY13" fmla="*/ 133279 h 217854"/>
                  <a:gd name="csX14" fmla="*/ 15485 w 221549"/>
                  <a:gd name="csY14" fmla="*/ 133141 h 217854"/>
                  <a:gd name="csX15" fmla="*/ 14308 w 221549"/>
                  <a:gd name="csY15" fmla="*/ 128987 h 217854"/>
                  <a:gd name="csX16" fmla="*/ 8629 w 221549"/>
                  <a:gd name="csY16" fmla="*/ 117085 h 217854"/>
                  <a:gd name="csX17" fmla="*/ 2259 w 221549"/>
                  <a:gd name="csY17" fmla="*/ 100132 h 217854"/>
                  <a:gd name="csX18" fmla="*/ 666 w 221549"/>
                  <a:gd name="csY18" fmla="*/ 90167 h 217854"/>
                  <a:gd name="csX19" fmla="*/ 2534 w 221549"/>
                  <a:gd name="csY19" fmla="*/ 81656 h 217854"/>
                  <a:gd name="csX20" fmla="*/ 6480 w 221549"/>
                  <a:gd name="csY20" fmla="*/ 66502 h 217854"/>
                  <a:gd name="csX21" fmla="*/ 6480 w 221549"/>
                  <a:gd name="csY21" fmla="*/ 64287 h 217854"/>
                  <a:gd name="csX22" fmla="*/ 12505 w 221549"/>
                  <a:gd name="csY22" fmla="*/ 54600 h 217854"/>
                  <a:gd name="csX23" fmla="*/ 23931 w 221549"/>
                  <a:gd name="csY23" fmla="*/ 50933 h 217854"/>
                  <a:gd name="csX24" fmla="*/ 29748 w 221549"/>
                  <a:gd name="csY24" fmla="*/ 50794 h 217854"/>
                  <a:gd name="csX25" fmla="*/ 30025 w 221549"/>
                  <a:gd name="csY25" fmla="*/ 50792 h 217854"/>
                  <a:gd name="csX26" fmla="*/ 37780 w 221549"/>
                  <a:gd name="csY26" fmla="*/ 46293 h 217854"/>
                  <a:gd name="csX27" fmla="*/ 41796 w 221549"/>
                  <a:gd name="csY27" fmla="*/ 37573 h 217854"/>
                  <a:gd name="csX28" fmla="*/ 41796 w 221549"/>
                  <a:gd name="csY28" fmla="*/ 37296 h 217854"/>
                  <a:gd name="csX29" fmla="*/ 55091 w 221549"/>
                  <a:gd name="csY29" fmla="*/ 8647 h 217854"/>
                  <a:gd name="csX30" fmla="*/ 59799 w 221549"/>
                  <a:gd name="csY30" fmla="*/ 4010 h 217854"/>
                  <a:gd name="csX31" fmla="*/ 61044 w 221549"/>
                  <a:gd name="csY31" fmla="*/ 2903 h 217854"/>
                  <a:gd name="csX32" fmla="*/ 63329 w 221549"/>
                  <a:gd name="csY32" fmla="*/ 1936 h 217854"/>
                  <a:gd name="csX33" fmla="*/ 72261 w 221549"/>
                  <a:gd name="csY33" fmla="*/ 759 h 217854"/>
                  <a:gd name="csX34" fmla="*/ 91234 w 221549"/>
                  <a:gd name="csY34" fmla="*/ 3458 h 217854"/>
                  <a:gd name="csX35" fmla="*/ 109445 w 221549"/>
                  <a:gd name="csY35" fmla="*/ 6086 h 217854"/>
                  <a:gd name="csX36" fmla="*/ 120455 w 221549"/>
                  <a:gd name="csY36" fmla="*/ 3526 h 217854"/>
                  <a:gd name="csX37" fmla="*/ 147321 w 221549"/>
                  <a:gd name="csY37" fmla="*/ 3042 h 217854"/>
                  <a:gd name="csX38" fmla="*/ 147459 w 221549"/>
                  <a:gd name="csY38" fmla="*/ 3045 h 217854"/>
                  <a:gd name="csX39" fmla="*/ 157846 w 221549"/>
                  <a:gd name="csY39" fmla="*/ 2145 h 217854"/>
                  <a:gd name="csX40" fmla="*/ 184989 w 221549"/>
                  <a:gd name="csY40" fmla="*/ 4499 h 217854"/>
                  <a:gd name="csX41" fmla="*/ 198422 w 221549"/>
                  <a:gd name="csY41" fmla="*/ 8581 h 217854"/>
                  <a:gd name="csX42" fmla="*/ 221132 w 221549"/>
                  <a:gd name="csY42" fmla="*/ 19930 h 217854"/>
                  <a:gd name="csX43" fmla="*/ 220787 w 221549"/>
                  <a:gd name="csY43" fmla="*/ 22490 h 217854"/>
                  <a:gd name="csX44" fmla="*/ 219887 w 221549"/>
                  <a:gd name="csY44" fmla="*/ 22835 h 217854"/>
                  <a:gd name="csX45" fmla="*/ 214001 w 221549"/>
                  <a:gd name="csY45" fmla="*/ 25464 h 217854"/>
                  <a:gd name="csX46" fmla="*/ 209361 w 221549"/>
                  <a:gd name="csY46" fmla="*/ 31414 h 217854"/>
                  <a:gd name="csX47" fmla="*/ 209361 w 221549"/>
                  <a:gd name="csY47" fmla="*/ 31553 h 217854"/>
                  <a:gd name="csX48" fmla="*/ 200359 w 221549"/>
                  <a:gd name="csY48" fmla="*/ 44632 h 217854"/>
                  <a:gd name="csX49" fmla="*/ 193228 w 221549"/>
                  <a:gd name="csY49" fmla="*/ 50998 h 217854"/>
                  <a:gd name="csX50" fmla="*/ 189627 w 221549"/>
                  <a:gd name="csY50" fmla="*/ 61863 h 217854"/>
                  <a:gd name="csX51" fmla="*/ 189142 w 221549"/>
                  <a:gd name="csY51" fmla="*/ 75981 h 217854"/>
                  <a:gd name="csX52" fmla="*/ 189142 w 221549"/>
                  <a:gd name="csY52" fmla="*/ 75981 h 217854"/>
                  <a:gd name="csX53" fmla="*/ 192605 w 221549"/>
                  <a:gd name="csY53" fmla="*/ 91896 h 217854"/>
                  <a:gd name="csX54" fmla="*/ 192605 w 221549"/>
                  <a:gd name="csY54" fmla="*/ 93763 h 217854"/>
                  <a:gd name="csX55" fmla="*/ 194889 w 221549"/>
                  <a:gd name="csY55" fmla="*/ 104421 h 217854"/>
                  <a:gd name="csX56" fmla="*/ 198490 w 221549"/>
                  <a:gd name="csY56" fmla="*/ 113279 h 217854"/>
                  <a:gd name="csX57" fmla="*/ 198558 w 221549"/>
                  <a:gd name="csY57" fmla="*/ 113279 h 217854"/>
                  <a:gd name="csX58" fmla="*/ 202782 w 221549"/>
                  <a:gd name="csY58" fmla="*/ 133693 h 217854"/>
                  <a:gd name="csX59" fmla="*/ 202782 w 221549"/>
                  <a:gd name="csY59" fmla="*/ 133695 h 217854"/>
                  <a:gd name="csX60" fmla="*/ 200288 w 221549"/>
                  <a:gd name="csY60" fmla="*/ 156530 h 217854"/>
                  <a:gd name="csX61" fmla="*/ 200288 w 221549"/>
                  <a:gd name="csY61" fmla="*/ 156530 h 217854"/>
                  <a:gd name="csX62" fmla="*/ 197587 w 221549"/>
                  <a:gd name="csY62" fmla="*/ 170578 h 217854"/>
                  <a:gd name="csX63" fmla="*/ 193709 w 221549"/>
                  <a:gd name="csY63" fmla="*/ 184487 h 217854"/>
                  <a:gd name="csX64" fmla="*/ 190592 w 221549"/>
                  <a:gd name="csY64" fmla="*/ 187463 h 217854"/>
                  <a:gd name="csX65" fmla="*/ 182495 w 221549"/>
                  <a:gd name="csY65" fmla="*/ 197012 h 217854"/>
                  <a:gd name="csX66" fmla="*/ 180766 w 221549"/>
                  <a:gd name="csY66" fmla="*/ 199295 h 217854"/>
                  <a:gd name="csX67" fmla="*/ 177997 w 221549"/>
                  <a:gd name="csY67" fmla="*/ 199779 h 217854"/>
                  <a:gd name="csX68" fmla="*/ 177374 w 221549"/>
                  <a:gd name="csY68" fmla="*/ 199086 h 217854"/>
                  <a:gd name="csX69" fmla="*/ 175644 w 221549"/>
                  <a:gd name="csY69" fmla="*/ 196387 h 217854"/>
                  <a:gd name="csX70" fmla="*/ 174951 w 221549"/>
                  <a:gd name="csY70" fmla="*/ 195694 h 217854"/>
                  <a:gd name="csX71" fmla="*/ 173634 w 221549"/>
                  <a:gd name="csY71" fmla="*/ 194655 h 217854"/>
                  <a:gd name="csX72" fmla="*/ 167542 w 221549"/>
                  <a:gd name="csY72" fmla="*/ 192163 h 217854"/>
                  <a:gd name="csX73" fmla="*/ 161379 w 221549"/>
                  <a:gd name="csY73" fmla="*/ 189257 h 217854"/>
                  <a:gd name="csX74" fmla="*/ 161376 w 221549"/>
                  <a:gd name="csY74" fmla="*/ 189262 h 217854"/>
                  <a:gd name="csX75" fmla="*/ 152583 w 221549"/>
                  <a:gd name="csY75" fmla="*/ 187047 h 217854"/>
                  <a:gd name="csX76" fmla="*/ 144968 w 221549"/>
                  <a:gd name="csY76" fmla="*/ 189124 h 217854"/>
                  <a:gd name="csX77" fmla="*/ 144897 w 221549"/>
                  <a:gd name="csY77" fmla="*/ 189124 h 217854"/>
                  <a:gd name="csX78" fmla="*/ 137418 w 221549"/>
                  <a:gd name="csY78" fmla="*/ 191823 h 217854"/>
                  <a:gd name="csX79" fmla="*/ 129109 w 221549"/>
                  <a:gd name="csY79" fmla="*/ 190923 h 217854"/>
                  <a:gd name="csX80" fmla="*/ 116231 w 221549"/>
                  <a:gd name="csY80" fmla="*/ 189056 h 217854"/>
                  <a:gd name="csX81" fmla="*/ 109516 w 221549"/>
                  <a:gd name="csY81" fmla="*/ 191755 h 217854"/>
                  <a:gd name="csX82" fmla="*/ 109861 w 221549"/>
                  <a:gd name="csY82" fmla="*/ 200475 h 217854"/>
                  <a:gd name="csX83" fmla="*/ 110068 w 221549"/>
                  <a:gd name="csY83" fmla="*/ 205734 h 217854"/>
                  <a:gd name="csX84" fmla="*/ 110068 w 221549"/>
                  <a:gd name="csY84" fmla="*/ 205731 h 217854"/>
                  <a:gd name="csX85" fmla="*/ 95528 w 221549"/>
                  <a:gd name="csY85" fmla="*/ 217841 h 217854"/>
                  <a:gd name="csX86" fmla="*/ 85280 w 221549"/>
                  <a:gd name="csY86" fmla="*/ 216735 h 217854"/>
                  <a:gd name="csX87" fmla="*/ 76694 w 221549"/>
                  <a:gd name="csY87" fmla="*/ 215767 h 217854"/>
                  <a:gd name="csX88" fmla="*/ 75032 w 221549"/>
                  <a:gd name="csY88" fmla="*/ 214729 h 217854"/>
                  <a:gd name="csX89" fmla="*/ 75032 w 221549"/>
                  <a:gd name="csY89" fmla="*/ 214726 h 217854"/>
                  <a:gd name="csX90" fmla="*/ 74964 w 221549"/>
                  <a:gd name="csY90" fmla="*/ 214449 h 217854"/>
                  <a:gd name="csX91" fmla="*/ 71363 w 221549"/>
                  <a:gd name="csY91" fmla="*/ 202062 h 217854"/>
                  <a:gd name="csX92" fmla="*/ 78010 w 221549"/>
                  <a:gd name="csY92" fmla="*/ 211959 h 217854"/>
                  <a:gd name="csX93" fmla="*/ 85835 w 221549"/>
                  <a:gd name="csY93" fmla="*/ 212927 h 217854"/>
                  <a:gd name="csX94" fmla="*/ 95599 w 221549"/>
                  <a:gd name="csY94" fmla="*/ 213965 h 217854"/>
                  <a:gd name="csX95" fmla="*/ 106054 w 221549"/>
                  <a:gd name="csY95" fmla="*/ 205384 h 217854"/>
                  <a:gd name="csX96" fmla="*/ 105847 w 221549"/>
                  <a:gd name="csY96" fmla="*/ 200333 h 217854"/>
                  <a:gd name="csX97" fmla="*/ 105847 w 221549"/>
                  <a:gd name="csY97" fmla="*/ 190230 h 217854"/>
                  <a:gd name="csX98" fmla="*/ 106054 w 221549"/>
                  <a:gd name="csY98" fmla="*/ 189676 h 217854"/>
                  <a:gd name="csX99" fmla="*/ 106192 w 221549"/>
                  <a:gd name="csY99" fmla="*/ 189469 h 217854"/>
                  <a:gd name="csX100" fmla="*/ 115956 w 221549"/>
                  <a:gd name="csY100" fmla="*/ 185180 h 217854"/>
                  <a:gd name="csX101" fmla="*/ 130567 w 221549"/>
                  <a:gd name="csY101" fmla="*/ 187324 h 217854"/>
                  <a:gd name="csX102" fmla="*/ 130564 w 221549"/>
                  <a:gd name="csY102" fmla="*/ 187324 h 217854"/>
                  <a:gd name="csX103" fmla="*/ 136934 w 221549"/>
                  <a:gd name="csY103" fmla="*/ 188017 h 217854"/>
                  <a:gd name="csX104" fmla="*/ 142335 w 221549"/>
                  <a:gd name="csY104" fmla="*/ 186218 h 217854"/>
                  <a:gd name="csX105" fmla="*/ 142335 w 221549"/>
                  <a:gd name="csY105" fmla="*/ 186215 h 217854"/>
                  <a:gd name="csX106" fmla="*/ 152513 w 221549"/>
                  <a:gd name="csY106" fmla="*/ 183239 h 217854"/>
                  <a:gd name="csX107" fmla="*/ 163522 w 221549"/>
                  <a:gd name="csY107" fmla="*/ 186006 h 217854"/>
                  <a:gd name="csX108" fmla="*/ 163522 w 221549"/>
                  <a:gd name="csY108" fmla="*/ 186009 h 217854"/>
                  <a:gd name="csX109" fmla="*/ 169201 w 221549"/>
                  <a:gd name="csY109" fmla="*/ 188708 h 217854"/>
                  <a:gd name="csX110" fmla="*/ 176055 w 221549"/>
                  <a:gd name="csY110" fmla="*/ 192029 h 217854"/>
                  <a:gd name="csX111" fmla="*/ 178756 w 221549"/>
                  <a:gd name="csY111" fmla="*/ 194106 h 217854"/>
                  <a:gd name="csX112" fmla="*/ 179240 w 221549"/>
                  <a:gd name="csY112" fmla="*/ 194729 h 217854"/>
                  <a:gd name="csX113" fmla="*/ 187687 w 221549"/>
                  <a:gd name="csY113" fmla="*/ 184764 h 217854"/>
                  <a:gd name="csX114" fmla="*/ 190734 w 221549"/>
                  <a:gd name="csY114" fmla="*/ 181858 h 217854"/>
                  <a:gd name="csX115" fmla="*/ 193502 w 221549"/>
                  <a:gd name="csY115" fmla="*/ 170371 h 217854"/>
                  <a:gd name="csX116" fmla="*/ 196619 w 221549"/>
                  <a:gd name="csY116" fmla="*/ 154870 h 217854"/>
                  <a:gd name="csX117" fmla="*/ 196619 w 221549"/>
                  <a:gd name="csY117" fmla="*/ 154731 h 217854"/>
                  <a:gd name="csX118" fmla="*/ 198765 w 221549"/>
                  <a:gd name="csY118" fmla="*/ 133695 h 217854"/>
                  <a:gd name="csX119" fmla="*/ 198765 w 221549"/>
                  <a:gd name="csY119" fmla="*/ 133695 h 217854"/>
                  <a:gd name="csX120" fmla="*/ 195374 w 221549"/>
                  <a:gd name="csY120" fmla="*/ 115427 h 217854"/>
                  <a:gd name="csX121" fmla="*/ 195303 w 221549"/>
                  <a:gd name="csY121" fmla="*/ 115427 h 217854"/>
                  <a:gd name="csX122" fmla="*/ 191011 w 221549"/>
                  <a:gd name="csY122" fmla="*/ 105255 h 217854"/>
                  <a:gd name="csX123" fmla="*/ 188517 w 221549"/>
                  <a:gd name="csY123" fmla="*/ 93562 h 217854"/>
                  <a:gd name="csX124" fmla="*/ 188517 w 221549"/>
                  <a:gd name="csY124" fmla="*/ 91623 h 217854"/>
                  <a:gd name="csX125" fmla="*/ 185955 w 221549"/>
                  <a:gd name="csY125" fmla="*/ 78060 h 217854"/>
                  <a:gd name="csX126" fmla="*/ 185887 w 221549"/>
                  <a:gd name="csY126" fmla="*/ 78057 h 217854"/>
                  <a:gd name="csX127" fmla="*/ 185541 w 221549"/>
                  <a:gd name="csY127" fmla="*/ 61172 h 217854"/>
                  <a:gd name="csX128" fmla="*/ 190181 w 221549"/>
                  <a:gd name="csY128" fmla="*/ 48302 h 217854"/>
                  <a:gd name="csX129" fmla="*/ 197590 w 221549"/>
                  <a:gd name="csY129" fmla="*/ 41659 h 217854"/>
                  <a:gd name="csX130" fmla="*/ 205553 w 221549"/>
                  <a:gd name="csY130" fmla="*/ 29756 h 217854"/>
                  <a:gd name="csX131" fmla="*/ 205551 w 221549"/>
                  <a:gd name="csY131" fmla="*/ 29756 h 217854"/>
                  <a:gd name="csX132" fmla="*/ 211159 w 221549"/>
                  <a:gd name="csY132" fmla="*/ 22490 h 217854"/>
                  <a:gd name="csX133" fmla="*/ 215799 w 221549"/>
                  <a:gd name="csY133" fmla="*/ 19862 h 217854"/>
                  <a:gd name="csX134" fmla="*/ 197242 w 221549"/>
                  <a:gd name="csY134" fmla="*/ 11903 h 217854"/>
                  <a:gd name="csX135" fmla="*/ 182841 w 221549"/>
                  <a:gd name="csY135" fmla="*/ 7475 h 217854"/>
                  <a:gd name="csX136" fmla="*/ 158882 w 221549"/>
                  <a:gd name="csY136" fmla="*/ 5331 h 217854"/>
                  <a:gd name="csX137" fmla="*/ 145795 w 221549"/>
                  <a:gd name="csY137" fmla="*/ 6230 h 217854"/>
                  <a:gd name="csX138" fmla="*/ 145659 w 221549"/>
                  <a:gd name="csY138" fmla="*/ 6228 h 217854"/>
                  <a:gd name="csX139" fmla="*/ 121771 w 221549"/>
                  <a:gd name="csY139" fmla="*/ 6573 h 217854"/>
                  <a:gd name="csX140" fmla="*/ 109100 w 221549"/>
                  <a:gd name="csY140" fmla="*/ 9479 h 217854"/>
                  <a:gd name="csX141" fmla="*/ 89920 w 221549"/>
                  <a:gd name="csY141" fmla="*/ 6780 h 217854"/>
                  <a:gd name="csX142" fmla="*/ 71918 w 221549"/>
                  <a:gd name="csY142" fmla="*/ 4219 h 217854"/>
                  <a:gd name="csX143" fmla="*/ 65132 w 221549"/>
                  <a:gd name="csY143" fmla="*/ 4912 h 217854"/>
                  <a:gd name="csX144" fmla="*/ 62915 w 221549"/>
                  <a:gd name="csY144" fmla="*/ 5950 h 217854"/>
                  <a:gd name="csX145" fmla="*/ 57237 w 221549"/>
                  <a:gd name="csY145" fmla="*/ 11487 h 217854"/>
                  <a:gd name="csX146" fmla="*/ 45466 w 221549"/>
                  <a:gd name="csY146" fmla="*/ 37367 h 217854"/>
                  <a:gd name="csX147" fmla="*/ 45466 w 221549"/>
                  <a:gd name="csY147" fmla="*/ 37712 h 217854"/>
                  <a:gd name="csX148" fmla="*/ 40619 w 221549"/>
                  <a:gd name="csY148" fmla="*/ 48438 h 217854"/>
                  <a:gd name="csX149" fmla="*/ 29680 w 221549"/>
                  <a:gd name="csY149" fmla="*/ 54320 h 217854"/>
                  <a:gd name="csX150" fmla="*/ 29264 w 221549"/>
                  <a:gd name="csY150" fmla="*/ 54323 h 217854"/>
                  <a:gd name="csX151" fmla="*/ 24140 w 221549"/>
                  <a:gd name="csY151" fmla="*/ 54461 h 217854"/>
                  <a:gd name="csX152" fmla="*/ 14515 w 221549"/>
                  <a:gd name="csY152" fmla="*/ 57505 h 217854"/>
                  <a:gd name="csX153" fmla="*/ 10152 w 221549"/>
                  <a:gd name="csY153" fmla="*/ 64426 h 217854"/>
                  <a:gd name="csX154" fmla="*/ 10152 w 221549"/>
                  <a:gd name="csY154" fmla="*/ 66155 h 217854"/>
                  <a:gd name="csX155" fmla="*/ 5651 w 221549"/>
                  <a:gd name="csY155" fmla="*/ 83594 h 217854"/>
                  <a:gd name="csX156" fmla="*/ 4128 w 221549"/>
                  <a:gd name="csY156" fmla="*/ 88783 h 217854"/>
                  <a:gd name="csX157" fmla="*/ 5996 w 221549"/>
                  <a:gd name="csY157" fmla="*/ 100341 h 217854"/>
                  <a:gd name="csX158" fmla="*/ 11604 w 221549"/>
                  <a:gd name="csY158" fmla="*/ 114943 h 217854"/>
                  <a:gd name="csX159" fmla="*/ 18045 w 221549"/>
                  <a:gd name="csY159" fmla="*/ 128506 h 217854"/>
                  <a:gd name="csX160" fmla="*/ 18877 w 221549"/>
                  <a:gd name="csY160" fmla="*/ 131689 h 217854"/>
                  <a:gd name="csX161" fmla="*/ 18880 w 221549"/>
                  <a:gd name="csY161" fmla="*/ 131687 h 217854"/>
                  <a:gd name="csX162" fmla="*/ 23865 w 221549"/>
                  <a:gd name="csY162" fmla="*/ 137223 h 217854"/>
                  <a:gd name="csX163" fmla="*/ 31758 w 221549"/>
                  <a:gd name="csY163" fmla="*/ 138123 h 217854"/>
                  <a:gd name="csX164" fmla="*/ 33004 w 221549"/>
                  <a:gd name="csY164" fmla="*/ 138123 h 217854"/>
                  <a:gd name="csX165" fmla="*/ 43320 w 221549"/>
                  <a:gd name="csY165" fmla="*/ 146704 h 217854"/>
                  <a:gd name="csX166" fmla="*/ 45882 w 221549"/>
                  <a:gd name="csY166" fmla="*/ 159368 h 217854"/>
                  <a:gd name="csX167" fmla="*/ 45814 w 221549"/>
                  <a:gd name="csY167" fmla="*/ 161583 h 217854"/>
                  <a:gd name="csX168" fmla="*/ 45814 w 221549"/>
                  <a:gd name="csY168" fmla="*/ 161581 h 217854"/>
                  <a:gd name="csX169" fmla="*/ 50731 w 221549"/>
                  <a:gd name="csY169" fmla="*/ 173829 h 217854"/>
                  <a:gd name="csX170" fmla="*/ 60147 w 221549"/>
                  <a:gd name="csY170" fmla="*/ 189743 h 217854"/>
                  <a:gd name="csX171" fmla="*/ 60215 w 221549"/>
                  <a:gd name="csY171" fmla="*/ 189746 h 217854"/>
                  <a:gd name="csX172" fmla="*/ 71018 w 221549"/>
                  <a:gd name="csY172" fmla="*/ 202133 h 217854"/>
                  <a:gd name="csX173" fmla="*/ 71018 w 221549"/>
                  <a:gd name="csY173" fmla="*/ 202133 h 217854"/>
                  <a:gd name="csX174" fmla="*/ 71363 w 221549"/>
                  <a:gd name="csY174" fmla="*/ 202062 h 2178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</a:cxnLst>
                <a:rect l="l" t="t" r="r" b="b"/>
                <a:pathLst>
                  <a:path w="221549" h="217854">
                    <a:moveTo>
                      <a:pt x="74964" y="214449"/>
                    </a:moveTo>
                    <a:cubicBezTo>
                      <a:pt x="72818" y="210921"/>
                      <a:pt x="70740" y="207667"/>
                      <a:pt x="68110" y="204139"/>
                    </a:cubicBezTo>
                    <a:cubicBezTo>
                      <a:pt x="65410" y="200610"/>
                      <a:pt x="62156" y="196803"/>
                      <a:pt x="57585" y="192168"/>
                    </a:cubicBezTo>
                    <a:lnTo>
                      <a:pt x="57446" y="192029"/>
                    </a:lnTo>
                    <a:cubicBezTo>
                      <a:pt x="55507" y="189885"/>
                      <a:pt x="51006" y="182342"/>
                      <a:pt x="47407" y="175283"/>
                    </a:cubicBezTo>
                    <a:cubicBezTo>
                      <a:pt x="44361" y="169262"/>
                      <a:pt x="41938" y="163519"/>
                      <a:pt x="42077" y="161374"/>
                    </a:cubicBezTo>
                    <a:lnTo>
                      <a:pt x="42077" y="161235"/>
                    </a:lnTo>
                    <a:cubicBezTo>
                      <a:pt x="42145" y="160681"/>
                      <a:pt x="42145" y="159991"/>
                      <a:pt x="42145" y="159297"/>
                    </a:cubicBezTo>
                    <a:cubicBezTo>
                      <a:pt x="42145" y="156044"/>
                      <a:pt x="41451" y="151687"/>
                      <a:pt x="39860" y="148017"/>
                    </a:cubicBezTo>
                    <a:cubicBezTo>
                      <a:pt x="38405" y="144695"/>
                      <a:pt x="36120" y="141997"/>
                      <a:pt x="32797" y="141719"/>
                    </a:cubicBezTo>
                    <a:cubicBezTo>
                      <a:pt x="32519" y="141719"/>
                      <a:pt x="32242" y="141719"/>
                      <a:pt x="31964" y="141719"/>
                    </a:cubicBezTo>
                    <a:lnTo>
                      <a:pt x="31964" y="141722"/>
                    </a:lnTo>
                    <a:cubicBezTo>
                      <a:pt x="28018" y="141722"/>
                      <a:pt x="25040" y="141583"/>
                      <a:pt x="22339" y="140477"/>
                    </a:cubicBezTo>
                    <a:cubicBezTo>
                      <a:pt x="19639" y="139300"/>
                      <a:pt x="17493" y="137223"/>
                      <a:pt x="15485" y="133279"/>
                    </a:cubicBezTo>
                    <a:lnTo>
                      <a:pt x="15485" y="133141"/>
                    </a:lnTo>
                    <a:cubicBezTo>
                      <a:pt x="14792" y="131757"/>
                      <a:pt x="14517" y="130512"/>
                      <a:pt x="14308" y="128987"/>
                    </a:cubicBezTo>
                    <a:cubicBezTo>
                      <a:pt x="13824" y="126220"/>
                      <a:pt x="13269" y="122760"/>
                      <a:pt x="8629" y="117085"/>
                    </a:cubicBezTo>
                    <a:cubicBezTo>
                      <a:pt x="1704" y="108642"/>
                      <a:pt x="1982" y="104559"/>
                      <a:pt x="2259" y="100132"/>
                    </a:cubicBezTo>
                    <a:cubicBezTo>
                      <a:pt x="2466" y="97432"/>
                      <a:pt x="2605" y="94595"/>
                      <a:pt x="666" y="90167"/>
                    </a:cubicBezTo>
                    <a:cubicBezTo>
                      <a:pt x="-928" y="86568"/>
                      <a:pt x="598" y="84491"/>
                      <a:pt x="2534" y="81656"/>
                    </a:cubicBezTo>
                    <a:cubicBezTo>
                      <a:pt x="4612" y="78750"/>
                      <a:pt x="7313" y="74874"/>
                      <a:pt x="6480" y="66502"/>
                    </a:cubicBezTo>
                    <a:cubicBezTo>
                      <a:pt x="6412" y="65741"/>
                      <a:pt x="6412" y="64980"/>
                      <a:pt x="6480" y="64287"/>
                    </a:cubicBezTo>
                    <a:cubicBezTo>
                      <a:pt x="6758" y="59927"/>
                      <a:pt x="9111" y="56744"/>
                      <a:pt x="12505" y="54600"/>
                    </a:cubicBezTo>
                    <a:cubicBezTo>
                      <a:pt x="15760" y="52523"/>
                      <a:pt x="19845" y="51346"/>
                      <a:pt x="23931" y="50933"/>
                    </a:cubicBezTo>
                    <a:cubicBezTo>
                      <a:pt x="25938" y="50726"/>
                      <a:pt x="27877" y="50656"/>
                      <a:pt x="29748" y="50794"/>
                    </a:cubicBezTo>
                    <a:lnTo>
                      <a:pt x="30025" y="50792"/>
                    </a:lnTo>
                    <a:cubicBezTo>
                      <a:pt x="32794" y="50792"/>
                      <a:pt x="35566" y="48924"/>
                      <a:pt x="37780" y="46293"/>
                    </a:cubicBezTo>
                    <a:cubicBezTo>
                      <a:pt x="40064" y="43526"/>
                      <a:pt x="41658" y="40205"/>
                      <a:pt x="41796" y="37573"/>
                    </a:cubicBezTo>
                    <a:lnTo>
                      <a:pt x="41796" y="37296"/>
                    </a:lnTo>
                    <a:cubicBezTo>
                      <a:pt x="42351" y="17573"/>
                      <a:pt x="49551" y="12452"/>
                      <a:pt x="55091" y="8647"/>
                    </a:cubicBezTo>
                    <a:cubicBezTo>
                      <a:pt x="57237" y="7193"/>
                      <a:pt x="59037" y="5880"/>
                      <a:pt x="59799" y="4010"/>
                    </a:cubicBezTo>
                    <a:cubicBezTo>
                      <a:pt x="60005" y="3455"/>
                      <a:pt x="60492" y="3042"/>
                      <a:pt x="61044" y="2903"/>
                    </a:cubicBezTo>
                    <a:cubicBezTo>
                      <a:pt x="62222" y="2488"/>
                      <a:pt x="62845" y="2210"/>
                      <a:pt x="63329" y="1936"/>
                    </a:cubicBezTo>
                    <a:cubicBezTo>
                      <a:pt x="64923" y="1036"/>
                      <a:pt x="65752" y="620"/>
                      <a:pt x="72261" y="759"/>
                    </a:cubicBezTo>
                    <a:cubicBezTo>
                      <a:pt x="81263" y="965"/>
                      <a:pt x="86248" y="2213"/>
                      <a:pt x="91234" y="3458"/>
                    </a:cubicBezTo>
                    <a:cubicBezTo>
                      <a:pt x="96012" y="4635"/>
                      <a:pt x="100788" y="5880"/>
                      <a:pt x="109445" y="6086"/>
                    </a:cubicBezTo>
                    <a:cubicBezTo>
                      <a:pt x="113946" y="6154"/>
                      <a:pt x="117131" y="4841"/>
                      <a:pt x="120455" y="3526"/>
                    </a:cubicBezTo>
                    <a:cubicBezTo>
                      <a:pt x="126618" y="965"/>
                      <a:pt x="132987" y="-1663"/>
                      <a:pt x="147321" y="3042"/>
                    </a:cubicBezTo>
                    <a:lnTo>
                      <a:pt x="147459" y="3045"/>
                    </a:lnTo>
                    <a:cubicBezTo>
                      <a:pt x="151406" y="4360"/>
                      <a:pt x="154452" y="3322"/>
                      <a:pt x="157846" y="2145"/>
                    </a:cubicBezTo>
                    <a:cubicBezTo>
                      <a:pt x="164009" y="68"/>
                      <a:pt x="171072" y="-2283"/>
                      <a:pt x="184989" y="4499"/>
                    </a:cubicBezTo>
                    <a:cubicBezTo>
                      <a:pt x="189352" y="6575"/>
                      <a:pt x="193921" y="7614"/>
                      <a:pt x="198422" y="8581"/>
                    </a:cubicBezTo>
                    <a:cubicBezTo>
                      <a:pt x="206663" y="10381"/>
                      <a:pt x="214556" y="12110"/>
                      <a:pt x="221132" y="19930"/>
                    </a:cubicBezTo>
                    <a:cubicBezTo>
                      <a:pt x="221826" y="20691"/>
                      <a:pt x="221616" y="21868"/>
                      <a:pt x="220787" y="22490"/>
                    </a:cubicBezTo>
                    <a:cubicBezTo>
                      <a:pt x="220509" y="22697"/>
                      <a:pt x="220232" y="22768"/>
                      <a:pt x="219887" y="22835"/>
                    </a:cubicBezTo>
                    <a:cubicBezTo>
                      <a:pt x="217809" y="23181"/>
                      <a:pt x="215801" y="24012"/>
                      <a:pt x="214001" y="25464"/>
                    </a:cubicBezTo>
                    <a:cubicBezTo>
                      <a:pt x="212201" y="26918"/>
                      <a:pt x="210677" y="28854"/>
                      <a:pt x="209361" y="31414"/>
                    </a:cubicBezTo>
                    <a:lnTo>
                      <a:pt x="209361" y="31553"/>
                    </a:lnTo>
                    <a:cubicBezTo>
                      <a:pt x="204098" y="41656"/>
                      <a:pt x="203682" y="41933"/>
                      <a:pt x="200359" y="44632"/>
                    </a:cubicBezTo>
                    <a:cubicBezTo>
                      <a:pt x="198904" y="45809"/>
                      <a:pt x="196758" y="47538"/>
                      <a:pt x="193228" y="50998"/>
                    </a:cubicBezTo>
                    <a:cubicBezTo>
                      <a:pt x="191566" y="52591"/>
                      <a:pt x="190388" y="57087"/>
                      <a:pt x="189627" y="61863"/>
                    </a:cubicBezTo>
                    <a:cubicBezTo>
                      <a:pt x="188658" y="68367"/>
                      <a:pt x="188449" y="75149"/>
                      <a:pt x="189142" y="75981"/>
                    </a:cubicBezTo>
                    <a:lnTo>
                      <a:pt x="189142" y="75981"/>
                    </a:lnTo>
                    <a:cubicBezTo>
                      <a:pt x="193021" y="80618"/>
                      <a:pt x="192811" y="86568"/>
                      <a:pt x="192605" y="91896"/>
                    </a:cubicBezTo>
                    <a:lnTo>
                      <a:pt x="192605" y="93763"/>
                    </a:lnTo>
                    <a:cubicBezTo>
                      <a:pt x="192537" y="95630"/>
                      <a:pt x="193573" y="100129"/>
                      <a:pt x="194889" y="104421"/>
                    </a:cubicBezTo>
                    <a:cubicBezTo>
                      <a:pt x="196135" y="108365"/>
                      <a:pt x="197519" y="112102"/>
                      <a:pt x="198490" y="113279"/>
                    </a:cubicBezTo>
                    <a:lnTo>
                      <a:pt x="198558" y="113279"/>
                    </a:lnTo>
                    <a:cubicBezTo>
                      <a:pt x="201052" y="116462"/>
                      <a:pt x="202437" y="124973"/>
                      <a:pt x="202782" y="133693"/>
                    </a:cubicBezTo>
                    <a:lnTo>
                      <a:pt x="202782" y="133695"/>
                    </a:lnTo>
                    <a:cubicBezTo>
                      <a:pt x="203128" y="143106"/>
                      <a:pt x="202298" y="153002"/>
                      <a:pt x="200288" y="156530"/>
                    </a:cubicBezTo>
                    <a:lnTo>
                      <a:pt x="200288" y="156530"/>
                    </a:lnTo>
                    <a:cubicBezTo>
                      <a:pt x="197865" y="160890"/>
                      <a:pt x="197726" y="165941"/>
                      <a:pt x="197587" y="170578"/>
                    </a:cubicBezTo>
                    <a:cubicBezTo>
                      <a:pt x="197449" y="176044"/>
                      <a:pt x="197242" y="181026"/>
                      <a:pt x="193709" y="184487"/>
                    </a:cubicBezTo>
                    <a:lnTo>
                      <a:pt x="190592" y="187463"/>
                    </a:lnTo>
                    <a:cubicBezTo>
                      <a:pt x="188287" y="189631"/>
                      <a:pt x="185586" y="192814"/>
                      <a:pt x="182495" y="197012"/>
                    </a:cubicBezTo>
                    <a:lnTo>
                      <a:pt x="180766" y="199295"/>
                    </a:lnTo>
                    <a:cubicBezTo>
                      <a:pt x="180143" y="200127"/>
                      <a:pt x="178897" y="200333"/>
                      <a:pt x="177997" y="199779"/>
                    </a:cubicBezTo>
                    <a:cubicBezTo>
                      <a:pt x="177719" y="199572"/>
                      <a:pt x="177513" y="199363"/>
                      <a:pt x="177374" y="199086"/>
                    </a:cubicBezTo>
                    <a:cubicBezTo>
                      <a:pt x="176751" y="197979"/>
                      <a:pt x="176128" y="197009"/>
                      <a:pt x="175644" y="196387"/>
                    </a:cubicBezTo>
                    <a:cubicBezTo>
                      <a:pt x="175299" y="195971"/>
                      <a:pt x="175089" y="195694"/>
                      <a:pt x="174951" y="195694"/>
                    </a:cubicBezTo>
                    <a:cubicBezTo>
                      <a:pt x="174328" y="195555"/>
                      <a:pt x="173912" y="195139"/>
                      <a:pt x="173634" y="194655"/>
                    </a:cubicBezTo>
                    <a:cubicBezTo>
                      <a:pt x="173357" y="194378"/>
                      <a:pt x="170517" y="193478"/>
                      <a:pt x="167542" y="192163"/>
                    </a:cubicBezTo>
                    <a:cubicBezTo>
                      <a:pt x="164841" y="190918"/>
                      <a:pt x="162211" y="189741"/>
                      <a:pt x="161379" y="189257"/>
                    </a:cubicBezTo>
                    <a:lnTo>
                      <a:pt x="161376" y="189262"/>
                    </a:lnTo>
                    <a:cubicBezTo>
                      <a:pt x="159160" y="187879"/>
                      <a:pt x="155836" y="187047"/>
                      <a:pt x="152583" y="187047"/>
                    </a:cubicBezTo>
                    <a:cubicBezTo>
                      <a:pt x="149676" y="187047"/>
                      <a:pt x="146836" y="187670"/>
                      <a:pt x="144968" y="189124"/>
                    </a:cubicBezTo>
                    <a:lnTo>
                      <a:pt x="144897" y="189124"/>
                    </a:lnTo>
                    <a:cubicBezTo>
                      <a:pt x="142958" y="190646"/>
                      <a:pt x="140257" y="191477"/>
                      <a:pt x="137418" y="191823"/>
                    </a:cubicBezTo>
                    <a:cubicBezTo>
                      <a:pt x="134579" y="192100"/>
                      <a:pt x="131532" y="191823"/>
                      <a:pt x="129109" y="190923"/>
                    </a:cubicBezTo>
                    <a:cubicBezTo>
                      <a:pt x="125924" y="189817"/>
                      <a:pt x="120732" y="188708"/>
                      <a:pt x="116231" y="189056"/>
                    </a:cubicBezTo>
                    <a:cubicBezTo>
                      <a:pt x="113324" y="189262"/>
                      <a:pt x="110830" y="190023"/>
                      <a:pt x="109516" y="191755"/>
                    </a:cubicBezTo>
                    <a:cubicBezTo>
                      <a:pt x="109377" y="191961"/>
                      <a:pt x="109584" y="196598"/>
                      <a:pt x="109861" y="200475"/>
                    </a:cubicBezTo>
                    <a:cubicBezTo>
                      <a:pt x="110000" y="202690"/>
                      <a:pt x="110068" y="204696"/>
                      <a:pt x="110068" y="205734"/>
                    </a:cubicBezTo>
                    <a:lnTo>
                      <a:pt x="110068" y="205731"/>
                    </a:lnTo>
                    <a:cubicBezTo>
                      <a:pt x="109791" y="215835"/>
                      <a:pt x="103628" y="218050"/>
                      <a:pt x="95528" y="217841"/>
                    </a:cubicBezTo>
                    <a:cubicBezTo>
                      <a:pt x="92273" y="217773"/>
                      <a:pt x="88813" y="217287"/>
                      <a:pt x="85280" y="216735"/>
                    </a:cubicBezTo>
                    <a:cubicBezTo>
                      <a:pt x="82373" y="216319"/>
                      <a:pt x="79462" y="215903"/>
                      <a:pt x="76694" y="215767"/>
                    </a:cubicBezTo>
                    <a:cubicBezTo>
                      <a:pt x="75932" y="215767"/>
                      <a:pt x="75310" y="215283"/>
                      <a:pt x="75032" y="214729"/>
                    </a:cubicBezTo>
                    <a:lnTo>
                      <a:pt x="75032" y="214726"/>
                    </a:lnTo>
                    <a:lnTo>
                      <a:pt x="74964" y="214449"/>
                    </a:lnTo>
                    <a:close/>
                    <a:moveTo>
                      <a:pt x="71363" y="202062"/>
                    </a:moveTo>
                    <a:cubicBezTo>
                      <a:pt x="73925" y="205452"/>
                      <a:pt x="76003" y="208567"/>
                      <a:pt x="78010" y="211959"/>
                    </a:cubicBezTo>
                    <a:cubicBezTo>
                      <a:pt x="80504" y="212166"/>
                      <a:pt x="83202" y="212513"/>
                      <a:pt x="85835" y="212927"/>
                    </a:cubicBezTo>
                    <a:cubicBezTo>
                      <a:pt x="89227" y="213410"/>
                      <a:pt x="92621" y="213894"/>
                      <a:pt x="95599" y="213965"/>
                    </a:cubicBezTo>
                    <a:cubicBezTo>
                      <a:pt x="101484" y="214104"/>
                      <a:pt x="105915" y="212511"/>
                      <a:pt x="106054" y="205384"/>
                    </a:cubicBezTo>
                    <a:cubicBezTo>
                      <a:pt x="106054" y="204484"/>
                      <a:pt x="105986" y="202546"/>
                      <a:pt x="105847" y="200333"/>
                    </a:cubicBezTo>
                    <a:cubicBezTo>
                      <a:pt x="105640" y="196528"/>
                      <a:pt x="105363" y="192168"/>
                      <a:pt x="105847" y="190230"/>
                    </a:cubicBezTo>
                    <a:cubicBezTo>
                      <a:pt x="105847" y="190023"/>
                      <a:pt x="105915" y="189814"/>
                      <a:pt x="106054" y="189676"/>
                    </a:cubicBezTo>
                    <a:lnTo>
                      <a:pt x="106192" y="189469"/>
                    </a:lnTo>
                    <a:cubicBezTo>
                      <a:pt x="108270" y="186631"/>
                      <a:pt x="111939" y="185454"/>
                      <a:pt x="115956" y="185180"/>
                    </a:cubicBezTo>
                    <a:cubicBezTo>
                      <a:pt x="121148" y="184834"/>
                      <a:pt x="127034" y="186079"/>
                      <a:pt x="130567" y="187324"/>
                    </a:cubicBezTo>
                    <a:lnTo>
                      <a:pt x="130564" y="187324"/>
                    </a:lnTo>
                    <a:cubicBezTo>
                      <a:pt x="132365" y="188017"/>
                      <a:pt x="134720" y="188224"/>
                      <a:pt x="136934" y="188017"/>
                    </a:cubicBezTo>
                    <a:cubicBezTo>
                      <a:pt x="139012" y="187811"/>
                      <a:pt x="141019" y="187186"/>
                      <a:pt x="142335" y="186218"/>
                    </a:cubicBezTo>
                    <a:lnTo>
                      <a:pt x="142335" y="186215"/>
                    </a:lnTo>
                    <a:cubicBezTo>
                      <a:pt x="144965" y="184139"/>
                      <a:pt x="148705" y="183239"/>
                      <a:pt x="152513" y="183239"/>
                    </a:cubicBezTo>
                    <a:cubicBezTo>
                      <a:pt x="156530" y="183239"/>
                      <a:pt x="160615" y="184277"/>
                      <a:pt x="163522" y="186006"/>
                    </a:cubicBezTo>
                    <a:lnTo>
                      <a:pt x="163522" y="186009"/>
                    </a:lnTo>
                    <a:cubicBezTo>
                      <a:pt x="164145" y="186425"/>
                      <a:pt x="166639" y="187531"/>
                      <a:pt x="169201" y="188708"/>
                    </a:cubicBezTo>
                    <a:cubicBezTo>
                      <a:pt x="171831" y="189885"/>
                      <a:pt x="174532" y="191130"/>
                      <a:pt x="176055" y="192029"/>
                    </a:cubicBezTo>
                    <a:cubicBezTo>
                      <a:pt x="177023" y="192307"/>
                      <a:pt x="177923" y="193068"/>
                      <a:pt x="178756" y="194106"/>
                    </a:cubicBezTo>
                    <a:lnTo>
                      <a:pt x="179240" y="194729"/>
                    </a:lnTo>
                    <a:cubicBezTo>
                      <a:pt x="184018" y="188224"/>
                      <a:pt x="184018" y="188224"/>
                      <a:pt x="187687" y="184764"/>
                    </a:cubicBezTo>
                    <a:cubicBezTo>
                      <a:pt x="188449" y="184003"/>
                      <a:pt x="189417" y="183103"/>
                      <a:pt x="190734" y="181858"/>
                    </a:cubicBezTo>
                    <a:cubicBezTo>
                      <a:pt x="193228" y="179436"/>
                      <a:pt x="193364" y="175147"/>
                      <a:pt x="193502" y="170371"/>
                    </a:cubicBezTo>
                    <a:cubicBezTo>
                      <a:pt x="193641" y="165321"/>
                      <a:pt x="193848" y="159852"/>
                      <a:pt x="196619" y="154870"/>
                    </a:cubicBezTo>
                    <a:lnTo>
                      <a:pt x="196619" y="154731"/>
                    </a:lnTo>
                    <a:cubicBezTo>
                      <a:pt x="198420" y="151687"/>
                      <a:pt x="199113" y="142551"/>
                      <a:pt x="198765" y="133695"/>
                    </a:cubicBezTo>
                    <a:lnTo>
                      <a:pt x="198765" y="133695"/>
                    </a:lnTo>
                    <a:cubicBezTo>
                      <a:pt x="198420" y="125530"/>
                      <a:pt x="197310" y="117780"/>
                      <a:pt x="195374" y="115427"/>
                    </a:cubicBezTo>
                    <a:lnTo>
                      <a:pt x="195303" y="115427"/>
                    </a:lnTo>
                    <a:cubicBezTo>
                      <a:pt x="193986" y="113766"/>
                      <a:pt x="192395" y="109612"/>
                      <a:pt x="191011" y="105255"/>
                    </a:cubicBezTo>
                    <a:cubicBezTo>
                      <a:pt x="189627" y="100689"/>
                      <a:pt x="188517" y="95774"/>
                      <a:pt x="188517" y="93562"/>
                    </a:cubicBezTo>
                    <a:lnTo>
                      <a:pt x="188517" y="91623"/>
                    </a:lnTo>
                    <a:cubicBezTo>
                      <a:pt x="188724" y="86848"/>
                      <a:pt x="188933" y="81659"/>
                      <a:pt x="185955" y="78060"/>
                    </a:cubicBezTo>
                    <a:lnTo>
                      <a:pt x="185887" y="78057"/>
                    </a:lnTo>
                    <a:cubicBezTo>
                      <a:pt x="184641" y="76535"/>
                      <a:pt x="184432" y="68509"/>
                      <a:pt x="185541" y="61172"/>
                    </a:cubicBezTo>
                    <a:cubicBezTo>
                      <a:pt x="186374" y="55774"/>
                      <a:pt x="187897" y="50585"/>
                      <a:pt x="190181" y="48302"/>
                    </a:cubicBezTo>
                    <a:cubicBezTo>
                      <a:pt x="193921" y="44635"/>
                      <a:pt x="196067" y="42904"/>
                      <a:pt x="197590" y="41659"/>
                    </a:cubicBezTo>
                    <a:cubicBezTo>
                      <a:pt x="200429" y="39375"/>
                      <a:pt x="200707" y="39166"/>
                      <a:pt x="205553" y="29756"/>
                    </a:cubicBezTo>
                    <a:lnTo>
                      <a:pt x="205551" y="29756"/>
                    </a:lnTo>
                    <a:cubicBezTo>
                      <a:pt x="207074" y="26641"/>
                      <a:pt x="209013" y="24219"/>
                      <a:pt x="211159" y="22490"/>
                    </a:cubicBezTo>
                    <a:cubicBezTo>
                      <a:pt x="212614" y="21313"/>
                      <a:pt x="214205" y="20414"/>
                      <a:pt x="215799" y="19862"/>
                    </a:cubicBezTo>
                    <a:cubicBezTo>
                      <a:pt x="210397" y="14811"/>
                      <a:pt x="203960" y="13357"/>
                      <a:pt x="197242" y="11903"/>
                    </a:cubicBezTo>
                    <a:cubicBezTo>
                      <a:pt x="192463" y="10865"/>
                      <a:pt x="187617" y="9826"/>
                      <a:pt x="182841" y="7475"/>
                    </a:cubicBezTo>
                    <a:cubicBezTo>
                      <a:pt x="170447" y="1525"/>
                      <a:pt x="164284" y="3531"/>
                      <a:pt x="158882" y="5331"/>
                    </a:cubicBezTo>
                    <a:cubicBezTo>
                      <a:pt x="154797" y="6714"/>
                      <a:pt x="151058" y="7959"/>
                      <a:pt x="145795" y="6230"/>
                    </a:cubicBezTo>
                    <a:lnTo>
                      <a:pt x="145659" y="6228"/>
                    </a:lnTo>
                    <a:cubicBezTo>
                      <a:pt x="132849" y="2006"/>
                      <a:pt x="127241" y="4360"/>
                      <a:pt x="121771" y="6573"/>
                    </a:cubicBezTo>
                    <a:cubicBezTo>
                      <a:pt x="118102" y="8095"/>
                      <a:pt x="114430" y="9549"/>
                      <a:pt x="109100" y="9479"/>
                    </a:cubicBezTo>
                    <a:cubicBezTo>
                      <a:pt x="99891" y="9272"/>
                      <a:pt x="94905" y="8024"/>
                      <a:pt x="89920" y="6780"/>
                    </a:cubicBezTo>
                    <a:cubicBezTo>
                      <a:pt x="85141" y="5603"/>
                      <a:pt x="80434" y="4358"/>
                      <a:pt x="71918" y="4219"/>
                    </a:cubicBezTo>
                    <a:cubicBezTo>
                      <a:pt x="66587" y="4080"/>
                      <a:pt x="66100" y="4358"/>
                      <a:pt x="65132" y="4912"/>
                    </a:cubicBezTo>
                    <a:cubicBezTo>
                      <a:pt x="64577" y="5189"/>
                      <a:pt x="63954" y="5535"/>
                      <a:pt x="62915" y="5950"/>
                    </a:cubicBezTo>
                    <a:cubicBezTo>
                      <a:pt x="61738" y="8372"/>
                      <a:pt x="59660" y="9826"/>
                      <a:pt x="57237" y="11487"/>
                    </a:cubicBezTo>
                    <a:cubicBezTo>
                      <a:pt x="52390" y="14877"/>
                      <a:pt x="45950" y="19375"/>
                      <a:pt x="45466" y="37367"/>
                    </a:cubicBezTo>
                    <a:lnTo>
                      <a:pt x="45466" y="37712"/>
                    </a:lnTo>
                    <a:cubicBezTo>
                      <a:pt x="45259" y="40966"/>
                      <a:pt x="43388" y="45116"/>
                      <a:pt x="40619" y="48438"/>
                    </a:cubicBezTo>
                    <a:cubicBezTo>
                      <a:pt x="37780" y="51827"/>
                      <a:pt x="33833" y="54388"/>
                      <a:pt x="29680" y="54320"/>
                    </a:cubicBezTo>
                    <a:lnTo>
                      <a:pt x="29264" y="54323"/>
                    </a:lnTo>
                    <a:cubicBezTo>
                      <a:pt x="27670" y="54255"/>
                      <a:pt x="25940" y="54323"/>
                      <a:pt x="24140" y="54461"/>
                    </a:cubicBezTo>
                    <a:cubicBezTo>
                      <a:pt x="20677" y="54806"/>
                      <a:pt x="17215" y="55777"/>
                      <a:pt x="14515" y="57505"/>
                    </a:cubicBezTo>
                    <a:cubicBezTo>
                      <a:pt x="12091" y="59098"/>
                      <a:pt x="10359" y="61311"/>
                      <a:pt x="10152" y="64426"/>
                    </a:cubicBezTo>
                    <a:cubicBezTo>
                      <a:pt x="10152" y="64980"/>
                      <a:pt x="10152" y="65532"/>
                      <a:pt x="10152" y="66155"/>
                    </a:cubicBezTo>
                    <a:cubicBezTo>
                      <a:pt x="11120" y="75704"/>
                      <a:pt x="8006" y="80202"/>
                      <a:pt x="5651" y="83594"/>
                    </a:cubicBezTo>
                    <a:cubicBezTo>
                      <a:pt x="4335" y="85532"/>
                      <a:pt x="3296" y="86916"/>
                      <a:pt x="4128" y="88783"/>
                    </a:cubicBezTo>
                    <a:cubicBezTo>
                      <a:pt x="6412" y="93972"/>
                      <a:pt x="6206" y="97226"/>
                      <a:pt x="5996" y="100341"/>
                    </a:cubicBezTo>
                    <a:cubicBezTo>
                      <a:pt x="5719" y="104078"/>
                      <a:pt x="5512" y="107538"/>
                      <a:pt x="11604" y="114943"/>
                    </a:cubicBezTo>
                    <a:cubicBezTo>
                      <a:pt x="16867" y="121379"/>
                      <a:pt x="17490" y="125323"/>
                      <a:pt x="18045" y="128506"/>
                    </a:cubicBezTo>
                    <a:cubicBezTo>
                      <a:pt x="18252" y="129683"/>
                      <a:pt x="18390" y="130789"/>
                      <a:pt x="18877" y="131689"/>
                    </a:cubicBezTo>
                    <a:lnTo>
                      <a:pt x="18880" y="131687"/>
                    </a:lnTo>
                    <a:cubicBezTo>
                      <a:pt x="20474" y="134802"/>
                      <a:pt x="21996" y="136392"/>
                      <a:pt x="23865" y="137223"/>
                    </a:cubicBezTo>
                    <a:cubicBezTo>
                      <a:pt x="25804" y="138055"/>
                      <a:pt x="28366" y="138123"/>
                      <a:pt x="31758" y="138123"/>
                    </a:cubicBezTo>
                    <a:cubicBezTo>
                      <a:pt x="32174" y="138123"/>
                      <a:pt x="32658" y="138123"/>
                      <a:pt x="33004" y="138123"/>
                    </a:cubicBezTo>
                    <a:cubicBezTo>
                      <a:pt x="38057" y="138607"/>
                      <a:pt x="41312" y="142206"/>
                      <a:pt x="43320" y="146704"/>
                    </a:cubicBezTo>
                    <a:cubicBezTo>
                      <a:pt x="45120" y="150787"/>
                      <a:pt x="45882" y="155701"/>
                      <a:pt x="45882" y="159368"/>
                    </a:cubicBezTo>
                    <a:cubicBezTo>
                      <a:pt x="45882" y="160200"/>
                      <a:pt x="45882" y="160961"/>
                      <a:pt x="45814" y="161583"/>
                    </a:cubicBezTo>
                    <a:lnTo>
                      <a:pt x="45814" y="161581"/>
                    </a:lnTo>
                    <a:cubicBezTo>
                      <a:pt x="45675" y="163174"/>
                      <a:pt x="47959" y="168292"/>
                      <a:pt x="50731" y="173829"/>
                    </a:cubicBezTo>
                    <a:cubicBezTo>
                      <a:pt x="54193" y="180678"/>
                      <a:pt x="58417" y="187876"/>
                      <a:pt x="60147" y="189743"/>
                    </a:cubicBezTo>
                    <a:lnTo>
                      <a:pt x="60215" y="189746"/>
                    </a:lnTo>
                    <a:cubicBezTo>
                      <a:pt x="64855" y="194522"/>
                      <a:pt x="68178" y="198466"/>
                      <a:pt x="71018" y="202133"/>
                    </a:cubicBezTo>
                    <a:lnTo>
                      <a:pt x="71018" y="202133"/>
                    </a:lnTo>
                    <a:lnTo>
                      <a:pt x="71363" y="202062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2" name="Forma Livre 2028">
                <a:extLst>
                  <a:ext uri="{FF2B5EF4-FFF2-40B4-BE49-F238E27FC236}">
                    <a16:creationId xmlns:a16="http://schemas.microsoft.com/office/drawing/2014/main" id="{0971B8A1-3503-A973-AC4B-608DC6DC25A0}"/>
                  </a:ext>
                </a:extLst>
              </p:cNvPr>
              <p:cNvSpPr/>
              <p:nvPr/>
            </p:nvSpPr>
            <p:spPr>
              <a:xfrm>
                <a:off x="5822723" y="2241418"/>
                <a:ext cx="429270" cy="704122"/>
              </a:xfrm>
              <a:custGeom>
                <a:avLst/>
                <a:gdLst>
                  <a:gd name="csX0" fmla="*/ 213422 w 232273"/>
                  <a:gd name="csY0" fmla="*/ 137880 h 380992"/>
                  <a:gd name="csX1" fmla="*/ 213629 w 232273"/>
                  <a:gd name="csY1" fmla="*/ 138364 h 380992"/>
                  <a:gd name="csX2" fmla="*/ 213074 w 232273"/>
                  <a:gd name="csY2" fmla="*/ 140370 h 380992"/>
                  <a:gd name="csX3" fmla="*/ 211067 w 232273"/>
                  <a:gd name="csY3" fmla="*/ 141824 h 380992"/>
                  <a:gd name="csX4" fmla="*/ 199366 w 232273"/>
                  <a:gd name="csY4" fmla="*/ 167704 h 380992"/>
                  <a:gd name="csX5" fmla="*/ 199366 w 232273"/>
                  <a:gd name="csY5" fmla="*/ 168049 h 380992"/>
                  <a:gd name="csX6" fmla="*/ 194520 w 232273"/>
                  <a:gd name="csY6" fmla="*/ 178846 h 380992"/>
                  <a:gd name="csX7" fmla="*/ 183510 w 232273"/>
                  <a:gd name="csY7" fmla="*/ 184796 h 380992"/>
                  <a:gd name="csX8" fmla="*/ 183094 w 232273"/>
                  <a:gd name="csY8" fmla="*/ 184796 h 380992"/>
                  <a:gd name="csX9" fmla="*/ 178041 w 232273"/>
                  <a:gd name="csY9" fmla="*/ 184934 h 380992"/>
                  <a:gd name="csX10" fmla="*/ 168486 w 232273"/>
                  <a:gd name="csY10" fmla="*/ 187910 h 380992"/>
                  <a:gd name="csX11" fmla="*/ 164124 w 232273"/>
                  <a:gd name="csY11" fmla="*/ 194831 h 380992"/>
                  <a:gd name="csX12" fmla="*/ 164124 w 232273"/>
                  <a:gd name="csY12" fmla="*/ 196560 h 380992"/>
                  <a:gd name="csX13" fmla="*/ 159622 w 232273"/>
                  <a:gd name="csY13" fmla="*/ 213929 h 380992"/>
                  <a:gd name="csX14" fmla="*/ 158029 w 232273"/>
                  <a:gd name="csY14" fmla="*/ 219050 h 380992"/>
                  <a:gd name="csX15" fmla="*/ 158029 w 232273"/>
                  <a:gd name="csY15" fmla="*/ 219050 h 380992"/>
                  <a:gd name="csX16" fmla="*/ 159897 w 232273"/>
                  <a:gd name="csY16" fmla="*/ 230675 h 380992"/>
                  <a:gd name="csX17" fmla="*/ 165437 w 232273"/>
                  <a:gd name="csY17" fmla="*/ 245277 h 380992"/>
                  <a:gd name="csX18" fmla="*/ 171878 w 232273"/>
                  <a:gd name="csY18" fmla="*/ 258840 h 380992"/>
                  <a:gd name="csX19" fmla="*/ 172710 w 232273"/>
                  <a:gd name="csY19" fmla="*/ 262023 h 380992"/>
                  <a:gd name="csX20" fmla="*/ 172707 w 232273"/>
                  <a:gd name="csY20" fmla="*/ 262023 h 380992"/>
                  <a:gd name="csX21" fmla="*/ 177486 w 232273"/>
                  <a:gd name="csY21" fmla="*/ 267490 h 380992"/>
                  <a:gd name="csX22" fmla="*/ 177624 w 232273"/>
                  <a:gd name="csY22" fmla="*/ 267490 h 380992"/>
                  <a:gd name="csX23" fmla="*/ 185517 w 232273"/>
                  <a:gd name="csY23" fmla="*/ 268458 h 380992"/>
                  <a:gd name="csX24" fmla="*/ 186695 w 232273"/>
                  <a:gd name="csY24" fmla="*/ 268458 h 380992"/>
                  <a:gd name="csX25" fmla="*/ 197082 w 232273"/>
                  <a:gd name="csY25" fmla="*/ 277039 h 380992"/>
                  <a:gd name="csX26" fmla="*/ 199644 w 232273"/>
                  <a:gd name="csY26" fmla="*/ 289771 h 380992"/>
                  <a:gd name="csX27" fmla="*/ 199576 w 232273"/>
                  <a:gd name="csY27" fmla="*/ 292124 h 380992"/>
                  <a:gd name="csX28" fmla="*/ 204561 w 232273"/>
                  <a:gd name="csY28" fmla="*/ 304304 h 380992"/>
                  <a:gd name="csX29" fmla="*/ 213977 w 232273"/>
                  <a:gd name="csY29" fmla="*/ 320151 h 380992"/>
                  <a:gd name="csX30" fmla="*/ 214045 w 232273"/>
                  <a:gd name="csY30" fmla="*/ 320151 h 380992"/>
                  <a:gd name="csX31" fmla="*/ 224848 w 232273"/>
                  <a:gd name="csY31" fmla="*/ 332538 h 380992"/>
                  <a:gd name="csX32" fmla="*/ 231979 w 232273"/>
                  <a:gd name="csY32" fmla="*/ 343264 h 380992"/>
                  <a:gd name="csX33" fmla="*/ 232257 w 232273"/>
                  <a:gd name="csY33" fmla="*/ 344370 h 380992"/>
                  <a:gd name="csX34" fmla="*/ 230111 w 232273"/>
                  <a:gd name="csY34" fmla="*/ 346031 h 380992"/>
                  <a:gd name="csX35" fmla="*/ 225057 w 232273"/>
                  <a:gd name="csY35" fmla="*/ 346031 h 380992"/>
                  <a:gd name="csX36" fmla="*/ 221249 w 232273"/>
                  <a:gd name="csY36" fmla="*/ 346998 h 380992"/>
                  <a:gd name="csX37" fmla="*/ 221108 w 232273"/>
                  <a:gd name="csY37" fmla="*/ 347001 h 380992"/>
                  <a:gd name="csX38" fmla="*/ 209753 w 232273"/>
                  <a:gd name="csY38" fmla="*/ 347278 h 380992"/>
                  <a:gd name="csX39" fmla="*/ 206013 w 232273"/>
                  <a:gd name="csY39" fmla="*/ 346101 h 380992"/>
                  <a:gd name="csX40" fmla="*/ 190157 w 232273"/>
                  <a:gd name="csY40" fmla="*/ 349284 h 380992"/>
                  <a:gd name="csX41" fmla="*/ 186972 w 232273"/>
                  <a:gd name="csY41" fmla="*/ 351845 h 380992"/>
                  <a:gd name="csX42" fmla="*/ 169109 w 232273"/>
                  <a:gd name="csY42" fmla="*/ 357034 h 380992"/>
                  <a:gd name="csX43" fmla="*/ 163017 w 232273"/>
                  <a:gd name="csY43" fmla="*/ 358694 h 380992"/>
                  <a:gd name="csX44" fmla="*/ 163014 w 232273"/>
                  <a:gd name="csY44" fmla="*/ 358694 h 380992"/>
                  <a:gd name="csX45" fmla="*/ 144528 w 232273"/>
                  <a:gd name="csY45" fmla="*/ 365131 h 380992"/>
                  <a:gd name="csX46" fmla="*/ 133589 w 232273"/>
                  <a:gd name="csY46" fmla="*/ 368453 h 380992"/>
                  <a:gd name="csX47" fmla="*/ 132204 w 232273"/>
                  <a:gd name="csY47" fmla="*/ 370459 h 380992"/>
                  <a:gd name="csX48" fmla="*/ 130543 w 232273"/>
                  <a:gd name="csY48" fmla="*/ 372742 h 380992"/>
                  <a:gd name="csX49" fmla="*/ 129436 w 232273"/>
                  <a:gd name="csY49" fmla="*/ 373780 h 380992"/>
                  <a:gd name="csX50" fmla="*/ 126735 w 232273"/>
                  <a:gd name="csY50" fmla="*/ 376063 h 380992"/>
                  <a:gd name="csX51" fmla="*/ 101876 w 232273"/>
                  <a:gd name="csY51" fmla="*/ 376202 h 380992"/>
                  <a:gd name="csX52" fmla="*/ 95575 w 232273"/>
                  <a:gd name="csY52" fmla="*/ 373226 h 380992"/>
                  <a:gd name="csX53" fmla="*/ 82697 w 232273"/>
                  <a:gd name="csY53" fmla="*/ 364506 h 380992"/>
                  <a:gd name="csX54" fmla="*/ 77227 w 232273"/>
                  <a:gd name="csY54" fmla="*/ 359108 h 380992"/>
                  <a:gd name="csX55" fmla="*/ 77086 w 232273"/>
                  <a:gd name="csY55" fmla="*/ 359111 h 380992"/>
                  <a:gd name="csX56" fmla="*/ 70300 w 232273"/>
                  <a:gd name="csY56" fmla="*/ 353573 h 380992"/>
                  <a:gd name="csX57" fmla="*/ 68916 w 232273"/>
                  <a:gd name="csY57" fmla="*/ 351913 h 380992"/>
                  <a:gd name="csX58" fmla="*/ 68222 w 232273"/>
                  <a:gd name="csY58" fmla="*/ 350459 h 380992"/>
                  <a:gd name="csX59" fmla="*/ 68361 w 232273"/>
                  <a:gd name="csY59" fmla="*/ 347137 h 380992"/>
                  <a:gd name="csX60" fmla="*/ 63030 w 232273"/>
                  <a:gd name="csY60" fmla="*/ 320010 h 380992"/>
                  <a:gd name="csX61" fmla="*/ 53614 w 232273"/>
                  <a:gd name="csY61" fmla="*/ 294753 h 380992"/>
                  <a:gd name="csX62" fmla="*/ 53408 w 232273"/>
                  <a:gd name="csY62" fmla="*/ 288387 h 380992"/>
                  <a:gd name="csX63" fmla="*/ 53408 w 232273"/>
                  <a:gd name="csY63" fmla="*/ 288110 h 380992"/>
                  <a:gd name="csX64" fmla="*/ 54653 w 232273"/>
                  <a:gd name="csY64" fmla="*/ 280290 h 380992"/>
                  <a:gd name="csX65" fmla="*/ 57215 w 232273"/>
                  <a:gd name="csY65" fmla="*/ 274546 h 380992"/>
                  <a:gd name="csX66" fmla="*/ 57215 w 232273"/>
                  <a:gd name="csY66" fmla="*/ 274549 h 380992"/>
                  <a:gd name="csX67" fmla="*/ 64695 w 232273"/>
                  <a:gd name="csY67" fmla="*/ 254896 h 380992"/>
                  <a:gd name="csX68" fmla="*/ 64695 w 232273"/>
                  <a:gd name="csY68" fmla="*/ 250675 h 380992"/>
                  <a:gd name="csX69" fmla="*/ 72726 w 232273"/>
                  <a:gd name="csY69" fmla="*/ 240156 h 380992"/>
                  <a:gd name="csX70" fmla="*/ 77504 w 232273"/>
                  <a:gd name="csY70" fmla="*/ 235242 h 380992"/>
                  <a:gd name="csX71" fmla="*/ 76327 w 232273"/>
                  <a:gd name="csY71" fmla="*/ 228531 h 380992"/>
                  <a:gd name="csX72" fmla="*/ 75081 w 232273"/>
                  <a:gd name="csY72" fmla="*/ 220020 h 380992"/>
                  <a:gd name="csX73" fmla="*/ 69819 w 232273"/>
                  <a:gd name="csY73" fmla="*/ 208462 h 380992"/>
                  <a:gd name="csX74" fmla="*/ 61371 w 232273"/>
                  <a:gd name="csY74" fmla="*/ 203548 h 380992"/>
                  <a:gd name="csX75" fmla="*/ 56940 w 232273"/>
                  <a:gd name="csY75" fmla="*/ 196489 h 380992"/>
                  <a:gd name="csX76" fmla="*/ 56524 w 232273"/>
                  <a:gd name="csY76" fmla="*/ 194551 h 380992"/>
                  <a:gd name="csX77" fmla="*/ 56522 w 232273"/>
                  <a:gd name="csY77" fmla="*/ 194554 h 380992"/>
                  <a:gd name="csX78" fmla="*/ 55828 w 232273"/>
                  <a:gd name="csY78" fmla="*/ 188256 h 380992"/>
                  <a:gd name="csX79" fmla="*/ 55828 w 232273"/>
                  <a:gd name="csY79" fmla="*/ 186179 h 380992"/>
                  <a:gd name="csX80" fmla="*/ 55831 w 232273"/>
                  <a:gd name="csY80" fmla="*/ 186179 h 380992"/>
                  <a:gd name="csX81" fmla="*/ 54930 w 232273"/>
                  <a:gd name="csY81" fmla="*/ 180297 h 380992"/>
                  <a:gd name="csX82" fmla="*/ 46483 w 232273"/>
                  <a:gd name="csY82" fmla="*/ 167633 h 380992"/>
                  <a:gd name="csX83" fmla="*/ 41914 w 232273"/>
                  <a:gd name="csY83" fmla="*/ 169155 h 380992"/>
                  <a:gd name="csX84" fmla="*/ 36306 w 232273"/>
                  <a:gd name="csY84" fmla="*/ 173861 h 380992"/>
                  <a:gd name="csX85" fmla="*/ 35473 w 232273"/>
                  <a:gd name="csY85" fmla="*/ 174483 h 380992"/>
                  <a:gd name="csX86" fmla="*/ 32843 w 232273"/>
                  <a:gd name="csY86" fmla="*/ 173515 h 380992"/>
                  <a:gd name="csX87" fmla="*/ 23634 w 232273"/>
                  <a:gd name="csY87" fmla="*/ 159468 h 380992"/>
                  <a:gd name="csX88" fmla="*/ 10895 w 232273"/>
                  <a:gd name="csY88" fmla="*/ 145420 h 380992"/>
                  <a:gd name="csX89" fmla="*/ 10892 w 232273"/>
                  <a:gd name="csY89" fmla="*/ 145423 h 380992"/>
                  <a:gd name="csX90" fmla="*/ 5075 w 232273"/>
                  <a:gd name="csY90" fmla="*/ 136913 h 380992"/>
                  <a:gd name="csX91" fmla="*/ 3897 w 232273"/>
                  <a:gd name="csY91" fmla="*/ 134491 h 380992"/>
                  <a:gd name="csX92" fmla="*/ 3900 w 232273"/>
                  <a:gd name="csY92" fmla="*/ 134488 h 380992"/>
                  <a:gd name="csX93" fmla="*/ 7084 w 232273"/>
                  <a:gd name="csY93" fmla="*/ 111030 h 380992"/>
                  <a:gd name="csX94" fmla="*/ 9301 w 232273"/>
                  <a:gd name="csY94" fmla="*/ 109024 h 380992"/>
                  <a:gd name="csX95" fmla="*/ 9301 w 232273"/>
                  <a:gd name="csY95" fmla="*/ 109022 h 380992"/>
                  <a:gd name="csX96" fmla="*/ 7985 w 232273"/>
                  <a:gd name="csY96" fmla="*/ 100650 h 380992"/>
                  <a:gd name="csX97" fmla="*/ 9853 w 232273"/>
                  <a:gd name="csY97" fmla="*/ 89853 h 380992"/>
                  <a:gd name="csX98" fmla="*/ 9853 w 232273"/>
                  <a:gd name="csY98" fmla="*/ 89853 h 380992"/>
                  <a:gd name="csX99" fmla="*/ 22731 w 232273"/>
                  <a:gd name="csY99" fmla="*/ 79821 h 380992"/>
                  <a:gd name="csX100" fmla="*/ 26262 w 232273"/>
                  <a:gd name="csY100" fmla="*/ 79198 h 380992"/>
                  <a:gd name="csX101" fmla="*/ 26264 w 232273"/>
                  <a:gd name="csY101" fmla="*/ 79198 h 380992"/>
                  <a:gd name="csX102" fmla="*/ 34989 w 232273"/>
                  <a:gd name="csY102" fmla="*/ 73039 h 380992"/>
                  <a:gd name="csX103" fmla="*/ 41636 w 232273"/>
                  <a:gd name="csY103" fmla="*/ 68334 h 380992"/>
                  <a:gd name="csX104" fmla="*/ 41636 w 232273"/>
                  <a:gd name="csY104" fmla="*/ 68334 h 380992"/>
                  <a:gd name="csX105" fmla="*/ 43298 w 232273"/>
                  <a:gd name="csY105" fmla="*/ 64251 h 380992"/>
                  <a:gd name="csX106" fmla="*/ 42743 w 232273"/>
                  <a:gd name="csY106" fmla="*/ 63351 h 380992"/>
                  <a:gd name="csX107" fmla="*/ 41498 w 232273"/>
                  <a:gd name="csY107" fmla="*/ 62729 h 380992"/>
                  <a:gd name="csX108" fmla="*/ 38658 w 232273"/>
                  <a:gd name="csY108" fmla="*/ 62867 h 380992"/>
                  <a:gd name="csX109" fmla="*/ 31873 w 232273"/>
                  <a:gd name="csY109" fmla="*/ 65567 h 380992"/>
                  <a:gd name="csX110" fmla="*/ 27026 w 232273"/>
                  <a:gd name="csY110" fmla="*/ 63906 h 380992"/>
                  <a:gd name="csX111" fmla="*/ 23909 w 232273"/>
                  <a:gd name="csY111" fmla="*/ 60030 h 380992"/>
                  <a:gd name="csX112" fmla="*/ 23632 w 232273"/>
                  <a:gd name="csY112" fmla="*/ 51864 h 380992"/>
                  <a:gd name="csX113" fmla="*/ 24600 w 232273"/>
                  <a:gd name="csY113" fmla="*/ 46189 h 380992"/>
                  <a:gd name="csX114" fmla="*/ 33393 w 232273"/>
                  <a:gd name="csY114" fmla="*/ 30826 h 380992"/>
                  <a:gd name="csX115" fmla="*/ 51950 w 232273"/>
                  <a:gd name="csY115" fmla="*/ 20793 h 380992"/>
                  <a:gd name="csX116" fmla="*/ 73621 w 232273"/>
                  <a:gd name="csY116" fmla="*/ 5501 h 380992"/>
                  <a:gd name="csX117" fmla="*/ 73624 w 232273"/>
                  <a:gd name="csY117" fmla="*/ 5501 h 380992"/>
                  <a:gd name="csX118" fmla="*/ 77015 w 232273"/>
                  <a:gd name="csY118" fmla="*/ 2179 h 380992"/>
                  <a:gd name="csX119" fmla="*/ 90793 w 232273"/>
                  <a:gd name="csY119" fmla="*/ 380 h 380992"/>
                  <a:gd name="csX120" fmla="*/ 103120 w 232273"/>
                  <a:gd name="csY120" fmla="*/ 4740 h 380992"/>
                  <a:gd name="csX121" fmla="*/ 106236 w 232273"/>
                  <a:gd name="csY121" fmla="*/ 7578 h 380992"/>
                  <a:gd name="csX122" fmla="*/ 125484 w 232273"/>
                  <a:gd name="csY122" fmla="*/ 29861 h 380992"/>
                  <a:gd name="csX123" fmla="*/ 134000 w 232273"/>
                  <a:gd name="csY123" fmla="*/ 39203 h 380992"/>
                  <a:gd name="csX124" fmla="*/ 134073 w 232273"/>
                  <a:gd name="csY124" fmla="*/ 39201 h 380992"/>
                  <a:gd name="csX125" fmla="*/ 141136 w 232273"/>
                  <a:gd name="csY125" fmla="*/ 67850 h 380992"/>
                  <a:gd name="csX126" fmla="*/ 143975 w 232273"/>
                  <a:gd name="csY126" fmla="*/ 79682 h 380992"/>
                  <a:gd name="csX127" fmla="*/ 145360 w 232273"/>
                  <a:gd name="csY127" fmla="*/ 80788 h 380992"/>
                  <a:gd name="csX128" fmla="*/ 156992 w 232273"/>
                  <a:gd name="csY128" fmla="*/ 83142 h 380992"/>
                  <a:gd name="csX129" fmla="*/ 158722 w 232273"/>
                  <a:gd name="csY129" fmla="*/ 83142 h 380992"/>
                  <a:gd name="csX130" fmla="*/ 167931 w 232273"/>
                  <a:gd name="csY130" fmla="*/ 84110 h 380992"/>
                  <a:gd name="csX131" fmla="*/ 171878 w 232273"/>
                  <a:gd name="csY131" fmla="*/ 84732 h 380992"/>
                  <a:gd name="csX132" fmla="*/ 171878 w 232273"/>
                  <a:gd name="csY132" fmla="*/ 84735 h 380992"/>
                  <a:gd name="csX133" fmla="*/ 189951 w 232273"/>
                  <a:gd name="csY133" fmla="*/ 101688 h 380992"/>
                  <a:gd name="csX134" fmla="*/ 202551 w 232273"/>
                  <a:gd name="csY134" fmla="*/ 115113 h 380992"/>
                  <a:gd name="csX135" fmla="*/ 202551 w 232273"/>
                  <a:gd name="csY135" fmla="*/ 115113 h 380992"/>
                  <a:gd name="csX136" fmla="*/ 207330 w 232273"/>
                  <a:gd name="csY136" fmla="*/ 122656 h 380992"/>
                  <a:gd name="csX137" fmla="*/ 213283 w 232273"/>
                  <a:gd name="csY137" fmla="*/ 137948 h 380992"/>
                  <a:gd name="csX138" fmla="*/ 213283 w 232273"/>
                  <a:gd name="csY138" fmla="*/ 137948 h 380992"/>
                  <a:gd name="csX139" fmla="*/ 213422 w 232273"/>
                  <a:gd name="csY139" fmla="*/ 137880 h 380992"/>
                  <a:gd name="csX140" fmla="*/ 209405 w 232273"/>
                  <a:gd name="csY140" fmla="*/ 138364 h 380992"/>
                  <a:gd name="csX141" fmla="*/ 203797 w 232273"/>
                  <a:gd name="csY141" fmla="*/ 123971 h 380992"/>
                  <a:gd name="csX142" fmla="*/ 200405 w 232273"/>
                  <a:gd name="csY142" fmla="*/ 118021 h 380992"/>
                  <a:gd name="csX143" fmla="*/ 200405 w 232273"/>
                  <a:gd name="csY143" fmla="*/ 118019 h 380992"/>
                  <a:gd name="csX144" fmla="*/ 186972 w 232273"/>
                  <a:gd name="csY144" fmla="*/ 103833 h 380992"/>
                  <a:gd name="csX145" fmla="*/ 171600 w 232273"/>
                  <a:gd name="csY145" fmla="*/ 88263 h 380992"/>
                  <a:gd name="csX146" fmla="*/ 171600 w 232273"/>
                  <a:gd name="csY146" fmla="*/ 88263 h 380992"/>
                  <a:gd name="csX147" fmla="*/ 167308 w 232273"/>
                  <a:gd name="csY147" fmla="*/ 87570 h 380992"/>
                  <a:gd name="csX148" fmla="*/ 158861 w 232273"/>
                  <a:gd name="csY148" fmla="*/ 86670 h 380992"/>
                  <a:gd name="csX149" fmla="*/ 157199 w 232273"/>
                  <a:gd name="csY149" fmla="*/ 86670 h 380992"/>
                  <a:gd name="csX150" fmla="*/ 142311 w 232273"/>
                  <a:gd name="csY150" fmla="*/ 82865 h 380992"/>
                  <a:gd name="csX151" fmla="*/ 137326 w 232273"/>
                  <a:gd name="csY151" fmla="*/ 67573 h 380992"/>
                  <a:gd name="csX152" fmla="*/ 131095 w 232273"/>
                  <a:gd name="csY152" fmla="*/ 41416 h 380992"/>
                  <a:gd name="csX153" fmla="*/ 131095 w 232273"/>
                  <a:gd name="csY153" fmla="*/ 41277 h 380992"/>
                  <a:gd name="csX154" fmla="*/ 122579 w 232273"/>
                  <a:gd name="csY154" fmla="*/ 32074 h 380992"/>
                  <a:gd name="csX155" fmla="*/ 102915 w 232273"/>
                  <a:gd name="csY155" fmla="*/ 9238 h 380992"/>
                  <a:gd name="csX156" fmla="*/ 100976 w 232273"/>
                  <a:gd name="csY156" fmla="*/ 7646 h 380992"/>
                  <a:gd name="csX157" fmla="*/ 90173 w 232273"/>
                  <a:gd name="csY157" fmla="*/ 3908 h 380992"/>
                  <a:gd name="csX158" fmla="*/ 79302 w 232273"/>
                  <a:gd name="csY158" fmla="*/ 5153 h 380992"/>
                  <a:gd name="csX159" fmla="*/ 77157 w 232273"/>
                  <a:gd name="csY159" fmla="*/ 7298 h 380992"/>
                  <a:gd name="csX160" fmla="*/ 54237 w 232273"/>
                  <a:gd name="csY160" fmla="*/ 23767 h 380992"/>
                  <a:gd name="csX161" fmla="*/ 34157 w 232273"/>
                  <a:gd name="csY161" fmla="*/ 34354 h 380992"/>
                  <a:gd name="csX162" fmla="*/ 28617 w 232273"/>
                  <a:gd name="csY162" fmla="*/ 46534 h 380992"/>
                  <a:gd name="csX163" fmla="*/ 27510 w 232273"/>
                  <a:gd name="csY163" fmla="*/ 52971 h 380992"/>
                  <a:gd name="csX164" fmla="*/ 27510 w 232273"/>
                  <a:gd name="csY164" fmla="*/ 52971 h 380992"/>
                  <a:gd name="csX165" fmla="*/ 27649 w 232273"/>
                  <a:gd name="csY165" fmla="*/ 58714 h 380992"/>
                  <a:gd name="csX166" fmla="*/ 29588 w 232273"/>
                  <a:gd name="csY166" fmla="*/ 61136 h 380992"/>
                  <a:gd name="csX167" fmla="*/ 32082 w 232273"/>
                  <a:gd name="csY167" fmla="*/ 62036 h 380992"/>
                  <a:gd name="csX168" fmla="*/ 35960 w 232273"/>
                  <a:gd name="csY168" fmla="*/ 60375 h 380992"/>
                  <a:gd name="csX169" fmla="*/ 42885 w 232273"/>
                  <a:gd name="csY169" fmla="*/ 59407 h 380992"/>
                  <a:gd name="csX170" fmla="*/ 45585 w 232273"/>
                  <a:gd name="csY170" fmla="*/ 60861 h 380992"/>
                  <a:gd name="csX171" fmla="*/ 47315 w 232273"/>
                  <a:gd name="csY171" fmla="*/ 63561 h 380992"/>
                  <a:gd name="csX172" fmla="*/ 44960 w 232273"/>
                  <a:gd name="csY172" fmla="*/ 70620 h 380992"/>
                  <a:gd name="csX173" fmla="*/ 44960 w 232273"/>
                  <a:gd name="csY173" fmla="*/ 70617 h 380992"/>
                  <a:gd name="csX174" fmla="*/ 36719 w 232273"/>
                  <a:gd name="csY174" fmla="*/ 76567 h 380992"/>
                  <a:gd name="csX175" fmla="*/ 29517 w 232273"/>
                  <a:gd name="csY175" fmla="*/ 81549 h 380992"/>
                  <a:gd name="csX176" fmla="*/ 29517 w 232273"/>
                  <a:gd name="csY176" fmla="*/ 81688 h 380992"/>
                  <a:gd name="csX177" fmla="*/ 22108 w 232273"/>
                  <a:gd name="csY177" fmla="*/ 83555 h 380992"/>
                  <a:gd name="csX178" fmla="*/ 13661 w 232273"/>
                  <a:gd name="csY178" fmla="*/ 91237 h 380992"/>
                  <a:gd name="csX179" fmla="*/ 11860 w 232273"/>
                  <a:gd name="csY179" fmla="*/ 99957 h 380992"/>
                  <a:gd name="csX180" fmla="*/ 13316 w 232273"/>
                  <a:gd name="csY180" fmla="*/ 109022 h 380992"/>
                  <a:gd name="csX181" fmla="*/ 9646 w 232273"/>
                  <a:gd name="csY181" fmla="*/ 114072 h 380992"/>
                  <a:gd name="csX182" fmla="*/ 7500 w 232273"/>
                  <a:gd name="csY182" fmla="*/ 133034 h 380992"/>
                  <a:gd name="csX183" fmla="*/ 7500 w 232273"/>
                  <a:gd name="csY183" fmla="*/ 133034 h 380992"/>
                  <a:gd name="csX184" fmla="*/ 8817 w 232273"/>
                  <a:gd name="csY184" fmla="*/ 135801 h 380992"/>
                  <a:gd name="csX185" fmla="*/ 13664 w 232273"/>
                  <a:gd name="csY185" fmla="*/ 142928 h 380992"/>
                  <a:gd name="csX186" fmla="*/ 26958 w 232273"/>
                  <a:gd name="csY186" fmla="*/ 157530 h 380992"/>
                  <a:gd name="csX187" fmla="*/ 35267 w 232273"/>
                  <a:gd name="csY187" fmla="*/ 169778 h 380992"/>
                  <a:gd name="csX188" fmla="*/ 39836 w 232273"/>
                  <a:gd name="csY188" fmla="*/ 166388 h 380992"/>
                  <a:gd name="csX189" fmla="*/ 46622 w 232273"/>
                  <a:gd name="csY189" fmla="*/ 164244 h 380992"/>
                  <a:gd name="csX190" fmla="*/ 58948 w 232273"/>
                  <a:gd name="csY190" fmla="*/ 180158 h 380992"/>
                  <a:gd name="csX191" fmla="*/ 59780 w 232273"/>
                  <a:gd name="csY191" fmla="*/ 185418 h 380992"/>
                  <a:gd name="csX192" fmla="*/ 59777 w 232273"/>
                  <a:gd name="csY192" fmla="*/ 185418 h 380992"/>
                  <a:gd name="csX193" fmla="*/ 59916 w 232273"/>
                  <a:gd name="csY193" fmla="*/ 188672 h 380992"/>
                  <a:gd name="csX194" fmla="*/ 60400 w 232273"/>
                  <a:gd name="csY194" fmla="*/ 193586 h 380992"/>
                  <a:gd name="csX195" fmla="*/ 61023 w 232273"/>
                  <a:gd name="csY195" fmla="*/ 196146 h 380992"/>
                  <a:gd name="csX196" fmla="*/ 61023 w 232273"/>
                  <a:gd name="csY196" fmla="*/ 196144 h 380992"/>
                  <a:gd name="csX197" fmla="*/ 64346 w 232273"/>
                  <a:gd name="csY197" fmla="*/ 201126 h 380992"/>
                  <a:gd name="csX198" fmla="*/ 71409 w 232273"/>
                  <a:gd name="csY198" fmla="*/ 205141 h 380992"/>
                  <a:gd name="csX199" fmla="*/ 79164 w 232273"/>
                  <a:gd name="csY199" fmla="*/ 220156 h 380992"/>
                  <a:gd name="csX200" fmla="*/ 80203 w 232273"/>
                  <a:gd name="csY200" fmla="*/ 227422 h 380992"/>
                  <a:gd name="csX201" fmla="*/ 81587 w 232273"/>
                  <a:gd name="csY201" fmla="*/ 235171 h 380992"/>
                  <a:gd name="csX202" fmla="*/ 81587 w 232273"/>
                  <a:gd name="csY202" fmla="*/ 235174 h 380992"/>
                  <a:gd name="csX203" fmla="*/ 75217 w 232273"/>
                  <a:gd name="csY203" fmla="*/ 243062 h 380992"/>
                  <a:gd name="csX204" fmla="*/ 68777 w 232273"/>
                  <a:gd name="csY204" fmla="*/ 250743 h 380992"/>
                  <a:gd name="csX205" fmla="*/ 68777 w 232273"/>
                  <a:gd name="csY205" fmla="*/ 254896 h 380992"/>
                  <a:gd name="csX206" fmla="*/ 60468 w 232273"/>
                  <a:gd name="csY206" fmla="*/ 276694 h 380992"/>
                  <a:gd name="csX207" fmla="*/ 58600 w 232273"/>
                  <a:gd name="csY207" fmla="*/ 281121 h 380992"/>
                  <a:gd name="csX208" fmla="*/ 57422 w 232273"/>
                  <a:gd name="csY208" fmla="*/ 287971 h 380992"/>
                  <a:gd name="csX209" fmla="*/ 57629 w 232273"/>
                  <a:gd name="csY209" fmla="*/ 294682 h 380992"/>
                  <a:gd name="csX210" fmla="*/ 64344 w 232273"/>
                  <a:gd name="csY210" fmla="*/ 316479 h 380992"/>
                  <a:gd name="csX211" fmla="*/ 72446 w 232273"/>
                  <a:gd name="csY211" fmla="*/ 347205 h 380992"/>
                  <a:gd name="csX212" fmla="*/ 72307 w 232273"/>
                  <a:gd name="csY212" fmla="*/ 349698 h 380992"/>
                  <a:gd name="csX213" fmla="*/ 73969 w 232273"/>
                  <a:gd name="csY213" fmla="*/ 351913 h 380992"/>
                  <a:gd name="csX214" fmla="*/ 79300 w 232273"/>
                  <a:gd name="csY214" fmla="*/ 355857 h 380992"/>
                  <a:gd name="csX215" fmla="*/ 79441 w 232273"/>
                  <a:gd name="csY215" fmla="*/ 355857 h 380992"/>
                  <a:gd name="csX216" fmla="*/ 86156 w 232273"/>
                  <a:gd name="csY216" fmla="*/ 362432 h 380992"/>
                  <a:gd name="csX217" fmla="*/ 96750 w 232273"/>
                  <a:gd name="csY217" fmla="*/ 369698 h 380992"/>
                  <a:gd name="csX218" fmla="*/ 104090 w 232273"/>
                  <a:gd name="csY218" fmla="*/ 373019 h 380992"/>
                  <a:gd name="csX219" fmla="*/ 124032 w 232273"/>
                  <a:gd name="csY219" fmla="*/ 373435 h 380992"/>
                  <a:gd name="csX220" fmla="*/ 124032 w 232273"/>
                  <a:gd name="csY220" fmla="*/ 373435 h 380992"/>
                  <a:gd name="csX221" fmla="*/ 126939 w 232273"/>
                  <a:gd name="csY221" fmla="*/ 371013 h 380992"/>
                  <a:gd name="csX222" fmla="*/ 127633 w 232273"/>
                  <a:gd name="csY222" fmla="*/ 370459 h 380992"/>
                  <a:gd name="csX223" fmla="*/ 128949 w 232273"/>
                  <a:gd name="csY223" fmla="*/ 368591 h 380992"/>
                  <a:gd name="csX224" fmla="*/ 130333 w 232273"/>
                  <a:gd name="csY224" fmla="*/ 366515 h 380992"/>
                  <a:gd name="csX225" fmla="*/ 144873 w 232273"/>
                  <a:gd name="csY225" fmla="*/ 361532 h 380992"/>
                  <a:gd name="csX226" fmla="*/ 159897 w 232273"/>
                  <a:gd name="csY226" fmla="*/ 356550 h 380992"/>
                  <a:gd name="csX227" fmla="*/ 169661 w 232273"/>
                  <a:gd name="csY227" fmla="*/ 353435 h 380992"/>
                  <a:gd name="csX228" fmla="*/ 184549 w 232273"/>
                  <a:gd name="csY228" fmla="*/ 349075 h 380992"/>
                  <a:gd name="csX229" fmla="*/ 187595 w 232273"/>
                  <a:gd name="csY229" fmla="*/ 346653 h 380992"/>
                  <a:gd name="csX230" fmla="*/ 207052 w 232273"/>
                  <a:gd name="csY230" fmla="*/ 342639 h 380992"/>
                  <a:gd name="csX231" fmla="*/ 207052 w 232273"/>
                  <a:gd name="csY231" fmla="*/ 342641 h 380992"/>
                  <a:gd name="csX232" fmla="*/ 211344 w 232273"/>
                  <a:gd name="csY232" fmla="*/ 344025 h 380992"/>
                  <a:gd name="csX233" fmla="*/ 219376 w 232273"/>
                  <a:gd name="csY233" fmla="*/ 344025 h 380992"/>
                  <a:gd name="csX234" fmla="*/ 219514 w 232273"/>
                  <a:gd name="csY234" fmla="*/ 344025 h 380992"/>
                  <a:gd name="csX235" fmla="*/ 224638 w 232273"/>
                  <a:gd name="csY235" fmla="*/ 342641 h 380992"/>
                  <a:gd name="csX236" fmla="*/ 226855 w 232273"/>
                  <a:gd name="csY236" fmla="*/ 342503 h 380992"/>
                  <a:gd name="csX237" fmla="*/ 221592 w 232273"/>
                  <a:gd name="csY237" fmla="*/ 334821 h 380992"/>
                  <a:gd name="csX238" fmla="*/ 211067 w 232273"/>
                  <a:gd name="csY238" fmla="*/ 322850 h 380992"/>
                  <a:gd name="csX239" fmla="*/ 210928 w 232273"/>
                  <a:gd name="csY239" fmla="*/ 322712 h 380992"/>
                  <a:gd name="csX240" fmla="*/ 200889 w 232273"/>
                  <a:gd name="csY240" fmla="*/ 306036 h 380992"/>
                  <a:gd name="csX241" fmla="*/ 195559 w 232273"/>
                  <a:gd name="csY241" fmla="*/ 292056 h 380992"/>
                  <a:gd name="csX242" fmla="*/ 195559 w 232273"/>
                  <a:gd name="csY242" fmla="*/ 292056 h 380992"/>
                  <a:gd name="csX243" fmla="*/ 195627 w 232273"/>
                  <a:gd name="csY243" fmla="*/ 290050 h 380992"/>
                  <a:gd name="csX244" fmla="*/ 193342 w 232273"/>
                  <a:gd name="csY244" fmla="*/ 278631 h 380992"/>
                  <a:gd name="csX245" fmla="*/ 186279 w 232273"/>
                  <a:gd name="csY245" fmla="*/ 272265 h 380992"/>
                  <a:gd name="csX246" fmla="*/ 185517 w 232273"/>
                  <a:gd name="csY246" fmla="*/ 272265 h 380992"/>
                  <a:gd name="csX247" fmla="*/ 175892 w 232273"/>
                  <a:gd name="csY247" fmla="*/ 271021 h 380992"/>
                  <a:gd name="csX248" fmla="*/ 175756 w 232273"/>
                  <a:gd name="csY248" fmla="*/ 271018 h 380992"/>
                  <a:gd name="csX249" fmla="*/ 169041 w 232273"/>
                  <a:gd name="csY249" fmla="*/ 263752 h 380992"/>
                  <a:gd name="csX250" fmla="*/ 169041 w 232273"/>
                  <a:gd name="csY250" fmla="*/ 263614 h 380992"/>
                  <a:gd name="csX251" fmla="*/ 167863 w 232273"/>
                  <a:gd name="csY251" fmla="*/ 259460 h 380992"/>
                  <a:gd name="csX252" fmla="*/ 162184 w 232273"/>
                  <a:gd name="csY252" fmla="*/ 247558 h 380992"/>
                  <a:gd name="csX253" fmla="*/ 162184 w 232273"/>
                  <a:gd name="csY253" fmla="*/ 247560 h 380992"/>
                  <a:gd name="csX254" fmla="*/ 155815 w 232273"/>
                  <a:gd name="csY254" fmla="*/ 230607 h 380992"/>
                  <a:gd name="csX255" fmla="*/ 154221 w 232273"/>
                  <a:gd name="csY255" fmla="*/ 220642 h 380992"/>
                  <a:gd name="csX256" fmla="*/ 154221 w 232273"/>
                  <a:gd name="csY256" fmla="*/ 220504 h 380992"/>
                  <a:gd name="csX257" fmla="*/ 156089 w 232273"/>
                  <a:gd name="csY257" fmla="*/ 212132 h 380992"/>
                  <a:gd name="csX258" fmla="*/ 160036 w 232273"/>
                  <a:gd name="csY258" fmla="*/ 197046 h 380992"/>
                  <a:gd name="csX259" fmla="*/ 160036 w 232273"/>
                  <a:gd name="csY259" fmla="*/ 194763 h 380992"/>
                  <a:gd name="csX260" fmla="*/ 166060 w 232273"/>
                  <a:gd name="csY260" fmla="*/ 185075 h 380992"/>
                  <a:gd name="csX261" fmla="*/ 177486 w 232273"/>
                  <a:gd name="csY261" fmla="*/ 181477 h 380992"/>
                  <a:gd name="csX262" fmla="*/ 183303 w 232273"/>
                  <a:gd name="csY262" fmla="*/ 181338 h 380992"/>
                  <a:gd name="csX263" fmla="*/ 183510 w 232273"/>
                  <a:gd name="csY263" fmla="*/ 181335 h 380992"/>
                  <a:gd name="csX264" fmla="*/ 191264 w 232273"/>
                  <a:gd name="csY264" fmla="*/ 176837 h 380992"/>
                  <a:gd name="csX265" fmla="*/ 195349 w 232273"/>
                  <a:gd name="csY265" fmla="*/ 168049 h 380992"/>
                  <a:gd name="csX266" fmla="*/ 195349 w 232273"/>
                  <a:gd name="csY266" fmla="*/ 167772 h 380992"/>
                  <a:gd name="csX267" fmla="*/ 208575 w 232273"/>
                  <a:gd name="csY267" fmla="*/ 139123 h 380992"/>
                  <a:gd name="csX268" fmla="*/ 209408 w 232273"/>
                  <a:gd name="csY268" fmla="*/ 138500 h 380992"/>
                  <a:gd name="csX269" fmla="*/ 209405 w 232273"/>
                  <a:gd name="csY269" fmla="*/ 138503 h 380992"/>
                  <a:gd name="csX270" fmla="*/ 209405 w 232273"/>
                  <a:gd name="csY270" fmla="*/ 138364 h 3809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</a:cxnLst>
                <a:rect l="l" t="t" r="r" b="b"/>
                <a:pathLst>
                  <a:path w="232273" h="380992">
                    <a:moveTo>
                      <a:pt x="213422" y="137880"/>
                    </a:moveTo>
                    <a:lnTo>
                      <a:pt x="213629" y="138364"/>
                    </a:lnTo>
                    <a:cubicBezTo>
                      <a:pt x="213906" y="139057"/>
                      <a:pt x="213697" y="139886"/>
                      <a:pt x="213074" y="140370"/>
                    </a:cubicBezTo>
                    <a:cubicBezTo>
                      <a:pt x="212381" y="140925"/>
                      <a:pt x="211690" y="141408"/>
                      <a:pt x="211067" y="141824"/>
                    </a:cubicBezTo>
                    <a:cubicBezTo>
                      <a:pt x="206220" y="145214"/>
                      <a:pt x="199851" y="149712"/>
                      <a:pt x="199366" y="167704"/>
                    </a:cubicBezTo>
                    <a:lnTo>
                      <a:pt x="199366" y="168049"/>
                    </a:lnTo>
                    <a:cubicBezTo>
                      <a:pt x="199160" y="171303"/>
                      <a:pt x="197289" y="175524"/>
                      <a:pt x="194520" y="178846"/>
                    </a:cubicBezTo>
                    <a:cubicBezTo>
                      <a:pt x="191612" y="182235"/>
                      <a:pt x="187734" y="184866"/>
                      <a:pt x="183510" y="184796"/>
                    </a:cubicBezTo>
                    <a:lnTo>
                      <a:pt x="183094" y="184796"/>
                    </a:lnTo>
                    <a:cubicBezTo>
                      <a:pt x="181500" y="184657"/>
                      <a:pt x="179770" y="184728"/>
                      <a:pt x="178041" y="184934"/>
                    </a:cubicBezTo>
                    <a:cubicBezTo>
                      <a:pt x="174578" y="185279"/>
                      <a:pt x="171116" y="186250"/>
                      <a:pt x="168486" y="187910"/>
                    </a:cubicBezTo>
                    <a:cubicBezTo>
                      <a:pt x="165992" y="189503"/>
                      <a:pt x="164330" y="191716"/>
                      <a:pt x="164124" y="194831"/>
                    </a:cubicBezTo>
                    <a:cubicBezTo>
                      <a:pt x="164124" y="195385"/>
                      <a:pt x="164124" y="196008"/>
                      <a:pt x="164124" y="196560"/>
                    </a:cubicBezTo>
                    <a:cubicBezTo>
                      <a:pt x="165162" y="206179"/>
                      <a:pt x="161978" y="210607"/>
                      <a:pt x="159622" y="213929"/>
                    </a:cubicBezTo>
                    <a:cubicBezTo>
                      <a:pt x="158306" y="215796"/>
                      <a:pt x="157338" y="217182"/>
                      <a:pt x="158029" y="219050"/>
                    </a:cubicBezTo>
                    <a:lnTo>
                      <a:pt x="158029" y="219050"/>
                    </a:lnTo>
                    <a:cubicBezTo>
                      <a:pt x="160313" y="224309"/>
                      <a:pt x="160107" y="227560"/>
                      <a:pt x="159897" y="230675"/>
                    </a:cubicBezTo>
                    <a:cubicBezTo>
                      <a:pt x="159620" y="234413"/>
                      <a:pt x="159413" y="237873"/>
                      <a:pt x="165437" y="245277"/>
                    </a:cubicBezTo>
                    <a:cubicBezTo>
                      <a:pt x="170768" y="251713"/>
                      <a:pt x="171391" y="255658"/>
                      <a:pt x="171878" y="258840"/>
                    </a:cubicBezTo>
                    <a:cubicBezTo>
                      <a:pt x="172084" y="260017"/>
                      <a:pt x="172223" y="261124"/>
                      <a:pt x="172710" y="262023"/>
                    </a:cubicBezTo>
                    <a:lnTo>
                      <a:pt x="172707" y="262023"/>
                    </a:lnTo>
                    <a:cubicBezTo>
                      <a:pt x="174230" y="265138"/>
                      <a:pt x="175753" y="266729"/>
                      <a:pt x="177486" y="267490"/>
                    </a:cubicBezTo>
                    <a:lnTo>
                      <a:pt x="177624" y="267490"/>
                    </a:lnTo>
                    <a:cubicBezTo>
                      <a:pt x="179564" y="268390"/>
                      <a:pt x="182126" y="268458"/>
                      <a:pt x="185517" y="268458"/>
                    </a:cubicBezTo>
                    <a:cubicBezTo>
                      <a:pt x="185933" y="268458"/>
                      <a:pt x="186350" y="268458"/>
                      <a:pt x="186695" y="268458"/>
                    </a:cubicBezTo>
                    <a:cubicBezTo>
                      <a:pt x="191748" y="268941"/>
                      <a:pt x="195072" y="272540"/>
                      <a:pt x="197082" y="277039"/>
                    </a:cubicBezTo>
                    <a:cubicBezTo>
                      <a:pt x="198950" y="281192"/>
                      <a:pt x="199644" y="286104"/>
                      <a:pt x="199644" y="289771"/>
                    </a:cubicBezTo>
                    <a:cubicBezTo>
                      <a:pt x="199644" y="290670"/>
                      <a:pt x="199644" y="291431"/>
                      <a:pt x="199576" y="292124"/>
                    </a:cubicBezTo>
                    <a:cubicBezTo>
                      <a:pt x="199437" y="293646"/>
                      <a:pt x="201722" y="298767"/>
                      <a:pt x="204561" y="304304"/>
                    </a:cubicBezTo>
                    <a:cubicBezTo>
                      <a:pt x="208023" y="311086"/>
                      <a:pt x="212247" y="318284"/>
                      <a:pt x="213977" y="320151"/>
                    </a:cubicBezTo>
                    <a:lnTo>
                      <a:pt x="214045" y="320151"/>
                    </a:lnTo>
                    <a:cubicBezTo>
                      <a:pt x="218614" y="324927"/>
                      <a:pt x="222008" y="328871"/>
                      <a:pt x="224848" y="332538"/>
                    </a:cubicBezTo>
                    <a:cubicBezTo>
                      <a:pt x="227617" y="336205"/>
                      <a:pt x="229833" y="339597"/>
                      <a:pt x="231979" y="343264"/>
                    </a:cubicBezTo>
                    <a:cubicBezTo>
                      <a:pt x="232186" y="343609"/>
                      <a:pt x="232324" y="343957"/>
                      <a:pt x="232257" y="344370"/>
                    </a:cubicBezTo>
                    <a:cubicBezTo>
                      <a:pt x="232188" y="345338"/>
                      <a:pt x="231217" y="346099"/>
                      <a:pt x="230111" y="346031"/>
                    </a:cubicBezTo>
                    <a:cubicBezTo>
                      <a:pt x="228310" y="345892"/>
                      <a:pt x="226580" y="345892"/>
                      <a:pt x="225057" y="346031"/>
                    </a:cubicBezTo>
                    <a:cubicBezTo>
                      <a:pt x="223673" y="346169"/>
                      <a:pt x="222356" y="346446"/>
                      <a:pt x="221249" y="346998"/>
                    </a:cubicBezTo>
                    <a:lnTo>
                      <a:pt x="221108" y="347001"/>
                    </a:lnTo>
                    <a:cubicBezTo>
                      <a:pt x="215916" y="349561"/>
                      <a:pt x="213215" y="348523"/>
                      <a:pt x="209753" y="347278"/>
                    </a:cubicBezTo>
                    <a:cubicBezTo>
                      <a:pt x="208646" y="346863"/>
                      <a:pt x="207468" y="346446"/>
                      <a:pt x="206013" y="346101"/>
                    </a:cubicBezTo>
                    <a:cubicBezTo>
                      <a:pt x="196527" y="344025"/>
                      <a:pt x="194449" y="345756"/>
                      <a:pt x="190157" y="349284"/>
                    </a:cubicBezTo>
                    <a:cubicBezTo>
                      <a:pt x="189189" y="350116"/>
                      <a:pt x="188079" y="351013"/>
                      <a:pt x="186972" y="351845"/>
                    </a:cubicBezTo>
                    <a:cubicBezTo>
                      <a:pt x="178870" y="358004"/>
                      <a:pt x="173401" y="357450"/>
                      <a:pt x="169109" y="357034"/>
                    </a:cubicBezTo>
                    <a:cubicBezTo>
                      <a:pt x="166686" y="356757"/>
                      <a:pt x="164746" y="356550"/>
                      <a:pt x="163017" y="358694"/>
                    </a:cubicBezTo>
                    <a:lnTo>
                      <a:pt x="163014" y="358694"/>
                    </a:lnTo>
                    <a:cubicBezTo>
                      <a:pt x="157060" y="365960"/>
                      <a:pt x="150481" y="365544"/>
                      <a:pt x="144528" y="365131"/>
                    </a:cubicBezTo>
                    <a:cubicBezTo>
                      <a:pt x="140236" y="364854"/>
                      <a:pt x="136219" y="364647"/>
                      <a:pt x="133589" y="368453"/>
                    </a:cubicBezTo>
                    <a:lnTo>
                      <a:pt x="132204" y="370459"/>
                    </a:lnTo>
                    <a:cubicBezTo>
                      <a:pt x="131372" y="371774"/>
                      <a:pt x="130959" y="372326"/>
                      <a:pt x="130543" y="372742"/>
                    </a:cubicBezTo>
                    <a:cubicBezTo>
                      <a:pt x="130197" y="373158"/>
                      <a:pt x="129920" y="373365"/>
                      <a:pt x="129436" y="373780"/>
                    </a:cubicBezTo>
                    <a:cubicBezTo>
                      <a:pt x="128952" y="374196"/>
                      <a:pt x="128119" y="374819"/>
                      <a:pt x="126735" y="376063"/>
                    </a:cubicBezTo>
                    <a:cubicBezTo>
                      <a:pt x="117180" y="384713"/>
                      <a:pt x="108939" y="380146"/>
                      <a:pt x="101876" y="376202"/>
                    </a:cubicBezTo>
                    <a:cubicBezTo>
                      <a:pt x="99592" y="374887"/>
                      <a:pt x="97446" y="373710"/>
                      <a:pt x="95575" y="373226"/>
                    </a:cubicBezTo>
                    <a:cubicBezTo>
                      <a:pt x="87611" y="371288"/>
                      <a:pt x="85188" y="367898"/>
                      <a:pt x="82697" y="364506"/>
                    </a:cubicBezTo>
                    <a:cubicBezTo>
                      <a:pt x="81312" y="362568"/>
                      <a:pt x="79857" y="360630"/>
                      <a:pt x="77227" y="359108"/>
                    </a:cubicBezTo>
                    <a:lnTo>
                      <a:pt x="77086" y="359111"/>
                    </a:lnTo>
                    <a:cubicBezTo>
                      <a:pt x="71478" y="355857"/>
                      <a:pt x="70923" y="354821"/>
                      <a:pt x="70300" y="353573"/>
                    </a:cubicBezTo>
                    <a:cubicBezTo>
                      <a:pt x="70093" y="353158"/>
                      <a:pt x="69884" y="352742"/>
                      <a:pt x="68916" y="351913"/>
                    </a:cubicBezTo>
                    <a:cubicBezTo>
                      <a:pt x="68500" y="351567"/>
                      <a:pt x="68154" y="351081"/>
                      <a:pt x="68222" y="350459"/>
                    </a:cubicBezTo>
                    <a:cubicBezTo>
                      <a:pt x="68222" y="349491"/>
                      <a:pt x="68290" y="348382"/>
                      <a:pt x="68361" y="347137"/>
                    </a:cubicBezTo>
                    <a:cubicBezTo>
                      <a:pt x="68777" y="338417"/>
                      <a:pt x="69606" y="322019"/>
                      <a:pt x="63030" y="320010"/>
                    </a:cubicBezTo>
                    <a:cubicBezTo>
                      <a:pt x="53614" y="317172"/>
                      <a:pt x="53614" y="304095"/>
                      <a:pt x="53614" y="294753"/>
                    </a:cubicBezTo>
                    <a:cubicBezTo>
                      <a:pt x="53614" y="292192"/>
                      <a:pt x="53614" y="289909"/>
                      <a:pt x="53408" y="288387"/>
                    </a:cubicBezTo>
                    <a:lnTo>
                      <a:pt x="53408" y="288110"/>
                    </a:lnTo>
                    <a:cubicBezTo>
                      <a:pt x="53408" y="286172"/>
                      <a:pt x="53892" y="283059"/>
                      <a:pt x="54653" y="280290"/>
                    </a:cubicBezTo>
                    <a:cubicBezTo>
                      <a:pt x="55276" y="277936"/>
                      <a:pt x="56176" y="275791"/>
                      <a:pt x="57215" y="274546"/>
                    </a:cubicBezTo>
                    <a:lnTo>
                      <a:pt x="57215" y="274549"/>
                    </a:lnTo>
                    <a:cubicBezTo>
                      <a:pt x="64556" y="266038"/>
                      <a:pt x="64624" y="263616"/>
                      <a:pt x="64695" y="254896"/>
                    </a:cubicBezTo>
                    <a:cubicBezTo>
                      <a:pt x="64695" y="253652"/>
                      <a:pt x="64695" y="252197"/>
                      <a:pt x="64695" y="250675"/>
                    </a:cubicBezTo>
                    <a:cubicBezTo>
                      <a:pt x="64833" y="245554"/>
                      <a:pt x="68918" y="242717"/>
                      <a:pt x="72726" y="240156"/>
                    </a:cubicBezTo>
                    <a:cubicBezTo>
                      <a:pt x="75220" y="238495"/>
                      <a:pt x="77504" y="236902"/>
                      <a:pt x="77504" y="235242"/>
                    </a:cubicBezTo>
                    <a:cubicBezTo>
                      <a:pt x="77366" y="231504"/>
                      <a:pt x="76811" y="229982"/>
                      <a:pt x="76327" y="228531"/>
                    </a:cubicBezTo>
                    <a:cubicBezTo>
                      <a:pt x="75633" y="226663"/>
                      <a:pt x="75011" y="224932"/>
                      <a:pt x="75081" y="220020"/>
                    </a:cubicBezTo>
                    <a:cubicBezTo>
                      <a:pt x="75288" y="210401"/>
                      <a:pt x="73142" y="209639"/>
                      <a:pt x="69819" y="208462"/>
                    </a:cubicBezTo>
                    <a:cubicBezTo>
                      <a:pt x="67395" y="207631"/>
                      <a:pt x="64556" y="206595"/>
                      <a:pt x="61371" y="203548"/>
                    </a:cubicBezTo>
                    <a:cubicBezTo>
                      <a:pt x="57425" y="199743"/>
                      <a:pt x="57215" y="198359"/>
                      <a:pt x="56940" y="196489"/>
                    </a:cubicBezTo>
                    <a:cubicBezTo>
                      <a:pt x="56940" y="195935"/>
                      <a:pt x="56802" y="195312"/>
                      <a:pt x="56524" y="194551"/>
                    </a:cubicBezTo>
                    <a:lnTo>
                      <a:pt x="56522" y="194554"/>
                    </a:lnTo>
                    <a:cubicBezTo>
                      <a:pt x="55622" y="191716"/>
                      <a:pt x="55760" y="189849"/>
                      <a:pt x="55828" y="188256"/>
                    </a:cubicBezTo>
                    <a:cubicBezTo>
                      <a:pt x="55828" y="187495"/>
                      <a:pt x="55967" y="186734"/>
                      <a:pt x="55828" y="186179"/>
                    </a:cubicBezTo>
                    <a:lnTo>
                      <a:pt x="55831" y="186179"/>
                    </a:lnTo>
                    <a:cubicBezTo>
                      <a:pt x="55347" y="184450"/>
                      <a:pt x="55137" y="182442"/>
                      <a:pt x="54930" y="180297"/>
                    </a:cubicBezTo>
                    <a:cubicBezTo>
                      <a:pt x="54308" y="174483"/>
                      <a:pt x="53546" y="167772"/>
                      <a:pt x="46483" y="167633"/>
                    </a:cubicBezTo>
                    <a:cubicBezTo>
                      <a:pt x="45167" y="167633"/>
                      <a:pt x="43505" y="168256"/>
                      <a:pt x="41914" y="169155"/>
                    </a:cubicBezTo>
                    <a:cubicBezTo>
                      <a:pt x="39768" y="170400"/>
                      <a:pt x="37690" y="172200"/>
                      <a:pt x="36306" y="173861"/>
                    </a:cubicBezTo>
                    <a:cubicBezTo>
                      <a:pt x="36099" y="174138"/>
                      <a:pt x="35821" y="174344"/>
                      <a:pt x="35473" y="174483"/>
                    </a:cubicBezTo>
                    <a:cubicBezTo>
                      <a:pt x="34435" y="174899"/>
                      <a:pt x="33257" y="174483"/>
                      <a:pt x="32843" y="173515"/>
                    </a:cubicBezTo>
                    <a:cubicBezTo>
                      <a:pt x="30836" y="169294"/>
                      <a:pt x="27374" y="164173"/>
                      <a:pt x="23634" y="159468"/>
                    </a:cubicBezTo>
                    <a:cubicBezTo>
                      <a:pt x="18856" y="153309"/>
                      <a:pt x="13732" y="147774"/>
                      <a:pt x="10895" y="145420"/>
                    </a:cubicBezTo>
                    <a:lnTo>
                      <a:pt x="10892" y="145423"/>
                    </a:lnTo>
                    <a:cubicBezTo>
                      <a:pt x="7500" y="142585"/>
                      <a:pt x="6184" y="139541"/>
                      <a:pt x="5075" y="136913"/>
                    </a:cubicBezTo>
                    <a:cubicBezTo>
                      <a:pt x="4729" y="136081"/>
                      <a:pt x="4313" y="135252"/>
                      <a:pt x="3897" y="134491"/>
                    </a:cubicBezTo>
                    <a:lnTo>
                      <a:pt x="3900" y="134488"/>
                    </a:lnTo>
                    <a:cubicBezTo>
                      <a:pt x="-4409" y="119680"/>
                      <a:pt x="2445" y="114491"/>
                      <a:pt x="7084" y="111030"/>
                    </a:cubicBezTo>
                    <a:cubicBezTo>
                      <a:pt x="8330" y="110131"/>
                      <a:pt x="9301" y="109370"/>
                      <a:pt x="9301" y="109024"/>
                    </a:cubicBezTo>
                    <a:lnTo>
                      <a:pt x="9301" y="109022"/>
                    </a:lnTo>
                    <a:cubicBezTo>
                      <a:pt x="9024" y="104107"/>
                      <a:pt x="8401" y="102033"/>
                      <a:pt x="7985" y="100650"/>
                    </a:cubicBezTo>
                    <a:cubicBezTo>
                      <a:pt x="7153" y="97883"/>
                      <a:pt x="7016" y="97328"/>
                      <a:pt x="9853" y="89853"/>
                    </a:cubicBezTo>
                    <a:lnTo>
                      <a:pt x="9853" y="89853"/>
                    </a:lnTo>
                    <a:cubicBezTo>
                      <a:pt x="14216" y="78366"/>
                      <a:pt x="18646" y="79128"/>
                      <a:pt x="22731" y="79821"/>
                    </a:cubicBezTo>
                    <a:cubicBezTo>
                      <a:pt x="24048" y="80027"/>
                      <a:pt x="25293" y="80236"/>
                      <a:pt x="26262" y="79198"/>
                    </a:cubicBezTo>
                    <a:lnTo>
                      <a:pt x="26264" y="79198"/>
                    </a:lnTo>
                    <a:cubicBezTo>
                      <a:pt x="29795" y="75045"/>
                      <a:pt x="32427" y="74009"/>
                      <a:pt x="34989" y="73039"/>
                    </a:cubicBezTo>
                    <a:cubicBezTo>
                      <a:pt x="37067" y="72207"/>
                      <a:pt x="39074" y="71446"/>
                      <a:pt x="41636" y="68334"/>
                    </a:cubicBezTo>
                    <a:lnTo>
                      <a:pt x="41636" y="68334"/>
                    </a:lnTo>
                    <a:cubicBezTo>
                      <a:pt x="43159" y="66466"/>
                      <a:pt x="43576" y="65151"/>
                      <a:pt x="43298" y="64251"/>
                    </a:cubicBezTo>
                    <a:cubicBezTo>
                      <a:pt x="43230" y="63906"/>
                      <a:pt x="43021" y="63629"/>
                      <a:pt x="42743" y="63351"/>
                    </a:cubicBezTo>
                    <a:cubicBezTo>
                      <a:pt x="42398" y="63074"/>
                      <a:pt x="41982" y="62867"/>
                      <a:pt x="41498" y="62729"/>
                    </a:cubicBezTo>
                    <a:cubicBezTo>
                      <a:pt x="40320" y="62384"/>
                      <a:pt x="39142" y="62452"/>
                      <a:pt x="38658" y="62867"/>
                    </a:cubicBezTo>
                    <a:cubicBezTo>
                      <a:pt x="36512" y="64805"/>
                      <a:pt x="34089" y="65635"/>
                      <a:pt x="31873" y="65567"/>
                    </a:cubicBezTo>
                    <a:cubicBezTo>
                      <a:pt x="30072" y="65567"/>
                      <a:pt x="28410" y="64874"/>
                      <a:pt x="27026" y="63906"/>
                    </a:cubicBezTo>
                    <a:cubicBezTo>
                      <a:pt x="25709" y="62938"/>
                      <a:pt x="24603" y="61623"/>
                      <a:pt x="23909" y="60030"/>
                    </a:cubicBezTo>
                    <a:cubicBezTo>
                      <a:pt x="22870" y="57676"/>
                      <a:pt x="22593" y="54770"/>
                      <a:pt x="23632" y="51864"/>
                    </a:cubicBezTo>
                    <a:cubicBezTo>
                      <a:pt x="24116" y="50481"/>
                      <a:pt x="24325" y="48404"/>
                      <a:pt x="24600" y="46189"/>
                    </a:cubicBezTo>
                    <a:cubicBezTo>
                      <a:pt x="25293" y="39684"/>
                      <a:pt x="26123" y="32003"/>
                      <a:pt x="33393" y="30826"/>
                    </a:cubicBezTo>
                    <a:cubicBezTo>
                      <a:pt x="35887" y="30410"/>
                      <a:pt x="43780" y="25982"/>
                      <a:pt x="51950" y="20793"/>
                    </a:cubicBezTo>
                    <a:cubicBezTo>
                      <a:pt x="62198" y="14357"/>
                      <a:pt x="72723" y="7023"/>
                      <a:pt x="73621" y="5501"/>
                    </a:cubicBezTo>
                    <a:lnTo>
                      <a:pt x="73624" y="5501"/>
                    </a:lnTo>
                    <a:cubicBezTo>
                      <a:pt x="74524" y="4117"/>
                      <a:pt x="75631" y="3009"/>
                      <a:pt x="77015" y="2179"/>
                    </a:cubicBezTo>
                    <a:cubicBezTo>
                      <a:pt x="80684" y="-104"/>
                      <a:pt x="85879" y="-381"/>
                      <a:pt x="90793" y="380"/>
                    </a:cubicBezTo>
                    <a:cubicBezTo>
                      <a:pt x="95572" y="1141"/>
                      <a:pt x="100209" y="2872"/>
                      <a:pt x="103120" y="4740"/>
                    </a:cubicBezTo>
                    <a:cubicBezTo>
                      <a:pt x="104574" y="5640"/>
                      <a:pt x="105613" y="6607"/>
                      <a:pt x="106236" y="7578"/>
                    </a:cubicBezTo>
                    <a:cubicBezTo>
                      <a:pt x="109353" y="12560"/>
                      <a:pt x="118075" y="21970"/>
                      <a:pt x="125484" y="29861"/>
                    </a:cubicBezTo>
                    <a:cubicBezTo>
                      <a:pt x="128740" y="33389"/>
                      <a:pt x="131786" y="36643"/>
                      <a:pt x="134000" y="39203"/>
                    </a:cubicBezTo>
                    <a:lnTo>
                      <a:pt x="134073" y="39201"/>
                    </a:lnTo>
                    <a:cubicBezTo>
                      <a:pt x="142243" y="48611"/>
                      <a:pt x="141620" y="59407"/>
                      <a:pt x="141136" y="67850"/>
                    </a:cubicBezTo>
                    <a:cubicBezTo>
                      <a:pt x="140791" y="74009"/>
                      <a:pt x="140513" y="78714"/>
                      <a:pt x="143975" y="79682"/>
                    </a:cubicBezTo>
                    <a:cubicBezTo>
                      <a:pt x="144599" y="79821"/>
                      <a:pt x="145083" y="80166"/>
                      <a:pt x="145360" y="80788"/>
                    </a:cubicBezTo>
                    <a:cubicBezTo>
                      <a:pt x="146399" y="83142"/>
                      <a:pt x="153046" y="83142"/>
                      <a:pt x="156992" y="83142"/>
                    </a:cubicBezTo>
                    <a:lnTo>
                      <a:pt x="158722" y="83142"/>
                    </a:lnTo>
                    <a:cubicBezTo>
                      <a:pt x="163707" y="83281"/>
                      <a:pt x="165785" y="83697"/>
                      <a:pt x="167931" y="84110"/>
                    </a:cubicBezTo>
                    <a:cubicBezTo>
                      <a:pt x="169038" y="84317"/>
                      <a:pt x="170148" y="84594"/>
                      <a:pt x="171878" y="84732"/>
                    </a:cubicBezTo>
                    <a:lnTo>
                      <a:pt x="171878" y="84735"/>
                    </a:lnTo>
                    <a:cubicBezTo>
                      <a:pt x="176102" y="85219"/>
                      <a:pt x="183165" y="93593"/>
                      <a:pt x="189951" y="101688"/>
                    </a:cubicBezTo>
                    <a:cubicBezTo>
                      <a:pt x="194936" y="107570"/>
                      <a:pt x="199714" y="113314"/>
                      <a:pt x="202551" y="115113"/>
                    </a:cubicBezTo>
                    <a:lnTo>
                      <a:pt x="202551" y="115113"/>
                    </a:lnTo>
                    <a:cubicBezTo>
                      <a:pt x="204006" y="116081"/>
                      <a:pt x="205668" y="119057"/>
                      <a:pt x="207330" y="122656"/>
                    </a:cubicBezTo>
                    <a:cubicBezTo>
                      <a:pt x="209824" y="128122"/>
                      <a:pt x="212454" y="135388"/>
                      <a:pt x="213283" y="137948"/>
                    </a:cubicBezTo>
                    <a:lnTo>
                      <a:pt x="213283" y="137948"/>
                    </a:lnTo>
                    <a:lnTo>
                      <a:pt x="213422" y="137880"/>
                    </a:lnTo>
                    <a:close/>
                    <a:moveTo>
                      <a:pt x="209405" y="138364"/>
                    </a:moveTo>
                    <a:cubicBezTo>
                      <a:pt x="208437" y="135458"/>
                      <a:pt x="206081" y="129022"/>
                      <a:pt x="203797" y="123971"/>
                    </a:cubicBezTo>
                    <a:cubicBezTo>
                      <a:pt x="202413" y="120927"/>
                      <a:pt x="201096" y="118505"/>
                      <a:pt x="200405" y="118021"/>
                    </a:cubicBezTo>
                    <a:lnTo>
                      <a:pt x="200405" y="118019"/>
                    </a:lnTo>
                    <a:cubicBezTo>
                      <a:pt x="197082" y="115804"/>
                      <a:pt x="192097" y="109921"/>
                      <a:pt x="186972" y="103833"/>
                    </a:cubicBezTo>
                    <a:cubicBezTo>
                      <a:pt x="180671" y="96358"/>
                      <a:pt x="174162" y="88608"/>
                      <a:pt x="171600" y="88263"/>
                    </a:cubicBezTo>
                    <a:lnTo>
                      <a:pt x="171600" y="88263"/>
                    </a:lnTo>
                    <a:cubicBezTo>
                      <a:pt x="169800" y="88057"/>
                      <a:pt x="168554" y="87779"/>
                      <a:pt x="167308" y="87570"/>
                    </a:cubicBezTo>
                    <a:cubicBezTo>
                      <a:pt x="165369" y="87154"/>
                      <a:pt x="163430" y="86809"/>
                      <a:pt x="158861" y="86670"/>
                    </a:cubicBezTo>
                    <a:lnTo>
                      <a:pt x="157199" y="86670"/>
                    </a:lnTo>
                    <a:cubicBezTo>
                      <a:pt x="152559" y="86670"/>
                      <a:pt x="144944" y="86670"/>
                      <a:pt x="142311" y="82865"/>
                    </a:cubicBezTo>
                    <a:cubicBezTo>
                      <a:pt x="136564" y="80859"/>
                      <a:pt x="136910" y="75045"/>
                      <a:pt x="137326" y="67573"/>
                    </a:cubicBezTo>
                    <a:cubicBezTo>
                      <a:pt x="137742" y="59684"/>
                      <a:pt x="138365" y="49720"/>
                      <a:pt x="131095" y="41416"/>
                    </a:cubicBezTo>
                    <a:lnTo>
                      <a:pt x="131095" y="41277"/>
                    </a:lnTo>
                    <a:cubicBezTo>
                      <a:pt x="128949" y="38923"/>
                      <a:pt x="125903" y="35672"/>
                      <a:pt x="122579" y="32074"/>
                    </a:cubicBezTo>
                    <a:cubicBezTo>
                      <a:pt x="115100" y="24047"/>
                      <a:pt x="106239" y="14498"/>
                      <a:pt x="102915" y="9238"/>
                    </a:cubicBezTo>
                    <a:cubicBezTo>
                      <a:pt x="102638" y="8754"/>
                      <a:pt x="101947" y="8200"/>
                      <a:pt x="100976" y="7646"/>
                    </a:cubicBezTo>
                    <a:cubicBezTo>
                      <a:pt x="98482" y="6053"/>
                      <a:pt x="94397" y="4531"/>
                      <a:pt x="90173" y="3908"/>
                    </a:cubicBezTo>
                    <a:cubicBezTo>
                      <a:pt x="86156" y="3286"/>
                      <a:pt x="82071" y="3424"/>
                      <a:pt x="79302" y="5153"/>
                    </a:cubicBezTo>
                    <a:cubicBezTo>
                      <a:pt x="78470" y="5708"/>
                      <a:pt x="77709" y="6398"/>
                      <a:pt x="77157" y="7298"/>
                    </a:cubicBezTo>
                    <a:cubicBezTo>
                      <a:pt x="75979" y="9236"/>
                      <a:pt x="64901" y="17124"/>
                      <a:pt x="54237" y="23767"/>
                    </a:cubicBezTo>
                    <a:cubicBezTo>
                      <a:pt x="45722" y="29165"/>
                      <a:pt x="37274" y="33870"/>
                      <a:pt x="34157" y="34354"/>
                    </a:cubicBezTo>
                    <a:cubicBezTo>
                      <a:pt x="29865" y="35047"/>
                      <a:pt x="29172" y="41275"/>
                      <a:pt x="28617" y="46534"/>
                    </a:cubicBezTo>
                    <a:cubicBezTo>
                      <a:pt x="28340" y="49027"/>
                      <a:pt x="28133" y="51239"/>
                      <a:pt x="27510" y="52971"/>
                    </a:cubicBezTo>
                    <a:lnTo>
                      <a:pt x="27510" y="52971"/>
                    </a:lnTo>
                    <a:cubicBezTo>
                      <a:pt x="26748" y="55047"/>
                      <a:pt x="26887" y="57053"/>
                      <a:pt x="27649" y="58714"/>
                    </a:cubicBezTo>
                    <a:cubicBezTo>
                      <a:pt x="28133" y="59682"/>
                      <a:pt x="28756" y="60514"/>
                      <a:pt x="29588" y="61136"/>
                    </a:cubicBezTo>
                    <a:cubicBezTo>
                      <a:pt x="30349" y="61690"/>
                      <a:pt x="31181" y="61968"/>
                      <a:pt x="32082" y="62036"/>
                    </a:cubicBezTo>
                    <a:cubicBezTo>
                      <a:pt x="33259" y="62036"/>
                      <a:pt x="34644" y="61620"/>
                      <a:pt x="35960" y="60375"/>
                    </a:cubicBezTo>
                    <a:cubicBezTo>
                      <a:pt x="37483" y="58991"/>
                      <a:pt x="40391" y="58646"/>
                      <a:pt x="42885" y="59407"/>
                    </a:cubicBezTo>
                    <a:cubicBezTo>
                      <a:pt x="43853" y="59684"/>
                      <a:pt x="44824" y="60168"/>
                      <a:pt x="45585" y="60861"/>
                    </a:cubicBezTo>
                    <a:cubicBezTo>
                      <a:pt x="46417" y="61554"/>
                      <a:pt x="47040" y="62454"/>
                      <a:pt x="47315" y="63561"/>
                    </a:cubicBezTo>
                    <a:cubicBezTo>
                      <a:pt x="47799" y="65428"/>
                      <a:pt x="47315" y="67782"/>
                      <a:pt x="44960" y="70620"/>
                    </a:cubicBezTo>
                    <a:lnTo>
                      <a:pt x="44960" y="70617"/>
                    </a:lnTo>
                    <a:cubicBezTo>
                      <a:pt x="41704" y="74561"/>
                      <a:pt x="39281" y="75531"/>
                      <a:pt x="36719" y="76567"/>
                    </a:cubicBezTo>
                    <a:cubicBezTo>
                      <a:pt x="34641" y="77399"/>
                      <a:pt x="32427" y="78228"/>
                      <a:pt x="29517" y="81549"/>
                    </a:cubicBezTo>
                    <a:lnTo>
                      <a:pt x="29517" y="81688"/>
                    </a:lnTo>
                    <a:cubicBezTo>
                      <a:pt x="27023" y="84387"/>
                      <a:pt x="24600" y="83971"/>
                      <a:pt x="22108" y="83555"/>
                    </a:cubicBezTo>
                    <a:cubicBezTo>
                      <a:pt x="19614" y="83140"/>
                      <a:pt x="16916" y="82656"/>
                      <a:pt x="13661" y="91237"/>
                    </a:cubicBezTo>
                    <a:cubicBezTo>
                      <a:pt x="11238" y="97741"/>
                      <a:pt x="11306" y="98087"/>
                      <a:pt x="11860" y="99957"/>
                    </a:cubicBezTo>
                    <a:cubicBezTo>
                      <a:pt x="12276" y="101479"/>
                      <a:pt x="12967" y="103762"/>
                      <a:pt x="13316" y="109022"/>
                    </a:cubicBezTo>
                    <a:cubicBezTo>
                      <a:pt x="13522" y="111237"/>
                      <a:pt x="11792" y="112482"/>
                      <a:pt x="9646" y="114072"/>
                    </a:cubicBezTo>
                    <a:cubicBezTo>
                      <a:pt x="6046" y="116771"/>
                      <a:pt x="644" y="120854"/>
                      <a:pt x="7500" y="133034"/>
                    </a:cubicBezTo>
                    <a:lnTo>
                      <a:pt x="7500" y="133034"/>
                    </a:lnTo>
                    <a:cubicBezTo>
                      <a:pt x="7985" y="133865"/>
                      <a:pt x="8401" y="134833"/>
                      <a:pt x="8817" y="135801"/>
                    </a:cubicBezTo>
                    <a:cubicBezTo>
                      <a:pt x="9785" y="138084"/>
                      <a:pt x="10963" y="140645"/>
                      <a:pt x="13664" y="142928"/>
                    </a:cubicBezTo>
                    <a:cubicBezTo>
                      <a:pt x="16642" y="145420"/>
                      <a:pt x="21973" y="151164"/>
                      <a:pt x="26958" y="157530"/>
                    </a:cubicBezTo>
                    <a:cubicBezTo>
                      <a:pt x="30143" y="161613"/>
                      <a:pt x="33121" y="165902"/>
                      <a:pt x="35267" y="169778"/>
                    </a:cubicBezTo>
                    <a:cubicBezTo>
                      <a:pt x="36651" y="168533"/>
                      <a:pt x="38174" y="167356"/>
                      <a:pt x="39836" y="166388"/>
                    </a:cubicBezTo>
                    <a:cubicBezTo>
                      <a:pt x="42052" y="165073"/>
                      <a:pt x="44405" y="164244"/>
                      <a:pt x="46622" y="164244"/>
                    </a:cubicBezTo>
                    <a:cubicBezTo>
                      <a:pt x="57215" y="164450"/>
                      <a:pt x="58186" y="172893"/>
                      <a:pt x="58948" y="180158"/>
                    </a:cubicBezTo>
                    <a:cubicBezTo>
                      <a:pt x="59154" y="182096"/>
                      <a:pt x="59364" y="183964"/>
                      <a:pt x="59780" y="185418"/>
                    </a:cubicBezTo>
                    <a:lnTo>
                      <a:pt x="59777" y="185418"/>
                    </a:lnTo>
                    <a:cubicBezTo>
                      <a:pt x="60123" y="186595"/>
                      <a:pt x="60055" y="187563"/>
                      <a:pt x="59916" y="188672"/>
                    </a:cubicBezTo>
                    <a:cubicBezTo>
                      <a:pt x="59848" y="189987"/>
                      <a:pt x="59709" y="191509"/>
                      <a:pt x="60400" y="193586"/>
                    </a:cubicBezTo>
                    <a:cubicBezTo>
                      <a:pt x="60816" y="194692"/>
                      <a:pt x="60884" y="195453"/>
                      <a:pt x="61023" y="196146"/>
                    </a:cubicBezTo>
                    <a:lnTo>
                      <a:pt x="61023" y="196144"/>
                    </a:lnTo>
                    <a:cubicBezTo>
                      <a:pt x="61162" y="197389"/>
                      <a:pt x="61300" y="198220"/>
                      <a:pt x="64346" y="201126"/>
                    </a:cubicBezTo>
                    <a:cubicBezTo>
                      <a:pt x="66908" y="203548"/>
                      <a:pt x="69332" y="204448"/>
                      <a:pt x="71409" y="205141"/>
                    </a:cubicBezTo>
                    <a:cubicBezTo>
                      <a:pt x="76327" y="206870"/>
                      <a:pt x="79512" y="208047"/>
                      <a:pt x="79164" y="220156"/>
                    </a:cubicBezTo>
                    <a:cubicBezTo>
                      <a:pt x="79025" y="224377"/>
                      <a:pt x="79580" y="225831"/>
                      <a:pt x="80203" y="227422"/>
                    </a:cubicBezTo>
                    <a:cubicBezTo>
                      <a:pt x="80825" y="229082"/>
                      <a:pt x="81519" y="230882"/>
                      <a:pt x="81587" y="235171"/>
                    </a:cubicBezTo>
                    <a:lnTo>
                      <a:pt x="81587" y="235174"/>
                    </a:lnTo>
                    <a:cubicBezTo>
                      <a:pt x="81587" y="238773"/>
                      <a:pt x="78541" y="240849"/>
                      <a:pt x="75217" y="243062"/>
                    </a:cubicBezTo>
                    <a:cubicBezTo>
                      <a:pt x="72171" y="245138"/>
                      <a:pt x="68848" y="247351"/>
                      <a:pt x="68777" y="250743"/>
                    </a:cubicBezTo>
                    <a:cubicBezTo>
                      <a:pt x="68777" y="252265"/>
                      <a:pt x="68777" y="253649"/>
                      <a:pt x="68777" y="254896"/>
                    </a:cubicBezTo>
                    <a:cubicBezTo>
                      <a:pt x="68638" y="264655"/>
                      <a:pt x="68638" y="267283"/>
                      <a:pt x="60468" y="276694"/>
                    </a:cubicBezTo>
                    <a:cubicBezTo>
                      <a:pt x="59774" y="277525"/>
                      <a:pt x="59152" y="279254"/>
                      <a:pt x="58600" y="281121"/>
                    </a:cubicBezTo>
                    <a:cubicBezTo>
                      <a:pt x="57906" y="283614"/>
                      <a:pt x="57493" y="286310"/>
                      <a:pt x="57422" y="287971"/>
                    </a:cubicBezTo>
                    <a:cubicBezTo>
                      <a:pt x="57629" y="289700"/>
                      <a:pt x="57629" y="292054"/>
                      <a:pt x="57629" y="294682"/>
                    </a:cubicBezTo>
                    <a:cubicBezTo>
                      <a:pt x="57629" y="302918"/>
                      <a:pt x="57629" y="314473"/>
                      <a:pt x="64344" y="316479"/>
                    </a:cubicBezTo>
                    <a:cubicBezTo>
                      <a:pt x="73830" y="319317"/>
                      <a:pt x="72930" y="337447"/>
                      <a:pt x="72446" y="347205"/>
                    </a:cubicBezTo>
                    <a:lnTo>
                      <a:pt x="72307" y="349698"/>
                    </a:lnTo>
                    <a:cubicBezTo>
                      <a:pt x="73346" y="350665"/>
                      <a:pt x="73692" y="351290"/>
                      <a:pt x="73969" y="351913"/>
                    </a:cubicBezTo>
                    <a:cubicBezTo>
                      <a:pt x="74314" y="352606"/>
                      <a:pt x="74663" y="353228"/>
                      <a:pt x="79300" y="355857"/>
                    </a:cubicBezTo>
                    <a:lnTo>
                      <a:pt x="79441" y="355857"/>
                    </a:lnTo>
                    <a:cubicBezTo>
                      <a:pt x="82833" y="357934"/>
                      <a:pt x="84494" y="360217"/>
                      <a:pt x="86156" y="362432"/>
                    </a:cubicBezTo>
                    <a:cubicBezTo>
                      <a:pt x="88234" y="365270"/>
                      <a:pt x="90312" y="368037"/>
                      <a:pt x="96750" y="369698"/>
                    </a:cubicBezTo>
                    <a:cubicBezTo>
                      <a:pt x="99173" y="370320"/>
                      <a:pt x="101528" y="371636"/>
                      <a:pt x="104090" y="373019"/>
                    </a:cubicBezTo>
                    <a:cubicBezTo>
                      <a:pt x="109908" y="376273"/>
                      <a:pt x="116762" y="380078"/>
                      <a:pt x="124032" y="373435"/>
                    </a:cubicBezTo>
                    <a:lnTo>
                      <a:pt x="124032" y="373435"/>
                    </a:lnTo>
                    <a:cubicBezTo>
                      <a:pt x="125555" y="372051"/>
                      <a:pt x="126387" y="371429"/>
                      <a:pt x="126939" y="371013"/>
                    </a:cubicBezTo>
                    <a:cubicBezTo>
                      <a:pt x="127285" y="370736"/>
                      <a:pt x="127494" y="370597"/>
                      <a:pt x="127633" y="370459"/>
                    </a:cubicBezTo>
                    <a:cubicBezTo>
                      <a:pt x="127910" y="370181"/>
                      <a:pt x="128187" y="369698"/>
                      <a:pt x="128949" y="368591"/>
                    </a:cubicBezTo>
                    <a:lnTo>
                      <a:pt x="130333" y="366515"/>
                    </a:lnTo>
                    <a:cubicBezTo>
                      <a:pt x="134212" y="360839"/>
                      <a:pt x="139336" y="361187"/>
                      <a:pt x="144873" y="361532"/>
                    </a:cubicBezTo>
                    <a:cubicBezTo>
                      <a:pt x="149859" y="361809"/>
                      <a:pt x="155260" y="362155"/>
                      <a:pt x="159897" y="356550"/>
                    </a:cubicBezTo>
                    <a:cubicBezTo>
                      <a:pt x="163014" y="352744"/>
                      <a:pt x="165921" y="353090"/>
                      <a:pt x="169661" y="353435"/>
                    </a:cubicBezTo>
                    <a:cubicBezTo>
                      <a:pt x="173191" y="353780"/>
                      <a:pt x="177763" y="354267"/>
                      <a:pt x="184549" y="349075"/>
                    </a:cubicBezTo>
                    <a:cubicBezTo>
                      <a:pt x="185795" y="348107"/>
                      <a:pt x="186766" y="347346"/>
                      <a:pt x="187595" y="346653"/>
                    </a:cubicBezTo>
                    <a:cubicBezTo>
                      <a:pt x="192926" y="342225"/>
                      <a:pt x="195488" y="340149"/>
                      <a:pt x="207052" y="342639"/>
                    </a:cubicBezTo>
                    <a:lnTo>
                      <a:pt x="207052" y="342641"/>
                    </a:lnTo>
                    <a:cubicBezTo>
                      <a:pt x="208714" y="342986"/>
                      <a:pt x="210099" y="343541"/>
                      <a:pt x="211344" y="344025"/>
                    </a:cubicBezTo>
                    <a:cubicBezTo>
                      <a:pt x="213838" y="344924"/>
                      <a:pt x="215775" y="345686"/>
                      <a:pt x="219376" y="344025"/>
                    </a:cubicBezTo>
                    <a:lnTo>
                      <a:pt x="219514" y="344025"/>
                    </a:lnTo>
                    <a:cubicBezTo>
                      <a:pt x="221108" y="343264"/>
                      <a:pt x="222838" y="342848"/>
                      <a:pt x="224638" y="342641"/>
                    </a:cubicBezTo>
                    <a:cubicBezTo>
                      <a:pt x="225332" y="342573"/>
                      <a:pt x="226093" y="342503"/>
                      <a:pt x="226855" y="342503"/>
                    </a:cubicBezTo>
                    <a:cubicBezTo>
                      <a:pt x="225261" y="339942"/>
                      <a:pt x="223531" y="337452"/>
                      <a:pt x="221592" y="334821"/>
                    </a:cubicBezTo>
                    <a:cubicBezTo>
                      <a:pt x="218892" y="331293"/>
                      <a:pt x="215568" y="327485"/>
                      <a:pt x="211067" y="322850"/>
                    </a:cubicBezTo>
                    <a:lnTo>
                      <a:pt x="210928" y="322712"/>
                    </a:lnTo>
                    <a:cubicBezTo>
                      <a:pt x="208921" y="320567"/>
                      <a:pt x="204488" y="313024"/>
                      <a:pt x="200889" y="306036"/>
                    </a:cubicBezTo>
                    <a:cubicBezTo>
                      <a:pt x="197843" y="300015"/>
                      <a:pt x="195420" y="294204"/>
                      <a:pt x="195559" y="292056"/>
                    </a:cubicBezTo>
                    <a:lnTo>
                      <a:pt x="195559" y="292056"/>
                    </a:lnTo>
                    <a:cubicBezTo>
                      <a:pt x="195559" y="291434"/>
                      <a:pt x="195627" y="290741"/>
                      <a:pt x="195627" y="290050"/>
                    </a:cubicBezTo>
                    <a:cubicBezTo>
                      <a:pt x="195627" y="286797"/>
                      <a:pt x="194933" y="282369"/>
                      <a:pt x="193342" y="278631"/>
                    </a:cubicBezTo>
                    <a:cubicBezTo>
                      <a:pt x="191887" y="275310"/>
                      <a:pt x="189602" y="272611"/>
                      <a:pt x="186279" y="272265"/>
                    </a:cubicBezTo>
                    <a:cubicBezTo>
                      <a:pt x="186002" y="272265"/>
                      <a:pt x="185795" y="272265"/>
                      <a:pt x="185517" y="272265"/>
                    </a:cubicBezTo>
                    <a:cubicBezTo>
                      <a:pt x="181571" y="272265"/>
                      <a:pt x="178525" y="272127"/>
                      <a:pt x="175892" y="271021"/>
                    </a:cubicBezTo>
                    <a:lnTo>
                      <a:pt x="175756" y="271018"/>
                    </a:lnTo>
                    <a:cubicBezTo>
                      <a:pt x="173126" y="269773"/>
                      <a:pt x="171048" y="267628"/>
                      <a:pt x="169041" y="263752"/>
                    </a:cubicBezTo>
                    <a:lnTo>
                      <a:pt x="169041" y="263614"/>
                    </a:lnTo>
                    <a:cubicBezTo>
                      <a:pt x="168348" y="262230"/>
                      <a:pt x="168073" y="260915"/>
                      <a:pt x="167863" y="259460"/>
                    </a:cubicBezTo>
                    <a:cubicBezTo>
                      <a:pt x="167447" y="256693"/>
                      <a:pt x="166895" y="253233"/>
                      <a:pt x="162184" y="247558"/>
                    </a:cubicBezTo>
                    <a:lnTo>
                      <a:pt x="162184" y="247560"/>
                    </a:lnTo>
                    <a:cubicBezTo>
                      <a:pt x="155260" y="239118"/>
                      <a:pt x="155537" y="235035"/>
                      <a:pt x="155815" y="230607"/>
                    </a:cubicBezTo>
                    <a:cubicBezTo>
                      <a:pt x="156021" y="227908"/>
                      <a:pt x="156160" y="225070"/>
                      <a:pt x="154221" y="220642"/>
                    </a:cubicBezTo>
                    <a:lnTo>
                      <a:pt x="154221" y="220504"/>
                    </a:lnTo>
                    <a:cubicBezTo>
                      <a:pt x="152698" y="216976"/>
                      <a:pt x="154153" y="214899"/>
                      <a:pt x="156089" y="212132"/>
                    </a:cubicBezTo>
                    <a:cubicBezTo>
                      <a:pt x="158167" y="209226"/>
                      <a:pt x="160868" y="205350"/>
                      <a:pt x="160036" y="197046"/>
                    </a:cubicBezTo>
                    <a:cubicBezTo>
                      <a:pt x="159968" y="196214"/>
                      <a:pt x="159968" y="195524"/>
                      <a:pt x="160036" y="194763"/>
                    </a:cubicBezTo>
                    <a:cubicBezTo>
                      <a:pt x="160313" y="190403"/>
                      <a:pt x="162666" y="187220"/>
                      <a:pt x="166060" y="185075"/>
                    </a:cubicBezTo>
                    <a:cubicBezTo>
                      <a:pt x="169316" y="182999"/>
                      <a:pt x="173469" y="181892"/>
                      <a:pt x="177486" y="181477"/>
                    </a:cubicBezTo>
                    <a:cubicBezTo>
                      <a:pt x="179493" y="181270"/>
                      <a:pt x="181432" y="181199"/>
                      <a:pt x="183303" y="181338"/>
                    </a:cubicBezTo>
                    <a:lnTo>
                      <a:pt x="183510" y="181335"/>
                    </a:lnTo>
                    <a:cubicBezTo>
                      <a:pt x="186279" y="181335"/>
                      <a:pt x="189118" y="179468"/>
                      <a:pt x="191264" y="176837"/>
                    </a:cubicBezTo>
                    <a:cubicBezTo>
                      <a:pt x="193619" y="174070"/>
                      <a:pt x="195143" y="170677"/>
                      <a:pt x="195349" y="168049"/>
                    </a:cubicBezTo>
                    <a:lnTo>
                      <a:pt x="195349" y="167772"/>
                    </a:lnTo>
                    <a:cubicBezTo>
                      <a:pt x="195833" y="148049"/>
                      <a:pt x="203103" y="142999"/>
                      <a:pt x="208575" y="139123"/>
                    </a:cubicBezTo>
                    <a:lnTo>
                      <a:pt x="209408" y="138500"/>
                    </a:lnTo>
                    <a:lnTo>
                      <a:pt x="209405" y="138503"/>
                    </a:lnTo>
                    <a:lnTo>
                      <a:pt x="209405" y="138364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3" name="Forma Livre 2029">
                <a:extLst>
                  <a:ext uri="{FF2B5EF4-FFF2-40B4-BE49-F238E27FC236}">
                    <a16:creationId xmlns:a16="http://schemas.microsoft.com/office/drawing/2014/main" id="{A32AA5E9-AD99-FEED-BDA4-AE1BD37B2E36}"/>
                  </a:ext>
                </a:extLst>
              </p:cNvPr>
              <p:cNvSpPr/>
              <p:nvPr/>
            </p:nvSpPr>
            <p:spPr>
              <a:xfrm>
                <a:off x="4140467" y="1815597"/>
                <a:ext cx="1114171" cy="1605499"/>
              </a:xfrm>
              <a:custGeom>
                <a:avLst/>
                <a:gdLst>
                  <a:gd name="csX0" fmla="*/ 416170 w 602865"/>
                  <a:gd name="csY0" fmla="*/ 36958 h 868717"/>
                  <a:gd name="csX1" fmla="*/ 413470 w 602865"/>
                  <a:gd name="csY1" fmla="*/ 38065 h 868717"/>
                  <a:gd name="csX2" fmla="*/ 412501 w 602865"/>
                  <a:gd name="csY2" fmla="*/ 38133 h 868717"/>
                  <a:gd name="csX3" fmla="*/ 410840 w 602865"/>
                  <a:gd name="csY3" fmla="*/ 36056 h 868717"/>
                  <a:gd name="csX4" fmla="*/ 410840 w 602865"/>
                  <a:gd name="csY4" fmla="*/ 35711 h 868717"/>
                  <a:gd name="csX5" fmla="*/ 402947 w 602865"/>
                  <a:gd name="csY5" fmla="*/ 38339 h 868717"/>
                  <a:gd name="csX6" fmla="*/ 392769 w 602865"/>
                  <a:gd name="csY6" fmla="*/ 47127 h 868717"/>
                  <a:gd name="csX7" fmla="*/ 381692 w 602865"/>
                  <a:gd name="csY7" fmla="*/ 61245 h 868717"/>
                  <a:gd name="csX8" fmla="*/ 365768 w 602865"/>
                  <a:gd name="csY8" fmla="*/ 78269 h 868717"/>
                  <a:gd name="csX9" fmla="*/ 365762 w 602865"/>
                  <a:gd name="csY9" fmla="*/ 78272 h 868717"/>
                  <a:gd name="csX10" fmla="*/ 358215 w 602865"/>
                  <a:gd name="csY10" fmla="*/ 84015 h 868717"/>
                  <a:gd name="csX11" fmla="*/ 347483 w 602865"/>
                  <a:gd name="csY11" fmla="*/ 95779 h 868717"/>
                  <a:gd name="csX12" fmla="*/ 338619 w 602865"/>
                  <a:gd name="csY12" fmla="*/ 112871 h 868717"/>
                  <a:gd name="csX13" fmla="*/ 334189 w 602865"/>
                  <a:gd name="csY13" fmla="*/ 124151 h 868717"/>
                  <a:gd name="csX14" fmla="*/ 334189 w 602865"/>
                  <a:gd name="csY14" fmla="*/ 124151 h 868717"/>
                  <a:gd name="csX15" fmla="*/ 333288 w 602865"/>
                  <a:gd name="csY15" fmla="*/ 126089 h 868717"/>
                  <a:gd name="csX16" fmla="*/ 330310 w 602865"/>
                  <a:gd name="csY16" fmla="*/ 131555 h 868717"/>
                  <a:gd name="csX17" fmla="*/ 329826 w 602865"/>
                  <a:gd name="csY17" fmla="*/ 132248 h 868717"/>
                  <a:gd name="csX18" fmla="*/ 324702 w 602865"/>
                  <a:gd name="csY18" fmla="*/ 140346 h 868717"/>
                  <a:gd name="csX19" fmla="*/ 322972 w 602865"/>
                  <a:gd name="csY19" fmla="*/ 145190 h 868717"/>
                  <a:gd name="csX20" fmla="*/ 320826 w 602865"/>
                  <a:gd name="csY20" fmla="*/ 150311 h 868717"/>
                  <a:gd name="csX21" fmla="*/ 312172 w 602865"/>
                  <a:gd name="csY21" fmla="*/ 166225 h 868717"/>
                  <a:gd name="csX22" fmla="*/ 312169 w 602865"/>
                  <a:gd name="csY22" fmla="*/ 166223 h 868717"/>
                  <a:gd name="csX23" fmla="*/ 312169 w 602865"/>
                  <a:gd name="csY23" fmla="*/ 168645 h 868717"/>
                  <a:gd name="csX24" fmla="*/ 312792 w 602865"/>
                  <a:gd name="csY24" fmla="*/ 170099 h 868717"/>
                  <a:gd name="csX25" fmla="*/ 312792 w 602865"/>
                  <a:gd name="csY25" fmla="*/ 170099 h 868717"/>
                  <a:gd name="csX26" fmla="*/ 313760 w 602865"/>
                  <a:gd name="csY26" fmla="*/ 170792 h 868717"/>
                  <a:gd name="csX27" fmla="*/ 318052 w 602865"/>
                  <a:gd name="csY27" fmla="*/ 169547 h 868717"/>
                  <a:gd name="csX28" fmla="*/ 321237 w 602865"/>
                  <a:gd name="csY28" fmla="*/ 168854 h 868717"/>
                  <a:gd name="csX29" fmla="*/ 321240 w 602865"/>
                  <a:gd name="csY29" fmla="*/ 168854 h 868717"/>
                  <a:gd name="csX30" fmla="*/ 327887 w 602865"/>
                  <a:gd name="csY30" fmla="*/ 170653 h 868717"/>
                  <a:gd name="csX31" fmla="*/ 333911 w 602865"/>
                  <a:gd name="csY31" fmla="*/ 176190 h 868717"/>
                  <a:gd name="csX32" fmla="*/ 335641 w 602865"/>
                  <a:gd name="csY32" fmla="*/ 183249 h 868717"/>
                  <a:gd name="csX33" fmla="*/ 342495 w 602865"/>
                  <a:gd name="csY33" fmla="*/ 203594 h 868717"/>
                  <a:gd name="csX34" fmla="*/ 353366 w 602865"/>
                  <a:gd name="csY34" fmla="*/ 218196 h 868717"/>
                  <a:gd name="csX35" fmla="*/ 355721 w 602865"/>
                  <a:gd name="csY35" fmla="*/ 253695 h 868717"/>
                  <a:gd name="csX36" fmla="*/ 355028 w 602865"/>
                  <a:gd name="csY36" fmla="*/ 261793 h 868717"/>
                  <a:gd name="csX37" fmla="*/ 361120 w 602865"/>
                  <a:gd name="csY37" fmla="*/ 267607 h 868717"/>
                  <a:gd name="csX38" fmla="*/ 370606 w 602865"/>
                  <a:gd name="csY38" fmla="*/ 276117 h 868717"/>
                  <a:gd name="csX39" fmla="*/ 370609 w 602865"/>
                  <a:gd name="csY39" fmla="*/ 276112 h 868717"/>
                  <a:gd name="csX40" fmla="*/ 382241 w 602865"/>
                  <a:gd name="csY40" fmla="*/ 281994 h 868717"/>
                  <a:gd name="csX41" fmla="*/ 396158 w 602865"/>
                  <a:gd name="csY41" fmla="*/ 286770 h 868717"/>
                  <a:gd name="csX42" fmla="*/ 396158 w 602865"/>
                  <a:gd name="csY42" fmla="*/ 286770 h 868717"/>
                  <a:gd name="csX43" fmla="*/ 413192 w 602865"/>
                  <a:gd name="csY43" fmla="*/ 285802 h 868717"/>
                  <a:gd name="csX44" fmla="*/ 422608 w 602865"/>
                  <a:gd name="csY44" fmla="*/ 284696 h 868717"/>
                  <a:gd name="csX45" fmla="*/ 426000 w 602865"/>
                  <a:gd name="csY45" fmla="*/ 284351 h 868717"/>
                  <a:gd name="csX46" fmla="*/ 450858 w 602865"/>
                  <a:gd name="csY46" fmla="*/ 286218 h 868717"/>
                  <a:gd name="csX47" fmla="*/ 468999 w 602865"/>
                  <a:gd name="csY47" fmla="*/ 295215 h 868717"/>
                  <a:gd name="csX48" fmla="*/ 477931 w 602865"/>
                  <a:gd name="csY48" fmla="*/ 310369 h 868717"/>
                  <a:gd name="csX49" fmla="*/ 485271 w 602865"/>
                  <a:gd name="csY49" fmla="*/ 325732 h 868717"/>
                  <a:gd name="csX50" fmla="*/ 492196 w 602865"/>
                  <a:gd name="csY50" fmla="*/ 338257 h 868717"/>
                  <a:gd name="csX51" fmla="*/ 492196 w 602865"/>
                  <a:gd name="csY51" fmla="*/ 338254 h 868717"/>
                  <a:gd name="csX52" fmla="*/ 500644 w 602865"/>
                  <a:gd name="csY52" fmla="*/ 342959 h 868717"/>
                  <a:gd name="csX53" fmla="*/ 508884 w 602865"/>
                  <a:gd name="csY53" fmla="*/ 341576 h 868717"/>
                  <a:gd name="csX54" fmla="*/ 508882 w 602865"/>
                  <a:gd name="csY54" fmla="*/ 341576 h 868717"/>
                  <a:gd name="csX55" fmla="*/ 536302 w 602865"/>
                  <a:gd name="csY55" fmla="*/ 341299 h 868717"/>
                  <a:gd name="csX56" fmla="*/ 539694 w 602865"/>
                  <a:gd name="csY56" fmla="*/ 343098 h 868717"/>
                  <a:gd name="csX57" fmla="*/ 539694 w 602865"/>
                  <a:gd name="csY57" fmla="*/ 343098 h 868717"/>
                  <a:gd name="csX58" fmla="*/ 544473 w 602865"/>
                  <a:gd name="csY58" fmla="*/ 344275 h 868717"/>
                  <a:gd name="csX59" fmla="*/ 554166 w 602865"/>
                  <a:gd name="csY59" fmla="*/ 345659 h 868717"/>
                  <a:gd name="csX60" fmla="*/ 559845 w 602865"/>
                  <a:gd name="csY60" fmla="*/ 343582 h 868717"/>
                  <a:gd name="csX61" fmla="*/ 569747 w 602865"/>
                  <a:gd name="csY61" fmla="*/ 338877 h 868717"/>
                  <a:gd name="csX62" fmla="*/ 569954 w 602865"/>
                  <a:gd name="csY62" fmla="*/ 338877 h 868717"/>
                  <a:gd name="csX63" fmla="*/ 572448 w 602865"/>
                  <a:gd name="csY63" fmla="*/ 337700 h 868717"/>
                  <a:gd name="csX64" fmla="*/ 572584 w 602865"/>
                  <a:gd name="csY64" fmla="*/ 337700 h 868717"/>
                  <a:gd name="csX65" fmla="*/ 582277 w 602865"/>
                  <a:gd name="csY65" fmla="*/ 335694 h 868717"/>
                  <a:gd name="csX66" fmla="*/ 587540 w 602865"/>
                  <a:gd name="csY66" fmla="*/ 335349 h 868717"/>
                  <a:gd name="csX67" fmla="*/ 587540 w 602865"/>
                  <a:gd name="csY67" fmla="*/ 335346 h 868717"/>
                  <a:gd name="csX68" fmla="*/ 590586 w 602865"/>
                  <a:gd name="csY68" fmla="*/ 334585 h 868717"/>
                  <a:gd name="csX69" fmla="*/ 591902 w 602865"/>
                  <a:gd name="csY69" fmla="*/ 334308 h 868717"/>
                  <a:gd name="csX70" fmla="*/ 599656 w 602865"/>
                  <a:gd name="csY70" fmla="*/ 342334 h 868717"/>
                  <a:gd name="csX71" fmla="*/ 596194 w 602865"/>
                  <a:gd name="csY71" fmla="*/ 351954 h 868717"/>
                  <a:gd name="csX72" fmla="*/ 594394 w 602865"/>
                  <a:gd name="csY72" fmla="*/ 356175 h 868717"/>
                  <a:gd name="csX73" fmla="*/ 594394 w 602865"/>
                  <a:gd name="csY73" fmla="*/ 356314 h 868717"/>
                  <a:gd name="csX74" fmla="*/ 592871 w 602865"/>
                  <a:gd name="csY74" fmla="*/ 361228 h 868717"/>
                  <a:gd name="csX75" fmla="*/ 591002 w 602865"/>
                  <a:gd name="csY75" fmla="*/ 372093 h 868717"/>
                  <a:gd name="csX76" fmla="*/ 585533 w 602865"/>
                  <a:gd name="csY76" fmla="*/ 382264 h 868717"/>
                  <a:gd name="csX77" fmla="*/ 578608 w 602865"/>
                  <a:gd name="csY77" fmla="*/ 395134 h 868717"/>
                  <a:gd name="csX78" fmla="*/ 575630 w 602865"/>
                  <a:gd name="csY78" fmla="*/ 402539 h 868717"/>
                  <a:gd name="csX79" fmla="*/ 571474 w 602865"/>
                  <a:gd name="csY79" fmla="*/ 421430 h 868717"/>
                  <a:gd name="csX80" fmla="*/ 575976 w 602865"/>
                  <a:gd name="csY80" fmla="*/ 440391 h 868717"/>
                  <a:gd name="csX81" fmla="*/ 582207 w 602865"/>
                  <a:gd name="csY81" fmla="*/ 460666 h 868717"/>
                  <a:gd name="csX82" fmla="*/ 582209 w 602865"/>
                  <a:gd name="csY82" fmla="*/ 460666 h 868717"/>
                  <a:gd name="csX83" fmla="*/ 584703 w 602865"/>
                  <a:gd name="csY83" fmla="*/ 462881 h 868717"/>
                  <a:gd name="csX84" fmla="*/ 594328 w 602865"/>
                  <a:gd name="csY84" fmla="*/ 475545 h 868717"/>
                  <a:gd name="csX85" fmla="*/ 594328 w 602865"/>
                  <a:gd name="csY85" fmla="*/ 475752 h 868717"/>
                  <a:gd name="csX86" fmla="*/ 594328 w 602865"/>
                  <a:gd name="csY86" fmla="*/ 484749 h 868717"/>
                  <a:gd name="csX87" fmla="*/ 593290 w 602865"/>
                  <a:gd name="csY87" fmla="*/ 495614 h 868717"/>
                  <a:gd name="csX88" fmla="*/ 581034 w 602865"/>
                  <a:gd name="csY88" fmla="*/ 510906 h 868717"/>
                  <a:gd name="csX89" fmla="*/ 580480 w 602865"/>
                  <a:gd name="csY89" fmla="*/ 511460 h 868717"/>
                  <a:gd name="csX90" fmla="*/ 582625 w 602865"/>
                  <a:gd name="csY90" fmla="*/ 528136 h 868717"/>
                  <a:gd name="csX91" fmla="*/ 586088 w 602865"/>
                  <a:gd name="csY91" fmla="*/ 531180 h 868717"/>
                  <a:gd name="csX92" fmla="*/ 592803 w 602865"/>
                  <a:gd name="csY92" fmla="*/ 539001 h 868717"/>
                  <a:gd name="csX93" fmla="*/ 594048 w 602865"/>
                  <a:gd name="csY93" fmla="*/ 541493 h 868717"/>
                  <a:gd name="csX94" fmla="*/ 596678 w 602865"/>
                  <a:gd name="csY94" fmla="*/ 549243 h 868717"/>
                  <a:gd name="csX95" fmla="*/ 599379 w 602865"/>
                  <a:gd name="csY95" fmla="*/ 559762 h 868717"/>
                  <a:gd name="csX96" fmla="*/ 599379 w 602865"/>
                  <a:gd name="csY96" fmla="*/ 559968 h 868717"/>
                  <a:gd name="csX97" fmla="*/ 600834 w 602865"/>
                  <a:gd name="csY97" fmla="*/ 565157 h 868717"/>
                  <a:gd name="csX98" fmla="*/ 602842 w 602865"/>
                  <a:gd name="csY98" fmla="*/ 571801 h 868717"/>
                  <a:gd name="csX99" fmla="*/ 602842 w 602865"/>
                  <a:gd name="csY99" fmla="*/ 571803 h 868717"/>
                  <a:gd name="csX100" fmla="*/ 602564 w 602865"/>
                  <a:gd name="csY100" fmla="*/ 573119 h 868717"/>
                  <a:gd name="csX101" fmla="*/ 599795 w 602865"/>
                  <a:gd name="csY101" fmla="*/ 573673 h 868717"/>
                  <a:gd name="csX102" fmla="*/ 597856 w 602865"/>
                  <a:gd name="csY102" fmla="*/ 572496 h 868717"/>
                  <a:gd name="csX103" fmla="*/ 571684 w 602865"/>
                  <a:gd name="csY103" fmla="*/ 566337 h 868717"/>
                  <a:gd name="csX104" fmla="*/ 570922 w 602865"/>
                  <a:gd name="csY104" fmla="*/ 567859 h 868717"/>
                  <a:gd name="csX105" fmla="*/ 566905 w 602865"/>
                  <a:gd name="csY105" fmla="*/ 572496 h 868717"/>
                  <a:gd name="csX106" fmla="*/ 558528 w 602865"/>
                  <a:gd name="csY106" fmla="*/ 569243 h 868717"/>
                  <a:gd name="csX107" fmla="*/ 558528 w 602865"/>
                  <a:gd name="csY107" fmla="*/ 569243 h 868717"/>
                  <a:gd name="csX108" fmla="*/ 551258 w 602865"/>
                  <a:gd name="csY108" fmla="*/ 564399 h 868717"/>
                  <a:gd name="csX109" fmla="*/ 547867 w 602865"/>
                  <a:gd name="csY109" fmla="*/ 564537 h 868717"/>
                  <a:gd name="csX110" fmla="*/ 545789 w 602865"/>
                  <a:gd name="csY110" fmla="*/ 565231 h 868717"/>
                  <a:gd name="csX111" fmla="*/ 545512 w 602865"/>
                  <a:gd name="csY111" fmla="*/ 568275 h 868717"/>
                  <a:gd name="csX112" fmla="*/ 545373 w 602865"/>
                  <a:gd name="csY112" fmla="*/ 569452 h 868717"/>
                  <a:gd name="csX113" fmla="*/ 545373 w 602865"/>
                  <a:gd name="csY113" fmla="*/ 569449 h 868717"/>
                  <a:gd name="csX114" fmla="*/ 544334 w 602865"/>
                  <a:gd name="csY114" fmla="*/ 573393 h 868717"/>
                  <a:gd name="csX115" fmla="*/ 544127 w 602865"/>
                  <a:gd name="csY115" fmla="*/ 574086 h 868717"/>
                  <a:gd name="csX116" fmla="*/ 517607 w 602865"/>
                  <a:gd name="csY116" fmla="*/ 578308 h 868717"/>
                  <a:gd name="csX117" fmla="*/ 514215 w 602865"/>
                  <a:gd name="csY117" fmla="*/ 578169 h 868717"/>
                  <a:gd name="csX118" fmla="*/ 506113 w 602865"/>
                  <a:gd name="csY118" fmla="*/ 577753 h 868717"/>
                  <a:gd name="csX119" fmla="*/ 466437 w 602865"/>
                  <a:gd name="csY119" fmla="*/ 581697 h 868717"/>
                  <a:gd name="csX120" fmla="*/ 465676 w 602865"/>
                  <a:gd name="csY120" fmla="*/ 594500 h 868717"/>
                  <a:gd name="csX121" fmla="*/ 468792 w 602865"/>
                  <a:gd name="csY121" fmla="*/ 610069 h 868717"/>
                  <a:gd name="csX122" fmla="*/ 469070 w 602865"/>
                  <a:gd name="csY122" fmla="*/ 610276 h 868717"/>
                  <a:gd name="csX123" fmla="*/ 484303 w 602865"/>
                  <a:gd name="csY123" fmla="*/ 613597 h 868717"/>
                  <a:gd name="csX124" fmla="*/ 494135 w 602865"/>
                  <a:gd name="csY124" fmla="*/ 614981 h 868717"/>
                  <a:gd name="csX125" fmla="*/ 496352 w 602865"/>
                  <a:gd name="csY125" fmla="*/ 627368 h 868717"/>
                  <a:gd name="csX126" fmla="*/ 496352 w 602865"/>
                  <a:gd name="csY126" fmla="*/ 629167 h 868717"/>
                  <a:gd name="csX127" fmla="*/ 494897 w 602865"/>
                  <a:gd name="csY127" fmla="*/ 635049 h 868717"/>
                  <a:gd name="csX128" fmla="*/ 489218 w 602865"/>
                  <a:gd name="csY128" fmla="*/ 635810 h 868717"/>
                  <a:gd name="csX129" fmla="*/ 485687 w 602865"/>
                  <a:gd name="csY129" fmla="*/ 635672 h 868717"/>
                  <a:gd name="csX130" fmla="*/ 476272 w 602865"/>
                  <a:gd name="csY130" fmla="*/ 635049 h 868717"/>
                  <a:gd name="csX131" fmla="*/ 457231 w 602865"/>
                  <a:gd name="csY131" fmla="*/ 639202 h 868717"/>
                  <a:gd name="csX132" fmla="*/ 453562 w 602865"/>
                  <a:gd name="csY132" fmla="*/ 645777 h 868717"/>
                  <a:gd name="csX133" fmla="*/ 453768 w 602865"/>
                  <a:gd name="csY133" fmla="*/ 653459 h 868717"/>
                  <a:gd name="csX134" fmla="*/ 456608 w 602865"/>
                  <a:gd name="csY134" fmla="*/ 659548 h 868717"/>
                  <a:gd name="csX135" fmla="*/ 460486 w 602865"/>
                  <a:gd name="csY135" fmla="*/ 661347 h 868717"/>
                  <a:gd name="csX136" fmla="*/ 477797 w 602865"/>
                  <a:gd name="csY136" fmla="*/ 674840 h 868717"/>
                  <a:gd name="csX137" fmla="*/ 478630 w 602865"/>
                  <a:gd name="csY137" fmla="*/ 676156 h 868717"/>
                  <a:gd name="csX138" fmla="*/ 479391 w 602865"/>
                  <a:gd name="csY138" fmla="*/ 727708 h 868717"/>
                  <a:gd name="csX139" fmla="*/ 479046 w 602865"/>
                  <a:gd name="csY139" fmla="*/ 735805 h 868717"/>
                  <a:gd name="csX140" fmla="*/ 479040 w 602865"/>
                  <a:gd name="csY140" fmla="*/ 735805 h 868717"/>
                  <a:gd name="csX141" fmla="*/ 476410 w 602865"/>
                  <a:gd name="csY141" fmla="*/ 755528 h 868717"/>
                  <a:gd name="csX142" fmla="*/ 472880 w 602865"/>
                  <a:gd name="csY142" fmla="*/ 769230 h 868717"/>
                  <a:gd name="csX143" fmla="*/ 468102 w 602865"/>
                  <a:gd name="csY143" fmla="*/ 790405 h 868717"/>
                  <a:gd name="csX144" fmla="*/ 461870 w 602865"/>
                  <a:gd name="csY144" fmla="*/ 818084 h 868717"/>
                  <a:gd name="csX145" fmla="*/ 461038 w 602865"/>
                  <a:gd name="csY145" fmla="*/ 824243 h 868717"/>
                  <a:gd name="csX146" fmla="*/ 460693 w 602865"/>
                  <a:gd name="csY146" fmla="*/ 826597 h 868717"/>
                  <a:gd name="csX147" fmla="*/ 460690 w 602865"/>
                  <a:gd name="csY147" fmla="*/ 826594 h 868717"/>
                  <a:gd name="csX148" fmla="*/ 458060 w 602865"/>
                  <a:gd name="csY148" fmla="*/ 837804 h 868717"/>
                  <a:gd name="csX149" fmla="*/ 455705 w 602865"/>
                  <a:gd name="csY149" fmla="*/ 847076 h 868717"/>
                  <a:gd name="csX150" fmla="*/ 455705 w 602865"/>
                  <a:gd name="csY150" fmla="*/ 847078 h 868717"/>
                  <a:gd name="csX151" fmla="*/ 453975 w 602865"/>
                  <a:gd name="csY151" fmla="*/ 855105 h 868717"/>
                  <a:gd name="csX152" fmla="*/ 453352 w 602865"/>
                  <a:gd name="csY152" fmla="*/ 857665 h 868717"/>
                  <a:gd name="csX153" fmla="*/ 451274 w 602865"/>
                  <a:gd name="csY153" fmla="*/ 865208 h 868717"/>
                  <a:gd name="csX154" fmla="*/ 446357 w 602865"/>
                  <a:gd name="csY154" fmla="*/ 868668 h 868717"/>
                  <a:gd name="csX155" fmla="*/ 444350 w 602865"/>
                  <a:gd name="csY155" fmla="*/ 868046 h 868717"/>
                  <a:gd name="csX156" fmla="*/ 442133 w 602865"/>
                  <a:gd name="csY156" fmla="*/ 862786 h 868717"/>
                  <a:gd name="csX157" fmla="*/ 441440 w 602865"/>
                  <a:gd name="csY157" fmla="*/ 860087 h 868717"/>
                  <a:gd name="csX158" fmla="*/ 441440 w 602865"/>
                  <a:gd name="csY158" fmla="*/ 859949 h 868717"/>
                  <a:gd name="csX159" fmla="*/ 440262 w 602865"/>
                  <a:gd name="csY159" fmla="*/ 856972 h 868717"/>
                  <a:gd name="csX160" fmla="*/ 438600 w 602865"/>
                  <a:gd name="csY160" fmla="*/ 854412 h 868717"/>
                  <a:gd name="csX161" fmla="*/ 431260 w 602865"/>
                  <a:gd name="csY161" fmla="*/ 847769 h 868717"/>
                  <a:gd name="csX162" fmla="*/ 420182 w 602865"/>
                  <a:gd name="csY162" fmla="*/ 840780 h 868717"/>
                  <a:gd name="csX163" fmla="*/ 420043 w 602865"/>
                  <a:gd name="csY163" fmla="*/ 840574 h 868717"/>
                  <a:gd name="csX164" fmla="*/ 421912 w 602865"/>
                  <a:gd name="csY164" fmla="*/ 828116 h 868717"/>
                  <a:gd name="csX165" fmla="*/ 428491 w 602865"/>
                  <a:gd name="csY165" fmla="*/ 818013 h 868717"/>
                  <a:gd name="csX166" fmla="*/ 428630 w 602865"/>
                  <a:gd name="csY166" fmla="*/ 817874 h 868717"/>
                  <a:gd name="csX167" fmla="*/ 435277 w 602865"/>
                  <a:gd name="csY167" fmla="*/ 810193 h 868717"/>
                  <a:gd name="csX168" fmla="*/ 439016 w 602865"/>
                  <a:gd name="csY168" fmla="*/ 805211 h 868717"/>
                  <a:gd name="csX169" fmla="*/ 441233 w 602865"/>
                  <a:gd name="csY169" fmla="*/ 802650 h 868717"/>
                  <a:gd name="csX170" fmla="*/ 443518 w 602865"/>
                  <a:gd name="csY170" fmla="*/ 794830 h 868717"/>
                  <a:gd name="csX171" fmla="*/ 441717 w 602865"/>
                  <a:gd name="csY171" fmla="*/ 787632 h 868717"/>
                  <a:gd name="csX172" fmla="*/ 439987 w 602865"/>
                  <a:gd name="csY172" fmla="*/ 786040 h 868717"/>
                  <a:gd name="csX173" fmla="*/ 439987 w 602865"/>
                  <a:gd name="csY173" fmla="*/ 786045 h 868717"/>
                  <a:gd name="csX174" fmla="*/ 430294 w 602865"/>
                  <a:gd name="csY174" fmla="*/ 779747 h 868717"/>
                  <a:gd name="csX175" fmla="*/ 417000 w 602865"/>
                  <a:gd name="csY175" fmla="*/ 771236 h 868717"/>
                  <a:gd name="csX176" fmla="*/ 416168 w 602865"/>
                  <a:gd name="csY176" fmla="*/ 770269 h 868717"/>
                  <a:gd name="csX177" fmla="*/ 416029 w 602865"/>
                  <a:gd name="csY177" fmla="*/ 770130 h 868717"/>
                  <a:gd name="csX178" fmla="*/ 415336 w 602865"/>
                  <a:gd name="csY178" fmla="*/ 769369 h 868717"/>
                  <a:gd name="csX179" fmla="*/ 415197 w 602865"/>
                  <a:gd name="csY179" fmla="*/ 769162 h 868717"/>
                  <a:gd name="csX180" fmla="*/ 412567 w 602865"/>
                  <a:gd name="csY180" fmla="*/ 766395 h 868717"/>
                  <a:gd name="csX181" fmla="*/ 403564 w 602865"/>
                  <a:gd name="csY181" fmla="*/ 763767 h 868717"/>
                  <a:gd name="csX182" fmla="*/ 396710 w 602865"/>
                  <a:gd name="csY182" fmla="*/ 764734 h 868717"/>
                  <a:gd name="csX183" fmla="*/ 396504 w 602865"/>
                  <a:gd name="csY183" fmla="*/ 764873 h 868717"/>
                  <a:gd name="csX184" fmla="*/ 392626 w 602865"/>
                  <a:gd name="csY184" fmla="*/ 768611 h 868717"/>
                  <a:gd name="csX185" fmla="*/ 391309 w 602865"/>
                  <a:gd name="csY185" fmla="*/ 769304 h 868717"/>
                  <a:gd name="csX186" fmla="*/ 391312 w 602865"/>
                  <a:gd name="csY186" fmla="*/ 769298 h 868717"/>
                  <a:gd name="csX187" fmla="*/ 385358 w 602865"/>
                  <a:gd name="csY187" fmla="*/ 769921 h 868717"/>
                  <a:gd name="csX188" fmla="*/ 376911 w 602865"/>
                  <a:gd name="csY188" fmla="*/ 768328 h 868717"/>
                  <a:gd name="csX189" fmla="*/ 376840 w 602865"/>
                  <a:gd name="csY189" fmla="*/ 768328 h 868717"/>
                  <a:gd name="csX190" fmla="*/ 374071 w 602865"/>
                  <a:gd name="csY190" fmla="*/ 765836 h 868717"/>
                  <a:gd name="csX191" fmla="*/ 364517 w 602865"/>
                  <a:gd name="csY191" fmla="*/ 760092 h 868717"/>
                  <a:gd name="csX192" fmla="*/ 358008 w 602865"/>
                  <a:gd name="csY192" fmla="*/ 760647 h 868717"/>
                  <a:gd name="csX193" fmla="*/ 351222 w 602865"/>
                  <a:gd name="csY193" fmla="*/ 763139 h 868717"/>
                  <a:gd name="csX194" fmla="*/ 347553 w 602865"/>
                  <a:gd name="csY194" fmla="*/ 767499 h 868717"/>
                  <a:gd name="csX195" fmla="*/ 345960 w 602865"/>
                  <a:gd name="csY195" fmla="*/ 769366 h 868717"/>
                  <a:gd name="csX196" fmla="*/ 340213 w 602865"/>
                  <a:gd name="csY196" fmla="*/ 771788 h 868717"/>
                  <a:gd name="csX197" fmla="*/ 338067 w 602865"/>
                  <a:gd name="csY197" fmla="*/ 771788 h 868717"/>
                  <a:gd name="csX198" fmla="*/ 322072 w 602865"/>
                  <a:gd name="csY198" fmla="*/ 770405 h 868717"/>
                  <a:gd name="csX199" fmla="*/ 322072 w 602865"/>
                  <a:gd name="csY199" fmla="*/ 770405 h 868717"/>
                  <a:gd name="csX200" fmla="*/ 319994 w 602865"/>
                  <a:gd name="csY200" fmla="*/ 769366 h 868717"/>
                  <a:gd name="csX201" fmla="*/ 314247 w 602865"/>
                  <a:gd name="csY201" fmla="*/ 769921 h 868717"/>
                  <a:gd name="csX202" fmla="*/ 305454 w 602865"/>
                  <a:gd name="csY202" fmla="*/ 770475 h 868717"/>
                  <a:gd name="csX203" fmla="*/ 292644 w 602865"/>
                  <a:gd name="csY203" fmla="*/ 762864 h 868717"/>
                  <a:gd name="csX204" fmla="*/ 290982 w 602865"/>
                  <a:gd name="csY204" fmla="*/ 760236 h 868717"/>
                  <a:gd name="csX205" fmla="*/ 290982 w 602865"/>
                  <a:gd name="csY205" fmla="*/ 760233 h 868717"/>
                  <a:gd name="csX206" fmla="*/ 289598 w 602865"/>
                  <a:gd name="csY206" fmla="*/ 745979 h 868717"/>
                  <a:gd name="csX207" fmla="*/ 288004 w 602865"/>
                  <a:gd name="csY207" fmla="*/ 734976 h 868717"/>
                  <a:gd name="csX208" fmla="*/ 283781 w 602865"/>
                  <a:gd name="csY208" fmla="*/ 734699 h 868717"/>
                  <a:gd name="csX209" fmla="*/ 272632 w 602865"/>
                  <a:gd name="csY209" fmla="*/ 730339 h 868717"/>
                  <a:gd name="csX210" fmla="*/ 268615 w 602865"/>
                  <a:gd name="csY210" fmla="*/ 722935 h 868717"/>
                  <a:gd name="csX211" fmla="*/ 268408 w 602865"/>
                  <a:gd name="csY211" fmla="*/ 722103 h 868717"/>
                  <a:gd name="csX212" fmla="*/ 264739 w 602865"/>
                  <a:gd name="csY212" fmla="*/ 708885 h 868717"/>
                  <a:gd name="csX213" fmla="*/ 262662 w 602865"/>
                  <a:gd name="csY213" fmla="*/ 700997 h 868717"/>
                  <a:gd name="csX214" fmla="*/ 262662 w 602865"/>
                  <a:gd name="csY214" fmla="*/ 700997 h 868717"/>
                  <a:gd name="csX215" fmla="*/ 257053 w 602865"/>
                  <a:gd name="csY215" fmla="*/ 698368 h 868717"/>
                  <a:gd name="csX216" fmla="*/ 257053 w 602865"/>
                  <a:gd name="csY216" fmla="*/ 698368 h 868717"/>
                  <a:gd name="csX217" fmla="*/ 244382 w 602865"/>
                  <a:gd name="csY217" fmla="*/ 693454 h 868717"/>
                  <a:gd name="csX218" fmla="*/ 241404 w 602865"/>
                  <a:gd name="csY218" fmla="*/ 690410 h 868717"/>
                  <a:gd name="csX219" fmla="*/ 238981 w 602865"/>
                  <a:gd name="csY219" fmla="*/ 686466 h 868717"/>
                  <a:gd name="csX220" fmla="*/ 238983 w 602865"/>
                  <a:gd name="csY220" fmla="*/ 686466 h 868717"/>
                  <a:gd name="csX221" fmla="*/ 235243 w 602865"/>
                  <a:gd name="csY221" fmla="*/ 682660 h 868717"/>
                  <a:gd name="csX222" fmla="*/ 228664 w 602865"/>
                  <a:gd name="csY222" fmla="*/ 669928 h 868717"/>
                  <a:gd name="csX223" fmla="*/ 228664 w 602865"/>
                  <a:gd name="csY223" fmla="*/ 669926 h 868717"/>
                  <a:gd name="csX224" fmla="*/ 228248 w 602865"/>
                  <a:gd name="csY224" fmla="*/ 667433 h 868717"/>
                  <a:gd name="csX225" fmla="*/ 223402 w 602865"/>
                  <a:gd name="csY225" fmla="*/ 662383 h 868717"/>
                  <a:gd name="csX226" fmla="*/ 216687 w 602865"/>
                  <a:gd name="csY226" fmla="*/ 660377 h 868717"/>
                  <a:gd name="csX227" fmla="*/ 214680 w 602865"/>
                  <a:gd name="csY227" fmla="*/ 660654 h 868717"/>
                  <a:gd name="csX228" fmla="*/ 214680 w 602865"/>
                  <a:gd name="csY228" fmla="*/ 660654 h 868717"/>
                  <a:gd name="csX229" fmla="*/ 202285 w 602865"/>
                  <a:gd name="csY229" fmla="*/ 660031 h 868717"/>
                  <a:gd name="csX230" fmla="*/ 189546 w 602865"/>
                  <a:gd name="csY230" fmla="*/ 659270 h 868717"/>
                  <a:gd name="csX231" fmla="*/ 164065 w 602865"/>
                  <a:gd name="csY231" fmla="*/ 653943 h 868717"/>
                  <a:gd name="csX232" fmla="*/ 164549 w 602865"/>
                  <a:gd name="csY232" fmla="*/ 653527 h 868717"/>
                  <a:gd name="csX233" fmla="*/ 164410 w 602865"/>
                  <a:gd name="csY233" fmla="*/ 653527 h 868717"/>
                  <a:gd name="csX234" fmla="*/ 159079 w 602865"/>
                  <a:gd name="csY234" fmla="*/ 651244 h 868717"/>
                  <a:gd name="csX235" fmla="*/ 153471 w 602865"/>
                  <a:gd name="csY235" fmla="*/ 647022 h 868717"/>
                  <a:gd name="csX236" fmla="*/ 153401 w 602865"/>
                  <a:gd name="csY236" fmla="*/ 647022 h 868717"/>
                  <a:gd name="csX237" fmla="*/ 145508 w 602865"/>
                  <a:gd name="csY237" fmla="*/ 645016 h 868717"/>
                  <a:gd name="csX238" fmla="*/ 141490 w 602865"/>
                  <a:gd name="csY238" fmla="*/ 645155 h 868717"/>
                  <a:gd name="csX239" fmla="*/ 139274 w 602865"/>
                  <a:gd name="csY239" fmla="*/ 645987 h 868717"/>
                  <a:gd name="csX240" fmla="*/ 138997 w 602865"/>
                  <a:gd name="csY240" fmla="*/ 646403 h 868717"/>
                  <a:gd name="csX241" fmla="*/ 138999 w 602865"/>
                  <a:gd name="csY241" fmla="*/ 646400 h 868717"/>
                  <a:gd name="csX242" fmla="*/ 138860 w 602865"/>
                  <a:gd name="csY242" fmla="*/ 647161 h 868717"/>
                  <a:gd name="csX243" fmla="*/ 138860 w 602865"/>
                  <a:gd name="csY243" fmla="*/ 647300 h 868717"/>
                  <a:gd name="csX244" fmla="*/ 134776 w 602865"/>
                  <a:gd name="csY244" fmla="*/ 650344 h 868717"/>
                  <a:gd name="csX245" fmla="*/ 129858 w 602865"/>
                  <a:gd name="csY245" fmla="*/ 650621 h 868717"/>
                  <a:gd name="csX246" fmla="*/ 127089 w 602865"/>
                  <a:gd name="csY246" fmla="*/ 650137 h 868717"/>
                  <a:gd name="csX247" fmla="*/ 117257 w 602865"/>
                  <a:gd name="csY247" fmla="*/ 650553 h 868717"/>
                  <a:gd name="csX248" fmla="*/ 108255 w 602865"/>
                  <a:gd name="csY248" fmla="*/ 651246 h 868717"/>
                  <a:gd name="csX249" fmla="*/ 103338 w 602865"/>
                  <a:gd name="csY249" fmla="*/ 651314 h 868717"/>
                  <a:gd name="csX250" fmla="*/ 81041 w 602865"/>
                  <a:gd name="csY250" fmla="*/ 645916 h 868717"/>
                  <a:gd name="csX251" fmla="*/ 77233 w 602865"/>
                  <a:gd name="csY251" fmla="*/ 637474 h 868717"/>
                  <a:gd name="csX252" fmla="*/ 69825 w 602865"/>
                  <a:gd name="csY252" fmla="*/ 626402 h 868717"/>
                  <a:gd name="csX253" fmla="*/ 69827 w 602865"/>
                  <a:gd name="csY253" fmla="*/ 626400 h 868717"/>
                  <a:gd name="csX254" fmla="*/ 57640 w 602865"/>
                  <a:gd name="csY254" fmla="*/ 618028 h 868717"/>
                  <a:gd name="csX255" fmla="*/ 51755 w 602865"/>
                  <a:gd name="csY255" fmla="*/ 614361 h 868717"/>
                  <a:gd name="csX256" fmla="*/ 51755 w 602865"/>
                  <a:gd name="csY256" fmla="*/ 614359 h 868717"/>
                  <a:gd name="csX257" fmla="*/ 37560 w 602865"/>
                  <a:gd name="csY257" fmla="*/ 607438 h 868717"/>
                  <a:gd name="csX258" fmla="*/ 30220 w 602865"/>
                  <a:gd name="csY258" fmla="*/ 604394 h 868717"/>
                  <a:gd name="csX259" fmla="*/ 30222 w 602865"/>
                  <a:gd name="csY259" fmla="*/ 604394 h 868717"/>
                  <a:gd name="csX260" fmla="*/ 24753 w 602865"/>
                  <a:gd name="csY260" fmla="*/ 601765 h 868717"/>
                  <a:gd name="csX261" fmla="*/ 7096 w 602865"/>
                  <a:gd name="csY261" fmla="*/ 590762 h 868717"/>
                  <a:gd name="csX262" fmla="*/ 6889 w 602865"/>
                  <a:gd name="csY262" fmla="*/ 590485 h 868717"/>
                  <a:gd name="csX263" fmla="*/ 6544 w 602865"/>
                  <a:gd name="csY263" fmla="*/ 590069 h 868717"/>
                  <a:gd name="csX264" fmla="*/ 6541 w 602865"/>
                  <a:gd name="csY264" fmla="*/ 590072 h 868717"/>
                  <a:gd name="csX265" fmla="*/ 5641 w 602865"/>
                  <a:gd name="csY265" fmla="*/ 589240 h 868717"/>
                  <a:gd name="csX266" fmla="*/ 310 w 602865"/>
                  <a:gd name="csY266" fmla="*/ 578998 h 868717"/>
                  <a:gd name="csX267" fmla="*/ 1072 w 602865"/>
                  <a:gd name="csY267" fmla="*/ 567789 h 868717"/>
                  <a:gd name="csX268" fmla="*/ 1072 w 602865"/>
                  <a:gd name="csY268" fmla="*/ 567789 h 868717"/>
                  <a:gd name="csX269" fmla="*/ 6125 w 602865"/>
                  <a:gd name="csY269" fmla="*/ 563983 h 868717"/>
                  <a:gd name="csX270" fmla="*/ 15889 w 602865"/>
                  <a:gd name="csY270" fmla="*/ 560523 h 868717"/>
                  <a:gd name="csX271" fmla="*/ 19006 w 602865"/>
                  <a:gd name="csY271" fmla="*/ 556024 h 868717"/>
                  <a:gd name="csX272" fmla="*/ 18244 w 602865"/>
                  <a:gd name="csY272" fmla="*/ 552980 h 868717"/>
                  <a:gd name="csX273" fmla="*/ 18451 w 602865"/>
                  <a:gd name="csY273" fmla="*/ 543015 h 868717"/>
                  <a:gd name="csX274" fmla="*/ 18451 w 602865"/>
                  <a:gd name="csY274" fmla="*/ 542877 h 868717"/>
                  <a:gd name="csX275" fmla="*/ 19283 w 602865"/>
                  <a:gd name="csY275" fmla="*/ 540455 h 868717"/>
                  <a:gd name="csX276" fmla="*/ 28699 w 602865"/>
                  <a:gd name="csY276" fmla="*/ 524053 h 868717"/>
                  <a:gd name="csX277" fmla="*/ 56188 w 602865"/>
                  <a:gd name="csY277" fmla="*/ 515127 h 868717"/>
                  <a:gd name="csX278" fmla="*/ 72738 w 602865"/>
                  <a:gd name="csY278" fmla="*/ 502741 h 868717"/>
                  <a:gd name="csX279" fmla="*/ 77862 w 602865"/>
                  <a:gd name="csY279" fmla="*/ 488832 h 868717"/>
                  <a:gd name="csX280" fmla="*/ 81879 w 602865"/>
                  <a:gd name="csY280" fmla="*/ 483018 h 868717"/>
                  <a:gd name="csX281" fmla="*/ 89703 w 602865"/>
                  <a:gd name="csY281" fmla="*/ 472708 h 868717"/>
                  <a:gd name="csX282" fmla="*/ 94134 w 602865"/>
                  <a:gd name="csY282" fmla="*/ 468486 h 868717"/>
                  <a:gd name="csX283" fmla="*/ 94199 w 602865"/>
                  <a:gd name="csY283" fmla="*/ 468486 h 868717"/>
                  <a:gd name="csX284" fmla="*/ 98700 w 602865"/>
                  <a:gd name="csY284" fmla="*/ 464126 h 868717"/>
                  <a:gd name="csX285" fmla="*/ 101330 w 602865"/>
                  <a:gd name="csY285" fmla="*/ 461772 h 868717"/>
                  <a:gd name="csX286" fmla="*/ 102024 w 602865"/>
                  <a:gd name="csY286" fmla="*/ 461080 h 868717"/>
                  <a:gd name="csX287" fmla="*/ 106664 w 602865"/>
                  <a:gd name="csY287" fmla="*/ 454159 h 868717"/>
                  <a:gd name="csX288" fmla="*/ 106525 w 602865"/>
                  <a:gd name="csY288" fmla="*/ 453536 h 868717"/>
                  <a:gd name="csX289" fmla="*/ 106109 w 602865"/>
                  <a:gd name="csY289" fmla="*/ 453398 h 868717"/>
                  <a:gd name="csX290" fmla="*/ 104725 w 602865"/>
                  <a:gd name="csY290" fmla="*/ 453466 h 868717"/>
                  <a:gd name="csX291" fmla="*/ 102856 w 602865"/>
                  <a:gd name="csY291" fmla="*/ 454298 h 868717"/>
                  <a:gd name="csX292" fmla="*/ 102856 w 602865"/>
                  <a:gd name="csY292" fmla="*/ 454300 h 868717"/>
                  <a:gd name="csX293" fmla="*/ 95170 w 602865"/>
                  <a:gd name="csY293" fmla="*/ 457483 h 868717"/>
                  <a:gd name="csX294" fmla="*/ 85893 w 602865"/>
                  <a:gd name="csY294" fmla="*/ 454923 h 868717"/>
                  <a:gd name="csX295" fmla="*/ 85822 w 602865"/>
                  <a:gd name="csY295" fmla="*/ 454923 h 868717"/>
                  <a:gd name="csX296" fmla="*/ 82360 w 602865"/>
                  <a:gd name="csY296" fmla="*/ 445097 h 868717"/>
                  <a:gd name="csX297" fmla="*/ 84161 w 602865"/>
                  <a:gd name="csY297" fmla="*/ 429872 h 868717"/>
                  <a:gd name="csX298" fmla="*/ 84161 w 602865"/>
                  <a:gd name="csY298" fmla="*/ 428695 h 868717"/>
                  <a:gd name="csX299" fmla="*/ 84784 w 602865"/>
                  <a:gd name="csY299" fmla="*/ 425442 h 868717"/>
                  <a:gd name="csX300" fmla="*/ 84784 w 602865"/>
                  <a:gd name="csY300" fmla="*/ 425444 h 868717"/>
                  <a:gd name="csX301" fmla="*/ 87762 w 602865"/>
                  <a:gd name="csY301" fmla="*/ 408421 h 868717"/>
                  <a:gd name="csX302" fmla="*/ 85545 w 602865"/>
                  <a:gd name="csY302" fmla="*/ 391329 h 868717"/>
                  <a:gd name="csX303" fmla="*/ 85545 w 602865"/>
                  <a:gd name="csY303" fmla="*/ 391329 h 868717"/>
                  <a:gd name="csX304" fmla="*/ 86307 w 602865"/>
                  <a:gd name="csY304" fmla="*/ 364824 h 868717"/>
                  <a:gd name="csX305" fmla="*/ 89007 w 602865"/>
                  <a:gd name="csY305" fmla="*/ 356520 h 868717"/>
                  <a:gd name="csX306" fmla="*/ 88662 w 602865"/>
                  <a:gd name="csY306" fmla="*/ 351193 h 868717"/>
                  <a:gd name="csX307" fmla="*/ 88178 w 602865"/>
                  <a:gd name="csY307" fmla="*/ 348148 h 868717"/>
                  <a:gd name="csX308" fmla="*/ 90601 w 602865"/>
                  <a:gd name="csY308" fmla="*/ 331886 h 868717"/>
                  <a:gd name="csX309" fmla="*/ 93095 w 602865"/>
                  <a:gd name="csY309" fmla="*/ 313410 h 868717"/>
                  <a:gd name="csX310" fmla="*/ 93095 w 602865"/>
                  <a:gd name="csY310" fmla="*/ 312927 h 868717"/>
                  <a:gd name="csX311" fmla="*/ 92540 w 602865"/>
                  <a:gd name="csY311" fmla="*/ 309744 h 868717"/>
                  <a:gd name="csX312" fmla="*/ 90046 w 602865"/>
                  <a:gd name="csY312" fmla="*/ 307251 h 868717"/>
                  <a:gd name="csX313" fmla="*/ 89976 w 602865"/>
                  <a:gd name="csY313" fmla="*/ 307251 h 868717"/>
                  <a:gd name="csX314" fmla="*/ 74951 w 602865"/>
                  <a:gd name="csY314" fmla="*/ 288844 h 868717"/>
                  <a:gd name="csX315" fmla="*/ 72183 w 602865"/>
                  <a:gd name="csY315" fmla="*/ 279086 h 868717"/>
                  <a:gd name="csX316" fmla="*/ 72183 w 602865"/>
                  <a:gd name="csY316" fmla="*/ 278947 h 868717"/>
                  <a:gd name="csX317" fmla="*/ 73499 w 602865"/>
                  <a:gd name="csY317" fmla="*/ 261994 h 868717"/>
                  <a:gd name="csX318" fmla="*/ 74677 w 602865"/>
                  <a:gd name="csY318" fmla="*/ 260749 h 868717"/>
                  <a:gd name="csX319" fmla="*/ 74674 w 602865"/>
                  <a:gd name="csY319" fmla="*/ 260749 h 868717"/>
                  <a:gd name="csX320" fmla="*/ 81321 w 602865"/>
                  <a:gd name="csY320" fmla="*/ 247531 h 868717"/>
                  <a:gd name="csX321" fmla="*/ 83745 w 602865"/>
                  <a:gd name="csY321" fmla="*/ 247531 h 868717"/>
                  <a:gd name="csX322" fmla="*/ 90669 w 602865"/>
                  <a:gd name="csY322" fmla="*/ 247392 h 868717"/>
                  <a:gd name="csX323" fmla="*/ 91985 w 602865"/>
                  <a:gd name="csY323" fmla="*/ 243516 h 868717"/>
                  <a:gd name="csX324" fmla="*/ 99117 w 602865"/>
                  <a:gd name="csY324" fmla="*/ 234728 h 868717"/>
                  <a:gd name="csX325" fmla="*/ 99255 w 602865"/>
                  <a:gd name="csY325" fmla="*/ 234731 h 868717"/>
                  <a:gd name="csX326" fmla="*/ 99739 w 602865"/>
                  <a:gd name="csY326" fmla="*/ 234176 h 868717"/>
                  <a:gd name="csX327" fmla="*/ 101747 w 602865"/>
                  <a:gd name="csY327" fmla="*/ 225111 h 868717"/>
                  <a:gd name="csX328" fmla="*/ 100914 w 602865"/>
                  <a:gd name="csY328" fmla="*/ 218536 h 868717"/>
                  <a:gd name="csX329" fmla="*/ 97659 w 602865"/>
                  <a:gd name="csY329" fmla="*/ 209817 h 868717"/>
                  <a:gd name="csX330" fmla="*/ 97936 w 602865"/>
                  <a:gd name="csY330" fmla="*/ 204766 h 868717"/>
                  <a:gd name="csX331" fmla="*/ 99459 w 602865"/>
                  <a:gd name="csY331" fmla="*/ 201099 h 868717"/>
                  <a:gd name="csX332" fmla="*/ 101260 w 602865"/>
                  <a:gd name="csY332" fmla="*/ 200200 h 868717"/>
                  <a:gd name="csX333" fmla="*/ 101262 w 602865"/>
                  <a:gd name="csY333" fmla="*/ 200200 h 868717"/>
                  <a:gd name="csX334" fmla="*/ 116357 w 602865"/>
                  <a:gd name="csY334" fmla="*/ 215353 h 868717"/>
                  <a:gd name="csX335" fmla="*/ 129097 w 602865"/>
                  <a:gd name="csY335" fmla="*/ 229194 h 868717"/>
                  <a:gd name="csX336" fmla="*/ 130758 w 602865"/>
                  <a:gd name="csY336" fmla="*/ 221029 h 868717"/>
                  <a:gd name="csX337" fmla="*/ 131174 w 602865"/>
                  <a:gd name="csY337" fmla="*/ 206359 h 868717"/>
                  <a:gd name="csX338" fmla="*/ 130758 w 602865"/>
                  <a:gd name="csY338" fmla="*/ 202344 h 868717"/>
                  <a:gd name="csX339" fmla="*/ 130690 w 602865"/>
                  <a:gd name="csY339" fmla="*/ 201722 h 868717"/>
                  <a:gd name="csX340" fmla="*/ 134846 w 602865"/>
                  <a:gd name="csY340" fmla="*/ 193002 h 868717"/>
                  <a:gd name="csX341" fmla="*/ 141077 w 602865"/>
                  <a:gd name="csY341" fmla="*/ 186704 h 868717"/>
                  <a:gd name="csX342" fmla="*/ 141145 w 602865"/>
                  <a:gd name="csY342" fmla="*/ 186707 h 868717"/>
                  <a:gd name="csX343" fmla="*/ 148208 w 602865"/>
                  <a:gd name="csY343" fmla="*/ 183246 h 868717"/>
                  <a:gd name="csX344" fmla="*/ 152848 w 602865"/>
                  <a:gd name="csY344" fmla="*/ 180063 h 868717"/>
                  <a:gd name="csX345" fmla="*/ 161225 w 602865"/>
                  <a:gd name="csY345" fmla="*/ 172037 h 868717"/>
                  <a:gd name="csX346" fmla="*/ 163994 w 602865"/>
                  <a:gd name="csY346" fmla="*/ 166777 h 868717"/>
                  <a:gd name="csX347" fmla="*/ 163994 w 602865"/>
                  <a:gd name="csY347" fmla="*/ 166777 h 868717"/>
                  <a:gd name="csX348" fmla="*/ 172719 w 602865"/>
                  <a:gd name="csY348" fmla="*/ 158680 h 868717"/>
                  <a:gd name="csX349" fmla="*/ 184419 w 602865"/>
                  <a:gd name="csY349" fmla="*/ 156187 h 868717"/>
                  <a:gd name="csX350" fmla="*/ 184697 w 602865"/>
                  <a:gd name="csY350" fmla="*/ 156190 h 868717"/>
                  <a:gd name="csX351" fmla="*/ 188575 w 602865"/>
                  <a:gd name="csY351" fmla="*/ 153697 h 868717"/>
                  <a:gd name="csX352" fmla="*/ 190376 w 602865"/>
                  <a:gd name="csY352" fmla="*/ 150308 h 868717"/>
                  <a:gd name="csX353" fmla="*/ 190376 w 602865"/>
                  <a:gd name="csY353" fmla="*/ 150308 h 868717"/>
                  <a:gd name="csX354" fmla="*/ 192592 w 602865"/>
                  <a:gd name="csY354" fmla="*/ 136883 h 868717"/>
                  <a:gd name="csX355" fmla="*/ 194599 w 602865"/>
                  <a:gd name="csY355" fmla="*/ 125396 h 868717"/>
                  <a:gd name="csX356" fmla="*/ 195431 w 602865"/>
                  <a:gd name="csY356" fmla="*/ 115847 h 868717"/>
                  <a:gd name="csX357" fmla="*/ 196609 w 602865"/>
                  <a:gd name="csY357" fmla="*/ 107543 h 868717"/>
                  <a:gd name="csX358" fmla="*/ 203740 w 602865"/>
                  <a:gd name="csY358" fmla="*/ 95157 h 868717"/>
                  <a:gd name="csX359" fmla="*/ 205125 w 602865"/>
                  <a:gd name="csY359" fmla="*/ 93080 h 868717"/>
                  <a:gd name="csX360" fmla="*/ 214957 w 602865"/>
                  <a:gd name="csY360" fmla="*/ 84015 h 868717"/>
                  <a:gd name="csX361" fmla="*/ 229290 w 602865"/>
                  <a:gd name="csY361" fmla="*/ 75366 h 868717"/>
                  <a:gd name="csX362" fmla="*/ 243000 w 602865"/>
                  <a:gd name="csY362" fmla="*/ 73705 h 868717"/>
                  <a:gd name="csX363" fmla="*/ 247570 w 602865"/>
                  <a:gd name="csY363" fmla="*/ 74259 h 868717"/>
                  <a:gd name="csX364" fmla="*/ 258786 w 602865"/>
                  <a:gd name="csY364" fmla="*/ 77926 h 868717"/>
                  <a:gd name="csX365" fmla="*/ 262803 w 602865"/>
                  <a:gd name="csY365" fmla="*/ 77926 h 868717"/>
                  <a:gd name="csX366" fmla="*/ 262871 w 602865"/>
                  <a:gd name="csY366" fmla="*/ 77924 h 868717"/>
                  <a:gd name="csX367" fmla="*/ 264326 w 602865"/>
                  <a:gd name="csY367" fmla="*/ 75640 h 868717"/>
                  <a:gd name="csX368" fmla="*/ 267581 w 602865"/>
                  <a:gd name="csY368" fmla="*/ 68720 h 868717"/>
                  <a:gd name="csX369" fmla="*/ 267581 w 602865"/>
                  <a:gd name="csY369" fmla="*/ 68581 h 868717"/>
                  <a:gd name="csX370" fmla="*/ 272844 w 602865"/>
                  <a:gd name="csY370" fmla="*/ 60900 h 868717"/>
                  <a:gd name="csX371" fmla="*/ 275199 w 602865"/>
                  <a:gd name="csY371" fmla="*/ 58894 h 868717"/>
                  <a:gd name="csX372" fmla="*/ 284477 w 602865"/>
                  <a:gd name="csY372" fmla="*/ 57578 h 868717"/>
                  <a:gd name="csX373" fmla="*/ 300194 w 602865"/>
                  <a:gd name="csY373" fmla="*/ 56956 h 868717"/>
                  <a:gd name="csX374" fmla="*/ 315844 w 602865"/>
                  <a:gd name="csY374" fmla="*/ 53912 h 868717"/>
                  <a:gd name="csX375" fmla="*/ 315977 w 602865"/>
                  <a:gd name="csY375" fmla="*/ 53912 h 868717"/>
                  <a:gd name="csX376" fmla="*/ 318262 w 602865"/>
                  <a:gd name="csY376" fmla="*/ 53080 h 868717"/>
                  <a:gd name="csX377" fmla="*/ 327264 w 602865"/>
                  <a:gd name="csY377" fmla="*/ 48927 h 868717"/>
                  <a:gd name="csX378" fmla="*/ 338274 w 602865"/>
                  <a:gd name="csY378" fmla="*/ 43599 h 868717"/>
                  <a:gd name="csX379" fmla="*/ 342843 w 602865"/>
                  <a:gd name="csY379" fmla="*/ 42838 h 868717"/>
                  <a:gd name="csX380" fmla="*/ 350529 w 602865"/>
                  <a:gd name="csY380" fmla="*/ 40277 h 868717"/>
                  <a:gd name="csX381" fmla="*/ 367147 w 602865"/>
                  <a:gd name="csY381" fmla="*/ 30867 h 868717"/>
                  <a:gd name="csX382" fmla="*/ 379679 w 602865"/>
                  <a:gd name="csY382" fmla="*/ 23256 h 868717"/>
                  <a:gd name="csX383" fmla="*/ 379679 w 602865"/>
                  <a:gd name="csY383" fmla="*/ 23256 h 868717"/>
                  <a:gd name="csX384" fmla="*/ 383280 w 602865"/>
                  <a:gd name="csY384" fmla="*/ 19867 h 868717"/>
                  <a:gd name="csX385" fmla="*/ 384803 w 602865"/>
                  <a:gd name="csY385" fmla="*/ 17445 h 868717"/>
                  <a:gd name="csX386" fmla="*/ 394774 w 602865"/>
                  <a:gd name="csY386" fmla="*/ 11286 h 868717"/>
                  <a:gd name="csX387" fmla="*/ 396713 w 602865"/>
                  <a:gd name="csY387" fmla="*/ 11424 h 868717"/>
                  <a:gd name="csX388" fmla="*/ 397059 w 602865"/>
                  <a:gd name="csY388" fmla="*/ 11286 h 868717"/>
                  <a:gd name="csX389" fmla="*/ 398443 w 602865"/>
                  <a:gd name="csY389" fmla="*/ 5542 h 868717"/>
                  <a:gd name="csX390" fmla="*/ 403706 w 602865"/>
                  <a:gd name="csY390" fmla="*/ 1253 h 868717"/>
                  <a:gd name="csX391" fmla="*/ 410560 w 602865"/>
                  <a:gd name="csY391" fmla="*/ 8 h 868717"/>
                  <a:gd name="csX392" fmla="*/ 425377 w 602865"/>
                  <a:gd name="csY392" fmla="*/ 3261 h 868717"/>
                  <a:gd name="csX393" fmla="*/ 425448 w 602865"/>
                  <a:gd name="csY393" fmla="*/ 3259 h 868717"/>
                  <a:gd name="csX394" fmla="*/ 432856 w 602865"/>
                  <a:gd name="csY394" fmla="*/ 17306 h 868717"/>
                  <a:gd name="csX395" fmla="*/ 432511 w 602865"/>
                  <a:gd name="csY395" fmla="*/ 19312 h 868717"/>
                  <a:gd name="csX396" fmla="*/ 428080 w 602865"/>
                  <a:gd name="csY396" fmla="*/ 29000 h 868717"/>
                  <a:gd name="csX397" fmla="*/ 419703 w 602865"/>
                  <a:gd name="csY397" fmla="*/ 35575 h 868717"/>
                  <a:gd name="csX398" fmla="*/ 416518 w 602865"/>
                  <a:gd name="csY398" fmla="*/ 37304 h 868717"/>
                  <a:gd name="csX399" fmla="*/ 416516 w 602865"/>
                  <a:gd name="csY399" fmla="*/ 37304 h 868717"/>
                  <a:gd name="csX400" fmla="*/ 416170 w 602865"/>
                  <a:gd name="csY400" fmla="*/ 36958 h 868717"/>
                  <a:gd name="csX401" fmla="*/ 414783 w 602865"/>
                  <a:gd name="csY401" fmla="*/ 33498 h 868717"/>
                  <a:gd name="csX402" fmla="*/ 417139 w 602865"/>
                  <a:gd name="csY402" fmla="*/ 32183 h 868717"/>
                  <a:gd name="csX403" fmla="*/ 417139 w 602865"/>
                  <a:gd name="csY403" fmla="*/ 32183 h 868717"/>
                  <a:gd name="csX404" fmla="*/ 424618 w 602865"/>
                  <a:gd name="csY404" fmla="*/ 26439 h 868717"/>
                  <a:gd name="csX405" fmla="*/ 428219 w 602865"/>
                  <a:gd name="csY405" fmla="*/ 18551 h 868717"/>
                  <a:gd name="csX406" fmla="*/ 428564 w 602865"/>
                  <a:gd name="csY406" fmla="*/ 16474 h 868717"/>
                  <a:gd name="csX407" fmla="*/ 422956 w 602865"/>
                  <a:gd name="csY407" fmla="*/ 6094 h 868717"/>
                  <a:gd name="csX408" fmla="*/ 422886 w 602865"/>
                  <a:gd name="csY408" fmla="*/ 6096 h 868717"/>
                  <a:gd name="csX409" fmla="*/ 410285 w 602865"/>
                  <a:gd name="csY409" fmla="*/ 3397 h 868717"/>
                  <a:gd name="csX410" fmla="*/ 404954 w 602865"/>
                  <a:gd name="csY410" fmla="*/ 4365 h 868717"/>
                  <a:gd name="csX411" fmla="*/ 401631 w 602865"/>
                  <a:gd name="csY411" fmla="*/ 6994 h 868717"/>
                  <a:gd name="csX412" fmla="*/ 400730 w 602865"/>
                  <a:gd name="csY412" fmla="*/ 11008 h 868717"/>
                  <a:gd name="csX413" fmla="*/ 396507 w 602865"/>
                  <a:gd name="csY413" fmla="*/ 14814 h 868717"/>
                  <a:gd name="csX414" fmla="*/ 394012 w 602865"/>
                  <a:gd name="csY414" fmla="*/ 14675 h 868717"/>
                  <a:gd name="csX415" fmla="*/ 388472 w 602865"/>
                  <a:gd name="csY415" fmla="*/ 17581 h 868717"/>
                  <a:gd name="csX416" fmla="*/ 388472 w 602865"/>
                  <a:gd name="csY416" fmla="*/ 17583 h 868717"/>
                  <a:gd name="csX417" fmla="*/ 385217 w 602865"/>
                  <a:gd name="csY417" fmla="*/ 22634 h 868717"/>
                  <a:gd name="csX418" fmla="*/ 382723 w 602865"/>
                  <a:gd name="csY418" fmla="*/ 24917 h 868717"/>
                  <a:gd name="csX419" fmla="*/ 382726 w 602865"/>
                  <a:gd name="csY419" fmla="*/ 24917 h 868717"/>
                  <a:gd name="csX420" fmla="*/ 368392 w 602865"/>
                  <a:gd name="csY420" fmla="*/ 33982 h 868717"/>
                  <a:gd name="csX421" fmla="*/ 353020 w 602865"/>
                  <a:gd name="csY421" fmla="*/ 42631 h 868717"/>
                  <a:gd name="csX422" fmla="*/ 353023 w 602865"/>
                  <a:gd name="csY422" fmla="*/ 42634 h 868717"/>
                  <a:gd name="csX423" fmla="*/ 343120 w 602865"/>
                  <a:gd name="csY423" fmla="*/ 46301 h 868717"/>
                  <a:gd name="csX424" fmla="*/ 339035 w 602865"/>
                  <a:gd name="csY424" fmla="*/ 46994 h 868717"/>
                  <a:gd name="csX425" fmla="*/ 329203 w 602865"/>
                  <a:gd name="csY425" fmla="*/ 51837 h 868717"/>
                  <a:gd name="csX426" fmla="*/ 317987 w 602865"/>
                  <a:gd name="csY426" fmla="*/ 56613 h 868717"/>
                  <a:gd name="csX427" fmla="*/ 317916 w 602865"/>
                  <a:gd name="csY427" fmla="*/ 56611 h 868717"/>
                  <a:gd name="csX428" fmla="*/ 317639 w 602865"/>
                  <a:gd name="csY428" fmla="*/ 56888 h 868717"/>
                  <a:gd name="csX429" fmla="*/ 317500 w 602865"/>
                  <a:gd name="csY429" fmla="*/ 56888 h 868717"/>
                  <a:gd name="csX430" fmla="*/ 299776 w 602865"/>
                  <a:gd name="csY430" fmla="*/ 60487 h 868717"/>
                  <a:gd name="csX431" fmla="*/ 284403 w 602865"/>
                  <a:gd name="csY431" fmla="*/ 61109 h 868717"/>
                  <a:gd name="csX432" fmla="*/ 277895 w 602865"/>
                  <a:gd name="csY432" fmla="*/ 61177 h 868717"/>
                  <a:gd name="csX433" fmla="*/ 277895 w 602865"/>
                  <a:gd name="csY433" fmla="*/ 61177 h 868717"/>
                  <a:gd name="csX434" fmla="*/ 275126 w 602865"/>
                  <a:gd name="csY434" fmla="*/ 63599 h 868717"/>
                  <a:gd name="csX435" fmla="*/ 271180 w 602865"/>
                  <a:gd name="csY435" fmla="*/ 69481 h 868717"/>
                  <a:gd name="csX436" fmla="*/ 271180 w 602865"/>
                  <a:gd name="csY436" fmla="*/ 69620 h 868717"/>
                  <a:gd name="csX437" fmla="*/ 267579 w 602865"/>
                  <a:gd name="csY437" fmla="*/ 77231 h 868717"/>
                  <a:gd name="csX438" fmla="*/ 263771 w 602865"/>
                  <a:gd name="csY438" fmla="*/ 81313 h 868717"/>
                  <a:gd name="csX439" fmla="*/ 263700 w 602865"/>
                  <a:gd name="csY439" fmla="*/ 81316 h 868717"/>
                  <a:gd name="csX440" fmla="*/ 255324 w 602865"/>
                  <a:gd name="csY440" fmla="*/ 80000 h 868717"/>
                  <a:gd name="csX441" fmla="*/ 247360 w 602865"/>
                  <a:gd name="csY441" fmla="*/ 77856 h 868717"/>
                  <a:gd name="csX442" fmla="*/ 247360 w 602865"/>
                  <a:gd name="csY442" fmla="*/ 77856 h 868717"/>
                  <a:gd name="csX443" fmla="*/ 241891 w 602865"/>
                  <a:gd name="csY443" fmla="*/ 77163 h 868717"/>
                  <a:gd name="csX444" fmla="*/ 230674 w 602865"/>
                  <a:gd name="csY444" fmla="*/ 78546 h 868717"/>
                  <a:gd name="csX445" fmla="*/ 217173 w 602865"/>
                  <a:gd name="csY445" fmla="*/ 86782 h 868717"/>
                  <a:gd name="csX446" fmla="*/ 208242 w 602865"/>
                  <a:gd name="csY446" fmla="*/ 94809 h 868717"/>
                  <a:gd name="csX447" fmla="*/ 206857 w 602865"/>
                  <a:gd name="csY447" fmla="*/ 96885 h 868717"/>
                  <a:gd name="csX448" fmla="*/ 200072 w 602865"/>
                  <a:gd name="csY448" fmla="*/ 108443 h 868717"/>
                  <a:gd name="csX449" fmla="*/ 199033 w 602865"/>
                  <a:gd name="csY449" fmla="*/ 115918 h 868717"/>
                  <a:gd name="csX450" fmla="*/ 198200 w 602865"/>
                  <a:gd name="csY450" fmla="*/ 125605 h 868717"/>
                  <a:gd name="csX451" fmla="*/ 196193 w 602865"/>
                  <a:gd name="csY451" fmla="*/ 137369 h 868717"/>
                  <a:gd name="csX452" fmla="*/ 193977 w 602865"/>
                  <a:gd name="csY452" fmla="*/ 150033 h 868717"/>
                  <a:gd name="csX453" fmla="*/ 193977 w 602865"/>
                  <a:gd name="csY453" fmla="*/ 150240 h 868717"/>
                  <a:gd name="csX454" fmla="*/ 191347 w 602865"/>
                  <a:gd name="csY454" fmla="*/ 155777 h 868717"/>
                  <a:gd name="csX455" fmla="*/ 184561 w 602865"/>
                  <a:gd name="csY455" fmla="*/ 159653 h 868717"/>
                  <a:gd name="csX456" fmla="*/ 184283 w 602865"/>
                  <a:gd name="csY456" fmla="*/ 159650 h 868717"/>
                  <a:gd name="csX457" fmla="*/ 174174 w 602865"/>
                  <a:gd name="csY457" fmla="*/ 161727 h 868717"/>
                  <a:gd name="csX458" fmla="*/ 167043 w 602865"/>
                  <a:gd name="csY458" fmla="*/ 168438 h 868717"/>
                  <a:gd name="csX459" fmla="*/ 167043 w 602865"/>
                  <a:gd name="csY459" fmla="*/ 168438 h 868717"/>
                  <a:gd name="csX460" fmla="*/ 164481 w 602865"/>
                  <a:gd name="csY460" fmla="*/ 173282 h 868717"/>
                  <a:gd name="csX461" fmla="*/ 154510 w 602865"/>
                  <a:gd name="csY461" fmla="*/ 183040 h 868717"/>
                  <a:gd name="csX462" fmla="*/ 154510 w 602865"/>
                  <a:gd name="csY462" fmla="*/ 183040 h 868717"/>
                  <a:gd name="csX463" fmla="*/ 150564 w 602865"/>
                  <a:gd name="csY463" fmla="*/ 185807 h 868717"/>
                  <a:gd name="csX464" fmla="*/ 142048 w 602865"/>
                  <a:gd name="csY464" fmla="*/ 190028 h 868717"/>
                  <a:gd name="csX465" fmla="*/ 137824 w 602865"/>
                  <a:gd name="csY465" fmla="*/ 194872 h 868717"/>
                  <a:gd name="csX466" fmla="*/ 134294 w 602865"/>
                  <a:gd name="csY466" fmla="*/ 201515 h 868717"/>
                  <a:gd name="csX467" fmla="*/ 134778 w 602865"/>
                  <a:gd name="csY467" fmla="*/ 206152 h 868717"/>
                  <a:gd name="csX468" fmla="*/ 134362 w 602865"/>
                  <a:gd name="csY468" fmla="*/ 221306 h 868717"/>
                  <a:gd name="csX469" fmla="*/ 130138 w 602865"/>
                  <a:gd name="csY469" fmla="*/ 232586 h 868717"/>
                  <a:gd name="csX470" fmla="*/ 129170 w 602865"/>
                  <a:gd name="csY470" fmla="*/ 232793 h 868717"/>
                  <a:gd name="csX471" fmla="*/ 112275 w 602865"/>
                  <a:gd name="csY471" fmla="*/ 216530 h 868717"/>
                  <a:gd name="csX472" fmla="*/ 101888 w 602865"/>
                  <a:gd name="csY472" fmla="*/ 203798 h 868717"/>
                  <a:gd name="csX473" fmla="*/ 101472 w 602865"/>
                  <a:gd name="csY473" fmla="*/ 205320 h 868717"/>
                  <a:gd name="csX474" fmla="*/ 101195 w 602865"/>
                  <a:gd name="csY474" fmla="*/ 209542 h 868717"/>
                  <a:gd name="csX475" fmla="*/ 103550 w 602865"/>
                  <a:gd name="csY475" fmla="*/ 216117 h 868717"/>
                  <a:gd name="csX476" fmla="*/ 103827 w 602865"/>
                  <a:gd name="csY476" fmla="*/ 216462 h 868717"/>
                  <a:gd name="csX477" fmla="*/ 104105 w 602865"/>
                  <a:gd name="csY477" fmla="*/ 217085 h 868717"/>
                  <a:gd name="csX478" fmla="*/ 105350 w 602865"/>
                  <a:gd name="csY478" fmla="*/ 224973 h 868717"/>
                  <a:gd name="csX479" fmla="*/ 102443 w 602865"/>
                  <a:gd name="csY479" fmla="*/ 236530 h 868717"/>
                  <a:gd name="csX480" fmla="*/ 101404 w 602865"/>
                  <a:gd name="csY480" fmla="*/ 237430 h 868717"/>
                  <a:gd name="csX481" fmla="*/ 101262 w 602865"/>
                  <a:gd name="csY481" fmla="*/ 237430 h 868717"/>
                  <a:gd name="csX482" fmla="*/ 95584 w 602865"/>
                  <a:gd name="csY482" fmla="*/ 243935 h 868717"/>
                  <a:gd name="csX483" fmla="*/ 93299 w 602865"/>
                  <a:gd name="csY483" fmla="*/ 250023 h 868717"/>
                  <a:gd name="csX484" fmla="*/ 91637 w 602865"/>
                  <a:gd name="csY484" fmla="*/ 250923 h 868717"/>
                  <a:gd name="csX485" fmla="*/ 83328 w 602865"/>
                  <a:gd name="csY485" fmla="*/ 251130 h 868717"/>
                  <a:gd name="csX486" fmla="*/ 81044 w 602865"/>
                  <a:gd name="csY486" fmla="*/ 251130 h 868717"/>
                  <a:gd name="csX487" fmla="*/ 78275 w 602865"/>
                  <a:gd name="csY487" fmla="*/ 260678 h 868717"/>
                  <a:gd name="csX488" fmla="*/ 75990 w 602865"/>
                  <a:gd name="csY488" fmla="*/ 264484 h 868717"/>
                  <a:gd name="csX489" fmla="*/ 75297 w 602865"/>
                  <a:gd name="csY489" fmla="*/ 277286 h 868717"/>
                  <a:gd name="csX490" fmla="*/ 75297 w 602865"/>
                  <a:gd name="csY490" fmla="*/ 277425 h 868717"/>
                  <a:gd name="csX491" fmla="*/ 78552 w 602865"/>
                  <a:gd name="csY491" fmla="*/ 288428 h 868717"/>
                  <a:gd name="csX492" fmla="*/ 91847 w 602865"/>
                  <a:gd name="csY492" fmla="*/ 304136 h 868717"/>
                  <a:gd name="csX493" fmla="*/ 91985 w 602865"/>
                  <a:gd name="csY493" fmla="*/ 304139 h 868717"/>
                  <a:gd name="csX494" fmla="*/ 95654 w 602865"/>
                  <a:gd name="csY494" fmla="*/ 307944 h 868717"/>
                  <a:gd name="csX495" fmla="*/ 96693 w 602865"/>
                  <a:gd name="csY495" fmla="*/ 312995 h 868717"/>
                  <a:gd name="csX496" fmla="*/ 93992 w 602865"/>
                  <a:gd name="csY496" fmla="*/ 332924 h 868717"/>
                  <a:gd name="csX497" fmla="*/ 91708 w 602865"/>
                  <a:gd name="csY497" fmla="*/ 347733 h 868717"/>
                  <a:gd name="csX498" fmla="*/ 92192 w 602865"/>
                  <a:gd name="csY498" fmla="*/ 350361 h 868717"/>
                  <a:gd name="csX499" fmla="*/ 92608 w 602865"/>
                  <a:gd name="csY499" fmla="*/ 356450 h 868717"/>
                  <a:gd name="csX500" fmla="*/ 89285 w 602865"/>
                  <a:gd name="csY500" fmla="*/ 366692 h 868717"/>
                  <a:gd name="csX501" fmla="*/ 89078 w 602865"/>
                  <a:gd name="csY501" fmla="*/ 390427 h 868717"/>
                  <a:gd name="csX502" fmla="*/ 89075 w 602865"/>
                  <a:gd name="csY502" fmla="*/ 390429 h 868717"/>
                  <a:gd name="csX503" fmla="*/ 91360 w 602865"/>
                  <a:gd name="csY503" fmla="*/ 408353 h 868717"/>
                  <a:gd name="csX504" fmla="*/ 88175 w 602865"/>
                  <a:gd name="csY504" fmla="*/ 426415 h 868717"/>
                  <a:gd name="csX505" fmla="*/ 88175 w 602865"/>
                  <a:gd name="csY505" fmla="*/ 426415 h 868717"/>
                  <a:gd name="csX506" fmla="*/ 87759 w 602865"/>
                  <a:gd name="csY506" fmla="*/ 428491 h 868717"/>
                  <a:gd name="csX507" fmla="*/ 87762 w 602865"/>
                  <a:gd name="csY507" fmla="*/ 428489 h 868717"/>
                  <a:gd name="csX508" fmla="*/ 87762 w 602865"/>
                  <a:gd name="csY508" fmla="*/ 430082 h 868717"/>
                  <a:gd name="csX509" fmla="*/ 87694 w 602865"/>
                  <a:gd name="csY509" fmla="*/ 430636 h 868717"/>
                  <a:gd name="csX510" fmla="*/ 86032 w 602865"/>
                  <a:gd name="csY510" fmla="*/ 444822 h 868717"/>
                  <a:gd name="csX511" fmla="*/ 87900 w 602865"/>
                  <a:gd name="csY511" fmla="*/ 451881 h 868717"/>
                  <a:gd name="csX512" fmla="*/ 94825 w 602865"/>
                  <a:gd name="csY512" fmla="*/ 453748 h 868717"/>
                  <a:gd name="csX513" fmla="*/ 99394 w 602865"/>
                  <a:gd name="csY513" fmla="*/ 452020 h 868717"/>
                  <a:gd name="csX514" fmla="*/ 103550 w 602865"/>
                  <a:gd name="csY514" fmla="*/ 449804 h 868717"/>
                  <a:gd name="csX515" fmla="*/ 106596 w 602865"/>
                  <a:gd name="csY515" fmla="*/ 449736 h 868717"/>
                  <a:gd name="csX516" fmla="*/ 109503 w 602865"/>
                  <a:gd name="csY516" fmla="*/ 451465 h 868717"/>
                  <a:gd name="csX517" fmla="*/ 110265 w 602865"/>
                  <a:gd name="csY517" fmla="*/ 454164 h 868717"/>
                  <a:gd name="csX518" fmla="*/ 104586 w 602865"/>
                  <a:gd name="csY518" fmla="*/ 463506 h 868717"/>
                  <a:gd name="csX519" fmla="*/ 103892 w 602865"/>
                  <a:gd name="csY519" fmla="*/ 464200 h 868717"/>
                  <a:gd name="csX520" fmla="*/ 101053 w 602865"/>
                  <a:gd name="csY520" fmla="*/ 466760 h 868717"/>
                  <a:gd name="csX521" fmla="*/ 96897 w 602865"/>
                  <a:gd name="csY521" fmla="*/ 470704 h 868717"/>
                  <a:gd name="csX522" fmla="*/ 96832 w 602865"/>
                  <a:gd name="csY522" fmla="*/ 470702 h 868717"/>
                  <a:gd name="csX523" fmla="*/ 92054 w 602865"/>
                  <a:gd name="csY523" fmla="*/ 475339 h 868717"/>
                  <a:gd name="csX524" fmla="*/ 85129 w 602865"/>
                  <a:gd name="csY524" fmla="*/ 484681 h 868717"/>
                  <a:gd name="csX525" fmla="*/ 80837 w 602865"/>
                  <a:gd name="csY525" fmla="*/ 490908 h 868717"/>
                  <a:gd name="csX526" fmla="*/ 76475 w 602865"/>
                  <a:gd name="csY526" fmla="*/ 503018 h 868717"/>
                  <a:gd name="csX527" fmla="*/ 55978 w 602865"/>
                  <a:gd name="csY527" fmla="*/ 518658 h 868717"/>
                  <a:gd name="csX528" fmla="*/ 31397 w 602865"/>
                  <a:gd name="csY528" fmla="*/ 526478 h 868717"/>
                  <a:gd name="csX529" fmla="*/ 22950 w 602865"/>
                  <a:gd name="csY529" fmla="*/ 541148 h 868717"/>
                  <a:gd name="csX530" fmla="*/ 21495 w 602865"/>
                  <a:gd name="csY530" fmla="*/ 544953 h 868717"/>
                  <a:gd name="csX531" fmla="*/ 21497 w 602865"/>
                  <a:gd name="csY531" fmla="*/ 544953 h 868717"/>
                  <a:gd name="csX532" fmla="*/ 21913 w 602865"/>
                  <a:gd name="csY532" fmla="*/ 552080 h 868717"/>
                  <a:gd name="csX533" fmla="*/ 22745 w 602865"/>
                  <a:gd name="csY533" fmla="*/ 555470 h 868717"/>
                  <a:gd name="csX534" fmla="*/ 16444 w 602865"/>
                  <a:gd name="csY534" fmla="*/ 564119 h 868717"/>
                  <a:gd name="csX535" fmla="*/ 7580 w 602865"/>
                  <a:gd name="csY535" fmla="*/ 567302 h 868717"/>
                  <a:gd name="csX536" fmla="*/ 4602 w 602865"/>
                  <a:gd name="csY536" fmla="*/ 568686 h 868717"/>
                  <a:gd name="csX537" fmla="*/ 3909 w 602865"/>
                  <a:gd name="csY537" fmla="*/ 578444 h 868717"/>
                  <a:gd name="csX538" fmla="*/ 8548 w 602865"/>
                  <a:gd name="csY538" fmla="*/ 587164 h 868717"/>
                  <a:gd name="csX539" fmla="*/ 8687 w 602865"/>
                  <a:gd name="csY539" fmla="*/ 587164 h 868717"/>
                  <a:gd name="csX540" fmla="*/ 9865 w 602865"/>
                  <a:gd name="csY540" fmla="*/ 588479 h 868717"/>
                  <a:gd name="csX541" fmla="*/ 26344 w 602865"/>
                  <a:gd name="csY541" fmla="*/ 598582 h 868717"/>
                  <a:gd name="csX542" fmla="*/ 31952 w 602865"/>
                  <a:gd name="csY542" fmla="*/ 601281 h 868717"/>
                  <a:gd name="csX543" fmla="*/ 31952 w 602865"/>
                  <a:gd name="csY543" fmla="*/ 601281 h 868717"/>
                  <a:gd name="csX544" fmla="*/ 39015 w 602865"/>
                  <a:gd name="csY544" fmla="*/ 604187 h 868717"/>
                  <a:gd name="csX545" fmla="*/ 54594 w 602865"/>
                  <a:gd name="csY545" fmla="*/ 611937 h 868717"/>
                  <a:gd name="csX546" fmla="*/ 59648 w 602865"/>
                  <a:gd name="csY546" fmla="*/ 615052 h 868717"/>
                  <a:gd name="csX547" fmla="*/ 72803 w 602865"/>
                  <a:gd name="csY547" fmla="*/ 624117 h 868717"/>
                  <a:gd name="csX548" fmla="*/ 72806 w 602865"/>
                  <a:gd name="csY548" fmla="*/ 624117 h 868717"/>
                  <a:gd name="csX549" fmla="*/ 81114 w 602865"/>
                  <a:gd name="csY549" fmla="*/ 636849 h 868717"/>
                  <a:gd name="csX550" fmla="*/ 84438 w 602865"/>
                  <a:gd name="csY550" fmla="*/ 644253 h 868717"/>
                  <a:gd name="csX551" fmla="*/ 84438 w 602865"/>
                  <a:gd name="csY551" fmla="*/ 644253 h 868717"/>
                  <a:gd name="csX552" fmla="*/ 103202 w 602865"/>
                  <a:gd name="csY552" fmla="*/ 647920 h 868717"/>
                  <a:gd name="csX553" fmla="*/ 108326 w 602865"/>
                  <a:gd name="csY553" fmla="*/ 647851 h 868717"/>
                  <a:gd name="csX554" fmla="*/ 116773 w 602865"/>
                  <a:gd name="csY554" fmla="*/ 647158 h 868717"/>
                  <a:gd name="csX555" fmla="*/ 128338 w 602865"/>
                  <a:gd name="csY555" fmla="*/ 646881 h 868717"/>
                  <a:gd name="csX556" fmla="*/ 128406 w 602865"/>
                  <a:gd name="csY556" fmla="*/ 646884 h 868717"/>
                  <a:gd name="csX557" fmla="*/ 130206 w 602865"/>
                  <a:gd name="csY557" fmla="*/ 647229 h 868717"/>
                  <a:gd name="csX558" fmla="*/ 133807 w 602865"/>
                  <a:gd name="csY558" fmla="*/ 647022 h 868717"/>
                  <a:gd name="csX559" fmla="*/ 135053 w 602865"/>
                  <a:gd name="csY559" fmla="*/ 646468 h 868717"/>
                  <a:gd name="csX560" fmla="*/ 135053 w 602865"/>
                  <a:gd name="csY560" fmla="*/ 646329 h 868717"/>
                  <a:gd name="csX561" fmla="*/ 136508 w 602865"/>
                  <a:gd name="csY561" fmla="*/ 643562 h 868717"/>
                  <a:gd name="csX562" fmla="*/ 140732 w 602865"/>
                  <a:gd name="csY562" fmla="*/ 641833 h 868717"/>
                  <a:gd name="csX563" fmla="*/ 145717 w 602865"/>
                  <a:gd name="csY563" fmla="*/ 641627 h 868717"/>
                  <a:gd name="csX564" fmla="*/ 156520 w 602865"/>
                  <a:gd name="csY564" fmla="*/ 644880 h 868717"/>
                  <a:gd name="csX565" fmla="*/ 161298 w 602865"/>
                  <a:gd name="csY565" fmla="*/ 648409 h 868717"/>
                  <a:gd name="csX566" fmla="*/ 164967 w 602865"/>
                  <a:gd name="csY566" fmla="*/ 650137 h 868717"/>
                  <a:gd name="csX567" fmla="*/ 165172 w 602865"/>
                  <a:gd name="csY567" fmla="*/ 650135 h 868717"/>
                  <a:gd name="csX568" fmla="*/ 167527 w 602865"/>
                  <a:gd name="csY568" fmla="*/ 652418 h 868717"/>
                  <a:gd name="csX569" fmla="*/ 187884 w 602865"/>
                  <a:gd name="csY569" fmla="*/ 656224 h 868717"/>
                  <a:gd name="csX570" fmla="*/ 202979 w 602865"/>
                  <a:gd name="csY570" fmla="*/ 656707 h 868717"/>
                  <a:gd name="csX571" fmla="*/ 213227 w 602865"/>
                  <a:gd name="csY571" fmla="*/ 657539 h 868717"/>
                  <a:gd name="csX572" fmla="*/ 216828 w 602865"/>
                  <a:gd name="csY572" fmla="*/ 657055 h 868717"/>
                  <a:gd name="csX573" fmla="*/ 225553 w 602865"/>
                  <a:gd name="csY573" fmla="*/ 659616 h 868717"/>
                  <a:gd name="csX574" fmla="*/ 232061 w 602865"/>
                  <a:gd name="csY574" fmla="*/ 666604 h 868717"/>
                  <a:gd name="csX575" fmla="*/ 232684 w 602865"/>
                  <a:gd name="csY575" fmla="*/ 670341 h 868717"/>
                  <a:gd name="csX576" fmla="*/ 237669 w 602865"/>
                  <a:gd name="csY576" fmla="*/ 680100 h 868717"/>
                  <a:gd name="csX577" fmla="*/ 242655 w 602865"/>
                  <a:gd name="csY577" fmla="*/ 685359 h 868717"/>
                  <a:gd name="csX578" fmla="*/ 242655 w 602865"/>
                  <a:gd name="csY578" fmla="*/ 685498 h 868717"/>
                  <a:gd name="csX579" fmla="*/ 244733 w 602865"/>
                  <a:gd name="csY579" fmla="*/ 688681 h 868717"/>
                  <a:gd name="csX580" fmla="*/ 246878 w 602865"/>
                  <a:gd name="csY580" fmla="*/ 690896 h 868717"/>
                  <a:gd name="csX581" fmla="*/ 246876 w 602865"/>
                  <a:gd name="csY581" fmla="*/ 690893 h 868717"/>
                  <a:gd name="csX582" fmla="*/ 257402 w 602865"/>
                  <a:gd name="csY582" fmla="*/ 695047 h 868717"/>
                  <a:gd name="csX583" fmla="*/ 257402 w 602865"/>
                  <a:gd name="csY583" fmla="*/ 695047 h 868717"/>
                  <a:gd name="csX584" fmla="*/ 265778 w 602865"/>
                  <a:gd name="csY584" fmla="*/ 698991 h 868717"/>
                  <a:gd name="csX585" fmla="*/ 268686 w 602865"/>
                  <a:gd name="csY585" fmla="*/ 708610 h 868717"/>
                  <a:gd name="csX586" fmla="*/ 271941 w 602865"/>
                  <a:gd name="csY586" fmla="*/ 720652 h 868717"/>
                  <a:gd name="csX587" fmla="*/ 272496 w 602865"/>
                  <a:gd name="csY587" fmla="*/ 722312 h 868717"/>
                  <a:gd name="csX588" fmla="*/ 275058 w 602865"/>
                  <a:gd name="csY588" fmla="*/ 727711 h 868717"/>
                  <a:gd name="csX589" fmla="*/ 282883 w 602865"/>
                  <a:gd name="csY589" fmla="*/ 731448 h 868717"/>
                  <a:gd name="csX590" fmla="*/ 289184 w 602865"/>
                  <a:gd name="csY590" fmla="*/ 731793 h 868717"/>
                  <a:gd name="csX591" fmla="*/ 293615 w 602865"/>
                  <a:gd name="csY591" fmla="*/ 746534 h 868717"/>
                  <a:gd name="csX592" fmla="*/ 294376 w 602865"/>
                  <a:gd name="csY592" fmla="*/ 758437 h 868717"/>
                  <a:gd name="csX593" fmla="*/ 296245 w 602865"/>
                  <a:gd name="csY593" fmla="*/ 761481 h 868717"/>
                  <a:gd name="csX594" fmla="*/ 306009 w 602865"/>
                  <a:gd name="csY594" fmla="*/ 767156 h 868717"/>
                  <a:gd name="csX595" fmla="*/ 313279 w 602865"/>
                  <a:gd name="csY595" fmla="*/ 766740 h 868717"/>
                  <a:gd name="csX596" fmla="*/ 320342 w 602865"/>
                  <a:gd name="csY596" fmla="*/ 766048 h 868717"/>
                  <a:gd name="csX597" fmla="*/ 320340 w 602865"/>
                  <a:gd name="csY597" fmla="*/ 766045 h 868717"/>
                  <a:gd name="csX598" fmla="*/ 324909 w 602865"/>
                  <a:gd name="csY598" fmla="*/ 768121 h 868717"/>
                  <a:gd name="csX599" fmla="*/ 337235 w 602865"/>
                  <a:gd name="csY599" fmla="*/ 768605 h 868717"/>
                  <a:gd name="csX600" fmla="*/ 337235 w 602865"/>
                  <a:gd name="csY600" fmla="*/ 768605 h 868717"/>
                  <a:gd name="csX601" fmla="*/ 340836 w 602865"/>
                  <a:gd name="csY601" fmla="*/ 768605 h 868717"/>
                  <a:gd name="csX602" fmla="*/ 342636 w 602865"/>
                  <a:gd name="csY602" fmla="*/ 767844 h 868717"/>
                  <a:gd name="csX603" fmla="*/ 343052 w 602865"/>
                  <a:gd name="csY603" fmla="*/ 767360 h 868717"/>
                  <a:gd name="csX604" fmla="*/ 348244 w 602865"/>
                  <a:gd name="csY604" fmla="*/ 761272 h 868717"/>
                  <a:gd name="csX605" fmla="*/ 348451 w 602865"/>
                  <a:gd name="csY605" fmla="*/ 760994 h 868717"/>
                  <a:gd name="csX606" fmla="*/ 357176 w 602865"/>
                  <a:gd name="csY606" fmla="*/ 757466 h 868717"/>
                  <a:gd name="csX607" fmla="*/ 366108 w 602865"/>
                  <a:gd name="csY607" fmla="*/ 757121 h 868717"/>
                  <a:gd name="csX608" fmla="*/ 377395 w 602865"/>
                  <a:gd name="csY608" fmla="*/ 764109 h 868717"/>
                  <a:gd name="csX609" fmla="*/ 378850 w 602865"/>
                  <a:gd name="csY609" fmla="*/ 765493 h 868717"/>
                  <a:gd name="csX610" fmla="*/ 385842 w 602865"/>
                  <a:gd name="csY610" fmla="*/ 766670 h 868717"/>
                  <a:gd name="csX611" fmla="*/ 389027 w 602865"/>
                  <a:gd name="csY611" fmla="*/ 766808 h 868717"/>
                  <a:gd name="csX612" fmla="*/ 391312 w 602865"/>
                  <a:gd name="csY612" fmla="*/ 765631 h 868717"/>
                  <a:gd name="csX613" fmla="*/ 393319 w 602865"/>
                  <a:gd name="csY613" fmla="*/ 763348 h 868717"/>
                  <a:gd name="csX614" fmla="*/ 393319 w 602865"/>
                  <a:gd name="csY614" fmla="*/ 763346 h 868717"/>
                  <a:gd name="csX615" fmla="*/ 394703 w 602865"/>
                  <a:gd name="csY615" fmla="*/ 762101 h 868717"/>
                  <a:gd name="csX616" fmla="*/ 403980 w 602865"/>
                  <a:gd name="csY616" fmla="*/ 760508 h 868717"/>
                  <a:gd name="csX617" fmla="*/ 415129 w 602865"/>
                  <a:gd name="csY617" fmla="*/ 763830 h 868717"/>
                  <a:gd name="csX618" fmla="*/ 418869 w 602865"/>
                  <a:gd name="csY618" fmla="*/ 767706 h 868717"/>
                  <a:gd name="csX619" fmla="*/ 419007 w 602865"/>
                  <a:gd name="csY619" fmla="*/ 767844 h 868717"/>
                  <a:gd name="csX620" fmla="*/ 419907 w 602865"/>
                  <a:gd name="csY620" fmla="*/ 768812 h 868717"/>
                  <a:gd name="csX621" fmla="*/ 432924 w 602865"/>
                  <a:gd name="csY621" fmla="*/ 777116 h 868717"/>
                  <a:gd name="csX622" fmla="*/ 442479 w 602865"/>
                  <a:gd name="csY622" fmla="*/ 783343 h 868717"/>
                  <a:gd name="csX623" fmla="*/ 445248 w 602865"/>
                  <a:gd name="csY623" fmla="*/ 785904 h 868717"/>
                  <a:gd name="csX624" fmla="*/ 447741 w 602865"/>
                  <a:gd name="csY624" fmla="*/ 795314 h 868717"/>
                  <a:gd name="csX625" fmla="*/ 444902 w 602865"/>
                  <a:gd name="csY625" fmla="*/ 804795 h 868717"/>
                  <a:gd name="csX626" fmla="*/ 441717 w 602865"/>
                  <a:gd name="csY626" fmla="*/ 808393 h 868717"/>
                  <a:gd name="csX627" fmla="*/ 441720 w 602865"/>
                  <a:gd name="csY627" fmla="*/ 808396 h 868717"/>
                  <a:gd name="csX628" fmla="*/ 439090 w 602865"/>
                  <a:gd name="csY628" fmla="*/ 812063 h 868717"/>
                  <a:gd name="csX629" fmla="*/ 431126 w 602865"/>
                  <a:gd name="csY629" fmla="*/ 821199 h 868717"/>
                  <a:gd name="csX630" fmla="*/ 425725 w 602865"/>
                  <a:gd name="csY630" fmla="*/ 829848 h 868717"/>
                  <a:gd name="csX631" fmla="*/ 423508 w 602865"/>
                  <a:gd name="csY631" fmla="*/ 838913 h 868717"/>
                  <a:gd name="csX632" fmla="*/ 423508 w 602865"/>
                  <a:gd name="csY632" fmla="*/ 838913 h 868717"/>
                  <a:gd name="csX633" fmla="*/ 431817 w 602865"/>
                  <a:gd name="csY633" fmla="*/ 844450 h 868717"/>
                  <a:gd name="csX634" fmla="*/ 442272 w 602865"/>
                  <a:gd name="csY634" fmla="*/ 853169 h 868717"/>
                  <a:gd name="csX635" fmla="*/ 443379 w 602865"/>
                  <a:gd name="csY635" fmla="*/ 854898 h 868717"/>
                  <a:gd name="csX636" fmla="*/ 445248 w 602865"/>
                  <a:gd name="csY636" fmla="*/ 859187 h 868717"/>
                  <a:gd name="csX637" fmla="*/ 445248 w 602865"/>
                  <a:gd name="csY637" fmla="*/ 859326 h 868717"/>
                  <a:gd name="csX638" fmla="*/ 446080 w 602865"/>
                  <a:gd name="csY638" fmla="*/ 862302 h 868717"/>
                  <a:gd name="csX639" fmla="*/ 446841 w 602865"/>
                  <a:gd name="csY639" fmla="*/ 864863 h 868717"/>
                  <a:gd name="csX640" fmla="*/ 447880 w 602865"/>
                  <a:gd name="csY640" fmla="*/ 863757 h 868717"/>
                  <a:gd name="csX641" fmla="*/ 449474 w 602865"/>
                  <a:gd name="csY641" fmla="*/ 857529 h 868717"/>
                  <a:gd name="csX642" fmla="*/ 449474 w 602865"/>
                  <a:gd name="csY642" fmla="*/ 857527 h 868717"/>
                  <a:gd name="csX643" fmla="*/ 450167 w 602865"/>
                  <a:gd name="csY643" fmla="*/ 854621 h 868717"/>
                  <a:gd name="csX644" fmla="*/ 451829 w 602865"/>
                  <a:gd name="csY644" fmla="*/ 847356 h 868717"/>
                  <a:gd name="csX645" fmla="*/ 451829 w 602865"/>
                  <a:gd name="csY645" fmla="*/ 847356 h 868717"/>
                  <a:gd name="csX646" fmla="*/ 454323 w 602865"/>
                  <a:gd name="csY646" fmla="*/ 837114 h 868717"/>
                  <a:gd name="csX647" fmla="*/ 456817 w 602865"/>
                  <a:gd name="csY647" fmla="*/ 827010 h 868717"/>
                  <a:gd name="csX648" fmla="*/ 457233 w 602865"/>
                  <a:gd name="csY648" fmla="*/ 824034 h 868717"/>
                  <a:gd name="csX649" fmla="*/ 458065 w 602865"/>
                  <a:gd name="csY649" fmla="*/ 818152 h 868717"/>
                  <a:gd name="csX650" fmla="*/ 458065 w 602865"/>
                  <a:gd name="csY650" fmla="*/ 817806 h 868717"/>
                  <a:gd name="csX651" fmla="*/ 464367 w 602865"/>
                  <a:gd name="csY651" fmla="*/ 790057 h 868717"/>
                  <a:gd name="csX652" fmla="*/ 469352 w 602865"/>
                  <a:gd name="csY652" fmla="*/ 768189 h 868717"/>
                  <a:gd name="csX653" fmla="*/ 469352 w 602865"/>
                  <a:gd name="csY653" fmla="*/ 768051 h 868717"/>
                  <a:gd name="csX654" fmla="*/ 472608 w 602865"/>
                  <a:gd name="csY654" fmla="*/ 755248 h 868717"/>
                  <a:gd name="csX655" fmla="*/ 475170 w 602865"/>
                  <a:gd name="csY655" fmla="*/ 736080 h 868717"/>
                  <a:gd name="csX656" fmla="*/ 475162 w 602865"/>
                  <a:gd name="csY656" fmla="*/ 736083 h 868717"/>
                  <a:gd name="csX657" fmla="*/ 475508 w 602865"/>
                  <a:gd name="csY657" fmla="*/ 727917 h 868717"/>
                  <a:gd name="csX658" fmla="*/ 475230 w 602865"/>
                  <a:gd name="csY658" fmla="*/ 678232 h 868717"/>
                  <a:gd name="csX659" fmla="*/ 474469 w 602865"/>
                  <a:gd name="csY659" fmla="*/ 676917 h 868717"/>
                  <a:gd name="csX660" fmla="*/ 460829 w 602865"/>
                  <a:gd name="csY660" fmla="*/ 665291 h 868717"/>
                  <a:gd name="csX661" fmla="*/ 453766 w 602865"/>
                  <a:gd name="csY661" fmla="*/ 662176 h 868717"/>
                  <a:gd name="csX662" fmla="*/ 450097 w 602865"/>
                  <a:gd name="csY662" fmla="*/ 654495 h 868717"/>
                  <a:gd name="csX663" fmla="*/ 449890 w 602865"/>
                  <a:gd name="csY663" fmla="*/ 645568 h 868717"/>
                  <a:gd name="csX664" fmla="*/ 455430 w 602865"/>
                  <a:gd name="csY664" fmla="*/ 636503 h 868717"/>
                  <a:gd name="csX665" fmla="*/ 455427 w 602865"/>
                  <a:gd name="csY665" fmla="*/ 636503 h 868717"/>
                  <a:gd name="csX666" fmla="*/ 476962 w 602865"/>
                  <a:gd name="csY666" fmla="*/ 631866 h 868717"/>
                  <a:gd name="csX667" fmla="*/ 485965 w 602865"/>
                  <a:gd name="csY667" fmla="*/ 632489 h 868717"/>
                  <a:gd name="csX668" fmla="*/ 489566 w 602865"/>
                  <a:gd name="csY668" fmla="*/ 632627 h 868717"/>
                  <a:gd name="csX669" fmla="*/ 492405 w 602865"/>
                  <a:gd name="csY669" fmla="*/ 632695 h 868717"/>
                  <a:gd name="csX670" fmla="*/ 492473 w 602865"/>
                  <a:gd name="csY670" fmla="*/ 629512 h 868717"/>
                  <a:gd name="csX671" fmla="*/ 492473 w 602865"/>
                  <a:gd name="csY671" fmla="*/ 627297 h 868717"/>
                  <a:gd name="csX672" fmla="*/ 492680 w 602865"/>
                  <a:gd name="csY672" fmla="*/ 626604 h 868717"/>
                  <a:gd name="csX673" fmla="*/ 492541 w 602865"/>
                  <a:gd name="csY673" fmla="*/ 618577 h 868717"/>
                  <a:gd name="csX674" fmla="*/ 484300 w 602865"/>
                  <a:gd name="csY674" fmla="*/ 617539 h 868717"/>
                  <a:gd name="csX675" fmla="*/ 466714 w 602865"/>
                  <a:gd name="csY675" fmla="*/ 613456 h 868717"/>
                  <a:gd name="csX676" fmla="*/ 466576 w 602865"/>
                  <a:gd name="csY676" fmla="*/ 613459 h 868717"/>
                  <a:gd name="csX677" fmla="*/ 466092 w 602865"/>
                  <a:gd name="csY677" fmla="*/ 612975 h 868717"/>
                  <a:gd name="csX678" fmla="*/ 466024 w 602865"/>
                  <a:gd name="csY678" fmla="*/ 612975 h 868717"/>
                  <a:gd name="csX679" fmla="*/ 461868 w 602865"/>
                  <a:gd name="csY679" fmla="*/ 594913 h 868717"/>
                  <a:gd name="csX680" fmla="*/ 463323 w 602865"/>
                  <a:gd name="csY680" fmla="*/ 580034 h 868717"/>
                  <a:gd name="csX681" fmla="*/ 463530 w 602865"/>
                  <a:gd name="csY681" fmla="*/ 579827 h 868717"/>
                  <a:gd name="csX682" fmla="*/ 506529 w 602865"/>
                  <a:gd name="csY682" fmla="*/ 574568 h 868717"/>
                  <a:gd name="csX683" fmla="*/ 514492 w 602865"/>
                  <a:gd name="csY683" fmla="*/ 574983 h 868717"/>
                  <a:gd name="csX684" fmla="*/ 518023 w 602865"/>
                  <a:gd name="csY684" fmla="*/ 575122 h 868717"/>
                  <a:gd name="csX685" fmla="*/ 540458 w 602865"/>
                  <a:gd name="csY685" fmla="*/ 573529 h 868717"/>
                  <a:gd name="csX686" fmla="*/ 540665 w 602865"/>
                  <a:gd name="csY686" fmla="*/ 572836 h 868717"/>
                  <a:gd name="csX687" fmla="*/ 541633 w 602865"/>
                  <a:gd name="csY687" fmla="*/ 569308 h 868717"/>
                  <a:gd name="csX688" fmla="*/ 541633 w 602865"/>
                  <a:gd name="csY688" fmla="*/ 569311 h 868717"/>
                  <a:gd name="csX689" fmla="*/ 541701 w 602865"/>
                  <a:gd name="csY689" fmla="*/ 568479 h 868717"/>
                  <a:gd name="csX690" fmla="*/ 542047 w 602865"/>
                  <a:gd name="csY690" fmla="*/ 564812 h 868717"/>
                  <a:gd name="csX691" fmla="*/ 542047 w 602865"/>
                  <a:gd name="csY691" fmla="*/ 564674 h 868717"/>
                  <a:gd name="csX692" fmla="*/ 543708 w 602865"/>
                  <a:gd name="csY692" fmla="*/ 562668 h 868717"/>
                  <a:gd name="csX693" fmla="*/ 547239 w 602865"/>
                  <a:gd name="csY693" fmla="*/ 561422 h 868717"/>
                  <a:gd name="csX694" fmla="*/ 552017 w 602865"/>
                  <a:gd name="csY694" fmla="*/ 561216 h 868717"/>
                  <a:gd name="csX695" fmla="*/ 562265 w 602865"/>
                  <a:gd name="csY695" fmla="*/ 567859 h 868717"/>
                  <a:gd name="csX696" fmla="*/ 564896 w 602865"/>
                  <a:gd name="csY696" fmla="*/ 569936 h 868717"/>
                  <a:gd name="csX697" fmla="*/ 567735 w 602865"/>
                  <a:gd name="csY697" fmla="*/ 566475 h 868717"/>
                  <a:gd name="csX698" fmla="*/ 570990 w 602865"/>
                  <a:gd name="csY698" fmla="*/ 563293 h 868717"/>
                  <a:gd name="csX699" fmla="*/ 570990 w 602865"/>
                  <a:gd name="csY699" fmla="*/ 563290 h 868717"/>
                  <a:gd name="csX700" fmla="*/ 597856 w 602865"/>
                  <a:gd name="csY700" fmla="*/ 568549 h 868717"/>
                  <a:gd name="csX701" fmla="*/ 597233 w 602865"/>
                  <a:gd name="csY701" fmla="*/ 566889 h 868717"/>
                  <a:gd name="csX702" fmla="*/ 595640 w 602865"/>
                  <a:gd name="csY702" fmla="*/ 560729 h 868717"/>
                  <a:gd name="csX703" fmla="*/ 595642 w 602865"/>
                  <a:gd name="csY703" fmla="*/ 560729 h 868717"/>
                  <a:gd name="csX704" fmla="*/ 592942 w 602865"/>
                  <a:gd name="csY704" fmla="*/ 550487 h 868717"/>
                  <a:gd name="csX705" fmla="*/ 592942 w 602865"/>
                  <a:gd name="csY705" fmla="*/ 550004 h 868717"/>
                  <a:gd name="csX706" fmla="*/ 590796 w 602865"/>
                  <a:gd name="csY706" fmla="*/ 543776 h 868717"/>
                  <a:gd name="csX707" fmla="*/ 589134 w 602865"/>
                  <a:gd name="csY707" fmla="*/ 540316 h 868717"/>
                  <a:gd name="csX708" fmla="*/ 589134 w 602865"/>
                  <a:gd name="csY708" fmla="*/ 540316 h 868717"/>
                  <a:gd name="csX709" fmla="*/ 583594 w 602865"/>
                  <a:gd name="csY709" fmla="*/ 534295 h 868717"/>
                  <a:gd name="csX710" fmla="*/ 580063 w 602865"/>
                  <a:gd name="csY710" fmla="*/ 531112 h 868717"/>
                  <a:gd name="csX711" fmla="*/ 577708 w 602865"/>
                  <a:gd name="csY711" fmla="*/ 509522 h 868717"/>
                  <a:gd name="csX712" fmla="*/ 578263 w 602865"/>
                  <a:gd name="csY712" fmla="*/ 508968 h 868717"/>
                  <a:gd name="csX713" fmla="*/ 589827 w 602865"/>
                  <a:gd name="csY713" fmla="*/ 494850 h 868717"/>
                  <a:gd name="csX714" fmla="*/ 590659 w 602865"/>
                  <a:gd name="csY714" fmla="*/ 485230 h 868717"/>
                  <a:gd name="csX715" fmla="*/ 590659 w 602865"/>
                  <a:gd name="csY715" fmla="*/ 476233 h 868717"/>
                  <a:gd name="csX716" fmla="*/ 582419 w 602865"/>
                  <a:gd name="csY716" fmla="*/ 465991 h 868717"/>
                  <a:gd name="csX717" fmla="*/ 579511 w 602865"/>
                  <a:gd name="csY717" fmla="*/ 463499 h 868717"/>
                  <a:gd name="csX718" fmla="*/ 572309 w 602865"/>
                  <a:gd name="csY718" fmla="*/ 441354 h 868717"/>
                  <a:gd name="csX719" fmla="*/ 568085 w 602865"/>
                  <a:gd name="csY719" fmla="*/ 423224 h 868717"/>
                  <a:gd name="csX720" fmla="*/ 572309 w 602865"/>
                  <a:gd name="csY720" fmla="*/ 401495 h 868717"/>
                  <a:gd name="csX721" fmla="*/ 574939 w 602865"/>
                  <a:gd name="csY721" fmla="*/ 395197 h 868717"/>
                  <a:gd name="csX722" fmla="*/ 574939 w 602865"/>
                  <a:gd name="csY722" fmla="*/ 395205 h 868717"/>
                  <a:gd name="csX723" fmla="*/ 582903 w 602865"/>
                  <a:gd name="csY723" fmla="*/ 380326 h 868717"/>
                  <a:gd name="csX724" fmla="*/ 587333 w 602865"/>
                  <a:gd name="csY724" fmla="*/ 372506 h 868717"/>
                  <a:gd name="csX725" fmla="*/ 589479 w 602865"/>
                  <a:gd name="csY725" fmla="*/ 360396 h 868717"/>
                  <a:gd name="csX726" fmla="*/ 590725 w 602865"/>
                  <a:gd name="csY726" fmla="*/ 356175 h 868717"/>
                  <a:gd name="csX727" fmla="*/ 590725 w 602865"/>
                  <a:gd name="csY727" fmla="*/ 356037 h 868717"/>
                  <a:gd name="csX728" fmla="*/ 592803 w 602865"/>
                  <a:gd name="csY728" fmla="*/ 350916 h 868717"/>
                  <a:gd name="csX729" fmla="*/ 595920 w 602865"/>
                  <a:gd name="csY729" fmla="*/ 342405 h 868717"/>
                  <a:gd name="csX730" fmla="*/ 592251 w 602865"/>
                  <a:gd name="csY730" fmla="*/ 338322 h 868717"/>
                  <a:gd name="csX731" fmla="*/ 588372 w 602865"/>
                  <a:gd name="csY731" fmla="*/ 339290 h 868717"/>
                  <a:gd name="csX732" fmla="*/ 588370 w 602865"/>
                  <a:gd name="csY732" fmla="*/ 339293 h 868717"/>
                  <a:gd name="csX733" fmla="*/ 582207 w 602865"/>
                  <a:gd name="csY733" fmla="*/ 339708 h 868717"/>
                  <a:gd name="csX734" fmla="*/ 575282 w 602865"/>
                  <a:gd name="csY734" fmla="*/ 340747 h 868717"/>
                  <a:gd name="csX735" fmla="*/ 575146 w 602865"/>
                  <a:gd name="csY735" fmla="*/ 340744 h 868717"/>
                  <a:gd name="csX736" fmla="*/ 571061 w 602865"/>
                  <a:gd name="csY736" fmla="*/ 342750 h 868717"/>
                  <a:gd name="csX737" fmla="*/ 570922 w 602865"/>
                  <a:gd name="csY737" fmla="*/ 342750 h 868717"/>
                  <a:gd name="csX738" fmla="*/ 562475 w 602865"/>
                  <a:gd name="csY738" fmla="*/ 346833 h 868717"/>
                  <a:gd name="csX739" fmla="*/ 554166 w 602865"/>
                  <a:gd name="csY739" fmla="*/ 349739 h 868717"/>
                  <a:gd name="csX740" fmla="*/ 543156 w 602865"/>
                  <a:gd name="csY740" fmla="*/ 348146 h 868717"/>
                  <a:gd name="csX741" fmla="*/ 539139 w 602865"/>
                  <a:gd name="csY741" fmla="*/ 347178 h 868717"/>
                  <a:gd name="csX742" fmla="*/ 539071 w 602865"/>
                  <a:gd name="csY742" fmla="*/ 347181 h 868717"/>
                  <a:gd name="csX743" fmla="*/ 534086 w 602865"/>
                  <a:gd name="csY743" fmla="*/ 344827 h 868717"/>
                  <a:gd name="csX744" fmla="*/ 511444 w 602865"/>
                  <a:gd name="csY744" fmla="*/ 344827 h 868717"/>
                  <a:gd name="csX745" fmla="*/ 511305 w 602865"/>
                  <a:gd name="csY745" fmla="*/ 344827 h 868717"/>
                  <a:gd name="csX746" fmla="*/ 499879 w 602865"/>
                  <a:gd name="csY746" fmla="*/ 347042 h 868717"/>
                  <a:gd name="csX747" fmla="*/ 489008 w 602865"/>
                  <a:gd name="csY747" fmla="*/ 341021 h 868717"/>
                  <a:gd name="csX748" fmla="*/ 481600 w 602865"/>
                  <a:gd name="csY748" fmla="*/ 327803 h 868717"/>
                  <a:gd name="csX749" fmla="*/ 473914 w 602865"/>
                  <a:gd name="csY749" fmla="*/ 311611 h 868717"/>
                  <a:gd name="csX750" fmla="*/ 473916 w 602865"/>
                  <a:gd name="csY750" fmla="*/ 311611 h 868717"/>
                  <a:gd name="csX751" fmla="*/ 466092 w 602865"/>
                  <a:gd name="csY751" fmla="*/ 298393 h 868717"/>
                  <a:gd name="csX752" fmla="*/ 449819 w 602865"/>
                  <a:gd name="csY752" fmla="*/ 290295 h 868717"/>
                  <a:gd name="csX753" fmla="*/ 426348 w 602865"/>
                  <a:gd name="csY753" fmla="*/ 288496 h 868717"/>
                  <a:gd name="csX754" fmla="*/ 422956 w 602865"/>
                  <a:gd name="csY754" fmla="*/ 288841 h 868717"/>
                  <a:gd name="csX755" fmla="*/ 413747 w 602865"/>
                  <a:gd name="csY755" fmla="*/ 289948 h 868717"/>
                  <a:gd name="csX756" fmla="*/ 396022 w 602865"/>
                  <a:gd name="csY756" fmla="*/ 290986 h 868717"/>
                  <a:gd name="csX757" fmla="*/ 396020 w 602865"/>
                  <a:gd name="csY757" fmla="*/ 290991 h 868717"/>
                  <a:gd name="csX758" fmla="*/ 380580 w 602865"/>
                  <a:gd name="csY758" fmla="*/ 285870 h 868717"/>
                  <a:gd name="csX759" fmla="*/ 367008 w 602865"/>
                  <a:gd name="csY759" fmla="*/ 278189 h 868717"/>
                  <a:gd name="csX760" fmla="*/ 358906 w 602865"/>
                  <a:gd name="csY760" fmla="*/ 271200 h 868717"/>
                  <a:gd name="csX761" fmla="*/ 351081 w 602865"/>
                  <a:gd name="csY761" fmla="*/ 262135 h 868717"/>
                  <a:gd name="csX762" fmla="*/ 351774 w 602865"/>
                  <a:gd name="csY762" fmla="*/ 253970 h 868717"/>
                  <a:gd name="csX763" fmla="*/ 349697 w 602865"/>
                  <a:gd name="csY763" fmla="*/ 220132 h 868717"/>
                  <a:gd name="csX764" fmla="*/ 339726 w 602865"/>
                  <a:gd name="csY764" fmla="*/ 206707 h 868717"/>
                  <a:gd name="csX765" fmla="*/ 331695 w 602865"/>
                  <a:gd name="csY765" fmla="*/ 183662 h 868717"/>
                  <a:gd name="csX766" fmla="*/ 330378 w 602865"/>
                  <a:gd name="csY766" fmla="*/ 178403 h 868717"/>
                  <a:gd name="csX767" fmla="*/ 325877 w 602865"/>
                  <a:gd name="csY767" fmla="*/ 174320 h 868717"/>
                  <a:gd name="csX768" fmla="*/ 321098 w 602865"/>
                  <a:gd name="csY768" fmla="*/ 172936 h 868717"/>
                  <a:gd name="csX769" fmla="*/ 321101 w 602865"/>
                  <a:gd name="csY769" fmla="*/ 172936 h 868717"/>
                  <a:gd name="csX770" fmla="*/ 320201 w 602865"/>
                  <a:gd name="csY770" fmla="*/ 173005 h 868717"/>
                  <a:gd name="csX771" fmla="*/ 320201 w 602865"/>
                  <a:gd name="csY771" fmla="*/ 173005 h 868717"/>
                  <a:gd name="csX772" fmla="*/ 312722 w 602865"/>
                  <a:gd name="csY772" fmla="*/ 174733 h 868717"/>
                  <a:gd name="csX773" fmla="*/ 309537 w 602865"/>
                  <a:gd name="csY773" fmla="*/ 172657 h 868717"/>
                  <a:gd name="csX774" fmla="*/ 309537 w 602865"/>
                  <a:gd name="csY774" fmla="*/ 172518 h 868717"/>
                  <a:gd name="csX775" fmla="*/ 308220 w 602865"/>
                  <a:gd name="csY775" fmla="*/ 169751 h 868717"/>
                  <a:gd name="csX776" fmla="*/ 308982 w 602865"/>
                  <a:gd name="csY776" fmla="*/ 164562 h 868717"/>
                  <a:gd name="csX777" fmla="*/ 317084 w 602865"/>
                  <a:gd name="csY777" fmla="*/ 149547 h 868717"/>
                  <a:gd name="csX778" fmla="*/ 319230 w 602865"/>
                  <a:gd name="csY778" fmla="*/ 144287 h 868717"/>
                  <a:gd name="csX779" fmla="*/ 320824 w 602865"/>
                  <a:gd name="csY779" fmla="*/ 139789 h 868717"/>
                  <a:gd name="csX780" fmla="*/ 326571 w 602865"/>
                  <a:gd name="csY780" fmla="*/ 130517 h 868717"/>
                  <a:gd name="csX781" fmla="*/ 329617 w 602865"/>
                  <a:gd name="csY781" fmla="*/ 124842 h 868717"/>
                  <a:gd name="csX782" fmla="*/ 330101 w 602865"/>
                  <a:gd name="csY782" fmla="*/ 124358 h 868717"/>
                  <a:gd name="csX783" fmla="*/ 330101 w 602865"/>
                  <a:gd name="csY783" fmla="*/ 124219 h 868717"/>
                  <a:gd name="csX784" fmla="*/ 334879 w 602865"/>
                  <a:gd name="csY784" fmla="*/ 111971 h 868717"/>
                  <a:gd name="csX785" fmla="*/ 344020 w 602865"/>
                  <a:gd name="csY785" fmla="*/ 94464 h 868717"/>
                  <a:gd name="csX786" fmla="*/ 355860 w 602865"/>
                  <a:gd name="csY786" fmla="*/ 81661 h 868717"/>
                  <a:gd name="csX787" fmla="*/ 362991 w 602865"/>
                  <a:gd name="csY787" fmla="*/ 76263 h 868717"/>
                  <a:gd name="csX788" fmla="*/ 378502 w 602865"/>
                  <a:gd name="csY788" fmla="*/ 59587 h 868717"/>
                  <a:gd name="csX789" fmla="*/ 389095 w 602865"/>
                  <a:gd name="csY789" fmla="*/ 46094 h 868717"/>
                  <a:gd name="csX790" fmla="*/ 389095 w 602865"/>
                  <a:gd name="csY790" fmla="*/ 46094 h 868717"/>
                  <a:gd name="csX791" fmla="*/ 400796 w 602865"/>
                  <a:gd name="csY791" fmla="*/ 35784 h 868717"/>
                  <a:gd name="csX792" fmla="*/ 413606 w 602865"/>
                  <a:gd name="csY792" fmla="*/ 33085 h 868717"/>
                  <a:gd name="csX793" fmla="*/ 414713 w 602865"/>
                  <a:gd name="csY793" fmla="*/ 34053 h 868717"/>
                  <a:gd name="csX794" fmla="*/ 414715 w 602865"/>
                  <a:gd name="csY794" fmla="*/ 34053 h 868717"/>
                  <a:gd name="csX795" fmla="*/ 414783 w 602865"/>
                  <a:gd name="csY795" fmla="*/ 33498 h 868717"/>
                  <a:gd name="csX796" fmla="*/ 415961 w 602865"/>
                  <a:gd name="csY796" fmla="*/ 769850 h 868717"/>
                  <a:gd name="csX797" fmla="*/ 415961 w 602865"/>
                  <a:gd name="csY797" fmla="*/ 769850 h 868717"/>
                  <a:gd name="csX798" fmla="*/ 415961 w 602865"/>
                  <a:gd name="csY798" fmla="*/ 769989 h 868717"/>
                  <a:gd name="csX799" fmla="*/ 416032 w 602865"/>
                  <a:gd name="csY799" fmla="*/ 769989 h 868717"/>
                  <a:gd name="csX800" fmla="*/ 416032 w 602865"/>
                  <a:gd name="csY800" fmla="*/ 769850 h 868717"/>
                  <a:gd name="csX801" fmla="*/ 416032 w 602865"/>
                  <a:gd name="csY801" fmla="*/ 769850 h 868717"/>
                  <a:gd name="csX802" fmla="*/ 415961 w 602865"/>
                  <a:gd name="csY802" fmla="*/ 769850 h 8687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  <a:cxn ang="0">
                    <a:pos x="csX577" y="csY577"/>
                  </a:cxn>
                  <a:cxn ang="0">
                    <a:pos x="csX578" y="csY578"/>
                  </a:cxn>
                  <a:cxn ang="0">
                    <a:pos x="csX579" y="csY579"/>
                  </a:cxn>
                  <a:cxn ang="0">
                    <a:pos x="csX580" y="csY580"/>
                  </a:cxn>
                  <a:cxn ang="0">
                    <a:pos x="csX581" y="csY581"/>
                  </a:cxn>
                  <a:cxn ang="0">
                    <a:pos x="csX582" y="csY582"/>
                  </a:cxn>
                  <a:cxn ang="0">
                    <a:pos x="csX583" y="csY583"/>
                  </a:cxn>
                  <a:cxn ang="0">
                    <a:pos x="csX584" y="csY584"/>
                  </a:cxn>
                  <a:cxn ang="0">
                    <a:pos x="csX585" y="csY585"/>
                  </a:cxn>
                  <a:cxn ang="0">
                    <a:pos x="csX586" y="csY586"/>
                  </a:cxn>
                  <a:cxn ang="0">
                    <a:pos x="csX587" y="csY587"/>
                  </a:cxn>
                  <a:cxn ang="0">
                    <a:pos x="csX588" y="csY588"/>
                  </a:cxn>
                  <a:cxn ang="0">
                    <a:pos x="csX589" y="csY589"/>
                  </a:cxn>
                  <a:cxn ang="0">
                    <a:pos x="csX590" y="csY590"/>
                  </a:cxn>
                  <a:cxn ang="0">
                    <a:pos x="csX591" y="csY591"/>
                  </a:cxn>
                  <a:cxn ang="0">
                    <a:pos x="csX592" y="csY592"/>
                  </a:cxn>
                  <a:cxn ang="0">
                    <a:pos x="csX593" y="csY593"/>
                  </a:cxn>
                  <a:cxn ang="0">
                    <a:pos x="csX594" y="csY594"/>
                  </a:cxn>
                  <a:cxn ang="0">
                    <a:pos x="csX595" y="csY595"/>
                  </a:cxn>
                  <a:cxn ang="0">
                    <a:pos x="csX596" y="csY596"/>
                  </a:cxn>
                  <a:cxn ang="0">
                    <a:pos x="csX597" y="csY597"/>
                  </a:cxn>
                  <a:cxn ang="0">
                    <a:pos x="csX598" y="csY598"/>
                  </a:cxn>
                  <a:cxn ang="0">
                    <a:pos x="csX599" y="csY599"/>
                  </a:cxn>
                  <a:cxn ang="0">
                    <a:pos x="csX600" y="csY600"/>
                  </a:cxn>
                  <a:cxn ang="0">
                    <a:pos x="csX601" y="csY601"/>
                  </a:cxn>
                  <a:cxn ang="0">
                    <a:pos x="csX602" y="csY602"/>
                  </a:cxn>
                  <a:cxn ang="0">
                    <a:pos x="csX603" y="csY603"/>
                  </a:cxn>
                  <a:cxn ang="0">
                    <a:pos x="csX604" y="csY604"/>
                  </a:cxn>
                  <a:cxn ang="0">
                    <a:pos x="csX605" y="csY605"/>
                  </a:cxn>
                  <a:cxn ang="0">
                    <a:pos x="csX606" y="csY606"/>
                  </a:cxn>
                  <a:cxn ang="0">
                    <a:pos x="csX607" y="csY607"/>
                  </a:cxn>
                  <a:cxn ang="0">
                    <a:pos x="csX608" y="csY608"/>
                  </a:cxn>
                  <a:cxn ang="0">
                    <a:pos x="csX609" y="csY609"/>
                  </a:cxn>
                  <a:cxn ang="0">
                    <a:pos x="csX610" y="csY610"/>
                  </a:cxn>
                  <a:cxn ang="0">
                    <a:pos x="csX611" y="csY611"/>
                  </a:cxn>
                  <a:cxn ang="0">
                    <a:pos x="csX612" y="csY612"/>
                  </a:cxn>
                  <a:cxn ang="0">
                    <a:pos x="csX613" y="csY613"/>
                  </a:cxn>
                  <a:cxn ang="0">
                    <a:pos x="csX614" y="csY614"/>
                  </a:cxn>
                  <a:cxn ang="0">
                    <a:pos x="csX615" y="csY615"/>
                  </a:cxn>
                  <a:cxn ang="0">
                    <a:pos x="csX616" y="csY616"/>
                  </a:cxn>
                  <a:cxn ang="0">
                    <a:pos x="csX617" y="csY617"/>
                  </a:cxn>
                  <a:cxn ang="0">
                    <a:pos x="csX618" y="csY618"/>
                  </a:cxn>
                  <a:cxn ang="0">
                    <a:pos x="csX619" y="csY619"/>
                  </a:cxn>
                  <a:cxn ang="0">
                    <a:pos x="csX620" y="csY620"/>
                  </a:cxn>
                  <a:cxn ang="0">
                    <a:pos x="csX621" y="csY621"/>
                  </a:cxn>
                  <a:cxn ang="0">
                    <a:pos x="csX622" y="csY622"/>
                  </a:cxn>
                  <a:cxn ang="0">
                    <a:pos x="csX623" y="csY623"/>
                  </a:cxn>
                  <a:cxn ang="0">
                    <a:pos x="csX624" y="csY624"/>
                  </a:cxn>
                  <a:cxn ang="0">
                    <a:pos x="csX625" y="csY625"/>
                  </a:cxn>
                  <a:cxn ang="0">
                    <a:pos x="csX626" y="csY626"/>
                  </a:cxn>
                  <a:cxn ang="0">
                    <a:pos x="csX627" y="csY627"/>
                  </a:cxn>
                  <a:cxn ang="0">
                    <a:pos x="csX628" y="csY628"/>
                  </a:cxn>
                  <a:cxn ang="0">
                    <a:pos x="csX629" y="csY629"/>
                  </a:cxn>
                  <a:cxn ang="0">
                    <a:pos x="csX630" y="csY630"/>
                  </a:cxn>
                  <a:cxn ang="0">
                    <a:pos x="csX631" y="csY631"/>
                  </a:cxn>
                  <a:cxn ang="0">
                    <a:pos x="csX632" y="csY632"/>
                  </a:cxn>
                  <a:cxn ang="0">
                    <a:pos x="csX633" y="csY633"/>
                  </a:cxn>
                  <a:cxn ang="0">
                    <a:pos x="csX634" y="csY634"/>
                  </a:cxn>
                  <a:cxn ang="0">
                    <a:pos x="csX635" y="csY635"/>
                  </a:cxn>
                  <a:cxn ang="0">
                    <a:pos x="csX636" y="csY636"/>
                  </a:cxn>
                  <a:cxn ang="0">
                    <a:pos x="csX637" y="csY637"/>
                  </a:cxn>
                  <a:cxn ang="0">
                    <a:pos x="csX638" y="csY638"/>
                  </a:cxn>
                  <a:cxn ang="0">
                    <a:pos x="csX639" y="csY639"/>
                  </a:cxn>
                  <a:cxn ang="0">
                    <a:pos x="csX640" y="csY640"/>
                  </a:cxn>
                  <a:cxn ang="0">
                    <a:pos x="csX641" y="csY641"/>
                  </a:cxn>
                  <a:cxn ang="0">
                    <a:pos x="csX642" y="csY642"/>
                  </a:cxn>
                  <a:cxn ang="0">
                    <a:pos x="csX643" y="csY643"/>
                  </a:cxn>
                  <a:cxn ang="0">
                    <a:pos x="csX644" y="csY644"/>
                  </a:cxn>
                  <a:cxn ang="0">
                    <a:pos x="csX645" y="csY645"/>
                  </a:cxn>
                  <a:cxn ang="0">
                    <a:pos x="csX646" y="csY646"/>
                  </a:cxn>
                  <a:cxn ang="0">
                    <a:pos x="csX647" y="csY647"/>
                  </a:cxn>
                  <a:cxn ang="0">
                    <a:pos x="csX648" y="csY648"/>
                  </a:cxn>
                  <a:cxn ang="0">
                    <a:pos x="csX649" y="csY649"/>
                  </a:cxn>
                  <a:cxn ang="0">
                    <a:pos x="csX650" y="csY650"/>
                  </a:cxn>
                  <a:cxn ang="0">
                    <a:pos x="csX651" y="csY651"/>
                  </a:cxn>
                  <a:cxn ang="0">
                    <a:pos x="csX652" y="csY652"/>
                  </a:cxn>
                  <a:cxn ang="0">
                    <a:pos x="csX653" y="csY653"/>
                  </a:cxn>
                  <a:cxn ang="0">
                    <a:pos x="csX654" y="csY654"/>
                  </a:cxn>
                  <a:cxn ang="0">
                    <a:pos x="csX655" y="csY655"/>
                  </a:cxn>
                  <a:cxn ang="0">
                    <a:pos x="csX656" y="csY656"/>
                  </a:cxn>
                  <a:cxn ang="0">
                    <a:pos x="csX657" y="csY657"/>
                  </a:cxn>
                  <a:cxn ang="0">
                    <a:pos x="csX658" y="csY658"/>
                  </a:cxn>
                  <a:cxn ang="0">
                    <a:pos x="csX659" y="csY659"/>
                  </a:cxn>
                  <a:cxn ang="0">
                    <a:pos x="csX660" y="csY660"/>
                  </a:cxn>
                  <a:cxn ang="0">
                    <a:pos x="csX661" y="csY661"/>
                  </a:cxn>
                  <a:cxn ang="0">
                    <a:pos x="csX662" y="csY662"/>
                  </a:cxn>
                  <a:cxn ang="0">
                    <a:pos x="csX663" y="csY663"/>
                  </a:cxn>
                  <a:cxn ang="0">
                    <a:pos x="csX664" y="csY664"/>
                  </a:cxn>
                  <a:cxn ang="0">
                    <a:pos x="csX665" y="csY665"/>
                  </a:cxn>
                  <a:cxn ang="0">
                    <a:pos x="csX666" y="csY666"/>
                  </a:cxn>
                  <a:cxn ang="0">
                    <a:pos x="csX667" y="csY667"/>
                  </a:cxn>
                  <a:cxn ang="0">
                    <a:pos x="csX668" y="csY668"/>
                  </a:cxn>
                  <a:cxn ang="0">
                    <a:pos x="csX669" y="csY669"/>
                  </a:cxn>
                  <a:cxn ang="0">
                    <a:pos x="csX670" y="csY670"/>
                  </a:cxn>
                  <a:cxn ang="0">
                    <a:pos x="csX671" y="csY671"/>
                  </a:cxn>
                  <a:cxn ang="0">
                    <a:pos x="csX672" y="csY672"/>
                  </a:cxn>
                  <a:cxn ang="0">
                    <a:pos x="csX673" y="csY673"/>
                  </a:cxn>
                  <a:cxn ang="0">
                    <a:pos x="csX674" y="csY674"/>
                  </a:cxn>
                  <a:cxn ang="0">
                    <a:pos x="csX675" y="csY675"/>
                  </a:cxn>
                  <a:cxn ang="0">
                    <a:pos x="csX676" y="csY676"/>
                  </a:cxn>
                  <a:cxn ang="0">
                    <a:pos x="csX677" y="csY677"/>
                  </a:cxn>
                  <a:cxn ang="0">
                    <a:pos x="csX678" y="csY678"/>
                  </a:cxn>
                  <a:cxn ang="0">
                    <a:pos x="csX679" y="csY679"/>
                  </a:cxn>
                  <a:cxn ang="0">
                    <a:pos x="csX680" y="csY680"/>
                  </a:cxn>
                  <a:cxn ang="0">
                    <a:pos x="csX681" y="csY681"/>
                  </a:cxn>
                  <a:cxn ang="0">
                    <a:pos x="csX682" y="csY682"/>
                  </a:cxn>
                  <a:cxn ang="0">
                    <a:pos x="csX683" y="csY683"/>
                  </a:cxn>
                  <a:cxn ang="0">
                    <a:pos x="csX684" y="csY684"/>
                  </a:cxn>
                  <a:cxn ang="0">
                    <a:pos x="csX685" y="csY685"/>
                  </a:cxn>
                  <a:cxn ang="0">
                    <a:pos x="csX686" y="csY686"/>
                  </a:cxn>
                  <a:cxn ang="0">
                    <a:pos x="csX687" y="csY687"/>
                  </a:cxn>
                  <a:cxn ang="0">
                    <a:pos x="csX688" y="csY688"/>
                  </a:cxn>
                  <a:cxn ang="0">
                    <a:pos x="csX689" y="csY689"/>
                  </a:cxn>
                  <a:cxn ang="0">
                    <a:pos x="csX690" y="csY690"/>
                  </a:cxn>
                  <a:cxn ang="0">
                    <a:pos x="csX691" y="csY691"/>
                  </a:cxn>
                  <a:cxn ang="0">
                    <a:pos x="csX692" y="csY692"/>
                  </a:cxn>
                  <a:cxn ang="0">
                    <a:pos x="csX693" y="csY693"/>
                  </a:cxn>
                  <a:cxn ang="0">
                    <a:pos x="csX694" y="csY694"/>
                  </a:cxn>
                  <a:cxn ang="0">
                    <a:pos x="csX695" y="csY695"/>
                  </a:cxn>
                  <a:cxn ang="0">
                    <a:pos x="csX696" y="csY696"/>
                  </a:cxn>
                  <a:cxn ang="0">
                    <a:pos x="csX697" y="csY697"/>
                  </a:cxn>
                  <a:cxn ang="0">
                    <a:pos x="csX698" y="csY698"/>
                  </a:cxn>
                  <a:cxn ang="0">
                    <a:pos x="csX699" y="csY699"/>
                  </a:cxn>
                  <a:cxn ang="0">
                    <a:pos x="csX700" y="csY700"/>
                  </a:cxn>
                  <a:cxn ang="0">
                    <a:pos x="csX701" y="csY701"/>
                  </a:cxn>
                  <a:cxn ang="0">
                    <a:pos x="csX702" y="csY702"/>
                  </a:cxn>
                  <a:cxn ang="0">
                    <a:pos x="csX703" y="csY703"/>
                  </a:cxn>
                  <a:cxn ang="0">
                    <a:pos x="csX704" y="csY704"/>
                  </a:cxn>
                  <a:cxn ang="0">
                    <a:pos x="csX705" y="csY705"/>
                  </a:cxn>
                  <a:cxn ang="0">
                    <a:pos x="csX706" y="csY706"/>
                  </a:cxn>
                  <a:cxn ang="0">
                    <a:pos x="csX707" y="csY707"/>
                  </a:cxn>
                  <a:cxn ang="0">
                    <a:pos x="csX708" y="csY708"/>
                  </a:cxn>
                  <a:cxn ang="0">
                    <a:pos x="csX709" y="csY709"/>
                  </a:cxn>
                  <a:cxn ang="0">
                    <a:pos x="csX710" y="csY710"/>
                  </a:cxn>
                  <a:cxn ang="0">
                    <a:pos x="csX711" y="csY711"/>
                  </a:cxn>
                  <a:cxn ang="0">
                    <a:pos x="csX712" y="csY712"/>
                  </a:cxn>
                  <a:cxn ang="0">
                    <a:pos x="csX713" y="csY713"/>
                  </a:cxn>
                  <a:cxn ang="0">
                    <a:pos x="csX714" y="csY714"/>
                  </a:cxn>
                  <a:cxn ang="0">
                    <a:pos x="csX715" y="csY715"/>
                  </a:cxn>
                  <a:cxn ang="0">
                    <a:pos x="csX716" y="csY716"/>
                  </a:cxn>
                  <a:cxn ang="0">
                    <a:pos x="csX717" y="csY717"/>
                  </a:cxn>
                  <a:cxn ang="0">
                    <a:pos x="csX718" y="csY718"/>
                  </a:cxn>
                  <a:cxn ang="0">
                    <a:pos x="csX719" y="csY719"/>
                  </a:cxn>
                  <a:cxn ang="0">
                    <a:pos x="csX720" y="csY720"/>
                  </a:cxn>
                  <a:cxn ang="0">
                    <a:pos x="csX721" y="csY721"/>
                  </a:cxn>
                  <a:cxn ang="0">
                    <a:pos x="csX722" y="csY722"/>
                  </a:cxn>
                  <a:cxn ang="0">
                    <a:pos x="csX723" y="csY723"/>
                  </a:cxn>
                  <a:cxn ang="0">
                    <a:pos x="csX724" y="csY724"/>
                  </a:cxn>
                  <a:cxn ang="0">
                    <a:pos x="csX725" y="csY725"/>
                  </a:cxn>
                  <a:cxn ang="0">
                    <a:pos x="csX726" y="csY726"/>
                  </a:cxn>
                  <a:cxn ang="0">
                    <a:pos x="csX727" y="csY727"/>
                  </a:cxn>
                  <a:cxn ang="0">
                    <a:pos x="csX728" y="csY728"/>
                  </a:cxn>
                  <a:cxn ang="0">
                    <a:pos x="csX729" y="csY729"/>
                  </a:cxn>
                  <a:cxn ang="0">
                    <a:pos x="csX730" y="csY730"/>
                  </a:cxn>
                  <a:cxn ang="0">
                    <a:pos x="csX731" y="csY731"/>
                  </a:cxn>
                  <a:cxn ang="0">
                    <a:pos x="csX732" y="csY732"/>
                  </a:cxn>
                  <a:cxn ang="0">
                    <a:pos x="csX733" y="csY733"/>
                  </a:cxn>
                  <a:cxn ang="0">
                    <a:pos x="csX734" y="csY734"/>
                  </a:cxn>
                  <a:cxn ang="0">
                    <a:pos x="csX735" y="csY735"/>
                  </a:cxn>
                  <a:cxn ang="0">
                    <a:pos x="csX736" y="csY736"/>
                  </a:cxn>
                  <a:cxn ang="0">
                    <a:pos x="csX737" y="csY737"/>
                  </a:cxn>
                  <a:cxn ang="0">
                    <a:pos x="csX738" y="csY738"/>
                  </a:cxn>
                  <a:cxn ang="0">
                    <a:pos x="csX739" y="csY739"/>
                  </a:cxn>
                  <a:cxn ang="0">
                    <a:pos x="csX740" y="csY740"/>
                  </a:cxn>
                  <a:cxn ang="0">
                    <a:pos x="csX741" y="csY741"/>
                  </a:cxn>
                  <a:cxn ang="0">
                    <a:pos x="csX742" y="csY742"/>
                  </a:cxn>
                  <a:cxn ang="0">
                    <a:pos x="csX743" y="csY743"/>
                  </a:cxn>
                  <a:cxn ang="0">
                    <a:pos x="csX744" y="csY744"/>
                  </a:cxn>
                  <a:cxn ang="0">
                    <a:pos x="csX745" y="csY745"/>
                  </a:cxn>
                  <a:cxn ang="0">
                    <a:pos x="csX746" y="csY746"/>
                  </a:cxn>
                  <a:cxn ang="0">
                    <a:pos x="csX747" y="csY747"/>
                  </a:cxn>
                  <a:cxn ang="0">
                    <a:pos x="csX748" y="csY748"/>
                  </a:cxn>
                  <a:cxn ang="0">
                    <a:pos x="csX749" y="csY749"/>
                  </a:cxn>
                  <a:cxn ang="0">
                    <a:pos x="csX750" y="csY750"/>
                  </a:cxn>
                  <a:cxn ang="0">
                    <a:pos x="csX751" y="csY751"/>
                  </a:cxn>
                  <a:cxn ang="0">
                    <a:pos x="csX752" y="csY752"/>
                  </a:cxn>
                  <a:cxn ang="0">
                    <a:pos x="csX753" y="csY753"/>
                  </a:cxn>
                  <a:cxn ang="0">
                    <a:pos x="csX754" y="csY754"/>
                  </a:cxn>
                  <a:cxn ang="0">
                    <a:pos x="csX755" y="csY755"/>
                  </a:cxn>
                  <a:cxn ang="0">
                    <a:pos x="csX756" y="csY756"/>
                  </a:cxn>
                  <a:cxn ang="0">
                    <a:pos x="csX757" y="csY757"/>
                  </a:cxn>
                  <a:cxn ang="0">
                    <a:pos x="csX758" y="csY758"/>
                  </a:cxn>
                  <a:cxn ang="0">
                    <a:pos x="csX759" y="csY759"/>
                  </a:cxn>
                  <a:cxn ang="0">
                    <a:pos x="csX760" y="csY760"/>
                  </a:cxn>
                  <a:cxn ang="0">
                    <a:pos x="csX761" y="csY761"/>
                  </a:cxn>
                  <a:cxn ang="0">
                    <a:pos x="csX762" y="csY762"/>
                  </a:cxn>
                  <a:cxn ang="0">
                    <a:pos x="csX763" y="csY763"/>
                  </a:cxn>
                  <a:cxn ang="0">
                    <a:pos x="csX764" y="csY764"/>
                  </a:cxn>
                  <a:cxn ang="0">
                    <a:pos x="csX765" y="csY765"/>
                  </a:cxn>
                  <a:cxn ang="0">
                    <a:pos x="csX766" y="csY766"/>
                  </a:cxn>
                  <a:cxn ang="0">
                    <a:pos x="csX767" y="csY767"/>
                  </a:cxn>
                  <a:cxn ang="0">
                    <a:pos x="csX768" y="csY768"/>
                  </a:cxn>
                  <a:cxn ang="0">
                    <a:pos x="csX769" y="csY769"/>
                  </a:cxn>
                  <a:cxn ang="0">
                    <a:pos x="csX770" y="csY770"/>
                  </a:cxn>
                  <a:cxn ang="0">
                    <a:pos x="csX771" y="csY771"/>
                  </a:cxn>
                  <a:cxn ang="0">
                    <a:pos x="csX772" y="csY772"/>
                  </a:cxn>
                  <a:cxn ang="0">
                    <a:pos x="csX773" y="csY773"/>
                  </a:cxn>
                  <a:cxn ang="0">
                    <a:pos x="csX774" y="csY774"/>
                  </a:cxn>
                  <a:cxn ang="0">
                    <a:pos x="csX775" y="csY775"/>
                  </a:cxn>
                  <a:cxn ang="0">
                    <a:pos x="csX776" y="csY776"/>
                  </a:cxn>
                  <a:cxn ang="0">
                    <a:pos x="csX777" y="csY777"/>
                  </a:cxn>
                  <a:cxn ang="0">
                    <a:pos x="csX778" y="csY778"/>
                  </a:cxn>
                  <a:cxn ang="0">
                    <a:pos x="csX779" y="csY779"/>
                  </a:cxn>
                  <a:cxn ang="0">
                    <a:pos x="csX780" y="csY780"/>
                  </a:cxn>
                  <a:cxn ang="0">
                    <a:pos x="csX781" y="csY781"/>
                  </a:cxn>
                  <a:cxn ang="0">
                    <a:pos x="csX782" y="csY782"/>
                  </a:cxn>
                  <a:cxn ang="0">
                    <a:pos x="csX783" y="csY783"/>
                  </a:cxn>
                  <a:cxn ang="0">
                    <a:pos x="csX784" y="csY784"/>
                  </a:cxn>
                  <a:cxn ang="0">
                    <a:pos x="csX785" y="csY785"/>
                  </a:cxn>
                  <a:cxn ang="0">
                    <a:pos x="csX786" y="csY786"/>
                  </a:cxn>
                  <a:cxn ang="0">
                    <a:pos x="csX787" y="csY787"/>
                  </a:cxn>
                  <a:cxn ang="0">
                    <a:pos x="csX788" y="csY788"/>
                  </a:cxn>
                  <a:cxn ang="0">
                    <a:pos x="csX789" y="csY789"/>
                  </a:cxn>
                  <a:cxn ang="0">
                    <a:pos x="csX790" y="csY790"/>
                  </a:cxn>
                  <a:cxn ang="0">
                    <a:pos x="csX791" y="csY791"/>
                  </a:cxn>
                  <a:cxn ang="0">
                    <a:pos x="csX792" y="csY792"/>
                  </a:cxn>
                  <a:cxn ang="0">
                    <a:pos x="csX793" y="csY793"/>
                  </a:cxn>
                  <a:cxn ang="0">
                    <a:pos x="csX794" y="csY794"/>
                  </a:cxn>
                  <a:cxn ang="0">
                    <a:pos x="csX795" y="csY795"/>
                  </a:cxn>
                  <a:cxn ang="0">
                    <a:pos x="csX796" y="csY796"/>
                  </a:cxn>
                  <a:cxn ang="0">
                    <a:pos x="csX797" y="csY797"/>
                  </a:cxn>
                  <a:cxn ang="0">
                    <a:pos x="csX798" y="csY798"/>
                  </a:cxn>
                  <a:cxn ang="0">
                    <a:pos x="csX799" y="csY799"/>
                  </a:cxn>
                  <a:cxn ang="0">
                    <a:pos x="csX800" y="csY800"/>
                  </a:cxn>
                  <a:cxn ang="0">
                    <a:pos x="csX801" y="csY801"/>
                  </a:cxn>
                  <a:cxn ang="0">
                    <a:pos x="csX802" y="csY802"/>
                  </a:cxn>
                </a:cxnLst>
                <a:rect l="l" t="t" r="r" b="b"/>
                <a:pathLst>
                  <a:path w="602865" h="868717">
                    <a:moveTo>
                      <a:pt x="416170" y="36958"/>
                    </a:moveTo>
                    <a:cubicBezTo>
                      <a:pt x="415202" y="37442"/>
                      <a:pt x="414302" y="37790"/>
                      <a:pt x="413470" y="38065"/>
                    </a:cubicBezTo>
                    <a:cubicBezTo>
                      <a:pt x="413192" y="38133"/>
                      <a:pt x="412847" y="38203"/>
                      <a:pt x="412501" y="38133"/>
                    </a:cubicBezTo>
                    <a:cubicBezTo>
                      <a:pt x="411394" y="37994"/>
                      <a:pt x="410633" y="37094"/>
                      <a:pt x="410840" y="36056"/>
                    </a:cubicBezTo>
                    <a:lnTo>
                      <a:pt x="410840" y="35711"/>
                    </a:lnTo>
                    <a:cubicBezTo>
                      <a:pt x="408762" y="35711"/>
                      <a:pt x="405854" y="36749"/>
                      <a:pt x="402947" y="38339"/>
                    </a:cubicBezTo>
                    <a:cubicBezTo>
                      <a:pt x="398446" y="40832"/>
                      <a:pt x="394222" y="44428"/>
                      <a:pt x="392769" y="47127"/>
                    </a:cubicBezTo>
                    <a:cubicBezTo>
                      <a:pt x="391453" y="49620"/>
                      <a:pt x="386816" y="55363"/>
                      <a:pt x="381692" y="61245"/>
                    </a:cubicBezTo>
                    <a:cubicBezTo>
                      <a:pt x="375599" y="68304"/>
                      <a:pt x="368675" y="75708"/>
                      <a:pt x="365768" y="78269"/>
                    </a:cubicBezTo>
                    <a:lnTo>
                      <a:pt x="365762" y="78272"/>
                    </a:lnTo>
                    <a:cubicBezTo>
                      <a:pt x="362439" y="81177"/>
                      <a:pt x="360154" y="82699"/>
                      <a:pt x="358215" y="84015"/>
                    </a:cubicBezTo>
                    <a:cubicBezTo>
                      <a:pt x="354753" y="86298"/>
                      <a:pt x="352607" y="87752"/>
                      <a:pt x="347483" y="95779"/>
                    </a:cubicBezTo>
                    <a:cubicBezTo>
                      <a:pt x="345753" y="98408"/>
                      <a:pt x="341804" y="106021"/>
                      <a:pt x="338619" y="112871"/>
                    </a:cubicBezTo>
                    <a:cubicBezTo>
                      <a:pt x="336264" y="117853"/>
                      <a:pt x="334395" y="122420"/>
                      <a:pt x="334189" y="124151"/>
                    </a:cubicBezTo>
                    <a:lnTo>
                      <a:pt x="334189" y="124151"/>
                    </a:lnTo>
                    <a:cubicBezTo>
                      <a:pt x="334189" y="124635"/>
                      <a:pt x="333772" y="125257"/>
                      <a:pt x="333288" y="126089"/>
                    </a:cubicBezTo>
                    <a:cubicBezTo>
                      <a:pt x="332320" y="127750"/>
                      <a:pt x="330726" y="130588"/>
                      <a:pt x="330310" y="131555"/>
                    </a:cubicBezTo>
                    <a:cubicBezTo>
                      <a:pt x="330242" y="131833"/>
                      <a:pt x="330103" y="132039"/>
                      <a:pt x="329826" y="132248"/>
                    </a:cubicBezTo>
                    <a:cubicBezTo>
                      <a:pt x="326087" y="135847"/>
                      <a:pt x="325534" y="137647"/>
                      <a:pt x="324702" y="140346"/>
                    </a:cubicBezTo>
                    <a:cubicBezTo>
                      <a:pt x="324286" y="141661"/>
                      <a:pt x="323802" y="143184"/>
                      <a:pt x="322972" y="145190"/>
                    </a:cubicBezTo>
                    <a:cubicBezTo>
                      <a:pt x="322211" y="146918"/>
                      <a:pt x="321517" y="148650"/>
                      <a:pt x="320826" y="150311"/>
                    </a:cubicBezTo>
                    <a:cubicBezTo>
                      <a:pt x="318680" y="155709"/>
                      <a:pt x="316809" y="160414"/>
                      <a:pt x="312172" y="166225"/>
                    </a:cubicBezTo>
                    <a:lnTo>
                      <a:pt x="312169" y="166223"/>
                    </a:lnTo>
                    <a:cubicBezTo>
                      <a:pt x="312169" y="166223"/>
                      <a:pt x="311892" y="167538"/>
                      <a:pt x="312169" y="168645"/>
                    </a:cubicBezTo>
                    <a:cubicBezTo>
                      <a:pt x="312308" y="169199"/>
                      <a:pt x="312447" y="169683"/>
                      <a:pt x="312792" y="170099"/>
                    </a:cubicBezTo>
                    <a:lnTo>
                      <a:pt x="312792" y="170099"/>
                    </a:lnTo>
                    <a:cubicBezTo>
                      <a:pt x="312999" y="170515"/>
                      <a:pt x="313347" y="170721"/>
                      <a:pt x="313760" y="170792"/>
                    </a:cubicBezTo>
                    <a:cubicBezTo>
                      <a:pt x="314661" y="170998"/>
                      <a:pt x="315977" y="170724"/>
                      <a:pt x="318052" y="169547"/>
                    </a:cubicBezTo>
                    <a:cubicBezTo>
                      <a:pt x="318814" y="169063"/>
                      <a:pt x="319992" y="168854"/>
                      <a:pt x="321237" y="168854"/>
                    </a:cubicBezTo>
                    <a:lnTo>
                      <a:pt x="321240" y="168854"/>
                    </a:lnTo>
                    <a:cubicBezTo>
                      <a:pt x="323108" y="168854"/>
                      <a:pt x="325532" y="169476"/>
                      <a:pt x="327887" y="170653"/>
                    </a:cubicBezTo>
                    <a:cubicBezTo>
                      <a:pt x="330171" y="171830"/>
                      <a:pt x="332456" y="173630"/>
                      <a:pt x="333911" y="176190"/>
                    </a:cubicBezTo>
                    <a:cubicBezTo>
                      <a:pt x="335018" y="178128"/>
                      <a:pt x="335712" y="180479"/>
                      <a:pt x="335641" y="183249"/>
                    </a:cubicBezTo>
                    <a:cubicBezTo>
                      <a:pt x="335295" y="197158"/>
                      <a:pt x="338271" y="199857"/>
                      <a:pt x="342495" y="203594"/>
                    </a:cubicBezTo>
                    <a:cubicBezTo>
                      <a:pt x="345750" y="206500"/>
                      <a:pt x="349558" y="209960"/>
                      <a:pt x="353366" y="218196"/>
                    </a:cubicBezTo>
                    <a:cubicBezTo>
                      <a:pt x="358144" y="228715"/>
                      <a:pt x="356896" y="241793"/>
                      <a:pt x="355721" y="253695"/>
                    </a:cubicBezTo>
                    <a:cubicBezTo>
                      <a:pt x="355444" y="256394"/>
                      <a:pt x="355166" y="259023"/>
                      <a:pt x="355028" y="261793"/>
                    </a:cubicBezTo>
                    <a:cubicBezTo>
                      <a:pt x="354889" y="263799"/>
                      <a:pt x="357867" y="265598"/>
                      <a:pt x="361120" y="267607"/>
                    </a:cubicBezTo>
                    <a:cubicBezTo>
                      <a:pt x="364721" y="269822"/>
                      <a:pt x="368735" y="272244"/>
                      <a:pt x="370606" y="276117"/>
                    </a:cubicBezTo>
                    <a:lnTo>
                      <a:pt x="370609" y="276112"/>
                    </a:lnTo>
                    <a:cubicBezTo>
                      <a:pt x="370954" y="276873"/>
                      <a:pt x="376356" y="279502"/>
                      <a:pt x="382241" y="281994"/>
                    </a:cubicBezTo>
                    <a:cubicBezTo>
                      <a:pt x="388127" y="284487"/>
                      <a:pt x="394219" y="286770"/>
                      <a:pt x="396158" y="286770"/>
                    </a:cubicBezTo>
                    <a:lnTo>
                      <a:pt x="396158" y="286770"/>
                    </a:lnTo>
                    <a:cubicBezTo>
                      <a:pt x="404674" y="286977"/>
                      <a:pt x="408345" y="286425"/>
                      <a:pt x="413192" y="285802"/>
                    </a:cubicBezTo>
                    <a:cubicBezTo>
                      <a:pt x="415686" y="285457"/>
                      <a:pt x="418523" y="285041"/>
                      <a:pt x="422608" y="284696"/>
                    </a:cubicBezTo>
                    <a:lnTo>
                      <a:pt x="426000" y="284351"/>
                    </a:lnTo>
                    <a:cubicBezTo>
                      <a:pt x="437077" y="283244"/>
                      <a:pt x="437564" y="283244"/>
                      <a:pt x="450858" y="286218"/>
                    </a:cubicBezTo>
                    <a:cubicBezTo>
                      <a:pt x="457573" y="287740"/>
                      <a:pt x="464014" y="290855"/>
                      <a:pt x="468999" y="295215"/>
                    </a:cubicBezTo>
                    <a:cubicBezTo>
                      <a:pt x="473568" y="299230"/>
                      <a:pt x="476824" y="304419"/>
                      <a:pt x="477931" y="310369"/>
                    </a:cubicBezTo>
                    <a:cubicBezTo>
                      <a:pt x="478138" y="311336"/>
                      <a:pt x="481738" y="318741"/>
                      <a:pt x="485271" y="325732"/>
                    </a:cubicBezTo>
                    <a:cubicBezTo>
                      <a:pt x="488318" y="331682"/>
                      <a:pt x="491296" y="337219"/>
                      <a:pt x="492196" y="338257"/>
                    </a:cubicBezTo>
                    <a:lnTo>
                      <a:pt x="492196" y="338254"/>
                    </a:lnTo>
                    <a:cubicBezTo>
                      <a:pt x="494135" y="340608"/>
                      <a:pt x="497320" y="342337"/>
                      <a:pt x="500644" y="342959"/>
                    </a:cubicBezTo>
                    <a:cubicBezTo>
                      <a:pt x="503622" y="343514"/>
                      <a:pt x="506668" y="343098"/>
                      <a:pt x="508884" y="341576"/>
                    </a:cubicBezTo>
                    <a:lnTo>
                      <a:pt x="508882" y="341576"/>
                    </a:lnTo>
                    <a:cubicBezTo>
                      <a:pt x="521414" y="332166"/>
                      <a:pt x="530485" y="337770"/>
                      <a:pt x="536302" y="341299"/>
                    </a:cubicBezTo>
                    <a:cubicBezTo>
                      <a:pt x="537825" y="342198"/>
                      <a:pt x="539003" y="342959"/>
                      <a:pt x="539694" y="343098"/>
                    </a:cubicBezTo>
                    <a:lnTo>
                      <a:pt x="539694" y="343098"/>
                    </a:lnTo>
                    <a:cubicBezTo>
                      <a:pt x="541911" y="343375"/>
                      <a:pt x="543224" y="343859"/>
                      <a:pt x="544473" y="344275"/>
                    </a:cubicBezTo>
                    <a:cubicBezTo>
                      <a:pt x="546341" y="344898"/>
                      <a:pt x="548212" y="345520"/>
                      <a:pt x="554166" y="345659"/>
                    </a:cubicBezTo>
                    <a:cubicBezTo>
                      <a:pt x="556934" y="345659"/>
                      <a:pt x="558183" y="344759"/>
                      <a:pt x="559845" y="343582"/>
                    </a:cubicBezTo>
                    <a:cubicBezTo>
                      <a:pt x="561923" y="342060"/>
                      <a:pt x="564414" y="340192"/>
                      <a:pt x="569747" y="338877"/>
                    </a:cubicBezTo>
                    <a:lnTo>
                      <a:pt x="569954" y="338877"/>
                    </a:lnTo>
                    <a:cubicBezTo>
                      <a:pt x="571338" y="338531"/>
                      <a:pt x="571961" y="338045"/>
                      <a:pt x="572448" y="337700"/>
                    </a:cubicBezTo>
                    <a:lnTo>
                      <a:pt x="572584" y="337700"/>
                    </a:lnTo>
                    <a:cubicBezTo>
                      <a:pt x="574178" y="336384"/>
                      <a:pt x="575491" y="335346"/>
                      <a:pt x="582277" y="335694"/>
                    </a:cubicBezTo>
                    <a:cubicBezTo>
                      <a:pt x="583316" y="335694"/>
                      <a:pt x="585533" y="335626"/>
                      <a:pt x="587540" y="335349"/>
                    </a:cubicBezTo>
                    <a:lnTo>
                      <a:pt x="587540" y="335346"/>
                    </a:lnTo>
                    <a:cubicBezTo>
                      <a:pt x="588924" y="335139"/>
                      <a:pt x="590102" y="334862"/>
                      <a:pt x="590586" y="334585"/>
                    </a:cubicBezTo>
                    <a:cubicBezTo>
                      <a:pt x="590932" y="334378"/>
                      <a:pt x="591418" y="334240"/>
                      <a:pt x="591902" y="334308"/>
                    </a:cubicBezTo>
                    <a:cubicBezTo>
                      <a:pt x="598411" y="334930"/>
                      <a:pt x="600073" y="338252"/>
                      <a:pt x="599656" y="342334"/>
                    </a:cubicBezTo>
                    <a:cubicBezTo>
                      <a:pt x="599379" y="345517"/>
                      <a:pt x="597649" y="349046"/>
                      <a:pt x="596194" y="351954"/>
                    </a:cubicBezTo>
                    <a:cubicBezTo>
                      <a:pt x="595362" y="353753"/>
                      <a:pt x="594601" y="355275"/>
                      <a:pt x="594394" y="356175"/>
                    </a:cubicBezTo>
                    <a:lnTo>
                      <a:pt x="594394" y="356314"/>
                    </a:lnTo>
                    <a:cubicBezTo>
                      <a:pt x="593978" y="358597"/>
                      <a:pt x="593426" y="359913"/>
                      <a:pt x="592871" y="361228"/>
                    </a:cubicBezTo>
                    <a:cubicBezTo>
                      <a:pt x="592039" y="363234"/>
                      <a:pt x="591141" y="365311"/>
                      <a:pt x="591002" y="372093"/>
                    </a:cubicBezTo>
                    <a:cubicBezTo>
                      <a:pt x="590864" y="377007"/>
                      <a:pt x="588372" y="379429"/>
                      <a:pt x="585533" y="382264"/>
                    </a:cubicBezTo>
                    <a:cubicBezTo>
                      <a:pt x="582693" y="385031"/>
                      <a:pt x="579509" y="388214"/>
                      <a:pt x="578608" y="395134"/>
                    </a:cubicBezTo>
                    <a:cubicBezTo>
                      <a:pt x="578402" y="397072"/>
                      <a:pt x="577085" y="399562"/>
                      <a:pt x="575630" y="402539"/>
                    </a:cubicBezTo>
                    <a:cubicBezTo>
                      <a:pt x="572791" y="408214"/>
                      <a:pt x="568983" y="415618"/>
                      <a:pt x="571474" y="421430"/>
                    </a:cubicBezTo>
                    <a:cubicBezTo>
                      <a:pt x="573830" y="426896"/>
                      <a:pt x="574937" y="433748"/>
                      <a:pt x="575976" y="440391"/>
                    </a:cubicBezTo>
                    <a:cubicBezTo>
                      <a:pt x="577292" y="448834"/>
                      <a:pt x="578606" y="456931"/>
                      <a:pt x="582207" y="460666"/>
                    </a:cubicBezTo>
                    <a:lnTo>
                      <a:pt x="582209" y="460666"/>
                    </a:lnTo>
                    <a:cubicBezTo>
                      <a:pt x="582693" y="461221"/>
                      <a:pt x="583664" y="461982"/>
                      <a:pt x="584703" y="462881"/>
                    </a:cubicBezTo>
                    <a:cubicBezTo>
                      <a:pt x="588372" y="465858"/>
                      <a:pt x="593706" y="470079"/>
                      <a:pt x="594328" y="475545"/>
                    </a:cubicBezTo>
                    <a:lnTo>
                      <a:pt x="594328" y="475752"/>
                    </a:lnTo>
                    <a:cubicBezTo>
                      <a:pt x="594261" y="479419"/>
                      <a:pt x="594328" y="482327"/>
                      <a:pt x="594328" y="484749"/>
                    </a:cubicBezTo>
                    <a:cubicBezTo>
                      <a:pt x="594328" y="489799"/>
                      <a:pt x="594396" y="492637"/>
                      <a:pt x="593290" y="495614"/>
                    </a:cubicBezTo>
                    <a:cubicBezTo>
                      <a:pt x="591834" y="499419"/>
                      <a:pt x="588511" y="502879"/>
                      <a:pt x="581034" y="510906"/>
                    </a:cubicBezTo>
                    <a:lnTo>
                      <a:pt x="580480" y="511460"/>
                    </a:lnTo>
                    <a:cubicBezTo>
                      <a:pt x="574110" y="518242"/>
                      <a:pt x="577917" y="523640"/>
                      <a:pt x="582625" y="528136"/>
                    </a:cubicBezTo>
                    <a:cubicBezTo>
                      <a:pt x="583732" y="529174"/>
                      <a:pt x="584910" y="530213"/>
                      <a:pt x="586088" y="531180"/>
                    </a:cubicBezTo>
                    <a:cubicBezTo>
                      <a:pt x="589343" y="533948"/>
                      <a:pt x="592180" y="536440"/>
                      <a:pt x="592803" y="539001"/>
                    </a:cubicBezTo>
                    <a:cubicBezTo>
                      <a:pt x="593010" y="539762"/>
                      <a:pt x="593496" y="540593"/>
                      <a:pt x="594048" y="541493"/>
                    </a:cubicBezTo>
                    <a:cubicBezTo>
                      <a:pt x="595226" y="543431"/>
                      <a:pt x="596610" y="545646"/>
                      <a:pt x="596678" y="549243"/>
                    </a:cubicBezTo>
                    <a:cubicBezTo>
                      <a:pt x="597024" y="550487"/>
                      <a:pt x="599172" y="558030"/>
                      <a:pt x="599379" y="559762"/>
                    </a:cubicBezTo>
                    <a:lnTo>
                      <a:pt x="599379" y="559968"/>
                    </a:lnTo>
                    <a:cubicBezTo>
                      <a:pt x="599518" y="561906"/>
                      <a:pt x="600141" y="563429"/>
                      <a:pt x="600834" y="565157"/>
                    </a:cubicBezTo>
                    <a:cubicBezTo>
                      <a:pt x="601528" y="566886"/>
                      <a:pt x="602289" y="568895"/>
                      <a:pt x="602842" y="571801"/>
                    </a:cubicBezTo>
                    <a:lnTo>
                      <a:pt x="602842" y="571803"/>
                    </a:lnTo>
                    <a:cubicBezTo>
                      <a:pt x="602910" y="572219"/>
                      <a:pt x="602842" y="572703"/>
                      <a:pt x="602564" y="573119"/>
                    </a:cubicBezTo>
                    <a:cubicBezTo>
                      <a:pt x="602009" y="573950"/>
                      <a:pt x="600764" y="574225"/>
                      <a:pt x="599795" y="573673"/>
                    </a:cubicBezTo>
                    <a:cubicBezTo>
                      <a:pt x="599172" y="573328"/>
                      <a:pt x="598550" y="572980"/>
                      <a:pt x="597856" y="572496"/>
                    </a:cubicBezTo>
                    <a:cubicBezTo>
                      <a:pt x="592871" y="569452"/>
                      <a:pt x="583523" y="563776"/>
                      <a:pt x="571684" y="566337"/>
                    </a:cubicBezTo>
                    <a:cubicBezTo>
                      <a:pt x="571406" y="566405"/>
                      <a:pt x="571477" y="567030"/>
                      <a:pt x="570922" y="567859"/>
                    </a:cubicBezTo>
                    <a:cubicBezTo>
                      <a:pt x="569883" y="569452"/>
                      <a:pt x="568567" y="571387"/>
                      <a:pt x="566905" y="572496"/>
                    </a:cubicBezTo>
                    <a:cubicBezTo>
                      <a:pt x="564343" y="574089"/>
                      <a:pt x="561504" y="573950"/>
                      <a:pt x="558528" y="569243"/>
                    </a:cubicBezTo>
                    <a:lnTo>
                      <a:pt x="558528" y="569243"/>
                    </a:lnTo>
                    <a:cubicBezTo>
                      <a:pt x="556521" y="565989"/>
                      <a:pt x="553750" y="564676"/>
                      <a:pt x="551258" y="564399"/>
                    </a:cubicBezTo>
                    <a:cubicBezTo>
                      <a:pt x="550081" y="564260"/>
                      <a:pt x="548903" y="564399"/>
                      <a:pt x="547867" y="564537"/>
                    </a:cubicBezTo>
                    <a:cubicBezTo>
                      <a:pt x="546966" y="564744"/>
                      <a:pt x="546205" y="565021"/>
                      <a:pt x="545789" y="565231"/>
                    </a:cubicBezTo>
                    <a:cubicBezTo>
                      <a:pt x="545582" y="566891"/>
                      <a:pt x="545582" y="567723"/>
                      <a:pt x="545512" y="568275"/>
                    </a:cubicBezTo>
                    <a:cubicBezTo>
                      <a:pt x="545512" y="568759"/>
                      <a:pt x="545512" y="569036"/>
                      <a:pt x="545373" y="569452"/>
                    </a:cubicBezTo>
                    <a:lnTo>
                      <a:pt x="545373" y="569449"/>
                    </a:lnTo>
                    <a:cubicBezTo>
                      <a:pt x="545234" y="570210"/>
                      <a:pt x="545027" y="571042"/>
                      <a:pt x="544334" y="573393"/>
                    </a:cubicBezTo>
                    <a:lnTo>
                      <a:pt x="544127" y="574086"/>
                    </a:lnTo>
                    <a:cubicBezTo>
                      <a:pt x="542397" y="579762"/>
                      <a:pt x="525986" y="578791"/>
                      <a:pt x="517607" y="578308"/>
                    </a:cubicBezTo>
                    <a:cubicBezTo>
                      <a:pt x="516152" y="578240"/>
                      <a:pt x="514906" y="578169"/>
                      <a:pt x="514215" y="578169"/>
                    </a:cubicBezTo>
                    <a:cubicBezTo>
                      <a:pt x="511930" y="578169"/>
                      <a:pt x="509162" y="577962"/>
                      <a:pt x="506113" y="577753"/>
                    </a:cubicBezTo>
                    <a:cubicBezTo>
                      <a:pt x="492751" y="576992"/>
                      <a:pt x="472532" y="575815"/>
                      <a:pt x="466437" y="581697"/>
                    </a:cubicBezTo>
                    <a:cubicBezTo>
                      <a:pt x="466092" y="582529"/>
                      <a:pt x="465605" y="588202"/>
                      <a:pt x="465676" y="594500"/>
                    </a:cubicBezTo>
                    <a:cubicBezTo>
                      <a:pt x="465676" y="601004"/>
                      <a:pt x="466508" y="607854"/>
                      <a:pt x="468792" y="610069"/>
                    </a:cubicBezTo>
                    <a:cubicBezTo>
                      <a:pt x="468860" y="610137"/>
                      <a:pt x="468931" y="610208"/>
                      <a:pt x="469070" y="610276"/>
                    </a:cubicBezTo>
                    <a:cubicBezTo>
                      <a:pt x="473087" y="613252"/>
                      <a:pt x="479108" y="613391"/>
                      <a:pt x="484303" y="613597"/>
                    </a:cubicBezTo>
                    <a:cubicBezTo>
                      <a:pt x="488111" y="613736"/>
                      <a:pt x="491573" y="613875"/>
                      <a:pt x="494135" y="614981"/>
                    </a:cubicBezTo>
                    <a:cubicBezTo>
                      <a:pt x="498014" y="616642"/>
                      <a:pt x="499466" y="620031"/>
                      <a:pt x="496352" y="627368"/>
                    </a:cubicBezTo>
                    <a:lnTo>
                      <a:pt x="496352" y="629167"/>
                    </a:lnTo>
                    <a:cubicBezTo>
                      <a:pt x="496284" y="632350"/>
                      <a:pt x="496284" y="633943"/>
                      <a:pt x="494897" y="635049"/>
                    </a:cubicBezTo>
                    <a:cubicBezTo>
                      <a:pt x="493651" y="636087"/>
                      <a:pt x="492128" y="636017"/>
                      <a:pt x="489218" y="635810"/>
                    </a:cubicBezTo>
                    <a:cubicBezTo>
                      <a:pt x="488249" y="635810"/>
                      <a:pt x="487001" y="635672"/>
                      <a:pt x="485687" y="635672"/>
                    </a:cubicBezTo>
                    <a:cubicBezTo>
                      <a:pt x="481741" y="635604"/>
                      <a:pt x="478763" y="635256"/>
                      <a:pt x="476272" y="635049"/>
                    </a:cubicBezTo>
                    <a:cubicBezTo>
                      <a:pt x="469970" y="634356"/>
                      <a:pt x="466646" y="634011"/>
                      <a:pt x="457231" y="639202"/>
                    </a:cubicBezTo>
                    <a:cubicBezTo>
                      <a:pt x="455291" y="640309"/>
                      <a:pt x="454114" y="642801"/>
                      <a:pt x="453562" y="645777"/>
                    </a:cubicBezTo>
                    <a:cubicBezTo>
                      <a:pt x="453146" y="648199"/>
                      <a:pt x="453216" y="650966"/>
                      <a:pt x="453768" y="653459"/>
                    </a:cubicBezTo>
                    <a:cubicBezTo>
                      <a:pt x="454323" y="655881"/>
                      <a:pt x="455224" y="658096"/>
                      <a:pt x="456608" y="659548"/>
                    </a:cubicBezTo>
                    <a:cubicBezTo>
                      <a:pt x="457647" y="660725"/>
                      <a:pt x="458963" y="661415"/>
                      <a:pt x="460486" y="661347"/>
                    </a:cubicBezTo>
                    <a:cubicBezTo>
                      <a:pt x="469489" y="661070"/>
                      <a:pt x="473848" y="668335"/>
                      <a:pt x="477797" y="674840"/>
                    </a:cubicBezTo>
                    <a:lnTo>
                      <a:pt x="478630" y="676156"/>
                    </a:lnTo>
                    <a:cubicBezTo>
                      <a:pt x="481469" y="680999"/>
                      <a:pt x="480085" y="711655"/>
                      <a:pt x="479391" y="727708"/>
                    </a:cubicBezTo>
                    <a:cubicBezTo>
                      <a:pt x="479252" y="731307"/>
                      <a:pt x="479114" y="734212"/>
                      <a:pt x="479046" y="735805"/>
                    </a:cubicBezTo>
                    <a:lnTo>
                      <a:pt x="479040" y="735805"/>
                    </a:lnTo>
                    <a:cubicBezTo>
                      <a:pt x="478973" y="739266"/>
                      <a:pt x="477795" y="747847"/>
                      <a:pt x="476410" y="755528"/>
                    </a:cubicBezTo>
                    <a:cubicBezTo>
                      <a:pt x="475303" y="761549"/>
                      <a:pt x="473987" y="767086"/>
                      <a:pt x="472880" y="769230"/>
                    </a:cubicBezTo>
                    <a:lnTo>
                      <a:pt x="468102" y="790405"/>
                    </a:lnTo>
                    <a:cubicBezTo>
                      <a:pt x="465401" y="802375"/>
                      <a:pt x="462493" y="815385"/>
                      <a:pt x="461870" y="818084"/>
                    </a:cubicBezTo>
                    <a:cubicBezTo>
                      <a:pt x="461802" y="820228"/>
                      <a:pt x="461386" y="822512"/>
                      <a:pt x="461038" y="824243"/>
                    </a:cubicBezTo>
                    <a:cubicBezTo>
                      <a:pt x="460832" y="825349"/>
                      <a:pt x="460693" y="826249"/>
                      <a:pt x="460693" y="826597"/>
                    </a:cubicBezTo>
                    <a:lnTo>
                      <a:pt x="460690" y="826594"/>
                    </a:lnTo>
                    <a:cubicBezTo>
                      <a:pt x="460690" y="829777"/>
                      <a:pt x="459374" y="833792"/>
                      <a:pt x="458060" y="837804"/>
                    </a:cubicBezTo>
                    <a:cubicBezTo>
                      <a:pt x="456883" y="841332"/>
                      <a:pt x="455776" y="844792"/>
                      <a:pt x="455705" y="847076"/>
                    </a:cubicBezTo>
                    <a:lnTo>
                      <a:pt x="455705" y="847078"/>
                    </a:lnTo>
                    <a:cubicBezTo>
                      <a:pt x="455705" y="848600"/>
                      <a:pt x="454666" y="852406"/>
                      <a:pt x="453975" y="855105"/>
                    </a:cubicBezTo>
                    <a:cubicBezTo>
                      <a:pt x="453630" y="856350"/>
                      <a:pt x="453352" y="857388"/>
                      <a:pt x="453352" y="857665"/>
                    </a:cubicBezTo>
                    <a:cubicBezTo>
                      <a:pt x="452936" y="861194"/>
                      <a:pt x="452313" y="863548"/>
                      <a:pt x="451274" y="865208"/>
                    </a:cubicBezTo>
                    <a:cubicBezTo>
                      <a:pt x="450097" y="867214"/>
                      <a:pt x="448506" y="868185"/>
                      <a:pt x="446357" y="868668"/>
                    </a:cubicBezTo>
                    <a:cubicBezTo>
                      <a:pt x="445596" y="868807"/>
                      <a:pt x="444834" y="868668"/>
                      <a:pt x="444350" y="868046"/>
                    </a:cubicBezTo>
                    <a:cubicBezTo>
                      <a:pt x="442965" y="866453"/>
                      <a:pt x="442620" y="864863"/>
                      <a:pt x="442133" y="862786"/>
                    </a:cubicBezTo>
                    <a:cubicBezTo>
                      <a:pt x="441927" y="861955"/>
                      <a:pt x="441717" y="861058"/>
                      <a:pt x="441440" y="860087"/>
                    </a:cubicBezTo>
                    <a:lnTo>
                      <a:pt x="441440" y="859949"/>
                    </a:lnTo>
                    <a:cubicBezTo>
                      <a:pt x="440608" y="857320"/>
                      <a:pt x="440472" y="857250"/>
                      <a:pt x="440262" y="856972"/>
                    </a:cubicBezTo>
                    <a:cubicBezTo>
                      <a:pt x="439917" y="856627"/>
                      <a:pt x="439430" y="856073"/>
                      <a:pt x="438600" y="854412"/>
                    </a:cubicBezTo>
                    <a:cubicBezTo>
                      <a:pt x="435484" y="848253"/>
                      <a:pt x="433476" y="848046"/>
                      <a:pt x="431260" y="847769"/>
                    </a:cubicBezTo>
                    <a:cubicBezTo>
                      <a:pt x="428214" y="847423"/>
                      <a:pt x="424890" y="847008"/>
                      <a:pt x="420182" y="840780"/>
                    </a:cubicBezTo>
                    <a:lnTo>
                      <a:pt x="420043" y="840574"/>
                    </a:lnTo>
                    <a:cubicBezTo>
                      <a:pt x="418314" y="838081"/>
                      <a:pt x="419698" y="832892"/>
                      <a:pt x="421912" y="828116"/>
                    </a:cubicBezTo>
                    <a:cubicBezTo>
                      <a:pt x="423990" y="823550"/>
                      <a:pt x="426965" y="819190"/>
                      <a:pt x="428491" y="818013"/>
                    </a:cubicBezTo>
                    <a:lnTo>
                      <a:pt x="428630" y="817874"/>
                    </a:lnTo>
                    <a:cubicBezTo>
                      <a:pt x="432786" y="815175"/>
                      <a:pt x="434170" y="812476"/>
                      <a:pt x="435277" y="810193"/>
                    </a:cubicBezTo>
                    <a:cubicBezTo>
                      <a:pt x="436245" y="808326"/>
                      <a:pt x="437077" y="806665"/>
                      <a:pt x="439016" y="805211"/>
                    </a:cubicBezTo>
                    <a:cubicBezTo>
                      <a:pt x="439849" y="804588"/>
                      <a:pt x="440610" y="803689"/>
                      <a:pt x="441233" y="802650"/>
                    </a:cubicBezTo>
                    <a:cubicBezTo>
                      <a:pt x="442618" y="800435"/>
                      <a:pt x="443450" y="797600"/>
                      <a:pt x="443518" y="794830"/>
                    </a:cubicBezTo>
                    <a:cubicBezTo>
                      <a:pt x="443656" y="792131"/>
                      <a:pt x="443102" y="789502"/>
                      <a:pt x="441717" y="787632"/>
                    </a:cubicBezTo>
                    <a:cubicBezTo>
                      <a:pt x="441233" y="787010"/>
                      <a:pt x="440678" y="786455"/>
                      <a:pt x="439987" y="786040"/>
                    </a:cubicBezTo>
                    <a:lnTo>
                      <a:pt x="439987" y="786045"/>
                    </a:lnTo>
                    <a:cubicBezTo>
                      <a:pt x="436941" y="784107"/>
                      <a:pt x="433618" y="781962"/>
                      <a:pt x="430294" y="779747"/>
                    </a:cubicBezTo>
                    <a:cubicBezTo>
                      <a:pt x="425793" y="776771"/>
                      <a:pt x="421292" y="773726"/>
                      <a:pt x="417000" y="771236"/>
                    </a:cubicBezTo>
                    <a:cubicBezTo>
                      <a:pt x="416584" y="771030"/>
                      <a:pt x="416307" y="770682"/>
                      <a:pt x="416168" y="770269"/>
                    </a:cubicBezTo>
                    <a:lnTo>
                      <a:pt x="416029" y="770130"/>
                    </a:lnTo>
                    <a:cubicBezTo>
                      <a:pt x="416029" y="770130"/>
                      <a:pt x="415545" y="769714"/>
                      <a:pt x="415336" y="769369"/>
                    </a:cubicBezTo>
                    <a:lnTo>
                      <a:pt x="415197" y="769162"/>
                    </a:lnTo>
                    <a:cubicBezTo>
                      <a:pt x="414503" y="768056"/>
                      <a:pt x="413603" y="767156"/>
                      <a:pt x="412567" y="766395"/>
                    </a:cubicBezTo>
                    <a:cubicBezTo>
                      <a:pt x="410073" y="764667"/>
                      <a:pt x="406681" y="763903"/>
                      <a:pt x="403564" y="763767"/>
                    </a:cubicBezTo>
                    <a:cubicBezTo>
                      <a:pt x="400518" y="763628"/>
                      <a:pt x="397886" y="764044"/>
                      <a:pt x="396710" y="764734"/>
                    </a:cubicBezTo>
                    <a:lnTo>
                      <a:pt x="396504" y="764873"/>
                    </a:lnTo>
                    <a:cubicBezTo>
                      <a:pt x="394426" y="767917"/>
                      <a:pt x="393803" y="768195"/>
                      <a:pt x="392626" y="768611"/>
                    </a:cubicBezTo>
                    <a:cubicBezTo>
                      <a:pt x="392348" y="768749"/>
                      <a:pt x="391932" y="768888"/>
                      <a:pt x="391309" y="769304"/>
                    </a:cubicBezTo>
                    <a:lnTo>
                      <a:pt x="391312" y="769298"/>
                    </a:lnTo>
                    <a:cubicBezTo>
                      <a:pt x="390205" y="770060"/>
                      <a:pt x="387850" y="770130"/>
                      <a:pt x="385358" y="769921"/>
                    </a:cubicBezTo>
                    <a:cubicBezTo>
                      <a:pt x="381896" y="769576"/>
                      <a:pt x="377672" y="768676"/>
                      <a:pt x="376911" y="768328"/>
                    </a:cubicBezTo>
                    <a:lnTo>
                      <a:pt x="376840" y="768328"/>
                    </a:lnTo>
                    <a:cubicBezTo>
                      <a:pt x="375385" y="767496"/>
                      <a:pt x="374762" y="766735"/>
                      <a:pt x="374071" y="765836"/>
                    </a:cubicBezTo>
                    <a:cubicBezTo>
                      <a:pt x="373103" y="764520"/>
                      <a:pt x="371787" y="762859"/>
                      <a:pt x="364517" y="760092"/>
                    </a:cubicBezTo>
                    <a:cubicBezTo>
                      <a:pt x="363478" y="759676"/>
                      <a:pt x="360777" y="760024"/>
                      <a:pt x="358008" y="760647"/>
                    </a:cubicBezTo>
                    <a:cubicBezTo>
                      <a:pt x="355101" y="761340"/>
                      <a:pt x="352261" y="762307"/>
                      <a:pt x="351222" y="763139"/>
                    </a:cubicBezTo>
                    <a:lnTo>
                      <a:pt x="347553" y="767499"/>
                    </a:lnTo>
                    <a:cubicBezTo>
                      <a:pt x="346860" y="768260"/>
                      <a:pt x="346308" y="768953"/>
                      <a:pt x="345960" y="769366"/>
                    </a:cubicBezTo>
                    <a:cubicBezTo>
                      <a:pt x="344091" y="772343"/>
                      <a:pt x="342359" y="772066"/>
                      <a:pt x="340213" y="771788"/>
                    </a:cubicBezTo>
                    <a:cubicBezTo>
                      <a:pt x="339590" y="771720"/>
                      <a:pt x="338828" y="771582"/>
                      <a:pt x="338067" y="771788"/>
                    </a:cubicBezTo>
                    <a:cubicBezTo>
                      <a:pt x="326503" y="774281"/>
                      <a:pt x="324150" y="772204"/>
                      <a:pt x="322072" y="770405"/>
                    </a:cubicBezTo>
                    <a:lnTo>
                      <a:pt x="322072" y="770405"/>
                    </a:lnTo>
                    <a:cubicBezTo>
                      <a:pt x="321517" y="769921"/>
                      <a:pt x="320965" y="769437"/>
                      <a:pt x="319994" y="769366"/>
                    </a:cubicBezTo>
                    <a:cubicBezTo>
                      <a:pt x="317364" y="769160"/>
                      <a:pt x="315838" y="769573"/>
                      <a:pt x="314247" y="769921"/>
                    </a:cubicBezTo>
                    <a:cubicBezTo>
                      <a:pt x="312031" y="770405"/>
                      <a:pt x="309817" y="770959"/>
                      <a:pt x="305454" y="770475"/>
                    </a:cubicBezTo>
                    <a:cubicBezTo>
                      <a:pt x="296313" y="769437"/>
                      <a:pt x="294722" y="766531"/>
                      <a:pt x="292644" y="762864"/>
                    </a:cubicBezTo>
                    <a:cubicBezTo>
                      <a:pt x="292160" y="762033"/>
                      <a:pt x="291676" y="761136"/>
                      <a:pt x="290982" y="760236"/>
                    </a:cubicBezTo>
                    <a:lnTo>
                      <a:pt x="290982" y="760233"/>
                    </a:lnTo>
                    <a:cubicBezTo>
                      <a:pt x="288488" y="756705"/>
                      <a:pt x="289043" y="751236"/>
                      <a:pt x="289598" y="745979"/>
                    </a:cubicBezTo>
                    <a:cubicBezTo>
                      <a:pt x="290153" y="740720"/>
                      <a:pt x="290637" y="735737"/>
                      <a:pt x="288004" y="734976"/>
                    </a:cubicBezTo>
                    <a:cubicBezTo>
                      <a:pt x="285581" y="734354"/>
                      <a:pt x="284542" y="734560"/>
                      <a:pt x="283781" y="734699"/>
                    </a:cubicBezTo>
                    <a:cubicBezTo>
                      <a:pt x="281564" y="735183"/>
                      <a:pt x="280111" y="735460"/>
                      <a:pt x="272632" y="730339"/>
                    </a:cubicBezTo>
                    <a:cubicBezTo>
                      <a:pt x="270070" y="728610"/>
                      <a:pt x="269170" y="724941"/>
                      <a:pt x="268615" y="722935"/>
                    </a:cubicBezTo>
                    <a:lnTo>
                      <a:pt x="268408" y="722103"/>
                    </a:lnTo>
                    <a:cubicBezTo>
                      <a:pt x="266262" y="718366"/>
                      <a:pt x="265430" y="713315"/>
                      <a:pt x="264739" y="708885"/>
                    </a:cubicBezTo>
                    <a:cubicBezTo>
                      <a:pt x="264116" y="705218"/>
                      <a:pt x="263632" y="702035"/>
                      <a:pt x="262662" y="700997"/>
                    </a:cubicBezTo>
                    <a:lnTo>
                      <a:pt x="262662" y="700997"/>
                    </a:lnTo>
                    <a:cubicBezTo>
                      <a:pt x="260654" y="698643"/>
                      <a:pt x="259061" y="698504"/>
                      <a:pt x="257053" y="698368"/>
                    </a:cubicBezTo>
                    <a:lnTo>
                      <a:pt x="257053" y="698368"/>
                    </a:lnTo>
                    <a:cubicBezTo>
                      <a:pt x="254075" y="698162"/>
                      <a:pt x="250406" y="697814"/>
                      <a:pt x="244382" y="693454"/>
                    </a:cubicBezTo>
                    <a:cubicBezTo>
                      <a:pt x="243414" y="692761"/>
                      <a:pt x="242375" y="691655"/>
                      <a:pt x="241404" y="690410"/>
                    </a:cubicBezTo>
                    <a:cubicBezTo>
                      <a:pt x="240365" y="689094"/>
                      <a:pt x="239465" y="687572"/>
                      <a:pt x="238981" y="686466"/>
                    </a:cubicBezTo>
                    <a:lnTo>
                      <a:pt x="238983" y="686466"/>
                    </a:lnTo>
                    <a:cubicBezTo>
                      <a:pt x="238222" y="684737"/>
                      <a:pt x="236699" y="683698"/>
                      <a:pt x="235243" y="682660"/>
                    </a:cubicBezTo>
                    <a:cubicBezTo>
                      <a:pt x="231920" y="680306"/>
                      <a:pt x="228458" y="677955"/>
                      <a:pt x="228664" y="669928"/>
                    </a:cubicBezTo>
                    <a:lnTo>
                      <a:pt x="228664" y="669926"/>
                    </a:lnTo>
                    <a:cubicBezTo>
                      <a:pt x="228664" y="669026"/>
                      <a:pt x="228526" y="668197"/>
                      <a:pt x="228248" y="667433"/>
                    </a:cubicBezTo>
                    <a:cubicBezTo>
                      <a:pt x="227416" y="665289"/>
                      <a:pt x="225618" y="663557"/>
                      <a:pt x="223402" y="662383"/>
                    </a:cubicBezTo>
                    <a:cubicBezTo>
                      <a:pt x="221185" y="661138"/>
                      <a:pt x="218694" y="660445"/>
                      <a:pt x="216687" y="660377"/>
                    </a:cubicBezTo>
                    <a:cubicBezTo>
                      <a:pt x="215925" y="660377"/>
                      <a:pt x="215232" y="660377"/>
                      <a:pt x="214680" y="660654"/>
                    </a:cubicBezTo>
                    <a:lnTo>
                      <a:pt x="214680" y="660654"/>
                    </a:lnTo>
                    <a:cubicBezTo>
                      <a:pt x="212049" y="661622"/>
                      <a:pt x="207339" y="660861"/>
                      <a:pt x="202285" y="660031"/>
                    </a:cubicBezTo>
                    <a:cubicBezTo>
                      <a:pt x="197161" y="659200"/>
                      <a:pt x="191760" y="658371"/>
                      <a:pt x="189546" y="659270"/>
                    </a:cubicBezTo>
                    <a:cubicBezTo>
                      <a:pt x="171751" y="666675"/>
                      <a:pt x="166349" y="657748"/>
                      <a:pt x="164065" y="653943"/>
                    </a:cubicBezTo>
                    <a:cubicBezTo>
                      <a:pt x="163858" y="653666"/>
                      <a:pt x="165033" y="653598"/>
                      <a:pt x="164549" y="653527"/>
                    </a:cubicBezTo>
                    <a:lnTo>
                      <a:pt x="164410" y="653527"/>
                    </a:lnTo>
                    <a:cubicBezTo>
                      <a:pt x="162955" y="653320"/>
                      <a:pt x="161018" y="652350"/>
                      <a:pt x="159079" y="651244"/>
                    </a:cubicBezTo>
                    <a:cubicBezTo>
                      <a:pt x="156795" y="649860"/>
                      <a:pt x="154439" y="648061"/>
                      <a:pt x="153471" y="647022"/>
                    </a:cubicBezTo>
                    <a:lnTo>
                      <a:pt x="153401" y="647022"/>
                    </a:lnTo>
                    <a:cubicBezTo>
                      <a:pt x="152639" y="646055"/>
                      <a:pt x="149038" y="645223"/>
                      <a:pt x="145508" y="645016"/>
                    </a:cubicBezTo>
                    <a:cubicBezTo>
                      <a:pt x="144053" y="644948"/>
                      <a:pt x="142668" y="645016"/>
                      <a:pt x="141490" y="645155"/>
                    </a:cubicBezTo>
                    <a:cubicBezTo>
                      <a:pt x="140522" y="645294"/>
                      <a:pt x="139690" y="645571"/>
                      <a:pt x="139274" y="645987"/>
                    </a:cubicBezTo>
                    <a:cubicBezTo>
                      <a:pt x="139135" y="646125"/>
                      <a:pt x="139067" y="646264"/>
                      <a:pt x="138997" y="646403"/>
                    </a:cubicBezTo>
                    <a:lnTo>
                      <a:pt x="138999" y="646400"/>
                    </a:lnTo>
                    <a:cubicBezTo>
                      <a:pt x="138999" y="646400"/>
                      <a:pt x="138999" y="646954"/>
                      <a:pt x="138860" y="647161"/>
                    </a:cubicBezTo>
                    <a:lnTo>
                      <a:pt x="138860" y="647300"/>
                    </a:lnTo>
                    <a:cubicBezTo>
                      <a:pt x="138306" y="648960"/>
                      <a:pt x="136715" y="649928"/>
                      <a:pt x="134776" y="650344"/>
                    </a:cubicBezTo>
                    <a:cubicBezTo>
                      <a:pt x="133252" y="650689"/>
                      <a:pt x="131452" y="650760"/>
                      <a:pt x="129858" y="650621"/>
                    </a:cubicBezTo>
                    <a:cubicBezTo>
                      <a:pt x="128751" y="650553"/>
                      <a:pt x="127780" y="650344"/>
                      <a:pt x="127089" y="650137"/>
                    </a:cubicBezTo>
                    <a:cubicBezTo>
                      <a:pt x="125289" y="649583"/>
                      <a:pt x="121343" y="650137"/>
                      <a:pt x="117257" y="650553"/>
                    </a:cubicBezTo>
                    <a:cubicBezTo>
                      <a:pt x="114073" y="650969"/>
                      <a:pt x="110888" y="651314"/>
                      <a:pt x="108255" y="651246"/>
                    </a:cubicBezTo>
                    <a:cubicBezTo>
                      <a:pt x="106871" y="651246"/>
                      <a:pt x="105138" y="651246"/>
                      <a:pt x="103338" y="651314"/>
                    </a:cubicBezTo>
                    <a:cubicBezTo>
                      <a:pt x="95236" y="651521"/>
                      <a:pt x="84990" y="651869"/>
                      <a:pt x="81041" y="645916"/>
                    </a:cubicBezTo>
                    <a:cubicBezTo>
                      <a:pt x="78273" y="641833"/>
                      <a:pt x="77718" y="639550"/>
                      <a:pt x="77233" y="637474"/>
                    </a:cubicBezTo>
                    <a:cubicBezTo>
                      <a:pt x="76611" y="634913"/>
                      <a:pt x="76056" y="632768"/>
                      <a:pt x="69825" y="626402"/>
                    </a:cubicBezTo>
                    <a:lnTo>
                      <a:pt x="69827" y="626400"/>
                    </a:lnTo>
                    <a:cubicBezTo>
                      <a:pt x="66297" y="622733"/>
                      <a:pt x="61451" y="620102"/>
                      <a:pt x="57640" y="618028"/>
                    </a:cubicBezTo>
                    <a:cubicBezTo>
                      <a:pt x="55078" y="616644"/>
                      <a:pt x="53000" y="615468"/>
                      <a:pt x="51755" y="614361"/>
                    </a:cubicBezTo>
                    <a:lnTo>
                      <a:pt x="51755" y="614359"/>
                    </a:lnTo>
                    <a:cubicBezTo>
                      <a:pt x="49470" y="612075"/>
                      <a:pt x="43100" y="609583"/>
                      <a:pt x="37560" y="607438"/>
                    </a:cubicBezTo>
                    <a:cubicBezTo>
                      <a:pt x="34721" y="606332"/>
                      <a:pt x="32091" y="605293"/>
                      <a:pt x="30220" y="604394"/>
                    </a:cubicBezTo>
                    <a:lnTo>
                      <a:pt x="30222" y="604394"/>
                    </a:lnTo>
                    <a:cubicBezTo>
                      <a:pt x="28422" y="603426"/>
                      <a:pt x="26553" y="602595"/>
                      <a:pt x="24753" y="601765"/>
                    </a:cubicBezTo>
                    <a:cubicBezTo>
                      <a:pt x="18451" y="598789"/>
                      <a:pt x="12498" y="596022"/>
                      <a:pt x="7096" y="590762"/>
                    </a:cubicBezTo>
                    <a:cubicBezTo>
                      <a:pt x="7028" y="590694"/>
                      <a:pt x="6958" y="590556"/>
                      <a:pt x="6889" y="590485"/>
                    </a:cubicBezTo>
                    <a:cubicBezTo>
                      <a:pt x="6683" y="590208"/>
                      <a:pt x="6612" y="590069"/>
                      <a:pt x="6544" y="590069"/>
                    </a:cubicBezTo>
                    <a:lnTo>
                      <a:pt x="6541" y="590072"/>
                    </a:lnTo>
                    <a:cubicBezTo>
                      <a:pt x="6541" y="590072"/>
                      <a:pt x="6057" y="589727"/>
                      <a:pt x="5641" y="589240"/>
                    </a:cubicBezTo>
                    <a:cubicBezTo>
                      <a:pt x="2595" y="585503"/>
                      <a:pt x="933" y="582320"/>
                      <a:pt x="310" y="578998"/>
                    </a:cubicBezTo>
                    <a:cubicBezTo>
                      <a:pt x="-312" y="575676"/>
                      <a:pt x="33" y="572148"/>
                      <a:pt x="1072" y="567789"/>
                    </a:cubicBezTo>
                    <a:lnTo>
                      <a:pt x="1072" y="567789"/>
                    </a:lnTo>
                    <a:cubicBezTo>
                      <a:pt x="1417" y="566405"/>
                      <a:pt x="3566" y="565089"/>
                      <a:pt x="6125" y="563983"/>
                    </a:cubicBezTo>
                    <a:cubicBezTo>
                      <a:pt x="9865" y="562322"/>
                      <a:pt x="14989" y="560662"/>
                      <a:pt x="15889" y="560523"/>
                    </a:cubicBezTo>
                    <a:cubicBezTo>
                      <a:pt x="19074" y="559968"/>
                      <a:pt x="19419" y="558169"/>
                      <a:pt x="19006" y="556024"/>
                    </a:cubicBezTo>
                    <a:cubicBezTo>
                      <a:pt x="18799" y="555057"/>
                      <a:pt x="18522" y="554018"/>
                      <a:pt x="18244" y="552980"/>
                    </a:cubicBezTo>
                    <a:cubicBezTo>
                      <a:pt x="17276" y="549520"/>
                      <a:pt x="16237" y="545921"/>
                      <a:pt x="18451" y="543015"/>
                    </a:cubicBezTo>
                    <a:lnTo>
                      <a:pt x="18451" y="542877"/>
                    </a:lnTo>
                    <a:cubicBezTo>
                      <a:pt x="18867" y="542531"/>
                      <a:pt x="19006" y="541632"/>
                      <a:pt x="19283" y="540455"/>
                    </a:cubicBezTo>
                    <a:cubicBezTo>
                      <a:pt x="20045" y="536927"/>
                      <a:pt x="21361" y="531390"/>
                      <a:pt x="28699" y="524053"/>
                    </a:cubicBezTo>
                    <a:cubicBezTo>
                      <a:pt x="37770" y="515056"/>
                      <a:pt x="47740" y="515056"/>
                      <a:pt x="56188" y="515127"/>
                    </a:cubicBezTo>
                    <a:cubicBezTo>
                      <a:pt x="64774" y="515127"/>
                      <a:pt x="71489" y="515127"/>
                      <a:pt x="72738" y="502741"/>
                    </a:cubicBezTo>
                    <a:cubicBezTo>
                      <a:pt x="73638" y="494159"/>
                      <a:pt x="75232" y="492083"/>
                      <a:pt x="77862" y="488832"/>
                    </a:cubicBezTo>
                    <a:cubicBezTo>
                      <a:pt x="78969" y="487448"/>
                      <a:pt x="80356" y="485717"/>
                      <a:pt x="81879" y="483018"/>
                    </a:cubicBezTo>
                    <a:cubicBezTo>
                      <a:pt x="86034" y="475752"/>
                      <a:pt x="87419" y="474575"/>
                      <a:pt x="89703" y="472708"/>
                    </a:cubicBezTo>
                    <a:cubicBezTo>
                      <a:pt x="90810" y="471808"/>
                      <a:pt x="92127" y="470702"/>
                      <a:pt x="94134" y="468486"/>
                    </a:cubicBezTo>
                    <a:lnTo>
                      <a:pt x="94199" y="468486"/>
                    </a:lnTo>
                    <a:cubicBezTo>
                      <a:pt x="96138" y="466342"/>
                      <a:pt x="97455" y="465233"/>
                      <a:pt x="98700" y="464126"/>
                    </a:cubicBezTo>
                    <a:cubicBezTo>
                      <a:pt x="99533" y="463433"/>
                      <a:pt x="100362" y="462743"/>
                      <a:pt x="101330" y="461772"/>
                    </a:cubicBezTo>
                    <a:lnTo>
                      <a:pt x="102024" y="461080"/>
                    </a:lnTo>
                    <a:cubicBezTo>
                      <a:pt x="104379" y="458796"/>
                      <a:pt x="106593" y="456581"/>
                      <a:pt x="106664" y="454159"/>
                    </a:cubicBezTo>
                    <a:cubicBezTo>
                      <a:pt x="106664" y="453814"/>
                      <a:pt x="106664" y="453605"/>
                      <a:pt x="106525" y="453536"/>
                    </a:cubicBezTo>
                    <a:cubicBezTo>
                      <a:pt x="106525" y="453469"/>
                      <a:pt x="106319" y="453398"/>
                      <a:pt x="106109" y="453398"/>
                    </a:cubicBezTo>
                    <a:cubicBezTo>
                      <a:pt x="105693" y="453330"/>
                      <a:pt x="105209" y="453398"/>
                      <a:pt x="104725" y="453466"/>
                    </a:cubicBezTo>
                    <a:cubicBezTo>
                      <a:pt x="103825" y="453673"/>
                      <a:pt x="103131" y="453950"/>
                      <a:pt x="102856" y="454298"/>
                    </a:cubicBezTo>
                    <a:lnTo>
                      <a:pt x="102856" y="454300"/>
                    </a:lnTo>
                    <a:cubicBezTo>
                      <a:pt x="100988" y="456516"/>
                      <a:pt x="98148" y="457483"/>
                      <a:pt x="95170" y="457483"/>
                    </a:cubicBezTo>
                    <a:cubicBezTo>
                      <a:pt x="91847" y="457483"/>
                      <a:pt x="88316" y="456516"/>
                      <a:pt x="85893" y="454923"/>
                    </a:cubicBezTo>
                    <a:lnTo>
                      <a:pt x="85822" y="454923"/>
                    </a:lnTo>
                    <a:cubicBezTo>
                      <a:pt x="83467" y="453123"/>
                      <a:pt x="82499" y="449318"/>
                      <a:pt x="82360" y="445097"/>
                    </a:cubicBezTo>
                    <a:cubicBezTo>
                      <a:pt x="82154" y="439353"/>
                      <a:pt x="83260" y="432571"/>
                      <a:pt x="84161" y="429872"/>
                    </a:cubicBezTo>
                    <a:cubicBezTo>
                      <a:pt x="84161" y="429388"/>
                      <a:pt x="84161" y="428973"/>
                      <a:pt x="84161" y="428695"/>
                    </a:cubicBezTo>
                    <a:cubicBezTo>
                      <a:pt x="84161" y="427518"/>
                      <a:pt x="84161" y="427312"/>
                      <a:pt x="84784" y="425442"/>
                    </a:cubicBezTo>
                    <a:lnTo>
                      <a:pt x="84784" y="425444"/>
                    </a:lnTo>
                    <a:cubicBezTo>
                      <a:pt x="86861" y="419562"/>
                      <a:pt x="87762" y="414026"/>
                      <a:pt x="87762" y="408421"/>
                    </a:cubicBezTo>
                    <a:cubicBezTo>
                      <a:pt x="87762" y="402816"/>
                      <a:pt x="86929" y="397211"/>
                      <a:pt x="85545" y="391329"/>
                    </a:cubicBezTo>
                    <a:lnTo>
                      <a:pt x="85545" y="391329"/>
                    </a:lnTo>
                    <a:cubicBezTo>
                      <a:pt x="81114" y="372161"/>
                      <a:pt x="83676" y="368562"/>
                      <a:pt x="86307" y="364824"/>
                    </a:cubicBezTo>
                    <a:cubicBezTo>
                      <a:pt x="87552" y="363025"/>
                      <a:pt x="88869" y="361225"/>
                      <a:pt x="89007" y="356520"/>
                    </a:cubicBezTo>
                    <a:cubicBezTo>
                      <a:pt x="89075" y="352992"/>
                      <a:pt x="88939" y="352231"/>
                      <a:pt x="88662" y="351193"/>
                    </a:cubicBezTo>
                    <a:cubicBezTo>
                      <a:pt x="88523" y="350500"/>
                      <a:pt x="88316" y="349739"/>
                      <a:pt x="88178" y="348148"/>
                    </a:cubicBezTo>
                    <a:cubicBezTo>
                      <a:pt x="87346" y="340674"/>
                      <a:pt x="88939" y="336384"/>
                      <a:pt x="90601" y="331886"/>
                    </a:cubicBezTo>
                    <a:cubicBezTo>
                      <a:pt x="92331" y="327319"/>
                      <a:pt x="94131" y="322476"/>
                      <a:pt x="93095" y="313410"/>
                    </a:cubicBezTo>
                    <a:cubicBezTo>
                      <a:pt x="93095" y="313272"/>
                      <a:pt x="93095" y="313133"/>
                      <a:pt x="93095" y="312927"/>
                    </a:cubicBezTo>
                    <a:cubicBezTo>
                      <a:pt x="93234" y="311682"/>
                      <a:pt x="93095" y="310643"/>
                      <a:pt x="92540" y="309744"/>
                    </a:cubicBezTo>
                    <a:cubicBezTo>
                      <a:pt x="91985" y="308844"/>
                      <a:pt x="91156" y="308015"/>
                      <a:pt x="90046" y="307251"/>
                    </a:cubicBezTo>
                    <a:lnTo>
                      <a:pt x="89976" y="307251"/>
                    </a:lnTo>
                    <a:cubicBezTo>
                      <a:pt x="75781" y="298116"/>
                      <a:pt x="75436" y="294242"/>
                      <a:pt x="74951" y="288844"/>
                    </a:cubicBezTo>
                    <a:cubicBezTo>
                      <a:pt x="74745" y="286283"/>
                      <a:pt x="74467" y="283378"/>
                      <a:pt x="72183" y="279086"/>
                    </a:cubicBezTo>
                    <a:lnTo>
                      <a:pt x="72183" y="278947"/>
                    </a:lnTo>
                    <a:cubicBezTo>
                      <a:pt x="66575" y="268637"/>
                      <a:pt x="70728" y="264693"/>
                      <a:pt x="73499" y="261994"/>
                    </a:cubicBezTo>
                    <a:cubicBezTo>
                      <a:pt x="74122" y="261371"/>
                      <a:pt x="74677" y="260888"/>
                      <a:pt x="74677" y="260749"/>
                    </a:cubicBezTo>
                    <a:lnTo>
                      <a:pt x="74674" y="260749"/>
                    </a:lnTo>
                    <a:cubicBezTo>
                      <a:pt x="74467" y="249192"/>
                      <a:pt x="75229" y="247669"/>
                      <a:pt x="81321" y="247531"/>
                    </a:cubicBezTo>
                    <a:cubicBezTo>
                      <a:pt x="82083" y="247531"/>
                      <a:pt x="82844" y="247531"/>
                      <a:pt x="83745" y="247531"/>
                    </a:cubicBezTo>
                    <a:cubicBezTo>
                      <a:pt x="85545" y="247531"/>
                      <a:pt x="87830" y="247599"/>
                      <a:pt x="90669" y="247392"/>
                    </a:cubicBezTo>
                    <a:cubicBezTo>
                      <a:pt x="91708" y="245525"/>
                      <a:pt x="91847" y="244416"/>
                      <a:pt x="91985" y="243516"/>
                    </a:cubicBezTo>
                    <a:cubicBezTo>
                      <a:pt x="92331" y="241094"/>
                      <a:pt x="92540" y="239501"/>
                      <a:pt x="99117" y="234728"/>
                    </a:cubicBezTo>
                    <a:lnTo>
                      <a:pt x="99255" y="234731"/>
                    </a:lnTo>
                    <a:cubicBezTo>
                      <a:pt x="99255" y="234731"/>
                      <a:pt x="99601" y="234386"/>
                      <a:pt x="99739" y="234176"/>
                    </a:cubicBezTo>
                    <a:cubicBezTo>
                      <a:pt x="101469" y="232309"/>
                      <a:pt x="101817" y="228501"/>
                      <a:pt x="101747" y="225111"/>
                    </a:cubicBezTo>
                    <a:cubicBezTo>
                      <a:pt x="101608" y="221790"/>
                      <a:pt x="101124" y="219023"/>
                      <a:pt x="100914" y="218536"/>
                    </a:cubicBezTo>
                    <a:cubicBezTo>
                      <a:pt x="98768" y="216392"/>
                      <a:pt x="97798" y="212999"/>
                      <a:pt x="97659" y="209817"/>
                    </a:cubicBezTo>
                    <a:cubicBezTo>
                      <a:pt x="97520" y="208017"/>
                      <a:pt x="97659" y="206218"/>
                      <a:pt x="97936" y="204766"/>
                    </a:cubicBezTo>
                    <a:cubicBezTo>
                      <a:pt x="98214" y="203105"/>
                      <a:pt x="98768" y="201790"/>
                      <a:pt x="99459" y="201099"/>
                    </a:cubicBezTo>
                    <a:cubicBezTo>
                      <a:pt x="99944" y="200545"/>
                      <a:pt x="100566" y="200268"/>
                      <a:pt x="101260" y="200200"/>
                    </a:cubicBezTo>
                    <a:lnTo>
                      <a:pt x="101262" y="200200"/>
                    </a:lnTo>
                    <a:cubicBezTo>
                      <a:pt x="110333" y="199784"/>
                      <a:pt x="113311" y="207465"/>
                      <a:pt x="116357" y="215353"/>
                    </a:cubicBezTo>
                    <a:cubicBezTo>
                      <a:pt x="119058" y="222274"/>
                      <a:pt x="121827" y="229401"/>
                      <a:pt x="129097" y="229194"/>
                    </a:cubicBezTo>
                    <a:cubicBezTo>
                      <a:pt x="129790" y="228640"/>
                      <a:pt x="130342" y="225250"/>
                      <a:pt x="130758" y="221029"/>
                    </a:cubicBezTo>
                    <a:cubicBezTo>
                      <a:pt x="131243" y="216114"/>
                      <a:pt x="131381" y="210303"/>
                      <a:pt x="131174" y="206359"/>
                    </a:cubicBezTo>
                    <a:cubicBezTo>
                      <a:pt x="131106" y="204282"/>
                      <a:pt x="130968" y="202831"/>
                      <a:pt x="130758" y="202344"/>
                    </a:cubicBezTo>
                    <a:cubicBezTo>
                      <a:pt x="130758" y="202138"/>
                      <a:pt x="130620" y="201928"/>
                      <a:pt x="130690" y="201722"/>
                    </a:cubicBezTo>
                    <a:cubicBezTo>
                      <a:pt x="130690" y="199993"/>
                      <a:pt x="132630" y="196256"/>
                      <a:pt x="134846" y="193002"/>
                    </a:cubicBezTo>
                    <a:cubicBezTo>
                      <a:pt x="136853" y="190026"/>
                      <a:pt x="139347" y="187259"/>
                      <a:pt x="141077" y="186704"/>
                    </a:cubicBezTo>
                    <a:lnTo>
                      <a:pt x="141145" y="186707"/>
                    </a:lnTo>
                    <a:cubicBezTo>
                      <a:pt x="145924" y="185184"/>
                      <a:pt x="146963" y="184353"/>
                      <a:pt x="148208" y="183246"/>
                    </a:cubicBezTo>
                    <a:cubicBezTo>
                      <a:pt x="149247" y="182415"/>
                      <a:pt x="150354" y="181379"/>
                      <a:pt x="152848" y="180063"/>
                    </a:cubicBezTo>
                    <a:cubicBezTo>
                      <a:pt x="159218" y="176465"/>
                      <a:pt x="159979" y="174875"/>
                      <a:pt x="161225" y="172037"/>
                    </a:cubicBezTo>
                    <a:cubicBezTo>
                      <a:pt x="161848" y="170653"/>
                      <a:pt x="162609" y="168992"/>
                      <a:pt x="163994" y="166777"/>
                    </a:cubicBezTo>
                    <a:lnTo>
                      <a:pt x="163994" y="166777"/>
                    </a:lnTo>
                    <a:cubicBezTo>
                      <a:pt x="166556" y="162763"/>
                      <a:pt x="169325" y="160273"/>
                      <a:pt x="172719" y="158680"/>
                    </a:cubicBezTo>
                    <a:cubicBezTo>
                      <a:pt x="176042" y="157087"/>
                      <a:pt x="179782" y="156465"/>
                      <a:pt x="184419" y="156187"/>
                    </a:cubicBezTo>
                    <a:lnTo>
                      <a:pt x="184697" y="156190"/>
                    </a:lnTo>
                    <a:cubicBezTo>
                      <a:pt x="186081" y="156122"/>
                      <a:pt x="187466" y="155013"/>
                      <a:pt x="188575" y="153697"/>
                    </a:cubicBezTo>
                    <a:cubicBezTo>
                      <a:pt x="189682" y="152382"/>
                      <a:pt x="190376" y="150998"/>
                      <a:pt x="190376" y="150308"/>
                    </a:cubicBezTo>
                    <a:lnTo>
                      <a:pt x="190376" y="150308"/>
                    </a:lnTo>
                    <a:cubicBezTo>
                      <a:pt x="190376" y="149340"/>
                      <a:pt x="191483" y="143042"/>
                      <a:pt x="192592" y="136883"/>
                    </a:cubicBezTo>
                    <a:cubicBezTo>
                      <a:pt x="193561" y="131694"/>
                      <a:pt x="194461" y="126573"/>
                      <a:pt x="194599" y="125396"/>
                    </a:cubicBezTo>
                    <a:cubicBezTo>
                      <a:pt x="195015" y="121381"/>
                      <a:pt x="195293" y="118269"/>
                      <a:pt x="195431" y="115847"/>
                    </a:cubicBezTo>
                    <a:cubicBezTo>
                      <a:pt x="195709" y="112042"/>
                      <a:pt x="195848" y="109897"/>
                      <a:pt x="196609" y="107543"/>
                    </a:cubicBezTo>
                    <a:cubicBezTo>
                      <a:pt x="197577" y="104567"/>
                      <a:pt x="199449" y="101729"/>
                      <a:pt x="203740" y="95157"/>
                    </a:cubicBezTo>
                    <a:lnTo>
                      <a:pt x="205125" y="93080"/>
                    </a:lnTo>
                    <a:cubicBezTo>
                      <a:pt x="206787" y="90588"/>
                      <a:pt x="210665" y="87198"/>
                      <a:pt x="214957" y="84015"/>
                    </a:cubicBezTo>
                    <a:cubicBezTo>
                      <a:pt x="220149" y="80278"/>
                      <a:pt x="226034" y="76679"/>
                      <a:pt x="229290" y="75366"/>
                    </a:cubicBezTo>
                    <a:cubicBezTo>
                      <a:pt x="236492" y="72389"/>
                      <a:pt x="239538" y="73012"/>
                      <a:pt x="243000" y="73705"/>
                    </a:cubicBezTo>
                    <a:cubicBezTo>
                      <a:pt x="244317" y="73982"/>
                      <a:pt x="245769" y="74259"/>
                      <a:pt x="247570" y="74259"/>
                    </a:cubicBezTo>
                    <a:cubicBezTo>
                      <a:pt x="255878" y="74259"/>
                      <a:pt x="257540" y="76336"/>
                      <a:pt x="258786" y="77926"/>
                    </a:cubicBezTo>
                    <a:cubicBezTo>
                      <a:pt x="259202" y="78410"/>
                      <a:pt x="259479" y="78758"/>
                      <a:pt x="262803" y="77926"/>
                    </a:cubicBezTo>
                    <a:lnTo>
                      <a:pt x="262871" y="77924"/>
                    </a:lnTo>
                    <a:cubicBezTo>
                      <a:pt x="262871" y="77924"/>
                      <a:pt x="263632" y="76885"/>
                      <a:pt x="264326" y="75640"/>
                    </a:cubicBezTo>
                    <a:cubicBezTo>
                      <a:pt x="265781" y="73080"/>
                      <a:pt x="267233" y="69620"/>
                      <a:pt x="267581" y="68720"/>
                    </a:cubicBezTo>
                    <a:lnTo>
                      <a:pt x="267581" y="68581"/>
                    </a:lnTo>
                    <a:cubicBezTo>
                      <a:pt x="269175" y="63667"/>
                      <a:pt x="270766" y="62422"/>
                      <a:pt x="272844" y="60900"/>
                    </a:cubicBezTo>
                    <a:cubicBezTo>
                      <a:pt x="273538" y="60345"/>
                      <a:pt x="274367" y="59794"/>
                      <a:pt x="275199" y="58894"/>
                    </a:cubicBezTo>
                    <a:cubicBezTo>
                      <a:pt x="275961" y="58271"/>
                      <a:pt x="279839" y="57856"/>
                      <a:pt x="284477" y="57578"/>
                    </a:cubicBezTo>
                    <a:cubicBezTo>
                      <a:pt x="290708" y="57233"/>
                      <a:pt x="298739" y="56885"/>
                      <a:pt x="300194" y="56956"/>
                    </a:cubicBezTo>
                    <a:cubicBezTo>
                      <a:pt x="309403" y="57162"/>
                      <a:pt x="313766" y="54950"/>
                      <a:pt x="315844" y="53912"/>
                    </a:cubicBezTo>
                    <a:lnTo>
                      <a:pt x="315977" y="53912"/>
                    </a:lnTo>
                    <a:cubicBezTo>
                      <a:pt x="316877" y="53357"/>
                      <a:pt x="317500" y="53080"/>
                      <a:pt x="318262" y="53080"/>
                    </a:cubicBezTo>
                    <a:cubicBezTo>
                      <a:pt x="320546" y="53080"/>
                      <a:pt x="323802" y="51074"/>
                      <a:pt x="327264" y="48927"/>
                    </a:cubicBezTo>
                    <a:cubicBezTo>
                      <a:pt x="330794" y="46782"/>
                      <a:pt x="334466" y="44499"/>
                      <a:pt x="338274" y="43599"/>
                    </a:cubicBezTo>
                    <a:cubicBezTo>
                      <a:pt x="339797" y="43254"/>
                      <a:pt x="341390" y="43044"/>
                      <a:pt x="342843" y="42838"/>
                    </a:cubicBezTo>
                    <a:cubicBezTo>
                      <a:pt x="345750" y="42493"/>
                      <a:pt x="348451" y="42145"/>
                      <a:pt x="350529" y="40277"/>
                    </a:cubicBezTo>
                    <a:cubicBezTo>
                      <a:pt x="355582" y="35502"/>
                      <a:pt x="361607" y="33080"/>
                      <a:pt x="367147" y="30867"/>
                    </a:cubicBezTo>
                    <a:cubicBezTo>
                      <a:pt x="372477" y="28722"/>
                      <a:pt x="377256" y="26784"/>
                      <a:pt x="379679" y="23256"/>
                    </a:cubicBezTo>
                    <a:lnTo>
                      <a:pt x="379679" y="23256"/>
                    </a:lnTo>
                    <a:cubicBezTo>
                      <a:pt x="380996" y="21250"/>
                      <a:pt x="382241" y="20489"/>
                      <a:pt x="383280" y="19867"/>
                    </a:cubicBezTo>
                    <a:cubicBezTo>
                      <a:pt x="384042" y="19383"/>
                      <a:pt x="384596" y="19035"/>
                      <a:pt x="384803" y="17445"/>
                    </a:cubicBezTo>
                    <a:cubicBezTo>
                      <a:pt x="385565" y="10386"/>
                      <a:pt x="390550" y="10870"/>
                      <a:pt x="394774" y="11286"/>
                    </a:cubicBezTo>
                    <a:cubicBezTo>
                      <a:pt x="395536" y="11353"/>
                      <a:pt x="396229" y="11424"/>
                      <a:pt x="396713" y="11424"/>
                    </a:cubicBezTo>
                    <a:cubicBezTo>
                      <a:pt x="396920" y="11424"/>
                      <a:pt x="397059" y="11424"/>
                      <a:pt x="397059" y="11286"/>
                    </a:cubicBezTo>
                    <a:cubicBezTo>
                      <a:pt x="397059" y="9002"/>
                      <a:pt x="397543" y="7064"/>
                      <a:pt x="398443" y="5542"/>
                    </a:cubicBezTo>
                    <a:cubicBezTo>
                      <a:pt x="399621" y="3536"/>
                      <a:pt x="401489" y="2152"/>
                      <a:pt x="403706" y="1253"/>
                    </a:cubicBezTo>
                    <a:cubicBezTo>
                      <a:pt x="405784" y="421"/>
                      <a:pt x="408136" y="76"/>
                      <a:pt x="410560" y="8"/>
                    </a:cubicBezTo>
                    <a:cubicBezTo>
                      <a:pt x="416307" y="-131"/>
                      <a:pt x="422537" y="1601"/>
                      <a:pt x="425377" y="3261"/>
                    </a:cubicBezTo>
                    <a:lnTo>
                      <a:pt x="425448" y="3259"/>
                    </a:lnTo>
                    <a:cubicBezTo>
                      <a:pt x="434379" y="8448"/>
                      <a:pt x="433824" y="11424"/>
                      <a:pt x="432856" y="17306"/>
                    </a:cubicBezTo>
                    <a:cubicBezTo>
                      <a:pt x="432788" y="17861"/>
                      <a:pt x="432649" y="18483"/>
                      <a:pt x="432511" y="19312"/>
                    </a:cubicBezTo>
                    <a:cubicBezTo>
                      <a:pt x="431888" y="23256"/>
                      <a:pt x="430365" y="26371"/>
                      <a:pt x="428080" y="29000"/>
                    </a:cubicBezTo>
                    <a:cubicBezTo>
                      <a:pt x="425864" y="31560"/>
                      <a:pt x="423027" y="33566"/>
                      <a:pt x="419703" y="35575"/>
                    </a:cubicBezTo>
                    <a:cubicBezTo>
                      <a:pt x="418526" y="36268"/>
                      <a:pt x="417487" y="36820"/>
                      <a:pt x="416518" y="37304"/>
                    </a:cubicBezTo>
                    <a:lnTo>
                      <a:pt x="416516" y="37304"/>
                    </a:lnTo>
                    <a:lnTo>
                      <a:pt x="416170" y="36958"/>
                    </a:lnTo>
                    <a:close/>
                    <a:moveTo>
                      <a:pt x="414783" y="33498"/>
                    </a:moveTo>
                    <a:cubicBezTo>
                      <a:pt x="415477" y="33153"/>
                      <a:pt x="416307" y="32737"/>
                      <a:pt x="417139" y="32183"/>
                    </a:cubicBezTo>
                    <a:lnTo>
                      <a:pt x="417139" y="32183"/>
                    </a:lnTo>
                    <a:cubicBezTo>
                      <a:pt x="420185" y="30383"/>
                      <a:pt x="422679" y="28584"/>
                      <a:pt x="424618" y="26439"/>
                    </a:cubicBezTo>
                    <a:cubicBezTo>
                      <a:pt x="426418" y="24295"/>
                      <a:pt x="427664" y="21802"/>
                      <a:pt x="428219" y="18551"/>
                    </a:cubicBezTo>
                    <a:cubicBezTo>
                      <a:pt x="428287" y="17929"/>
                      <a:pt x="428426" y="17168"/>
                      <a:pt x="428564" y="16474"/>
                    </a:cubicBezTo>
                    <a:cubicBezTo>
                      <a:pt x="429326" y="12115"/>
                      <a:pt x="429671" y="9970"/>
                      <a:pt x="422956" y="6094"/>
                    </a:cubicBezTo>
                    <a:lnTo>
                      <a:pt x="422886" y="6096"/>
                    </a:lnTo>
                    <a:cubicBezTo>
                      <a:pt x="420530" y="4713"/>
                      <a:pt x="415199" y="3259"/>
                      <a:pt x="410285" y="3397"/>
                    </a:cubicBezTo>
                    <a:cubicBezTo>
                      <a:pt x="408345" y="3397"/>
                      <a:pt x="406477" y="3743"/>
                      <a:pt x="404954" y="4365"/>
                    </a:cubicBezTo>
                    <a:cubicBezTo>
                      <a:pt x="403570" y="4919"/>
                      <a:pt x="402392" y="5819"/>
                      <a:pt x="401631" y="6994"/>
                    </a:cubicBezTo>
                    <a:cubicBezTo>
                      <a:pt x="401008" y="8032"/>
                      <a:pt x="400730" y="9347"/>
                      <a:pt x="400730" y="11008"/>
                    </a:cubicBezTo>
                    <a:cubicBezTo>
                      <a:pt x="400730" y="13985"/>
                      <a:pt x="399069" y="14746"/>
                      <a:pt x="396507" y="14814"/>
                    </a:cubicBezTo>
                    <a:cubicBezTo>
                      <a:pt x="395674" y="14814"/>
                      <a:pt x="394913" y="14814"/>
                      <a:pt x="394012" y="14675"/>
                    </a:cubicBezTo>
                    <a:cubicBezTo>
                      <a:pt x="391657" y="14468"/>
                      <a:pt x="388820" y="14191"/>
                      <a:pt x="388472" y="17581"/>
                    </a:cubicBezTo>
                    <a:lnTo>
                      <a:pt x="388472" y="17583"/>
                    </a:lnTo>
                    <a:cubicBezTo>
                      <a:pt x="388127" y="20837"/>
                      <a:pt x="386879" y="21598"/>
                      <a:pt x="385217" y="22634"/>
                    </a:cubicBezTo>
                    <a:cubicBezTo>
                      <a:pt x="384455" y="23118"/>
                      <a:pt x="383623" y="23601"/>
                      <a:pt x="382723" y="24917"/>
                    </a:cubicBezTo>
                    <a:lnTo>
                      <a:pt x="382726" y="24917"/>
                    </a:lnTo>
                    <a:cubicBezTo>
                      <a:pt x="379609" y="29484"/>
                      <a:pt x="374278" y="31628"/>
                      <a:pt x="368392" y="33982"/>
                    </a:cubicBezTo>
                    <a:cubicBezTo>
                      <a:pt x="363200" y="36059"/>
                      <a:pt x="357521" y="38342"/>
                      <a:pt x="353020" y="42631"/>
                    </a:cubicBezTo>
                    <a:lnTo>
                      <a:pt x="353023" y="42634"/>
                    </a:lnTo>
                    <a:cubicBezTo>
                      <a:pt x="350045" y="45401"/>
                      <a:pt x="346653" y="45817"/>
                      <a:pt x="343120" y="46301"/>
                    </a:cubicBezTo>
                    <a:cubicBezTo>
                      <a:pt x="341736" y="46439"/>
                      <a:pt x="340420" y="46646"/>
                      <a:pt x="339035" y="46994"/>
                    </a:cubicBezTo>
                    <a:cubicBezTo>
                      <a:pt x="335850" y="47755"/>
                      <a:pt x="332456" y="49831"/>
                      <a:pt x="329203" y="51837"/>
                    </a:cubicBezTo>
                    <a:cubicBezTo>
                      <a:pt x="325257" y="54259"/>
                      <a:pt x="321517" y="56543"/>
                      <a:pt x="317987" y="56613"/>
                    </a:cubicBezTo>
                    <a:lnTo>
                      <a:pt x="317916" y="56611"/>
                    </a:lnTo>
                    <a:cubicBezTo>
                      <a:pt x="317916" y="56611"/>
                      <a:pt x="317984" y="56749"/>
                      <a:pt x="317639" y="56888"/>
                    </a:cubicBezTo>
                    <a:lnTo>
                      <a:pt x="317500" y="56888"/>
                    </a:lnTo>
                    <a:cubicBezTo>
                      <a:pt x="315145" y="58203"/>
                      <a:pt x="310092" y="60693"/>
                      <a:pt x="299776" y="60487"/>
                    </a:cubicBezTo>
                    <a:cubicBezTo>
                      <a:pt x="298391" y="60487"/>
                      <a:pt x="290634" y="60764"/>
                      <a:pt x="284403" y="61109"/>
                    </a:cubicBezTo>
                    <a:cubicBezTo>
                      <a:pt x="280596" y="61316"/>
                      <a:pt x="278102" y="60970"/>
                      <a:pt x="277895" y="61177"/>
                    </a:cubicBezTo>
                    <a:lnTo>
                      <a:pt x="277895" y="61177"/>
                    </a:lnTo>
                    <a:cubicBezTo>
                      <a:pt x="276856" y="62283"/>
                      <a:pt x="275956" y="62976"/>
                      <a:pt x="275126" y="63599"/>
                    </a:cubicBezTo>
                    <a:cubicBezTo>
                      <a:pt x="273603" y="64776"/>
                      <a:pt x="272425" y="65605"/>
                      <a:pt x="271180" y="69481"/>
                    </a:cubicBezTo>
                    <a:lnTo>
                      <a:pt x="271180" y="69620"/>
                    </a:lnTo>
                    <a:cubicBezTo>
                      <a:pt x="270764" y="70726"/>
                      <a:pt x="269173" y="74464"/>
                      <a:pt x="267579" y="77231"/>
                    </a:cubicBezTo>
                    <a:cubicBezTo>
                      <a:pt x="266401" y="79237"/>
                      <a:pt x="265085" y="80897"/>
                      <a:pt x="263771" y="81313"/>
                    </a:cubicBezTo>
                    <a:lnTo>
                      <a:pt x="263700" y="81316"/>
                    </a:lnTo>
                    <a:cubicBezTo>
                      <a:pt x="257676" y="82977"/>
                      <a:pt x="256708" y="81732"/>
                      <a:pt x="255324" y="80000"/>
                    </a:cubicBezTo>
                    <a:cubicBezTo>
                      <a:pt x="254630" y="79101"/>
                      <a:pt x="253662" y="77856"/>
                      <a:pt x="247360" y="77856"/>
                    </a:cubicBezTo>
                    <a:lnTo>
                      <a:pt x="247360" y="77856"/>
                    </a:lnTo>
                    <a:cubicBezTo>
                      <a:pt x="245143" y="77856"/>
                      <a:pt x="243482" y="77510"/>
                      <a:pt x="241891" y="77163"/>
                    </a:cubicBezTo>
                    <a:cubicBezTo>
                      <a:pt x="239122" y="76608"/>
                      <a:pt x="236628" y="76056"/>
                      <a:pt x="230674" y="78546"/>
                    </a:cubicBezTo>
                    <a:cubicBezTo>
                      <a:pt x="227696" y="79791"/>
                      <a:pt x="222159" y="83113"/>
                      <a:pt x="217173" y="86782"/>
                    </a:cubicBezTo>
                    <a:cubicBezTo>
                      <a:pt x="213156" y="89688"/>
                      <a:pt x="209626" y="92732"/>
                      <a:pt x="208242" y="94809"/>
                    </a:cubicBezTo>
                    <a:lnTo>
                      <a:pt x="206857" y="96885"/>
                    </a:lnTo>
                    <a:cubicBezTo>
                      <a:pt x="202702" y="103183"/>
                      <a:pt x="200904" y="105882"/>
                      <a:pt x="200072" y="108443"/>
                    </a:cubicBezTo>
                    <a:cubicBezTo>
                      <a:pt x="199449" y="110310"/>
                      <a:pt x="199310" y="112387"/>
                      <a:pt x="199033" y="115918"/>
                    </a:cubicBezTo>
                    <a:cubicBezTo>
                      <a:pt x="198894" y="118272"/>
                      <a:pt x="198616" y="121245"/>
                      <a:pt x="198200" y="125605"/>
                    </a:cubicBezTo>
                    <a:cubicBezTo>
                      <a:pt x="198062" y="126989"/>
                      <a:pt x="197093" y="132110"/>
                      <a:pt x="196193" y="137369"/>
                    </a:cubicBezTo>
                    <a:cubicBezTo>
                      <a:pt x="195086" y="143320"/>
                      <a:pt x="193977" y="149549"/>
                      <a:pt x="193977" y="150033"/>
                    </a:cubicBezTo>
                    <a:lnTo>
                      <a:pt x="193977" y="150240"/>
                    </a:lnTo>
                    <a:cubicBezTo>
                      <a:pt x="193977" y="151555"/>
                      <a:pt x="192938" y="153839"/>
                      <a:pt x="191347" y="155777"/>
                    </a:cubicBezTo>
                    <a:cubicBezTo>
                      <a:pt x="189685" y="157783"/>
                      <a:pt x="187261" y="159514"/>
                      <a:pt x="184561" y="159653"/>
                    </a:cubicBezTo>
                    <a:lnTo>
                      <a:pt x="184283" y="159650"/>
                    </a:lnTo>
                    <a:cubicBezTo>
                      <a:pt x="180198" y="159927"/>
                      <a:pt x="176875" y="160482"/>
                      <a:pt x="174174" y="161727"/>
                    </a:cubicBezTo>
                    <a:cubicBezTo>
                      <a:pt x="171473" y="163042"/>
                      <a:pt x="169189" y="165116"/>
                      <a:pt x="167043" y="168438"/>
                    </a:cubicBezTo>
                    <a:lnTo>
                      <a:pt x="167043" y="168438"/>
                    </a:lnTo>
                    <a:cubicBezTo>
                      <a:pt x="165726" y="170444"/>
                      <a:pt x="165036" y="171966"/>
                      <a:pt x="164481" y="173282"/>
                    </a:cubicBezTo>
                    <a:cubicBezTo>
                      <a:pt x="162887" y="176810"/>
                      <a:pt x="161987" y="178819"/>
                      <a:pt x="154510" y="183040"/>
                    </a:cubicBezTo>
                    <a:lnTo>
                      <a:pt x="154510" y="183040"/>
                    </a:lnTo>
                    <a:cubicBezTo>
                      <a:pt x="152432" y="184217"/>
                      <a:pt x="151464" y="185046"/>
                      <a:pt x="150564" y="185807"/>
                    </a:cubicBezTo>
                    <a:cubicBezTo>
                      <a:pt x="148902" y="187261"/>
                      <a:pt x="147585" y="188367"/>
                      <a:pt x="142048" y="190028"/>
                    </a:cubicBezTo>
                    <a:cubicBezTo>
                      <a:pt x="141216" y="190305"/>
                      <a:pt x="139486" y="192450"/>
                      <a:pt x="137824" y="194872"/>
                    </a:cubicBezTo>
                    <a:cubicBezTo>
                      <a:pt x="136024" y="197500"/>
                      <a:pt x="134501" y="200270"/>
                      <a:pt x="134294" y="201515"/>
                    </a:cubicBezTo>
                    <a:cubicBezTo>
                      <a:pt x="134501" y="202415"/>
                      <a:pt x="134710" y="204076"/>
                      <a:pt x="134778" y="206152"/>
                    </a:cubicBezTo>
                    <a:cubicBezTo>
                      <a:pt x="134985" y="210235"/>
                      <a:pt x="134846" y="216185"/>
                      <a:pt x="134362" y="221306"/>
                    </a:cubicBezTo>
                    <a:cubicBezTo>
                      <a:pt x="133807" y="226911"/>
                      <a:pt x="132493" y="231687"/>
                      <a:pt x="130138" y="232586"/>
                    </a:cubicBezTo>
                    <a:cubicBezTo>
                      <a:pt x="129861" y="232725"/>
                      <a:pt x="129515" y="232793"/>
                      <a:pt x="129170" y="232793"/>
                    </a:cubicBezTo>
                    <a:cubicBezTo>
                      <a:pt x="118783" y="233347"/>
                      <a:pt x="115460" y="224834"/>
                      <a:pt x="112275" y="216530"/>
                    </a:cubicBezTo>
                    <a:cubicBezTo>
                      <a:pt x="109851" y="210232"/>
                      <a:pt x="107428" y="204073"/>
                      <a:pt x="101888" y="203798"/>
                    </a:cubicBezTo>
                    <a:cubicBezTo>
                      <a:pt x="101749" y="204144"/>
                      <a:pt x="101611" y="204630"/>
                      <a:pt x="101472" y="205320"/>
                    </a:cubicBezTo>
                    <a:cubicBezTo>
                      <a:pt x="101265" y="206497"/>
                      <a:pt x="101127" y="208020"/>
                      <a:pt x="101195" y="209542"/>
                    </a:cubicBezTo>
                    <a:cubicBezTo>
                      <a:pt x="101333" y="212034"/>
                      <a:pt x="102027" y="214663"/>
                      <a:pt x="103550" y="216117"/>
                    </a:cubicBezTo>
                    <a:cubicBezTo>
                      <a:pt x="103618" y="216256"/>
                      <a:pt x="103757" y="216324"/>
                      <a:pt x="103827" y="216462"/>
                    </a:cubicBezTo>
                    <a:cubicBezTo>
                      <a:pt x="103966" y="216669"/>
                      <a:pt x="104034" y="216878"/>
                      <a:pt x="104105" y="217085"/>
                    </a:cubicBezTo>
                    <a:cubicBezTo>
                      <a:pt x="104589" y="218468"/>
                      <a:pt x="105211" y="221651"/>
                      <a:pt x="105350" y="224973"/>
                    </a:cubicBezTo>
                    <a:cubicBezTo>
                      <a:pt x="105489" y="229126"/>
                      <a:pt x="104934" y="233831"/>
                      <a:pt x="102443" y="236530"/>
                    </a:cubicBezTo>
                    <a:cubicBezTo>
                      <a:pt x="102097" y="236876"/>
                      <a:pt x="101749" y="237153"/>
                      <a:pt x="101404" y="237430"/>
                    </a:cubicBezTo>
                    <a:lnTo>
                      <a:pt x="101262" y="237430"/>
                    </a:lnTo>
                    <a:cubicBezTo>
                      <a:pt x="95932" y="241374"/>
                      <a:pt x="95793" y="242412"/>
                      <a:pt x="95584" y="243935"/>
                    </a:cubicBezTo>
                    <a:cubicBezTo>
                      <a:pt x="95377" y="245318"/>
                      <a:pt x="95168" y="247050"/>
                      <a:pt x="93299" y="250023"/>
                    </a:cubicBezTo>
                    <a:cubicBezTo>
                      <a:pt x="92954" y="250578"/>
                      <a:pt x="92331" y="250923"/>
                      <a:pt x="91637" y="250923"/>
                    </a:cubicBezTo>
                    <a:cubicBezTo>
                      <a:pt x="88175" y="251200"/>
                      <a:pt x="85406" y="251200"/>
                      <a:pt x="83328" y="251130"/>
                    </a:cubicBezTo>
                    <a:cubicBezTo>
                      <a:pt x="82496" y="251130"/>
                      <a:pt x="81667" y="251130"/>
                      <a:pt x="81044" y="251130"/>
                    </a:cubicBezTo>
                    <a:cubicBezTo>
                      <a:pt x="78414" y="251130"/>
                      <a:pt x="78066" y="252307"/>
                      <a:pt x="78275" y="260678"/>
                    </a:cubicBezTo>
                    <a:cubicBezTo>
                      <a:pt x="78275" y="262271"/>
                      <a:pt x="77307" y="263307"/>
                      <a:pt x="75990" y="264484"/>
                    </a:cubicBezTo>
                    <a:cubicBezTo>
                      <a:pt x="73983" y="266422"/>
                      <a:pt x="70937" y="269260"/>
                      <a:pt x="75297" y="277286"/>
                    </a:cubicBezTo>
                    <a:lnTo>
                      <a:pt x="75297" y="277425"/>
                    </a:lnTo>
                    <a:cubicBezTo>
                      <a:pt x="77998" y="282339"/>
                      <a:pt x="78275" y="285590"/>
                      <a:pt x="78552" y="288428"/>
                    </a:cubicBezTo>
                    <a:cubicBezTo>
                      <a:pt x="78969" y="292856"/>
                      <a:pt x="79246" y="296039"/>
                      <a:pt x="91847" y="304136"/>
                    </a:cubicBezTo>
                    <a:lnTo>
                      <a:pt x="91985" y="304139"/>
                    </a:lnTo>
                    <a:cubicBezTo>
                      <a:pt x="93579" y="305316"/>
                      <a:pt x="94825" y="306493"/>
                      <a:pt x="95654" y="307944"/>
                    </a:cubicBezTo>
                    <a:cubicBezTo>
                      <a:pt x="96487" y="309398"/>
                      <a:pt x="96832" y="311059"/>
                      <a:pt x="96693" y="312995"/>
                    </a:cubicBezTo>
                    <a:cubicBezTo>
                      <a:pt x="97732" y="322821"/>
                      <a:pt x="95861" y="328010"/>
                      <a:pt x="93992" y="332924"/>
                    </a:cubicBezTo>
                    <a:cubicBezTo>
                      <a:pt x="92470" y="337077"/>
                      <a:pt x="91014" y="341021"/>
                      <a:pt x="91708" y="347733"/>
                    </a:cubicBezTo>
                    <a:cubicBezTo>
                      <a:pt x="91847" y="349048"/>
                      <a:pt x="92054" y="349809"/>
                      <a:pt x="92192" y="350361"/>
                    </a:cubicBezTo>
                    <a:cubicBezTo>
                      <a:pt x="92470" y="351606"/>
                      <a:pt x="92676" y="352506"/>
                      <a:pt x="92608" y="356450"/>
                    </a:cubicBezTo>
                    <a:cubicBezTo>
                      <a:pt x="92470" y="362193"/>
                      <a:pt x="90878" y="364476"/>
                      <a:pt x="89285" y="366692"/>
                    </a:cubicBezTo>
                    <a:cubicBezTo>
                      <a:pt x="87068" y="369736"/>
                      <a:pt x="84993" y="372712"/>
                      <a:pt x="89078" y="390427"/>
                    </a:cubicBezTo>
                    <a:lnTo>
                      <a:pt x="89075" y="390429"/>
                    </a:lnTo>
                    <a:cubicBezTo>
                      <a:pt x="90460" y="396588"/>
                      <a:pt x="91360" y="402471"/>
                      <a:pt x="91360" y="408353"/>
                    </a:cubicBezTo>
                    <a:cubicBezTo>
                      <a:pt x="91360" y="414303"/>
                      <a:pt x="90392" y="420255"/>
                      <a:pt x="88175" y="426415"/>
                    </a:cubicBezTo>
                    <a:lnTo>
                      <a:pt x="88175" y="426415"/>
                    </a:lnTo>
                    <a:cubicBezTo>
                      <a:pt x="87759" y="427730"/>
                      <a:pt x="87759" y="427869"/>
                      <a:pt x="87759" y="428491"/>
                    </a:cubicBezTo>
                    <a:lnTo>
                      <a:pt x="87762" y="428489"/>
                    </a:lnTo>
                    <a:cubicBezTo>
                      <a:pt x="87762" y="428834"/>
                      <a:pt x="87762" y="429321"/>
                      <a:pt x="87762" y="430082"/>
                    </a:cubicBezTo>
                    <a:cubicBezTo>
                      <a:pt x="87762" y="430288"/>
                      <a:pt x="87762" y="430427"/>
                      <a:pt x="87694" y="430636"/>
                    </a:cubicBezTo>
                    <a:cubicBezTo>
                      <a:pt x="86861" y="432851"/>
                      <a:pt x="85754" y="439356"/>
                      <a:pt x="86032" y="444822"/>
                    </a:cubicBezTo>
                    <a:cubicBezTo>
                      <a:pt x="86170" y="448076"/>
                      <a:pt x="86725" y="450843"/>
                      <a:pt x="87900" y="451881"/>
                    </a:cubicBezTo>
                    <a:cubicBezTo>
                      <a:pt x="89701" y="453058"/>
                      <a:pt x="92331" y="453819"/>
                      <a:pt x="94825" y="453748"/>
                    </a:cubicBezTo>
                    <a:cubicBezTo>
                      <a:pt x="96693" y="453748"/>
                      <a:pt x="98426" y="453194"/>
                      <a:pt x="99394" y="452020"/>
                    </a:cubicBezTo>
                    <a:cubicBezTo>
                      <a:pt x="100156" y="451052"/>
                      <a:pt x="101817" y="450152"/>
                      <a:pt x="103550" y="449804"/>
                    </a:cubicBezTo>
                    <a:cubicBezTo>
                      <a:pt x="104589" y="449598"/>
                      <a:pt x="105628" y="449527"/>
                      <a:pt x="106596" y="449736"/>
                    </a:cubicBezTo>
                    <a:cubicBezTo>
                      <a:pt x="107773" y="449943"/>
                      <a:pt x="108813" y="450497"/>
                      <a:pt x="109503" y="451465"/>
                    </a:cubicBezTo>
                    <a:cubicBezTo>
                      <a:pt x="109987" y="452158"/>
                      <a:pt x="110336" y="453058"/>
                      <a:pt x="110265" y="454164"/>
                    </a:cubicBezTo>
                    <a:cubicBezTo>
                      <a:pt x="110197" y="457970"/>
                      <a:pt x="107425" y="460669"/>
                      <a:pt x="104586" y="463506"/>
                    </a:cubicBezTo>
                    <a:lnTo>
                      <a:pt x="103892" y="464200"/>
                    </a:lnTo>
                    <a:cubicBezTo>
                      <a:pt x="102854" y="465238"/>
                      <a:pt x="101954" y="465999"/>
                      <a:pt x="101053" y="466760"/>
                    </a:cubicBezTo>
                    <a:cubicBezTo>
                      <a:pt x="99876" y="467728"/>
                      <a:pt x="98630" y="468837"/>
                      <a:pt x="96897" y="470704"/>
                    </a:cubicBezTo>
                    <a:lnTo>
                      <a:pt x="96832" y="470702"/>
                    </a:lnTo>
                    <a:cubicBezTo>
                      <a:pt x="94616" y="473194"/>
                      <a:pt x="93231" y="474368"/>
                      <a:pt x="92054" y="475339"/>
                    </a:cubicBezTo>
                    <a:cubicBezTo>
                      <a:pt x="90114" y="476931"/>
                      <a:pt x="88869" y="477967"/>
                      <a:pt x="85129" y="484681"/>
                    </a:cubicBezTo>
                    <a:cubicBezTo>
                      <a:pt x="83467" y="487657"/>
                      <a:pt x="82012" y="489457"/>
                      <a:pt x="80837" y="490908"/>
                    </a:cubicBezTo>
                    <a:cubicBezTo>
                      <a:pt x="78621" y="493675"/>
                      <a:pt x="77236" y="495475"/>
                      <a:pt x="76475" y="503018"/>
                    </a:cubicBezTo>
                    <a:cubicBezTo>
                      <a:pt x="74881" y="518726"/>
                      <a:pt x="66504" y="518726"/>
                      <a:pt x="55978" y="518658"/>
                    </a:cubicBezTo>
                    <a:cubicBezTo>
                      <a:pt x="48292" y="518658"/>
                      <a:pt x="39293" y="518658"/>
                      <a:pt x="31397" y="526478"/>
                    </a:cubicBezTo>
                    <a:cubicBezTo>
                      <a:pt x="24750" y="533121"/>
                      <a:pt x="23643" y="538035"/>
                      <a:pt x="22950" y="541148"/>
                    </a:cubicBezTo>
                    <a:cubicBezTo>
                      <a:pt x="22604" y="542741"/>
                      <a:pt x="22327" y="543985"/>
                      <a:pt x="21495" y="544953"/>
                    </a:cubicBezTo>
                    <a:lnTo>
                      <a:pt x="21497" y="544953"/>
                    </a:lnTo>
                    <a:cubicBezTo>
                      <a:pt x="20320" y="546614"/>
                      <a:pt x="21152" y="549381"/>
                      <a:pt x="21913" y="552080"/>
                    </a:cubicBezTo>
                    <a:cubicBezTo>
                      <a:pt x="22259" y="553257"/>
                      <a:pt x="22536" y="554364"/>
                      <a:pt x="22745" y="555470"/>
                    </a:cubicBezTo>
                    <a:cubicBezTo>
                      <a:pt x="23507" y="559553"/>
                      <a:pt x="22745" y="562945"/>
                      <a:pt x="16444" y="564119"/>
                    </a:cubicBezTo>
                    <a:cubicBezTo>
                      <a:pt x="15682" y="564258"/>
                      <a:pt x="11042" y="565780"/>
                      <a:pt x="7580" y="567302"/>
                    </a:cubicBezTo>
                    <a:cubicBezTo>
                      <a:pt x="5986" y="567995"/>
                      <a:pt x="4741" y="568547"/>
                      <a:pt x="4602" y="568686"/>
                    </a:cubicBezTo>
                    <a:cubicBezTo>
                      <a:pt x="3702" y="572562"/>
                      <a:pt x="3356" y="575606"/>
                      <a:pt x="3909" y="578444"/>
                    </a:cubicBezTo>
                    <a:cubicBezTo>
                      <a:pt x="4463" y="581211"/>
                      <a:pt x="5848" y="583910"/>
                      <a:pt x="8548" y="587164"/>
                    </a:cubicBezTo>
                    <a:lnTo>
                      <a:pt x="8687" y="587164"/>
                    </a:lnTo>
                    <a:cubicBezTo>
                      <a:pt x="8687" y="587164"/>
                      <a:pt x="9310" y="587718"/>
                      <a:pt x="9865" y="588479"/>
                    </a:cubicBezTo>
                    <a:cubicBezTo>
                      <a:pt x="14782" y="593184"/>
                      <a:pt x="20390" y="595815"/>
                      <a:pt x="26344" y="598582"/>
                    </a:cubicBezTo>
                    <a:cubicBezTo>
                      <a:pt x="28145" y="599414"/>
                      <a:pt x="30013" y="600311"/>
                      <a:pt x="31952" y="601281"/>
                    </a:cubicBezTo>
                    <a:lnTo>
                      <a:pt x="31952" y="601281"/>
                    </a:lnTo>
                    <a:cubicBezTo>
                      <a:pt x="33614" y="602113"/>
                      <a:pt x="36176" y="603149"/>
                      <a:pt x="39015" y="604187"/>
                    </a:cubicBezTo>
                    <a:cubicBezTo>
                      <a:pt x="44901" y="606470"/>
                      <a:pt x="51755" y="609170"/>
                      <a:pt x="54594" y="611937"/>
                    </a:cubicBezTo>
                    <a:cubicBezTo>
                      <a:pt x="55494" y="612768"/>
                      <a:pt x="57363" y="613804"/>
                      <a:pt x="59648" y="615052"/>
                    </a:cubicBezTo>
                    <a:cubicBezTo>
                      <a:pt x="63665" y="617267"/>
                      <a:pt x="68857" y="620034"/>
                      <a:pt x="72803" y="624117"/>
                    </a:cubicBezTo>
                    <a:lnTo>
                      <a:pt x="72806" y="624117"/>
                    </a:lnTo>
                    <a:cubicBezTo>
                      <a:pt x="79730" y="631176"/>
                      <a:pt x="80353" y="633804"/>
                      <a:pt x="81114" y="636849"/>
                    </a:cubicBezTo>
                    <a:cubicBezTo>
                      <a:pt x="81531" y="638648"/>
                      <a:pt x="82083" y="640586"/>
                      <a:pt x="84438" y="644253"/>
                    </a:cubicBezTo>
                    <a:lnTo>
                      <a:pt x="84438" y="644253"/>
                    </a:lnTo>
                    <a:cubicBezTo>
                      <a:pt x="87139" y="648406"/>
                      <a:pt x="96138" y="648129"/>
                      <a:pt x="103202" y="647920"/>
                    </a:cubicBezTo>
                    <a:cubicBezTo>
                      <a:pt x="105070" y="647920"/>
                      <a:pt x="106803" y="647781"/>
                      <a:pt x="108326" y="647851"/>
                    </a:cubicBezTo>
                    <a:cubicBezTo>
                      <a:pt x="110681" y="647851"/>
                      <a:pt x="113727" y="647506"/>
                      <a:pt x="116773" y="647158"/>
                    </a:cubicBezTo>
                    <a:cubicBezTo>
                      <a:pt x="121274" y="646604"/>
                      <a:pt x="125705" y="646052"/>
                      <a:pt x="128338" y="646881"/>
                    </a:cubicBezTo>
                    <a:lnTo>
                      <a:pt x="128406" y="646884"/>
                    </a:lnTo>
                    <a:cubicBezTo>
                      <a:pt x="128822" y="647022"/>
                      <a:pt x="129513" y="647161"/>
                      <a:pt x="130206" y="647229"/>
                    </a:cubicBezTo>
                    <a:cubicBezTo>
                      <a:pt x="131384" y="647297"/>
                      <a:pt x="132700" y="647229"/>
                      <a:pt x="133807" y="647022"/>
                    </a:cubicBezTo>
                    <a:cubicBezTo>
                      <a:pt x="134501" y="646884"/>
                      <a:pt x="134985" y="646677"/>
                      <a:pt x="135053" y="646468"/>
                    </a:cubicBezTo>
                    <a:lnTo>
                      <a:pt x="135053" y="646329"/>
                    </a:lnTo>
                    <a:cubicBezTo>
                      <a:pt x="135192" y="645223"/>
                      <a:pt x="135676" y="644253"/>
                      <a:pt x="136508" y="643562"/>
                    </a:cubicBezTo>
                    <a:cubicBezTo>
                      <a:pt x="137547" y="642662"/>
                      <a:pt x="139002" y="642108"/>
                      <a:pt x="140732" y="641833"/>
                    </a:cubicBezTo>
                    <a:cubicBezTo>
                      <a:pt x="142255" y="641556"/>
                      <a:pt x="143987" y="641488"/>
                      <a:pt x="145717" y="641627"/>
                    </a:cubicBezTo>
                    <a:cubicBezTo>
                      <a:pt x="150218" y="641833"/>
                      <a:pt x="155065" y="643288"/>
                      <a:pt x="156520" y="644880"/>
                    </a:cubicBezTo>
                    <a:cubicBezTo>
                      <a:pt x="157281" y="645712"/>
                      <a:pt x="159289" y="647234"/>
                      <a:pt x="161298" y="648409"/>
                    </a:cubicBezTo>
                    <a:cubicBezTo>
                      <a:pt x="162753" y="649308"/>
                      <a:pt x="164206" y="650001"/>
                      <a:pt x="164967" y="650137"/>
                    </a:cubicBezTo>
                    <a:lnTo>
                      <a:pt x="165172" y="650135"/>
                    </a:lnTo>
                    <a:cubicBezTo>
                      <a:pt x="166279" y="650412"/>
                      <a:pt x="166765" y="651241"/>
                      <a:pt x="167527" y="652418"/>
                    </a:cubicBezTo>
                    <a:cubicBezTo>
                      <a:pt x="169327" y="655324"/>
                      <a:pt x="173412" y="662176"/>
                      <a:pt x="187884" y="656224"/>
                    </a:cubicBezTo>
                    <a:cubicBezTo>
                      <a:pt x="191276" y="654840"/>
                      <a:pt x="197300" y="655740"/>
                      <a:pt x="202979" y="656707"/>
                    </a:cubicBezTo>
                    <a:cubicBezTo>
                      <a:pt x="207409" y="657400"/>
                      <a:pt x="211633" y="658091"/>
                      <a:pt x="213227" y="657539"/>
                    </a:cubicBezTo>
                    <a:cubicBezTo>
                      <a:pt x="214266" y="657194"/>
                      <a:pt x="215512" y="656985"/>
                      <a:pt x="216828" y="657055"/>
                    </a:cubicBezTo>
                    <a:cubicBezTo>
                      <a:pt x="219529" y="657123"/>
                      <a:pt x="222713" y="658023"/>
                      <a:pt x="225553" y="659616"/>
                    </a:cubicBezTo>
                    <a:cubicBezTo>
                      <a:pt x="228392" y="661208"/>
                      <a:pt x="230884" y="663630"/>
                      <a:pt x="232061" y="666604"/>
                    </a:cubicBezTo>
                    <a:cubicBezTo>
                      <a:pt x="232477" y="667781"/>
                      <a:pt x="232755" y="669026"/>
                      <a:pt x="232684" y="670341"/>
                    </a:cubicBezTo>
                    <a:cubicBezTo>
                      <a:pt x="232545" y="676501"/>
                      <a:pt x="235178" y="678368"/>
                      <a:pt x="237669" y="680100"/>
                    </a:cubicBezTo>
                    <a:cubicBezTo>
                      <a:pt x="239609" y="681415"/>
                      <a:pt x="241477" y="682728"/>
                      <a:pt x="242655" y="685359"/>
                    </a:cubicBezTo>
                    <a:lnTo>
                      <a:pt x="242655" y="685498"/>
                    </a:lnTo>
                    <a:cubicBezTo>
                      <a:pt x="243071" y="686329"/>
                      <a:pt x="243832" y="687575"/>
                      <a:pt x="244733" y="688681"/>
                    </a:cubicBezTo>
                    <a:cubicBezTo>
                      <a:pt x="245494" y="689649"/>
                      <a:pt x="246256" y="690480"/>
                      <a:pt x="246878" y="690896"/>
                    </a:cubicBezTo>
                    <a:lnTo>
                      <a:pt x="246876" y="690893"/>
                    </a:lnTo>
                    <a:cubicBezTo>
                      <a:pt x="251929" y="694631"/>
                      <a:pt x="254978" y="694837"/>
                      <a:pt x="257402" y="695047"/>
                    </a:cubicBezTo>
                    <a:lnTo>
                      <a:pt x="257402" y="695047"/>
                    </a:lnTo>
                    <a:cubicBezTo>
                      <a:pt x="260309" y="695253"/>
                      <a:pt x="262664" y="695462"/>
                      <a:pt x="265778" y="698991"/>
                    </a:cubicBezTo>
                    <a:cubicBezTo>
                      <a:pt x="267440" y="700790"/>
                      <a:pt x="267995" y="704457"/>
                      <a:pt x="268686" y="708610"/>
                    </a:cubicBezTo>
                    <a:cubicBezTo>
                      <a:pt x="269379" y="712764"/>
                      <a:pt x="270141" y="717537"/>
                      <a:pt x="271941" y="720652"/>
                    </a:cubicBezTo>
                    <a:cubicBezTo>
                      <a:pt x="272148" y="721067"/>
                      <a:pt x="272287" y="721619"/>
                      <a:pt x="272496" y="722312"/>
                    </a:cubicBezTo>
                    <a:cubicBezTo>
                      <a:pt x="272912" y="723905"/>
                      <a:pt x="273674" y="726740"/>
                      <a:pt x="275058" y="727711"/>
                    </a:cubicBezTo>
                    <a:cubicBezTo>
                      <a:pt x="281012" y="731864"/>
                      <a:pt x="281773" y="731655"/>
                      <a:pt x="282883" y="731448"/>
                    </a:cubicBezTo>
                    <a:cubicBezTo>
                      <a:pt x="284129" y="731171"/>
                      <a:pt x="285722" y="730825"/>
                      <a:pt x="289184" y="731793"/>
                    </a:cubicBezTo>
                    <a:cubicBezTo>
                      <a:pt x="295002" y="733315"/>
                      <a:pt x="294308" y="739752"/>
                      <a:pt x="293615" y="746534"/>
                    </a:cubicBezTo>
                    <a:cubicBezTo>
                      <a:pt x="293131" y="751171"/>
                      <a:pt x="292647" y="756015"/>
                      <a:pt x="294376" y="758437"/>
                    </a:cubicBezTo>
                    <a:cubicBezTo>
                      <a:pt x="295138" y="759543"/>
                      <a:pt x="295693" y="760513"/>
                      <a:pt x="296245" y="761481"/>
                    </a:cubicBezTo>
                    <a:cubicBezTo>
                      <a:pt x="297768" y="764180"/>
                      <a:pt x="298946" y="766325"/>
                      <a:pt x="306009" y="767156"/>
                    </a:cubicBezTo>
                    <a:cubicBezTo>
                      <a:pt x="309610" y="767572"/>
                      <a:pt x="311479" y="767156"/>
                      <a:pt x="313279" y="766740"/>
                    </a:cubicBezTo>
                    <a:cubicBezTo>
                      <a:pt x="315218" y="766325"/>
                      <a:pt x="317087" y="765841"/>
                      <a:pt x="320342" y="766048"/>
                    </a:cubicBezTo>
                    <a:lnTo>
                      <a:pt x="320340" y="766045"/>
                    </a:lnTo>
                    <a:cubicBezTo>
                      <a:pt x="322763" y="766251"/>
                      <a:pt x="323802" y="767151"/>
                      <a:pt x="324909" y="768121"/>
                    </a:cubicBezTo>
                    <a:cubicBezTo>
                      <a:pt x="326225" y="769298"/>
                      <a:pt x="327816" y="770614"/>
                      <a:pt x="337235" y="768605"/>
                    </a:cubicBezTo>
                    <a:lnTo>
                      <a:pt x="337235" y="768605"/>
                    </a:lnTo>
                    <a:cubicBezTo>
                      <a:pt x="338690" y="768328"/>
                      <a:pt x="339797" y="768467"/>
                      <a:pt x="340836" y="768605"/>
                    </a:cubicBezTo>
                    <a:cubicBezTo>
                      <a:pt x="341529" y="768673"/>
                      <a:pt x="342081" y="768744"/>
                      <a:pt x="342636" y="767844"/>
                    </a:cubicBezTo>
                    <a:cubicBezTo>
                      <a:pt x="342775" y="767637"/>
                      <a:pt x="342914" y="767499"/>
                      <a:pt x="343052" y="767360"/>
                    </a:cubicBezTo>
                    <a:lnTo>
                      <a:pt x="348244" y="761272"/>
                    </a:lnTo>
                    <a:cubicBezTo>
                      <a:pt x="348244" y="761272"/>
                      <a:pt x="348383" y="761065"/>
                      <a:pt x="348451" y="760994"/>
                    </a:cubicBezTo>
                    <a:cubicBezTo>
                      <a:pt x="349906" y="759679"/>
                      <a:pt x="353575" y="758295"/>
                      <a:pt x="357176" y="757466"/>
                    </a:cubicBezTo>
                    <a:cubicBezTo>
                      <a:pt x="360638" y="756705"/>
                      <a:pt x="364307" y="756360"/>
                      <a:pt x="366108" y="757121"/>
                    </a:cubicBezTo>
                    <a:cubicBezTo>
                      <a:pt x="374417" y="760304"/>
                      <a:pt x="376078" y="762449"/>
                      <a:pt x="377395" y="764109"/>
                    </a:cubicBezTo>
                    <a:cubicBezTo>
                      <a:pt x="377811" y="764664"/>
                      <a:pt x="378156" y="765077"/>
                      <a:pt x="378850" y="765493"/>
                    </a:cubicBezTo>
                    <a:cubicBezTo>
                      <a:pt x="379404" y="765770"/>
                      <a:pt x="382796" y="766393"/>
                      <a:pt x="385842" y="766670"/>
                    </a:cubicBezTo>
                    <a:cubicBezTo>
                      <a:pt x="387504" y="766808"/>
                      <a:pt x="388820" y="766947"/>
                      <a:pt x="389027" y="766808"/>
                    </a:cubicBezTo>
                    <a:cubicBezTo>
                      <a:pt x="390134" y="766048"/>
                      <a:pt x="390757" y="765770"/>
                      <a:pt x="391312" y="765631"/>
                    </a:cubicBezTo>
                    <a:cubicBezTo>
                      <a:pt x="391728" y="765493"/>
                      <a:pt x="391934" y="765425"/>
                      <a:pt x="393319" y="763348"/>
                    </a:cubicBezTo>
                    <a:lnTo>
                      <a:pt x="393319" y="763346"/>
                    </a:lnTo>
                    <a:cubicBezTo>
                      <a:pt x="393664" y="762862"/>
                      <a:pt x="394151" y="762446"/>
                      <a:pt x="394703" y="762101"/>
                    </a:cubicBezTo>
                    <a:cubicBezTo>
                      <a:pt x="396572" y="760994"/>
                      <a:pt x="400105" y="760301"/>
                      <a:pt x="403980" y="760508"/>
                    </a:cubicBezTo>
                    <a:cubicBezTo>
                      <a:pt x="407788" y="760715"/>
                      <a:pt x="411944" y="761685"/>
                      <a:pt x="415129" y="763830"/>
                    </a:cubicBezTo>
                    <a:cubicBezTo>
                      <a:pt x="416652" y="764868"/>
                      <a:pt x="417968" y="766113"/>
                      <a:pt x="418869" y="767706"/>
                    </a:cubicBezTo>
                    <a:lnTo>
                      <a:pt x="419007" y="767844"/>
                    </a:lnTo>
                    <a:cubicBezTo>
                      <a:pt x="419007" y="767844"/>
                      <a:pt x="419630" y="768399"/>
                      <a:pt x="419907" y="768812"/>
                    </a:cubicBezTo>
                    <a:cubicBezTo>
                      <a:pt x="424131" y="771304"/>
                      <a:pt x="428494" y="774210"/>
                      <a:pt x="432924" y="777116"/>
                    </a:cubicBezTo>
                    <a:cubicBezTo>
                      <a:pt x="436041" y="779193"/>
                      <a:pt x="439226" y="781269"/>
                      <a:pt x="442479" y="783343"/>
                    </a:cubicBezTo>
                    <a:cubicBezTo>
                      <a:pt x="443586" y="784036"/>
                      <a:pt x="444557" y="784865"/>
                      <a:pt x="445248" y="785904"/>
                    </a:cubicBezTo>
                    <a:cubicBezTo>
                      <a:pt x="447187" y="788464"/>
                      <a:pt x="447878" y="791854"/>
                      <a:pt x="447741" y="795314"/>
                    </a:cubicBezTo>
                    <a:cubicBezTo>
                      <a:pt x="447603" y="798635"/>
                      <a:pt x="446564" y="802096"/>
                      <a:pt x="444902" y="804795"/>
                    </a:cubicBezTo>
                    <a:cubicBezTo>
                      <a:pt x="444002" y="806249"/>
                      <a:pt x="442963" y="807494"/>
                      <a:pt x="441717" y="808393"/>
                    </a:cubicBezTo>
                    <a:lnTo>
                      <a:pt x="441720" y="808396"/>
                    </a:lnTo>
                    <a:cubicBezTo>
                      <a:pt x="440542" y="809296"/>
                      <a:pt x="439851" y="810611"/>
                      <a:pt x="439090" y="812063"/>
                    </a:cubicBezTo>
                    <a:cubicBezTo>
                      <a:pt x="437705" y="814762"/>
                      <a:pt x="436112" y="817877"/>
                      <a:pt x="431126" y="821199"/>
                    </a:cubicBezTo>
                    <a:cubicBezTo>
                      <a:pt x="429949" y="822098"/>
                      <a:pt x="427596" y="825836"/>
                      <a:pt x="425725" y="829848"/>
                    </a:cubicBezTo>
                    <a:cubicBezTo>
                      <a:pt x="423924" y="833653"/>
                      <a:pt x="422679" y="837597"/>
                      <a:pt x="423508" y="838913"/>
                    </a:cubicBezTo>
                    <a:lnTo>
                      <a:pt x="423508" y="838913"/>
                    </a:lnTo>
                    <a:cubicBezTo>
                      <a:pt x="427248" y="843963"/>
                      <a:pt x="429601" y="844241"/>
                      <a:pt x="431817" y="844450"/>
                    </a:cubicBezTo>
                    <a:cubicBezTo>
                      <a:pt x="435209" y="844866"/>
                      <a:pt x="438258" y="845211"/>
                      <a:pt x="442272" y="853169"/>
                    </a:cubicBezTo>
                    <a:cubicBezTo>
                      <a:pt x="442895" y="854414"/>
                      <a:pt x="443172" y="854692"/>
                      <a:pt x="443379" y="854898"/>
                    </a:cubicBezTo>
                    <a:cubicBezTo>
                      <a:pt x="443934" y="855521"/>
                      <a:pt x="444279" y="855866"/>
                      <a:pt x="445248" y="859187"/>
                    </a:cubicBezTo>
                    <a:lnTo>
                      <a:pt x="445248" y="859326"/>
                    </a:lnTo>
                    <a:cubicBezTo>
                      <a:pt x="445664" y="860433"/>
                      <a:pt x="445870" y="861403"/>
                      <a:pt x="446080" y="862302"/>
                    </a:cubicBezTo>
                    <a:cubicBezTo>
                      <a:pt x="446286" y="863270"/>
                      <a:pt x="446496" y="864170"/>
                      <a:pt x="446841" y="864863"/>
                    </a:cubicBezTo>
                    <a:cubicBezTo>
                      <a:pt x="447257" y="864586"/>
                      <a:pt x="447603" y="864241"/>
                      <a:pt x="447880" y="863757"/>
                    </a:cubicBezTo>
                    <a:cubicBezTo>
                      <a:pt x="448642" y="862512"/>
                      <a:pt x="449126" y="860503"/>
                      <a:pt x="449474" y="857529"/>
                    </a:cubicBezTo>
                    <a:lnTo>
                      <a:pt x="449474" y="857527"/>
                    </a:lnTo>
                    <a:cubicBezTo>
                      <a:pt x="449542" y="856972"/>
                      <a:pt x="449819" y="855934"/>
                      <a:pt x="450167" y="854621"/>
                    </a:cubicBezTo>
                    <a:cubicBezTo>
                      <a:pt x="450861" y="852060"/>
                      <a:pt x="451829" y="848394"/>
                      <a:pt x="451829" y="847356"/>
                    </a:cubicBezTo>
                    <a:lnTo>
                      <a:pt x="451829" y="847356"/>
                    </a:lnTo>
                    <a:cubicBezTo>
                      <a:pt x="451897" y="844518"/>
                      <a:pt x="453146" y="840851"/>
                      <a:pt x="454323" y="837114"/>
                    </a:cubicBezTo>
                    <a:cubicBezTo>
                      <a:pt x="455569" y="833376"/>
                      <a:pt x="456817" y="829571"/>
                      <a:pt x="456817" y="827010"/>
                    </a:cubicBezTo>
                    <a:cubicBezTo>
                      <a:pt x="456817" y="826317"/>
                      <a:pt x="457024" y="825281"/>
                      <a:pt x="457233" y="824034"/>
                    </a:cubicBezTo>
                    <a:cubicBezTo>
                      <a:pt x="457579" y="822305"/>
                      <a:pt x="457995" y="820090"/>
                      <a:pt x="458065" y="818152"/>
                    </a:cubicBezTo>
                    <a:cubicBezTo>
                      <a:pt x="458065" y="818013"/>
                      <a:pt x="458065" y="817945"/>
                      <a:pt x="458065" y="817806"/>
                    </a:cubicBezTo>
                    <a:cubicBezTo>
                      <a:pt x="458827" y="814762"/>
                      <a:pt x="461666" y="801892"/>
                      <a:pt x="464367" y="790057"/>
                    </a:cubicBezTo>
                    <a:cubicBezTo>
                      <a:pt x="466929" y="778847"/>
                      <a:pt x="469214" y="768535"/>
                      <a:pt x="469352" y="768189"/>
                    </a:cubicBezTo>
                    <a:lnTo>
                      <a:pt x="469352" y="768051"/>
                    </a:lnTo>
                    <a:cubicBezTo>
                      <a:pt x="470391" y="766322"/>
                      <a:pt x="471569" y="761062"/>
                      <a:pt x="472608" y="755248"/>
                    </a:cubicBezTo>
                    <a:cubicBezTo>
                      <a:pt x="473992" y="747705"/>
                      <a:pt x="475102" y="739333"/>
                      <a:pt x="475170" y="736080"/>
                    </a:cubicBezTo>
                    <a:lnTo>
                      <a:pt x="475162" y="736083"/>
                    </a:lnTo>
                    <a:cubicBezTo>
                      <a:pt x="475162" y="734354"/>
                      <a:pt x="475301" y="731516"/>
                      <a:pt x="475508" y="727917"/>
                    </a:cubicBezTo>
                    <a:cubicBezTo>
                      <a:pt x="476201" y="712209"/>
                      <a:pt x="477585" y="682176"/>
                      <a:pt x="475230" y="678232"/>
                    </a:cubicBezTo>
                    <a:lnTo>
                      <a:pt x="474469" y="676917"/>
                    </a:lnTo>
                    <a:cubicBezTo>
                      <a:pt x="471145" y="671380"/>
                      <a:pt x="467337" y="665152"/>
                      <a:pt x="460829" y="665291"/>
                    </a:cubicBezTo>
                    <a:cubicBezTo>
                      <a:pt x="457921" y="665359"/>
                      <a:pt x="455566" y="664185"/>
                      <a:pt x="453766" y="662176"/>
                    </a:cubicBezTo>
                    <a:cubicBezTo>
                      <a:pt x="451965" y="660170"/>
                      <a:pt x="450720" y="657471"/>
                      <a:pt x="450097" y="654495"/>
                    </a:cubicBezTo>
                    <a:cubicBezTo>
                      <a:pt x="449474" y="651589"/>
                      <a:pt x="449403" y="648406"/>
                      <a:pt x="449890" y="645568"/>
                    </a:cubicBezTo>
                    <a:cubicBezTo>
                      <a:pt x="450583" y="641624"/>
                      <a:pt x="452384" y="638164"/>
                      <a:pt x="455430" y="636503"/>
                    </a:cubicBezTo>
                    <a:lnTo>
                      <a:pt x="455427" y="636503"/>
                    </a:lnTo>
                    <a:cubicBezTo>
                      <a:pt x="465953" y="630689"/>
                      <a:pt x="469761" y="631105"/>
                      <a:pt x="476962" y="631866"/>
                    </a:cubicBezTo>
                    <a:cubicBezTo>
                      <a:pt x="479457" y="632143"/>
                      <a:pt x="482293" y="632420"/>
                      <a:pt x="485965" y="632489"/>
                    </a:cubicBezTo>
                    <a:cubicBezTo>
                      <a:pt x="487488" y="632489"/>
                      <a:pt x="488666" y="632557"/>
                      <a:pt x="489566" y="632627"/>
                    </a:cubicBezTo>
                    <a:cubicBezTo>
                      <a:pt x="491434" y="632695"/>
                      <a:pt x="492405" y="632766"/>
                      <a:pt x="492405" y="632695"/>
                    </a:cubicBezTo>
                    <a:cubicBezTo>
                      <a:pt x="492405" y="632695"/>
                      <a:pt x="492405" y="631657"/>
                      <a:pt x="492473" y="629512"/>
                    </a:cubicBezTo>
                    <a:lnTo>
                      <a:pt x="492473" y="627297"/>
                    </a:lnTo>
                    <a:cubicBezTo>
                      <a:pt x="492473" y="627297"/>
                      <a:pt x="492541" y="626813"/>
                      <a:pt x="492680" y="626604"/>
                    </a:cubicBezTo>
                    <a:cubicBezTo>
                      <a:pt x="494897" y="621483"/>
                      <a:pt x="494410" y="619406"/>
                      <a:pt x="492541" y="618577"/>
                    </a:cubicBezTo>
                    <a:cubicBezTo>
                      <a:pt x="490741" y="617816"/>
                      <a:pt x="487695" y="617678"/>
                      <a:pt x="484300" y="617539"/>
                    </a:cubicBezTo>
                    <a:cubicBezTo>
                      <a:pt x="478415" y="617332"/>
                      <a:pt x="471700" y="617123"/>
                      <a:pt x="466714" y="613456"/>
                    </a:cubicBezTo>
                    <a:lnTo>
                      <a:pt x="466576" y="613459"/>
                    </a:lnTo>
                    <a:cubicBezTo>
                      <a:pt x="466576" y="613459"/>
                      <a:pt x="466230" y="613114"/>
                      <a:pt x="466092" y="612975"/>
                    </a:cubicBezTo>
                    <a:lnTo>
                      <a:pt x="466024" y="612975"/>
                    </a:lnTo>
                    <a:cubicBezTo>
                      <a:pt x="462907" y="609860"/>
                      <a:pt x="461938" y="602111"/>
                      <a:pt x="461868" y="594913"/>
                    </a:cubicBezTo>
                    <a:cubicBezTo>
                      <a:pt x="461800" y="587715"/>
                      <a:pt x="462700" y="580795"/>
                      <a:pt x="463323" y="580034"/>
                    </a:cubicBezTo>
                    <a:lnTo>
                      <a:pt x="463530" y="579827"/>
                    </a:lnTo>
                    <a:cubicBezTo>
                      <a:pt x="470732" y="572491"/>
                      <a:pt x="492264" y="573739"/>
                      <a:pt x="506529" y="574568"/>
                    </a:cubicBezTo>
                    <a:cubicBezTo>
                      <a:pt x="509714" y="574774"/>
                      <a:pt x="512483" y="574913"/>
                      <a:pt x="514492" y="574983"/>
                    </a:cubicBezTo>
                    <a:cubicBezTo>
                      <a:pt x="515393" y="574983"/>
                      <a:pt x="516570" y="575051"/>
                      <a:pt x="518023" y="575122"/>
                    </a:cubicBezTo>
                    <a:cubicBezTo>
                      <a:pt x="525225" y="575538"/>
                      <a:pt x="539487" y="576367"/>
                      <a:pt x="540458" y="573529"/>
                    </a:cubicBezTo>
                    <a:lnTo>
                      <a:pt x="540665" y="572836"/>
                    </a:lnTo>
                    <a:cubicBezTo>
                      <a:pt x="541288" y="570621"/>
                      <a:pt x="541565" y="569792"/>
                      <a:pt x="541633" y="569308"/>
                    </a:cubicBezTo>
                    <a:lnTo>
                      <a:pt x="541633" y="569311"/>
                    </a:lnTo>
                    <a:cubicBezTo>
                      <a:pt x="541633" y="569311"/>
                      <a:pt x="541633" y="568827"/>
                      <a:pt x="541701" y="568479"/>
                    </a:cubicBezTo>
                    <a:cubicBezTo>
                      <a:pt x="541701" y="567856"/>
                      <a:pt x="541769" y="566818"/>
                      <a:pt x="542047" y="564812"/>
                    </a:cubicBezTo>
                    <a:lnTo>
                      <a:pt x="542047" y="564674"/>
                    </a:lnTo>
                    <a:cubicBezTo>
                      <a:pt x="542253" y="563912"/>
                      <a:pt x="542808" y="563219"/>
                      <a:pt x="543708" y="562668"/>
                    </a:cubicBezTo>
                    <a:cubicBezTo>
                      <a:pt x="544541" y="562184"/>
                      <a:pt x="545786" y="561700"/>
                      <a:pt x="547239" y="561422"/>
                    </a:cubicBezTo>
                    <a:cubicBezTo>
                      <a:pt x="548623" y="561145"/>
                      <a:pt x="550285" y="561007"/>
                      <a:pt x="552017" y="561216"/>
                    </a:cubicBezTo>
                    <a:cubicBezTo>
                      <a:pt x="555618" y="561632"/>
                      <a:pt x="559496" y="563431"/>
                      <a:pt x="562265" y="567859"/>
                    </a:cubicBezTo>
                    <a:cubicBezTo>
                      <a:pt x="563582" y="569936"/>
                      <a:pt x="564343" y="570281"/>
                      <a:pt x="564896" y="569936"/>
                    </a:cubicBezTo>
                    <a:cubicBezTo>
                      <a:pt x="565864" y="569313"/>
                      <a:pt x="566903" y="567791"/>
                      <a:pt x="567735" y="566475"/>
                    </a:cubicBezTo>
                    <a:cubicBezTo>
                      <a:pt x="568774" y="564883"/>
                      <a:pt x="569603" y="563570"/>
                      <a:pt x="570990" y="563293"/>
                    </a:cubicBezTo>
                    <a:lnTo>
                      <a:pt x="570990" y="563290"/>
                    </a:lnTo>
                    <a:cubicBezTo>
                      <a:pt x="582691" y="560797"/>
                      <a:pt x="592039" y="565157"/>
                      <a:pt x="597856" y="568549"/>
                    </a:cubicBezTo>
                    <a:cubicBezTo>
                      <a:pt x="597649" y="567995"/>
                      <a:pt x="597440" y="567443"/>
                      <a:pt x="597233" y="566889"/>
                    </a:cubicBezTo>
                    <a:cubicBezTo>
                      <a:pt x="596472" y="564883"/>
                      <a:pt x="595778" y="563151"/>
                      <a:pt x="595640" y="560729"/>
                    </a:cubicBezTo>
                    <a:lnTo>
                      <a:pt x="595642" y="560729"/>
                    </a:lnTo>
                    <a:cubicBezTo>
                      <a:pt x="595642" y="560107"/>
                      <a:pt x="592942" y="550487"/>
                      <a:pt x="592942" y="550487"/>
                    </a:cubicBezTo>
                    <a:cubicBezTo>
                      <a:pt x="592942" y="550349"/>
                      <a:pt x="592942" y="550210"/>
                      <a:pt x="592942" y="550004"/>
                    </a:cubicBezTo>
                    <a:cubicBezTo>
                      <a:pt x="592942" y="547237"/>
                      <a:pt x="591764" y="545366"/>
                      <a:pt x="590796" y="543776"/>
                    </a:cubicBezTo>
                    <a:cubicBezTo>
                      <a:pt x="590102" y="542599"/>
                      <a:pt x="589479" y="541561"/>
                      <a:pt x="589134" y="540316"/>
                    </a:cubicBezTo>
                    <a:lnTo>
                      <a:pt x="589134" y="540316"/>
                    </a:lnTo>
                    <a:cubicBezTo>
                      <a:pt x="588788" y="538794"/>
                      <a:pt x="586365" y="536717"/>
                      <a:pt x="583594" y="534295"/>
                    </a:cubicBezTo>
                    <a:cubicBezTo>
                      <a:pt x="582416" y="533328"/>
                      <a:pt x="581238" y="532289"/>
                      <a:pt x="580063" y="531112"/>
                    </a:cubicBezTo>
                    <a:cubicBezTo>
                      <a:pt x="574039" y="525437"/>
                      <a:pt x="569261" y="518519"/>
                      <a:pt x="577708" y="509522"/>
                    </a:cubicBezTo>
                    <a:lnTo>
                      <a:pt x="578263" y="508968"/>
                    </a:lnTo>
                    <a:cubicBezTo>
                      <a:pt x="585465" y="501286"/>
                      <a:pt x="588579" y="498035"/>
                      <a:pt x="589827" y="494850"/>
                    </a:cubicBezTo>
                    <a:cubicBezTo>
                      <a:pt x="590728" y="492496"/>
                      <a:pt x="590728" y="489867"/>
                      <a:pt x="590659" y="485230"/>
                    </a:cubicBezTo>
                    <a:cubicBezTo>
                      <a:pt x="590659" y="482808"/>
                      <a:pt x="590659" y="479903"/>
                      <a:pt x="590659" y="476233"/>
                    </a:cubicBezTo>
                    <a:cubicBezTo>
                      <a:pt x="590175" y="472219"/>
                      <a:pt x="585606" y="468552"/>
                      <a:pt x="582419" y="465991"/>
                    </a:cubicBezTo>
                    <a:cubicBezTo>
                      <a:pt x="581241" y="465024"/>
                      <a:pt x="580202" y="464192"/>
                      <a:pt x="579511" y="463499"/>
                    </a:cubicBezTo>
                    <a:cubicBezTo>
                      <a:pt x="575081" y="459000"/>
                      <a:pt x="573694" y="450351"/>
                      <a:pt x="572309" y="441354"/>
                    </a:cubicBezTo>
                    <a:cubicBezTo>
                      <a:pt x="571270" y="434917"/>
                      <a:pt x="570231" y="428274"/>
                      <a:pt x="568085" y="423224"/>
                    </a:cubicBezTo>
                    <a:cubicBezTo>
                      <a:pt x="564969" y="416026"/>
                      <a:pt x="569193" y="407793"/>
                      <a:pt x="572309" y="401495"/>
                    </a:cubicBezTo>
                    <a:cubicBezTo>
                      <a:pt x="573694" y="398796"/>
                      <a:pt x="574803" y="396581"/>
                      <a:pt x="574939" y="395197"/>
                    </a:cubicBezTo>
                    <a:lnTo>
                      <a:pt x="574939" y="395205"/>
                    </a:lnTo>
                    <a:cubicBezTo>
                      <a:pt x="575978" y="387108"/>
                      <a:pt x="579718" y="383511"/>
                      <a:pt x="582903" y="380326"/>
                    </a:cubicBezTo>
                    <a:cubicBezTo>
                      <a:pt x="585187" y="378043"/>
                      <a:pt x="587265" y="376037"/>
                      <a:pt x="587333" y="372506"/>
                    </a:cubicBezTo>
                    <a:cubicBezTo>
                      <a:pt x="587540" y="365102"/>
                      <a:pt x="588511" y="362748"/>
                      <a:pt x="589479" y="360396"/>
                    </a:cubicBezTo>
                    <a:cubicBezTo>
                      <a:pt x="589963" y="359290"/>
                      <a:pt x="590448" y="358113"/>
                      <a:pt x="590725" y="356175"/>
                    </a:cubicBezTo>
                    <a:lnTo>
                      <a:pt x="590725" y="356037"/>
                    </a:lnTo>
                    <a:cubicBezTo>
                      <a:pt x="591002" y="354721"/>
                      <a:pt x="591832" y="352922"/>
                      <a:pt x="592803" y="350916"/>
                    </a:cubicBezTo>
                    <a:cubicBezTo>
                      <a:pt x="594119" y="348216"/>
                      <a:pt x="595710" y="344965"/>
                      <a:pt x="595920" y="342405"/>
                    </a:cubicBezTo>
                    <a:cubicBezTo>
                      <a:pt x="596126" y="340399"/>
                      <a:pt x="595297" y="338806"/>
                      <a:pt x="592251" y="338322"/>
                    </a:cubicBezTo>
                    <a:cubicBezTo>
                      <a:pt x="591212" y="338738"/>
                      <a:pt x="589827" y="339015"/>
                      <a:pt x="588372" y="339290"/>
                    </a:cubicBezTo>
                    <a:lnTo>
                      <a:pt x="588370" y="339293"/>
                    </a:lnTo>
                    <a:cubicBezTo>
                      <a:pt x="586085" y="339638"/>
                      <a:pt x="583452" y="339776"/>
                      <a:pt x="582207" y="339708"/>
                    </a:cubicBezTo>
                    <a:cubicBezTo>
                      <a:pt x="577015" y="339431"/>
                      <a:pt x="576253" y="340054"/>
                      <a:pt x="575282" y="340747"/>
                    </a:cubicBezTo>
                    <a:lnTo>
                      <a:pt x="575146" y="340744"/>
                    </a:lnTo>
                    <a:cubicBezTo>
                      <a:pt x="574246" y="341505"/>
                      <a:pt x="573277" y="342198"/>
                      <a:pt x="571061" y="342750"/>
                    </a:cubicBezTo>
                    <a:lnTo>
                      <a:pt x="570922" y="342750"/>
                    </a:lnTo>
                    <a:cubicBezTo>
                      <a:pt x="566421" y="343927"/>
                      <a:pt x="564275" y="345517"/>
                      <a:pt x="562475" y="346833"/>
                    </a:cubicBezTo>
                    <a:cubicBezTo>
                      <a:pt x="560190" y="348494"/>
                      <a:pt x="558390" y="349809"/>
                      <a:pt x="554166" y="349739"/>
                    </a:cubicBezTo>
                    <a:cubicBezTo>
                      <a:pt x="547519" y="349600"/>
                      <a:pt x="545302" y="348839"/>
                      <a:pt x="543156" y="348146"/>
                    </a:cubicBezTo>
                    <a:cubicBezTo>
                      <a:pt x="542117" y="347801"/>
                      <a:pt x="541010" y="347453"/>
                      <a:pt x="539139" y="347178"/>
                    </a:cubicBezTo>
                    <a:lnTo>
                      <a:pt x="539071" y="347181"/>
                    </a:lnTo>
                    <a:cubicBezTo>
                      <a:pt x="537548" y="346974"/>
                      <a:pt x="535954" y="346004"/>
                      <a:pt x="534086" y="344827"/>
                    </a:cubicBezTo>
                    <a:cubicBezTo>
                      <a:pt x="529239" y="341850"/>
                      <a:pt x="521760" y="337216"/>
                      <a:pt x="511444" y="344827"/>
                    </a:cubicBezTo>
                    <a:lnTo>
                      <a:pt x="511305" y="344827"/>
                    </a:lnTo>
                    <a:cubicBezTo>
                      <a:pt x="508049" y="347181"/>
                      <a:pt x="503896" y="347733"/>
                      <a:pt x="499879" y="347042"/>
                    </a:cubicBezTo>
                    <a:cubicBezTo>
                      <a:pt x="495656" y="346281"/>
                      <a:pt x="491571" y="344066"/>
                      <a:pt x="489008" y="341021"/>
                    </a:cubicBezTo>
                    <a:cubicBezTo>
                      <a:pt x="487901" y="339706"/>
                      <a:pt x="484717" y="333894"/>
                      <a:pt x="481600" y="327803"/>
                    </a:cubicBezTo>
                    <a:cubicBezTo>
                      <a:pt x="477931" y="320605"/>
                      <a:pt x="474191" y="312788"/>
                      <a:pt x="473914" y="311611"/>
                    </a:cubicBezTo>
                    <a:lnTo>
                      <a:pt x="473916" y="311611"/>
                    </a:lnTo>
                    <a:cubicBezTo>
                      <a:pt x="472948" y="306422"/>
                      <a:pt x="470109" y="301924"/>
                      <a:pt x="466092" y="298393"/>
                    </a:cubicBezTo>
                    <a:cubicBezTo>
                      <a:pt x="461661" y="294449"/>
                      <a:pt x="455843" y="291682"/>
                      <a:pt x="449819" y="290295"/>
                    </a:cubicBezTo>
                    <a:cubicBezTo>
                      <a:pt x="437219" y="287458"/>
                      <a:pt x="436732" y="287528"/>
                      <a:pt x="426348" y="288496"/>
                    </a:cubicBezTo>
                    <a:lnTo>
                      <a:pt x="422956" y="288841"/>
                    </a:lnTo>
                    <a:cubicBezTo>
                      <a:pt x="419078" y="289186"/>
                      <a:pt x="416241" y="289602"/>
                      <a:pt x="413747" y="289948"/>
                    </a:cubicBezTo>
                    <a:cubicBezTo>
                      <a:pt x="408694" y="290641"/>
                      <a:pt x="404954" y="291192"/>
                      <a:pt x="396022" y="290986"/>
                    </a:cubicBezTo>
                    <a:lnTo>
                      <a:pt x="396020" y="290991"/>
                    </a:lnTo>
                    <a:cubicBezTo>
                      <a:pt x="393458" y="290923"/>
                      <a:pt x="386742" y="288499"/>
                      <a:pt x="380580" y="285870"/>
                    </a:cubicBezTo>
                    <a:cubicBezTo>
                      <a:pt x="374001" y="283032"/>
                      <a:pt x="367769" y="279781"/>
                      <a:pt x="367008" y="278189"/>
                    </a:cubicBezTo>
                    <a:cubicBezTo>
                      <a:pt x="365553" y="275283"/>
                      <a:pt x="362091" y="273206"/>
                      <a:pt x="358906" y="271200"/>
                    </a:cubicBezTo>
                    <a:cubicBezTo>
                      <a:pt x="354614" y="268572"/>
                      <a:pt x="350804" y="266218"/>
                      <a:pt x="351081" y="262135"/>
                    </a:cubicBezTo>
                    <a:cubicBezTo>
                      <a:pt x="351220" y="259643"/>
                      <a:pt x="351497" y="256808"/>
                      <a:pt x="351774" y="253970"/>
                    </a:cubicBezTo>
                    <a:cubicBezTo>
                      <a:pt x="352882" y="242483"/>
                      <a:pt x="354130" y="229887"/>
                      <a:pt x="349697" y="220132"/>
                    </a:cubicBezTo>
                    <a:cubicBezTo>
                      <a:pt x="346234" y="212521"/>
                      <a:pt x="342704" y="209335"/>
                      <a:pt x="339726" y="206707"/>
                    </a:cubicBezTo>
                    <a:cubicBezTo>
                      <a:pt x="334809" y="202347"/>
                      <a:pt x="331349" y="199164"/>
                      <a:pt x="331695" y="183662"/>
                    </a:cubicBezTo>
                    <a:cubicBezTo>
                      <a:pt x="331695" y="181586"/>
                      <a:pt x="331210" y="179857"/>
                      <a:pt x="330378" y="178403"/>
                    </a:cubicBezTo>
                    <a:cubicBezTo>
                      <a:pt x="329271" y="176535"/>
                      <a:pt x="327609" y="175220"/>
                      <a:pt x="325877" y="174320"/>
                    </a:cubicBezTo>
                    <a:cubicBezTo>
                      <a:pt x="324147" y="173420"/>
                      <a:pt x="322415" y="173005"/>
                      <a:pt x="321098" y="172936"/>
                    </a:cubicBezTo>
                    <a:lnTo>
                      <a:pt x="321101" y="172936"/>
                    </a:lnTo>
                    <a:cubicBezTo>
                      <a:pt x="320617" y="172936"/>
                      <a:pt x="320269" y="172936"/>
                      <a:pt x="320201" y="173005"/>
                    </a:cubicBezTo>
                    <a:lnTo>
                      <a:pt x="320201" y="173005"/>
                    </a:lnTo>
                    <a:cubicBezTo>
                      <a:pt x="317084" y="174872"/>
                      <a:pt x="314593" y="175220"/>
                      <a:pt x="312722" y="174733"/>
                    </a:cubicBezTo>
                    <a:cubicBezTo>
                      <a:pt x="311337" y="174388"/>
                      <a:pt x="310298" y="173627"/>
                      <a:pt x="309537" y="172657"/>
                    </a:cubicBezTo>
                    <a:lnTo>
                      <a:pt x="309537" y="172518"/>
                    </a:lnTo>
                    <a:cubicBezTo>
                      <a:pt x="308843" y="171686"/>
                      <a:pt x="308430" y="170719"/>
                      <a:pt x="308220" y="169751"/>
                    </a:cubicBezTo>
                    <a:cubicBezTo>
                      <a:pt x="307804" y="167745"/>
                      <a:pt x="308220" y="165530"/>
                      <a:pt x="308982" y="164562"/>
                    </a:cubicBezTo>
                    <a:cubicBezTo>
                      <a:pt x="313274" y="159164"/>
                      <a:pt x="315074" y="154665"/>
                      <a:pt x="317084" y="149547"/>
                    </a:cubicBezTo>
                    <a:cubicBezTo>
                      <a:pt x="317707" y="147886"/>
                      <a:pt x="318400" y="146225"/>
                      <a:pt x="319230" y="144287"/>
                    </a:cubicBezTo>
                    <a:cubicBezTo>
                      <a:pt x="319992" y="142488"/>
                      <a:pt x="320476" y="141034"/>
                      <a:pt x="320824" y="139789"/>
                    </a:cubicBezTo>
                    <a:cubicBezTo>
                      <a:pt x="321792" y="136674"/>
                      <a:pt x="322485" y="134529"/>
                      <a:pt x="326571" y="130517"/>
                    </a:cubicBezTo>
                    <a:cubicBezTo>
                      <a:pt x="327193" y="129063"/>
                      <a:pt x="328717" y="126434"/>
                      <a:pt x="329617" y="124842"/>
                    </a:cubicBezTo>
                    <a:cubicBezTo>
                      <a:pt x="329894" y="124358"/>
                      <a:pt x="330101" y="124635"/>
                      <a:pt x="330101" y="124358"/>
                    </a:cubicBezTo>
                    <a:lnTo>
                      <a:pt x="330101" y="124219"/>
                    </a:lnTo>
                    <a:cubicBezTo>
                      <a:pt x="330378" y="122075"/>
                      <a:pt x="332385" y="117231"/>
                      <a:pt x="334879" y="111971"/>
                    </a:cubicBezTo>
                    <a:cubicBezTo>
                      <a:pt x="338135" y="104983"/>
                      <a:pt x="342220" y="97231"/>
                      <a:pt x="344020" y="94464"/>
                    </a:cubicBezTo>
                    <a:cubicBezTo>
                      <a:pt x="349629" y="85814"/>
                      <a:pt x="352052" y="84222"/>
                      <a:pt x="355860" y="81661"/>
                    </a:cubicBezTo>
                    <a:cubicBezTo>
                      <a:pt x="357728" y="80416"/>
                      <a:pt x="359877" y="78962"/>
                      <a:pt x="362991" y="76263"/>
                    </a:cubicBezTo>
                    <a:cubicBezTo>
                      <a:pt x="365760" y="73841"/>
                      <a:pt x="372477" y="66575"/>
                      <a:pt x="378502" y="59587"/>
                    </a:cubicBezTo>
                    <a:cubicBezTo>
                      <a:pt x="383487" y="53843"/>
                      <a:pt x="387918" y="48377"/>
                      <a:pt x="389095" y="46094"/>
                    </a:cubicBezTo>
                    <a:lnTo>
                      <a:pt x="389095" y="46094"/>
                    </a:lnTo>
                    <a:cubicBezTo>
                      <a:pt x="390896" y="42840"/>
                      <a:pt x="395742" y="38551"/>
                      <a:pt x="400796" y="35784"/>
                    </a:cubicBezTo>
                    <a:cubicBezTo>
                      <a:pt x="405297" y="33292"/>
                      <a:pt x="410212" y="31840"/>
                      <a:pt x="413606" y="33085"/>
                    </a:cubicBezTo>
                    <a:cubicBezTo>
                      <a:pt x="414161" y="33292"/>
                      <a:pt x="414506" y="33639"/>
                      <a:pt x="414713" y="34053"/>
                    </a:cubicBezTo>
                    <a:lnTo>
                      <a:pt x="414715" y="34053"/>
                    </a:lnTo>
                    <a:lnTo>
                      <a:pt x="414783" y="33498"/>
                    </a:lnTo>
                    <a:close/>
                    <a:moveTo>
                      <a:pt x="415961" y="769850"/>
                    </a:moveTo>
                    <a:lnTo>
                      <a:pt x="415961" y="769850"/>
                    </a:lnTo>
                    <a:cubicBezTo>
                      <a:pt x="415961" y="769850"/>
                      <a:pt x="415961" y="769989"/>
                      <a:pt x="415961" y="769989"/>
                    </a:cubicBezTo>
                    <a:lnTo>
                      <a:pt x="416032" y="769989"/>
                    </a:lnTo>
                    <a:cubicBezTo>
                      <a:pt x="416032" y="769989"/>
                      <a:pt x="416032" y="769850"/>
                      <a:pt x="416032" y="769850"/>
                    </a:cubicBezTo>
                    <a:lnTo>
                      <a:pt x="416032" y="769850"/>
                    </a:lnTo>
                    <a:lnTo>
                      <a:pt x="415961" y="769850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4" name="Forma Livre 2030">
                <a:extLst>
                  <a:ext uri="{FF2B5EF4-FFF2-40B4-BE49-F238E27FC236}">
                    <a16:creationId xmlns:a16="http://schemas.microsoft.com/office/drawing/2014/main" id="{1775C7E5-65FB-81E6-28BA-76D92218E455}"/>
                  </a:ext>
                </a:extLst>
              </p:cNvPr>
              <p:cNvSpPr/>
              <p:nvPr/>
            </p:nvSpPr>
            <p:spPr>
              <a:xfrm>
                <a:off x="3957408" y="2896018"/>
                <a:ext cx="529207" cy="579229"/>
              </a:xfrm>
              <a:custGeom>
                <a:avLst/>
                <a:gdLst>
                  <a:gd name="csX0" fmla="*/ 0 w 286348"/>
                  <a:gd name="csY0" fmla="*/ 142276 h 313414"/>
                  <a:gd name="csX1" fmla="*/ 1039 w 286348"/>
                  <a:gd name="csY1" fmla="*/ 101101 h 313414"/>
                  <a:gd name="csX2" fmla="*/ 19041 w 286348"/>
                  <a:gd name="csY2" fmla="*/ 84148 h 313414"/>
                  <a:gd name="csX3" fmla="*/ 33303 w 286348"/>
                  <a:gd name="csY3" fmla="*/ 71139 h 313414"/>
                  <a:gd name="csX4" fmla="*/ 40367 w 286348"/>
                  <a:gd name="csY4" fmla="*/ 41452 h 313414"/>
                  <a:gd name="csX5" fmla="*/ 55668 w 286348"/>
                  <a:gd name="csY5" fmla="*/ 25050 h 313414"/>
                  <a:gd name="csX6" fmla="*/ 76094 w 286348"/>
                  <a:gd name="csY6" fmla="*/ 15569 h 313414"/>
                  <a:gd name="csX7" fmla="*/ 93334 w 286348"/>
                  <a:gd name="csY7" fmla="*/ 6988 h 313414"/>
                  <a:gd name="csX8" fmla="*/ 103237 w 286348"/>
                  <a:gd name="csY8" fmla="*/ 0 h 313414"/>
                  <a:gd name="csX9" fmla="*/ 105731 w 286348"/>
                  <a:gd name="csY9" fmla="*/ 3390 h 313414"/>
                  <a:gd name="csX10" fmla="*/ 107047 w 286348"/>
                  <a:gd name="csY10" fmla="*/ 4844 h 313414"/>
                  <a:gd name="csX11" fmla="*/ 129618 w 286348"/>
                  <a:gd name="csY11" fmla="*/ 18062 h 313414"/>
                  <a:gd name="csX12" fmla="*/ 151844 w 286348"/>
                  <a:gd name="csY12" fmla="*/ 28443 h 313414"/>
                  <a:gd name="csX13" fmla="*/ 170056 w 286348"/>
                  <a:gd name="csY13" fmla="*/ 40552 h 313414"/>
                  <a:gd name="csX14" fmla="*/ 181481 w 286348"/>
                  <a:gd name="csY14" fmla="*/ 60413 h 313414"/>
                  <a:gd name="csX15" fmla="*/ 207102 w 286348"/>
                  <a:gd name="csY15" fmla="*/ 64912 h 313414"/>
                  <a:gd name="csX16" fmla="*/ 226420 w 286348"/>
                  <a:gd name="csY16" fmla="*/ 63944 h 313414"/>
                  <a:gd name="csX17" fmla="*/ 235768 w 286348"/>
                  <a:gd name="csY17" fmla="*/ 61800 h 313414"/>
                  <a:gd name="csX18" fmla="*/ 253841 w 286348"/>
                  <a:gd name="csY18" fmla="*/ 61177 h 313414"/>
                  <a:gd name="csX19" fmla="*/ 263466 w 286348"/>
                  <a:gd name="csY19" fmla="*/ 67059 h 313414"/>
                  <a:gd name="csX20" fmla="*/ 280084 w 286348"/>
                  <a:gd name="csY20" fmla="*/ 75295 h 313414"/>
                  <a:gd name="csX21" fmla="*/ 284585 w 286348"/>
                  <a:gd name="csY21" fmla="*/ 86714 h 313414"/>
                  <a:gd name="csX22" fmla="*/ 285001 w 286348"/>
                  <a:gd name="csY22" fmla="*/ 88029 h 313414"/>
                  <a:gd name="csX23" fmla="*/ 284033 w 286348"/>
                  <a:gd name="csY23" fmla="*/ 99723 h 313414"/>
                  <a:gd name="csX24" fmla="*/ 272539 w 286348"/>
                  <a:gd name="csY24" fmla="*/ 116263 h 313414"/>
                  <a:gd name="csX25" fmla="*/ 262636 w 286348"/>
                  <a:gd name="csY25" fmla="*/ 135154 h 313414"/>
                  <a:gd name="csX26" fmla="*/ 254260 w 286348"/>
                  <a:gd name="csY26" fmla="*/ 145880 h 313414"/>
                  <a:gd name="csX27" fmla="*/ 219085 w 286348"/>
                  <a:gd name="csY27" fmla="*/ 180341 h 313414"/>
                  <a:gd name="csX28" fmla="*/ 198175 w 286348"/>
                  <a:gd name="csY28" fmla="*/ 193350 h 313414"/>
                  <a:gd name="csX29" fmla="*/ 158431 w 286348"/>
                  <a:gd name="csY29" fmla="*/ 205252 h 313414"/>
                  <a:gd name="csX30" fmla="*/ 141813 w 286348"/>
                  <a:gd name="csY30" fmla="*/ 218194 h 313414"/>
                  <a:gd name="csX31" fmla="*/ 135928 w 286348"/>
                  <a:gd name="csY31" fmla="*/ 227604 h 313414"/>
                  <a:gd name="csX32" fmla="*/ 122702 w 286348"/>
                  <a:gd name="csY32" fmla="*/ 240197 h 313414"/>
                  <a:gd name="csX33" fmla="*/ 109753 w 286348"/>
                  <a:gd name="csY33" fmla="*/ 258466 h 313414"/>
                  <a:gd name="csX34" fmla="*/ 110099 w 286348"/>
                  <a:gd name="csY34" fmla="*/ 287044 h 313414"/>
                  <a:gd name="csX35" fmla="*/ 95836 w 286348"/>
                  <a:gd name="csY35" fmla="*/ 305658 h 313414"/>
                  <a:gd name="csX36" fmla="*/ 78595 w 286348"/>
                  <a:gd name="csY36" fmla="*/ 313408 h 313414"/>
                  <a:gd name="csX37" fmla="*/ 64123 w 286348"/>
                  <a:gd name="csY37" fmla="*/ 297493 h 313414"/>
                  <a:gd name="csX38" fmla="*/ 55192 w 286348"/>
                  <a:gd name="csY38" fmla="*/ 290227 h 313414"/>
                  <a:gd name="csX39" fmla="*/ 44944 w 286348"/>
                  <a:gd name="csY39" fmla="*/ 290366 h 313414"/>
                  <a:gd name="csX40" fmla="*/ 31027 w 286348"/>
                  <a:gd name="csY40" fmla="*/ 289121 h 313414"/>
                  <a:gd name="csX41" fmla="*/ 14825 w 286348"/>
                  <a:gd name="csY41" fmla="*/ 281646 h 313414"/>
                  <a:gd name="csX42" fmla="*/ 10879 w 286348"/>
                  <a:gd name="csY42" fmla="*/ 262962 h 313414"/>
                  <a:gd name="csX43" fmla="*/ 23134 w 286348"/>
                  <a:gd name="csY43" fmla="*/ 253135 h 313414"/>
                  <a:gd name="csX44" fmla="*/ 22166 w 286348"/>
                  <a:gd name="csY44" fmla="*/ 235560 h 313414"/>
                  <a:gd name="csX45" fmla="*/ 45569 w 286348"/>
                  <a:gd name="csY45" fmla="*/ 218468 h 313414"/>
                  <a:gd name="csX46" fmla="*/ 52078 w 286348"/>
                  <a:gd name="csY46" fmla="*/ 194940 h 313414"/>
                  <a:gd name="csX47" fmla="*/ 50484 w 286348"/>
                  <a:gd name="csY47" fmla="*/ 170721 h 313414"/>
                  <a:gd name="csX48" fmla="*/ 41207 w 286348"/>
                  <a:gd name="csY48" fmla="*/ 167193 h 313414"/>
                  <a:gd name="csX49" fmla="*/ 26806 w 286348"/>
                  <a:gd name="csY49" fmla="*/ 186223 h 313414"/>
                  <a:gd name="csX50" fmla="*/ 8871 w 286348"/>
                  <a:gd name="csY50" fmla="*/ 174529 h 313414"/>
                  <a:gd name="csX51" fmla="*/ 1324 w 286348"/>
                  <a:gd name="csY51" fmla="*/ 155915 h 313414"/>
                  <a:gd name="csX52" fmla="*/ 146 w 286348"/>
                  <a:gd name="csY52" fmla="*/ 142490 h 313414"/>
                  <a:gd name="csX53" fmla="*/ 139 w 286348"/>
                  <a:gd name="csY53" fmla="*/ 142482 h 313414"/>
                  <a:gd name="csX54" fmla="*/ 0 w 286348"/>
                  <a:gd name="csY54" fmla="*/ 142276 h 3134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</a:cxnLst>
                <a:rect l="l" t="t" r="r" b="b"/>
                <a:pathLst>
                  <a:path w="286348" h="313414">
                    <a:moveTo>
                      <a:pt x="0" y="142276"/>
                    </a:moveTo>
                    <a:cubicBezTo>
                      <a:pt x="345" y="127951"/>
                      <a:pt x="1107" y="115426"/>
                      <a:pt x="1039" y="101101"/>
                    </a:cubicBezTo>
                    <a:cubicBezTo>
                      <a:pt x="1039" y="96258"/>
                      <a:pt x="16063" y="89615"/>
                      <a:pt x="19041" y="84148"/>
                    </a:cubicBezTo>
                    <a:cubicBezTo>
                      <a:pt x="23126" y="76399"/>
                      <a:pt x="14540" y="69894"/>
                      <a:pt x="33303" y="71139"/>
                    </a:cubicBezTo>
                    <a:cubicBezTo>
                      <a:pt x="42444" y="71762"/>
                      <a:pt x="42512" y="46920"/>
                      <a:pt x="40367" y="41452"/>
                    </a:cubicBezTo>
                    <a:cubicBezTo>
                      <a:pt x="36282" y="31003"/>
                      <a:pt x="44245" y="24776"/>
                      <a:pt x="55668" y="25050"/>
                    </a:cubicBezTo>
                    <a:cubicBezTo>
                      <a:pt x="75193" y="25466"/>
                      <a:pt x="68617" y="29065"/>
                      <a:pt x="76094" y="15569"/>
                    </a:cubicBezTo>
                    <a:cubicBezTo>
                      <a:pt x="78656" y="10932"/>
                      <a:pt x="88626" y="17507"/>
                      <a:pt x="93334" y="6988"/>
                    </a:cubicBezTo>
                    <a:cubicBezTo>
                      <a:pt x="94650" y="4012"/>
                      <a:pt x="98736" y="1661"/>
                      <a:pt x="103237" y="0"/>
                    </a:cubicBezTo>
                    <a:cubicBezTo>
                      <a:pt x="103859" y="1038"/>
                      <a:pt x="104692" y="2215"/>
                      <a:pt x="105731" y="3390"/>
                    </a:cubicBezTo>
                    <a:cubicBezTo>
                      <a:pt x="106147" y="3944"/>
                      <a:pt x="106286" y="3667"/>
                      <a:pt x="107047" y="4844"/>
                    </a:cubicBezTo>
                    <a:cubicBezTo>
                      <a:pt x="113762" y="11280"/>
                      <a:pt x="121448" y="13909"/>
                      <a:pt x="129618" y="18062"/>
                    </a:cubicBezTo>
                    <a:cubicBezTo>
                      <a:pt x="135088" y="20761"/>
                      <a:pt x="147966" y="24637"/>
                      <a:pt x="151844" y="28443"/>
                    </a:cubicBezTo>
                    <a:cubicBezTo>
                      <a:pt x="154474" y="31071"/>
                      <a:pt x="163893" y="34325"/>
                      <a:pt x="170056" y="40552"/>
                    </a:cubicBezTo>
                    <a:cubicBezTo>
                      <a:pt x="181133" y="51900"/>
                      <a:pt x="175248" y="50932"/>
                      <a:pt x="181481" y="60413"/>
                    </a:cubicBezTo>
                    <a:cubicBezTo>
                      <a:pt x="185705" y="66711"/>
                      <a:pt x="199554" y="64703"/>
                      <a:pt x="207102" y="64912"/>
                    </a:cubicBezTo>
                    <a:cubicBezTo>
                      <a:pt x="212987" y="65051"/>
                      <a:pt x="222612" y="62697"/>
                      <a:pt x="226420" y="63944"/>
                    </a:cubicBezTo>
                    <a:cubicBezTo>
                      <a:pt x="228844" y="64637"/>
                      <a:pt x="235629" y="64776"/>
                      <a:pt x="235768" y="61800"/>
                    </a:cubicBezTo>
                    <a:cubicBezTo>
                      <a:pt x="236045" y="56749"/>
                      <a:pt x="251485" y="58685"/>
                      <a:pt x="253841" y="61177"/>
                    </a:cubicBezTo>
                    <a:cubicBezTo>
                      <a:pt x="255225" y="62770"/>
                      <a:pt x="261043" y="66782"/>
                      <a:pt x="263466" y="67059"/>
                    </a:cubicBezTo>
                    <a:cubicBezTo>
                      <a:pt x="264782" y="67266"/>
                      <a:pt x="266928" y="77646"/>
                      <a:pt x="280084" y="75295"/>
                    </a:cubicBezTo>
                    <a:cubicBezTo>
                      <a:pt x="281745" y="79033"/>
                      <a:pt x="283962" y="83392"/>
                      <a:pt x="284585" y="86714"/>
                    </a:cubicBezTo>
                    <a:lnTo>
                      <a:pt x="285001" y="88029"/>
                    </a:lnTo>
                    <a:cubicBezTo>
                      <a:pt x="285001" y="91006"/>
                      <a:pt x="288602" y="97994"/>
                      <a:pt x="284033" y="99723"/>
                    </a:cubicBezTo>
                    <a:cubicBezTo>
                      <a:pt x="270393" y="104983"/>
                      <a:pt x="275378" y="111555"/>
                      <a:pt x="272539" y="116263"/>
                    </a:cubicBezTo>
                    <a:cubicBezTo>
                      <a:pt x="268383" y="123183"/>
                      <a:pt x="265685" y="127405"/>
                      <a:pt x="262636" y="135154"/>
                    </a:cubicBezTo>
                    <a:cubicBezTo>
                      <a:pt x="259174" y="143874"/>
                      <a:pt x="256819" y="141591"/>
                      <a:pt x="254260" y="145880"/>
                    </a:cubicBezTo>
                    <a:cubicBezTo>
                      <a:pt x="247058" y="157921"/>
                      <a:pt x="223309" y="172591"/>
                      <a:pt x="219085" y="180341"/>
                    </a:cubicBezTo>
                    <a:cubicBezTo>
                      <a:pt x="211676" y="194043"/>
                      <a:pt x="207036" y="188438"/>
                      <a:pt x="198175" y="193350"/>
                    </a:cubicBezTo>
                    <a:cubicBezTo>
                      <a:pt x="184119" y="201238"/>
                      <a:pt x="175188" y="204282"/>
                      <a:pt x="158431" y="205252"/>
                    </a:cubicBezTo>
                    <a:cubicBezTo>
                      <a:pt x="151439" y="205668"/>
                      <a:pt x="142091" y="213002"/>
                      <a:pt x="141813" y="218194"/>
                    </a:cubicBezTo>
                    <a:cubicBezTo>
                      <a:pt x="141259" y="225804"/>
                      <a:pt x="135860" y="223869"/>
                      <a:pt x="135928" y="227604"/>
                    </a:cubicBezTo>
                    <a:cubicBezTo>
                      <a:pt x="136273" y="246772"/>
                      <a:pt x="130804" y="235008"/>
                      <a:pt x="122702" y="240197"/>
                    </a:cubicBezTo>
                    <a:cubicBezTo>
                      <a:pt x="111692" y="247256"/>
                      <a:pt x="108230" y="244418"/>
                      <a:pt x="109753" y="258466"/>
                    </a:cubicBezTo>
                    <a:cubicBezTo>
                      <a:pt x="110860" y="268637"/>
                      <a:pt x="110653" y="276802"/>
                      <a:pt x="110099" y="287044"/>
                    </a:cubicBezTo>
                    <a:cubicBezTo>
                      <a:pt x="110099" y="289189"/>
                      <a:pt x="99089" y="304691"/>
                      <a:pt x="95836" y="305658"/>
                    </a:cubicBezTo>
                    <a:cubicBezTo>
                      <a:pt x="85449" y="308841"/>
                      <a:pt x="86420" y="313617"/>
                      <a:pt x="78595" y="313408"/>
                    </a:cubicBezTo>
                    <a:cubicBezTo>
                      <a:pt x="69870" y="313201"/>
                      <a:pt x="63917" y="304620"/>
                      <a:pt x="64123" y="297493"/>
                    </a:cubicBezTo>
                    <a:cubicBezTo>
                      <a:pt x="64262" y="292027"/>
                      <a:pt x="59693" y="288566"/>
                      <a:pt x="55192" y="290227"/>
                    </a:cubicBezTo>
                    <a:cubicBezTo>
                      <a:pt x="51036" y="291888"/>
                      <a:pt x="49168" y="290366"/>
                      <a:pt x="44944" y="290366"/>
                    </a:cubicBezTo>
                    <a:cubicBezTo>
                      <a:pt x="42314" y="290366"/>
                      <a:pt x="33589" y="286077"/>
                      <a:pt x="31027" y="289121"/>
                    </a:cubicBezTo>
                    <a:cubicBezTo>
                      <a:pt x="27910" y="292788"/>
                      <a:pt x="15032" y="286492"/>
                      <a:pt x="14825" y="281646"/>
                    </a:cubicBezTo>
                    <a:cubicBezTo>
                      <a:pt x="14409" y="273897"/>
                      <a:pt x="6309" y="274935"/>
                      <a:pt x="10879" y="262962"/>
                    </a:cubicBezTo>
                    <a:cubicBezTo>
                      <a:pt x="11501" y="261369"/>
                      <a:pt x="21817" y="253826"/>
                      <a:pt x="23134" y="253135"/>
                    </a:cubicBezTo>
                    <a:cubicBezTo>
                      <a:pt x="35528" y="246699"/>
                      <a:pt x="21749" y="240817"/>
                      <a:pt x="22166" y="235560"/>
                    </a:cubicBezTo>
                    <a:cubicBezTo>
                      <a:pt x="23205" y="219297"/>
                      <a:pt x="44253" y="223728"/>
                      <a:pt x="45569" y="218468"/>
                    </a:cubicBezTo>
                    <a:cubicBezTo>
                      <a:pt x="48338" y="207120"/>
                      <a:pt x="51800" y="207881"/>
                      <a:pt x="52078" y="194940"/>
                    </a:cubicBezTo>
                    <a:cubicBezTo>
                      <a:pt x="52423" y="181447"/>
                      <a:pt x="54778" y="184491"/>
                      <a:pt x="50484" y="170721"/>
                    </a:cubicBezTo>
                    <a:cubicBezTo>
                      <a:pt x="49099" y="166293"/>
                      <a:pt x="42520" y="166500"/>
                      <a:pt x="41207" y="167193"/>
                    </a:cubicBezTo>
                    <a:cubicBezTo>
                      <a:pt x="36360" y="170031"/>
                      <a:pt x="30058" y="185323"/>
                      <a:pt x="26806" y="186223"/>
                    </a:cubicBezTo>
                    <a:cubicBezTo>
                      <a:pt x="20436" y="188022"/>
                      <a:pt x="16351" y="178819"/>
                      <a:pt x="8871" y="174529"/>
                    </a:cubicBezTo>
                    <a:cubicBezTo>
                      <a:pt x="-1654" y="168579"/>
                      <a:pt x="1047" y="168579"/>
                      <a:pt x="1324" y="155915"/>
                    </a:cubicBezTo>
                    <a:cubicBezTo>
                      <a:pt x="1392" y="152732"/>
                      <a:pt x="3054" y="143667"/>
                      <a:pt x="146" y="142490"/>
                    </a:cubicBezTo>
                    <a:lnTo>
                      <a:pt x="139" y="142482"/>
                    </a:lnTo>
                    <a:lnTo>
                      <a:pt x="0" y="142276"/>
                    </a:lnTo>
                    <a:close/>
                  </a:path>
                </a:pathLst>
              </a:custGeom>
              <a:solidFill>
                <a:srgbClr val="D2D4D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5" name="Forma Livre 2031">
                <a:extLst>
                  <a:ext uri="{FF2B5EF4-FFF2-40B4-BE49-F238E27FC236}">
                    <a16:creationId xmlns:a16="http://schemas.microsoft.com/office/drawing/2014/main" id="{B1004F24-3DCB-F3CF-667D-EB3E143FA4BD}"/>
                  </a:ext>
                </a:extLst>
              </p:cNvPr>
              <p:cNvSpPr/>
              <p:nvPr/>
            </p:nvSpPr>
            <p:spPr>
              <a:xfrm>
                <a:off x="3953825" y="2892695"/>
                <a:ext cx="536537" cy="585734"/>
              </a:xfrm>
              <a:custGeom>
                <a:avLst/>
                <a:gdLst>
                  <a:gd name="csX0" fmla="*/ 0 w 290314"/>
                  <a:gd name="csY0" fmla="*/ 144003 h 316934"/>
                  <a:gd name="csX1" fmla="*/ 484 w 290314"/>
                  <a:gd name="csY1" fmla="*/ 130024 h 316934"/>
                  <a:gd name="csX2" fmla="*/ 1039 w 290314"/>
                  <a:gd name="csY2" fmla="*/ 102896 h 316934"/>
                  <a:gd name="csX3" fmla="*/ 10871 w 290314"/>
                  <a:gd name="csY3" fmla="*/ 92377 h 316934"/>
                  <a:gd name="csX4" fmla="*/ 19248 w 290314"/>
                  <a:gd name="csY4" fmla="*/ 85180 h 316934"/>
                  <a:gd name="csX5" fmla="*/ 20425 w 290314"/>
                  <a:gd name="csY5" fmla="*/ 79159 h 316934"/>
                  <a:gd name="csX6" fmla="*/ 35449 w 290314"/>
                  <a:gd name="csY6" fmla="*/ 71132 h 316934"/>
                  <a:gd name="csX7" fmla="*/ 36488 w 290314"/>
                  <a:gd name="csY7" fmla="*/ 70994 h 316934"/>
                  <a:gd name="csX8" fmla="*/ 39744 w 290314"/>
                  <a:gd name="csY8" fmla="*/ 66427 h 316934"/>
                  <a:gd name="csX9" fmla="*/ 41406 w 290314"/>
                  <a:gd name="csY9" fmla="*/ 57085 h 316934"/>
                  <a:gd name="csX10" fmla="*/ 40505 w 290314"/>
                  <a:gd name="csY10" fmla="*/ 43867 h 316934"/>
                  <a:gd name="csX11" fmla="*/ 39328 w 290314"/>
                  <a:gd name="csY11" fmla="*/ 37778 h 316934"/>
                  <a:gd name="csX12" fmla="*/ 41822 w 290314"/>
                  <a:gd name="csY12" fmla="*/ 30928 h 316934"/>
                  <a:gd name="csX13" fmla="*/ 47985 w 290314"/>
                  <a:gd name="csY13" fmla="*/ 26639 h 316934"/>
                  <a:gd name="csX14" fmla="*/ 57678 w 290314"/>
                  <a:gd name="csY14" fmla="*/ 25116 h 316934"/>
                  <a:gd name="csX15" fmla="*/ 67581 w 290314"/>
                  <a:gd name="csY15" fmla="*/ 25671 h 316934"/>
                  <a:gd name="csX16" fmla="*/ 71527 w 290314"/>
                  <a:gd name="csY16" fmla="*/ 25739 h 316934"/>
                  <a:gd name="csX17" fmla="*/ 73121 w 290314"/>
                  <a:gd name="csY17" fmla="*/ 22901 h 316934"/>
                  <a:gd name="csX18" fmla="*/ 76306 w 290314"/>
                  <a:gd name="csY18" fmla="*/ 16603 h 316934"/>
                  <a:gd name="csX19" fmla="*/ 76306 w 290314"/>
                  <a:gd name="csY19" fmla="*/ 16465 h 316934"/>
                  <a:gd name="csX20" fmla="*/ 83853 w 290314"/>
                  <a:gd name="csY20" fmla="*/ 13627 h 316934"/>
                  <a:gd name="csX21" fmla="*/ 93546 w 290314"/>
                  <a:gd name="csY21" fmla="*/ 8161 h 316934"/>
                  <a:gd name="csX22" fmla="*/ 97563 w 290314"/>
                  <a:gd name="csY22" fmla="*/ 3662 h 316934"/>
                  <a:gd name="csX23" fmla="*/ 104556 w 290314"/>
                  <a:gd name="csY23" fmla="*/ 134 h 316934"/>
                  <a:gd name="csX24" fmla="*/ 107050 w 290314"/>
                  <a:gd name="csY24" fmla="*/ 895 h 316934"/>
                  <a:gd name="csX25" fmla="*/ 108089 w 290314"/>
                  <a:gd name="csY25" fmla="*/ 2417 h 316934"/>
                  <a:gd name="csX26" fmla="*/ 108089 w 290314"/>
                  <a:gd name="csY26" fmla="*/ 2556 h 316934"/>
                  <a:gd name="csX27" fmla="*/ 109334 w 290314"/>
                  <a:gd name="csY27" fmla="*/ 4010 h 316934"/>
                  <a:gd name="csX28" fmla="*/ 109541 w 290314"/>
                  <a:gd name="csY28" fmla="*/ 4217 h 316934"/>
                  <a:gd name="csX29" fmla="*/ 110648 w 290314"/>
                  <a:gd name="csY29" fmla="*/ 5462 h 316934"/>
                  <a:gd name="csX30" fmla="*/ 126988 w 290314"/>
                  <a:gd name="csY30" fmla="*/ 15494 h 316934"/>
                  <a:gd name="csX31" fmla="*/ 132667 w 290314"/>
                  <a:gd name="csY31" fmla="*/ 18194 h 316934"/>
                  <a:gd name="csX32" fmla="*/ 132665 w 290314"/>
                  <a:gd name="csY32" fmla="*/ 18199 h 316934"/>
                  <a:gd name="csX33" fmla="*/ 139935 w 290314"/>
                  <a:gd name="csY33" fmla="*/ 21243 h 316934"/>
                  <a:gd name="csX34" fmla="*/ 155375 w 290314"/>
                  <a:gd name="csY34" fmla="*/ 28925 h 316934"/>
                  <a:gd name="csX35" fmla="*/ 155377 w 290314"/>
                  <a:gd name="csY35" fmla="*/ 28925 h 316934"/>
                  <a:gd name="csX36" fmla="*/ 160501 w 290314"/>
                  <a:gd name="csY36" fmla="*/ 32108 h 316934"/>
                  <a:gd name="csX37" fmla="*/ 173589 w 290314"/>
                  <a:gd name="csY37" fmla="*/ 41034 h 316934"/>
                  <a:gd name="csX38" fmla="*/ 181898 w 290314"/>
                  <a:gd name="csY38" fmla="*/ 53766 h 316934"/>
                  <a:gd name="csX39" fmla="*/ 185221 w 290314"/>
                  <a:gd name="csY39" fmla="*/ 61102 h 316934"/>
                  <a:gd name="csX40" fmla="*/ 204056 w 290314"/>
                  <a:gd name="csY40" fmla="*/ 64769 h 316934"/>
                  <a:gd name="csX41" fmla="*/ 209179 w 290314"/>
                  <a:gd name="csY41" fmla="*/ 64701 h 316934"/>
                  <a:gd name="csX42" fmla="*/ 217350 w 290314"/>
                  <a:gd name="csY42" fmla="*/ 64008 h 316934"/>
                  <a:gd name="csX43" fmla="*/ 229121 w 290314"/>
                  <a:gd name="csY43" fmla="*/ 63801 h 316934"/>
                  <a:gd name="csX44" fmla="*/ 229118 w 290314"/>
                  <a:gd name="csY44" fmla="*/ 63801 h 316934"/>
                  <a:gd name="csX45" fmla="*/ 231335 w 290314"/>
                  <a:gd name="csY45" fmla="*/ 64079 h 316934"/>
                  <a:gd name="csX46" fmla="*/ 234726 w 290314"/>
                  <a:gd name="csY46" fmla="*/ 63801 h 316934"/>
                  <a:gd name="csX47" fmla="*/ 235765 w 290314"/>
                  <a:gd name="csY47" fmla="*/ 63317 h 316934"/>
                  <a:gd name="csX48" fmla="*/ 235765 w 290314"/>
                  <a:gd name="csY48" fmla="*/ 63317 h 316934"/>
                  <a:gd name="csX49" fmla="*/ 237082 w 290314"/>
                  <a:gd name="csY49" fmla="*/ 60480 h 316934"/>
                  <a:gd name="csX50" fmla="*/ 241444 w 290314"/>
                  <a:gd name="csY50" fmla="*/ 58612 h 316934"/>
                  <a:gd name="csX51" fmla="*/ 246568 w 290314"/>
                  <a:gd name="csY51" fmla="*/ 58406 h 316934"/>
                  <a:gd name="csX52" fmla="*/ 257301 w 290314"/>
                  <a:gd name="csY52" fmla="*/ 61588 h 316934"/>
                  <a:gd name="csX53" fmla="*/ 257298 w 290314"/>
                  <a:gd name="csY53" fmla="*/ 61586 h 316934"/>
                  <a:gd name="csX54" fmla="*/ 261938 w 290314"/>
                  <a:gd name="csY54" fmla="*/ 65114 h 316934"/>
                  <a:gd name="csX55" fmla="*/ 265677 w 290314"/>
                  <a:gd name="csY55" fmla="*/ 66914 h 316934"/>
                  <a:gd name="csX56" fmla="*/ 265884 w 290314"/>
                  <a:gd name="csY56" fmla="*/ 66916 h 316934"/>
                  <a:gd name="csX57" fmla="*/ 268307 w 290314"/>
                  <a:gd name="csY57" fmla="*/ 69270 h 316934"/>
                  <a:gd name="csX58" fmla="*/ 281670 w 290314"/>
                  <a:gd name="csY58" fmla="*/ 75152 h 316934"/>
                  <a:gd name="csX59" fmla="*/ 283886 w 290314"/>
                  <a:gd name="csY59" fmla="*/ 76258 h 316934"/>
                  <a:gd name="csX60" fmla="*/ 284925 w 290314"/>
                  <a:gd name="csY60" fmla="*/ 78612 h 316934"/>
                  <a:gd name="csX61" fmla="*/ 288456 w 290314"/>
                  <a:gd name="csY61" fmla="*/ 87884 h 316934"/>
                  <a:gd name="csX62" fmla="*/ 288872 w 290314"/>
                  <a:gd name="csY62" fmla="*/ 89129 h 316934"/>
                  <a:gd name="csX63" fmla="*/ 288940 w 290314"/>
                  <a:gd name="csY63" fmla="*/ 89751 h 316934"/>
                  <a:gd name="csX64" fmla="*/ 289494 w 290314"/>
                  <a:gd name="csY64" fmla="*/ 92518 h 316934"/>
                  <a:gd name="csX65" fmla="*/ 286794 w 290314"/>
                  <a:gd name="csY65" fmla="*/ 103038 h 316934"/>
                  <a:gd name="csX66" fmla="*/ 277653 w 290314"/>
                  <a:gd name="csY66" fmla="*/ 113418 h 316934"/>
                  <a:gd name="csX67" fmla="*/ 276268 w 290314"/>
                  <a:gd name="csY67" fmla="*/ 118746 h 316934"/>
                  <a:gd name="csX68" fmla="*/ 275507 w 290314"/>
                  <a:gd name="csY68" fmla="*/ 120061 h 316934"/>
                  <a:gd name="csX69" fmla="*/ 266504 w 290314"/>
                  <a:gd name="csY69" fmla="*/ 137362 h 316934"/>
                  <a:gd name="csX70" fmla="*/ 260412 w 290314"/>
                  <a:gd name="csY70" fmla="*/ 145873 h 316934"/>
                  <a:gd name="csX71" fmla="*/ 257989 w 290314"/>
                  <a:gd name="csY71" fmla="*/ 148295 h 316934"/>
                  <a:gd name="csX72" fmla="*/ 257991 w 290314"/>
                  <a:gd name="csY72" fmla="*/ 148295 h 316934"/>
                  <a:gd name="csX73" fmla="*/ 237011 w 290314"/>
                  <a:gd name="csY73" fmla="*/ 169124 h 316934"/>
                  <a:gd name="csX74" fmla="*/ 222885 w 290314"/>
                  <a:gd name="csY74" fmla="*/ 182688 h 316934"/>
                  <a:gd name="csX75" fmla="*/ 208413 w 290314"/>
                  <a:gd name="csY75" fmla="*/ 194175 h 316934"/>
                  <a:gd name="csX76" fmla="*/ 201211 w 290314"/>
                  <a:gd name="csY76" fmla="*/ 196458 h 316934"/>
                  <a:gd name="csX77" fmla="*/ 181963 w 290314"/>
                  <a:gd name="csY77" fmla="*/ 205177 h 316934"/>
                  <a:gd name="csX78" fmla="*/ 160567 w 290314"/>
                  <a:gd name="csY78" fmla="*/ 208638 h 316934"/>
                  <a:gd name="csX79" fmla="*/ 150941 w 290314"/>
                  <a:gd name="csY79" fmla="*/ 212859 h 316934"/>
                  <a:gd name="csX80" fmla="*/ 145818 w 290314"/>
                  <a:gd name="csY80" fmla="*/ 219847 h 316934"/>
                  <a:gd name="csX81" fmla="*/ 145823 w 290314"/>
                  <a:gd name="csY81" fmla="*/ 219847 h 316934"/>
                  <a:gd name="csX82" fmla="*/ 141115 w 290314"/>
                  <a:gd name="csY82" fmla="*/ 227874 h 316934"/>
                  <a:gd name="csX83" fmla="*/ 139937 w 290314"/>
                  <a:gd name="csY83" fmla="*/ 229190 h 316934"/>
                  <a:gd name="csX84" fmla="*/ 134397 w 290314"/>
                  <a:gd name="csY84" fmla="*/ 242544 h 316934"/>
                  <a:gd name="csX85" fmla="*/ 132042 w 290314"/>
                  <a:gd name="csY85" fmla="*/ 242337 h 316934"/>
                  <a:gd name="csX86" fmla="*/ 125811 w 290314"/>
                  <a:gd name="csY86" fmla="*/ 243237 h 316934"/>
                  <a:gd name="csX87" fmla="*/ 125811 w 290314"/>
                  <a:gd name="csY87" fmla="*/ 243234 h 316934"/>
                  <a:gd name="csX88" fmla="*/ 119025 w 290314"/>
                  <a:gd name="csY88" fmla="*/ 247040 h 316934"/>
                  <a:gd name="csX89" fmla="*/ 113624 w 290314"/>
                  <a:gd name="csY89" fmla="*/ 259842 h 316934"/>
                  <a:gd name="csX90" fmla="*/ 113624 w 290314"/>
                  <a:gd name="csY90" fmla="*/ 259842 h 316934"/>
                  <a:gd name="csX91" fmla="*/ 114456 w 290314"/>
                  <a:gd name="csY91" fmla="*/ 274306 h 316934"/>
                  <a:gd name="csX92" fmla="*/ 114040 w 290314"/>
                  <a:gd name="csY92" fmla="*/ 288698 h 316934"/>
                  <a:gd name="csX93" fmla="*/ 113901 w 290314"/>
                  <a:gd name="csY93" fmla="*/ 289253 h 316934"/>
                  <a:gd name="csX94" fmla="*/ 106631 w 290314"/>
                  <a:gd name="csY94" fmla="*/ 300878 h 316934"/>
                  <a:gd name="csX95" fmla="*/ 106631 w 290314"/>
                  <a:gd name="csY95" fmla="*/ 301017 h 316934"/>
                  <a:gd name="csX96" fmla="*/ 98390 w 290314"/>
                  <a:gd name="csY96" fmla="*/ 309044 h 316934"/>
                  <a:gd name="csX97" fmla="*/ 89875 w 290314"/>
                  <a:gd name="csY97" fmla="*/ 313542 h 316934"/>
                  <a:gd name="csX98" fmla="*/ 80527 w 290314"/>
                  <a:gd name="csY98" fmla="*/ 316931 h 316934"/>
                  <a:gd name="csX99" fmla="*/ 80459 w 290314"/>
                  <a:gd name="csY99" fmla="*/ 316934 h 316934"/>
                  <a:gd name="csX100" fmla="*/ 68410 w 290314"/>
                  <a:gd name="csY100" fmla="*/ 310846 h 316934"/>
                  <a:gd name="csX101" fmla="*/ 64118 w 290314"/>
                  <a:gd name="csY101" fmla="*/ 299220 h 316934"/>
                  <a:gd name="csX102" fmla="*/ 64118 w 290314"/>
                  <a:gd name="csY102" fmla="*/ 299217 h 316934"/>
                  <a:gd name="csX103" fmla="*/ 63702 w 290314"/>
                  <a:gd name="csY103" fmla="*/ 296589 h 316934"/>
                  <a:gd name="csX104" fmla="*/ 61972 w 290314"/>
                  <a:gd name="csY104" fmla="*/ 294167 h 316934"/>
                  <a:gd name="csX105" fmla="*/ 59549 w 290314"/>
                  <a:gd name="csY105" fmla="*/ 293335 h 316934"/>
                  <a:gd name="csX106" fmla="*/ 57887 w 290314"/>
                  <a:gd name="csY106" fmla="*/ 293613 h 316934"/>
                  <a:gd name="csX107" fmla="*/ 57885 w 290314"/>
                  <a:gd name="csY107" fmla="*/ 293613 h 316934"/>
                  <a:gd name="csX108" fmla="*/ 50405 w 290314"/>
                  <a:gd name="csY108" fmla="*/ 294235 h 316934"/>
                  <a:gd name="csX109" fmla="*/ 46943 w 290314"/>
                  <a:gd name="csY109" fmla="*/ 293958 h 316934"/>
                  <a:gd name="csX110" fmla="*/ 46946 w 290314"/>
                  <a:gd name="csY110" fmla="*/ 293958 h 316934"/>
                  <a:gd name="csX111" fmla="*/ 42444 w 290314"/>
                  <a:gd name="csY111" fmla="*/ 292990 h 316934"/>
                  <a:gd name="csX112" fmla="*/ 34552 w 290314"/>
                  <a:gd name="csY112" fmla="*/ 292022 h 316934"/>
                  <a:gd name="csX113" fmla="*/ 34552 w 290314"/>
                  <a:gd name="csY113" fmla="*/ 292022 h 316934"/>
                  <a:gd name="csX114" fmla="*/ 30328 w 290314"/>
                  <a:gd name="csY114" fmla="*/ 293822 h 316934"/>
                  <a:gd name="csX115" fmla="*/ 24026 w 290314"/>
                  <a:gd name="csY115" fmla="*/ 292438 h 316934"/>
                  <a:gd name="csX116" fmla="*/ 18209 w 290314"/>
                  <a:gd name="csY116" fmla="*/ 288978 h 316934"/>
                  <a:gd name="csX117" fmla="*/ 14817 w 290314"/>
                  <a:gd name="csY117" fmla="*/ 283512 h 316934"/>
                  <a:gd name="csX118" fmla="*/ 12394 w 290314"/>
                  <a:gd name="csY118" fmla="*/ 278184 h 316934"/>
                  <a:gd name="csX119" fmla="*/ 10939 w 290314"/>
                  <a:gd name="csY119" fmla="*/ 264205 h 316934"/>
                  <a:gd name="csX120" fmla="*/ 11078 w 290314"/>
                  <a:gd name="csY120" fmla="*/ 263928 h 316934"/>
                  <a:gd name="csX121" fmla="*/ 15579 w 290314"/>
                  <a:gd name="csY121" fmla="*/ 259638 h 316934"/>
                  <a:gd name="csX122" fmla="*/ 24094 w 290314"/>
                  <a:gd name="csY122" fmla="*/ 253411 h 316934"/>
                  <a:gd name="csX123" fmla="*/ 24097 w 290314"/>
                  <a:gd name="csY123" fmla="*/ 253408 h 316934"/>
                  <a:gd name="csX124" fmla="*/ 27766 w 290314"/>
                  <a:gd name="csY124" fmla="*/ 247249 h 316934"/>
                  <a:gd name="csX125" fmla="*/ 25411 w 290314"/>
                  <a:gd name="csY125" fmla="*/ 243996 h 316934"/>
                  <a:gd name="csX126" fmla="*/ 25413 w 290314"/>
                  <a:gd name="csY126" fmla="*/ 243996 h 316934"/>
                  <a:gd name="csX127" fmla="*/ 22090 w 290314"/>
                  <a:gd name="csY127" fmla="*/ 237284 h 316934"/>
                  <a:gd name="csX128" fmla="*/ 22090 w 290314"/>
                  <a:gd name="csY128" fmla="*/ 237284 h 316934"/>
                  <a:gd name="csX129" fmla="*/ 39814 w 290314"/>
                  <a:gd name="csY129" fmla="*/ 221853 h 316934"/>
                  <a:gd name="csX130" fmla="*/ 45493 w 290314"/>
                  <a:gd name="csY130" fmla="*/ 219915 h 316934"/>
                  <a:gd name="csX131" fmla="*/ 45493 w 290314"/>
                  <a:gd name="csY131" fmla="*/ 219777 h 316934"/>
                  <a:gd name="csX132" fmla="*/ 49024 w 290314"/>
                  <a:gd name="csY132" fmla="*/ 210157 h 316934"/>
                  <a:gd name="csX133" fmla="*/ 52002 w 290314"/>
                  <a:gd name="csY133" fmla="*/ 196732 h 316934"/>
                  <a:gd name="csX134" fmla="*/ 52695 w 290314"/>
                  <a:gd name="csY134" fmla="*/ 187667 h 316934"/>
                  <a:gd name="csX135" fmla="*/ 50549 w 290314"/>
                  <a:gd name="csY135" fmla="*/ 173065 h 316934"/>
                  <a:gd name="csX136" fmla="*/ 50547 w 290314"/>
                  <a:gd name="csY136" fmla="*/ 173068 h 316934"/>
                  <a:gd name="csX137" fmla="*/ 50340 w 290314"/>
                  <a:gd name="csY137" fmla="*/ 172584 h 316934"/>
                  <a:gd name="csX138" fmla="*/ 50340 w 290314"/>
                  <a:gd name="csY138" fmla="*/ 172581 h 316934"/>
                  <a:gd name="csX139" fmla="*/ 47362 w 290314"/>
                  <a:gd name="csY139" fmla="*/ 170643 h 316934"/>
                  <a:gd name="csX140" fmla="*/ 44177 w 290314"/>
                  <a:gd name="csY140" fmla="*/ 170643 h 316934"/>
                  <a:gd name="csX141" fmla="*/ 36907 w 290314"/>
                  <a:gd name="csY141" fmla="*/ 180540 h 316934"/>
                  <a:gd name="csX142" fmla="*/ 29360 w 290314"/>
                  <a:gd name="csY142" fmla="*/ 189744 h 316934"/>
                  <a:gd name="csX143" fmla="*/ 29221 w 290314"/>
                  <a:gd name="csY143" fmla="*/ 189744 h 316934"/>
                  <a:gd name="csX144" fmla="*/ 16895 w 290314"/>
                  <a:gd name="csY144" fmla="*/ 183794 h 316934"/>
                  <a:gd name="csX145" fmla="*/ 9832 w 290314"/>
                  <a:gd name="csY145" fmla="*/ 177912 h 316934"/>
                  <a:gd name="csX146" fmla="*/ 1039 w 290314"/>
                  <a:gd name="csY146" fmla="*/ 163794 h 316934"/>
                  <a:gd name="csX147" fmla="*/ 1384 w 290314"/>
                  <a:gd name="csY147" fmla="*/ 157705 h 316934"/>
                  <a:gd name="csX148" fmla="*/ 1591 w 290314"/>
                  <a:gd name="csY148" fmla="*/ 154867 h 316934"/>
                  <a:gd name="csX149" fmla="*/ 1384 w 290314"/>
                  <a:gd name="csY149" fmla="*/ 145941 h 316934"/>
                  <a:gd name="csX150" fmla="*/ 207 w 290314"/>
                  <a:gd name="csY150" fmla="*/ 144212 h 316934"/>
                  <a:gd name="csX151" fmla="*/ 209 w 290314"/>
                  <a:gd name="csY151" fmla="*/ 144212 h 316934"/>
                  <a:gd name="csX152" fmla="*/ 0 w 290314"/>
                  <a:gd name="csY152" fmla="*/ 144003 h 316934"/>
                  <a:gd name="csX153" fmla="*/ 4362 w 290314"/>
                  <a:gd name="csY153" fmla="*/ 130165 h 316934"/>
                  <a:gd name="csX154" fmla="*/ 3946 w 290314"/>
                  <a:gd name="csY154" fmla="*/ 143312 h 316934"/>
                  <a:gd name="csX155" fmla="*/ 5263 w 290314"/>
                  <a:gd name="csY155" fmla="*/ 155006 h 316934"/>
                  <a:gd name="csX156" fmla="*/ 5056 w 290314"/>
                  <a:gd name="csY156" fmla="*/ 157566 h 316934"/>
                  <a:gd name="csX157" fmla="*/ 4711 w 290314"/>
                  <a:gd name="csY157" fmla="*/ 163794 h 316934"/>
                  <a:gd name="csX158" fmla="*/ 11635 w 290314"/>
                  <a:gd name="csY158" fmla="*/ 174590 h 316934"/>
                  <a:gd name="csX159" fmla="*/ 19598 w 290314"/>
                  <a:gd name="csY159" fmla="*/ 181165 h 316934"/>
                  <a:gd name="csX160" fmla="*/ 27907 w 290314"/>
                  <a:gd name="csY160" fmla="*/ 186148 h 316934"/>
                  <a:gd name="csX161" fmla="*/ 28043 w 290314"/>
                  <a:gd name="csY161" fmla="*/ 186145 h 316934"/>
                  <a:gd name="csX162" fmla="*/ 33236 w 290314"/>
                  <a:gd name="csY162" fmla="*/ 178602 h 316934"/>
                  <a:gd name="csX163" fmla="*/ 41822 w 290314"/>
                  <a:gd name="csY163" fmla="*/ 167393 h 316934"/>
                  <a:gd name="csX164" fmla="*/ 42028 w 290314"/>
                  <a:gd name="csY164" fmla="*/ 167254 h 316934"/>
                  <a:gd name="csX165" fmla="*/ 42651 w 290314"/>
                  <a:gd name="csY165" fmla="*/ 166977 h 316934"/>
                  <a:gd name="csX166" fmla="*/ 48053 w 290314"/>
                  <a:gd name="csY166" fmla="*/ 166909 h 316934"/>
                  <a:gd name="csX167" fmla="*/ 53661 w 290314"/>
                  <a:gd name="csY167" fmla="*/ 170646 h 316934"/>
                  <a:gd name="csX168" fmla="*/ 53661 w 290314"/>
                  <a:gd name="csY168" fmla="*/ 170785 h 316934"/>
                  <a:gd name="csX169" fmla="*/ 54145 w 290314"/>
                  <a:gd name="csY169" fmla="*/ 171684 h 316934"/>
                  <a:gd name="csX170" fmla="*/ 54145 w 290314"/>
                  <a:gd name="csY170" fmla="*/ 171823 h 316934"/>
                  <a:gd name="csX171" fmla="*/ 56500 w 290314"/>
                  <a:gd name="csY171" fmla="*/ 187809 h 316934"/>
                  <a:gd name="csX172" fmla="*/ 55877 w 290314"/>
                  <a:gd name="csY172" fmla="*/ 196528 h 316934"/>
                  <a:gd name="csX173" fmla="*/ 52622 w 290314"/>
                  <a:gd name="csY173" fmla="*/ 211337 h 316934"/>
                  <a:gd name="csX174" fmla="*/ 49366 w 290314"/>
                  <a:gd name="csY174" fmla="*/ 220334 h 316934"/>
                  <a:gd name="csX175" fmla="*/ 49366 w 290314"/>
                  <a:gd name="csY175" fmla="*/ 220472 h 316934"/>
                  <a:gd name="csX176" fmla="*/ 40712 w 290314"/>
                  <a:gd name="csY176" fmla="*/ 225178 h 316934"/>
                  <a:gd name="csX177" fmla="*/ 26033 w 290314"/>
                  <a:gd name="csY177" fmla="*/ 237287 h 316934"/>
                  <a:gd name="csX178" fmla="*/ 26036 w 290314"/>
                  <a:gd name="csY178" fmla="*/ 237284 h 316934"/>
                  <a:gd name="csX179" fmla="*/ 28598 w 290314"/>
                  <a:gd name="csY179" fmla="*/ 241644 h 316934"/>
                  <a:gd name="csX180" fmla="*/ 31367 w 290314"/>
                  <a:gd name="csY180" fmla="*/ 245520 h 316934"/>
                  <a:gd name="csX181" fmla="*/ 26104 w 290314"/>
                  <a:gd name="csY181" fmla="*/ 256317 h 316934"/>
                  <a:gd name="csX182" fmla="*/ 18211 w 290314"/>
                  <a:gd name="csY182" fmla="*/ 262131 h 316934"/>
                  <a:gd name="csX183" fmla="*/ 14749 w 290314"/>
                  <a:gd name="csY183" fmla="*/ 265246 h 316934"/>
                  <a:gd name="csX184" fmla="*/ 15717 w 290314"/>
                  <a:gd name="csY184" fmla="*/ 275904 h 316934"/>
                  <a:gd name="csX185" fmla="*/ 18834 w 290314"/>
                  <a:gd name="csY185" fmla="*/ 283169 h 316934"/>
                  <a:gd name="csX186" fmla="*/ 18834 w 290314"/>
                  <a:gd name="csY186" fmla="*/ 283164 h 316934"/>
                  <a:gd name="csX187" fmla="*/ 20980 w 290314"/>
                  <a:gd name="csY187" fmla="*/ 286140 h 316934"/>
                  <a:gd name="csX188" fmla="*/ 25688 w 290314"/>
                  <a:gd name="csY188" fmla="*/ 288978 h 316934"/>
                  <a:gd name="csX189" fmla="*/ 30189 w 290314"/>
                  <a:gd name="csY189" fmla="*/ 290016 h 316934"/>
                  <a:gd name="csX190" fmla="*/ 31435 w 290314"/>
                  <a:gd name="csY190" fmla="*/ 289600 h 316934"/>
                  <a:gd name="csX191" fmla="*/ 43690 w 290314"/>
                  <a:gd name="csY191" fmla="*/ 289323 h 316934"/>
                  <a:gd name="csX192" fmla="*/ 46946 w 290314"/>
                  <a:gd name="csY192" fmla="*/ 290155 h 316934"/>
                  <a:gd name="csX193" fmla="*/ 51101 w 290314"/>
                  <a:gd name="csY193" fmla="*/ 290500 h 316934"/>
                  <a:gd name="csX194" fmla="*/ 56364 w 290314"/>
                  <a:gd name="csY194" fmla="*/ 290155 h 316934"/>
                  <a:gd name="csX195" fmla="*/ 56500 w 290314"/>
                  <a:gd name="csY195" fmla="*/ 290152 h 316934"/>
                  <a:gd name="csX196" fmla="*/ 59756 w 290314"/>
                  <a:gd name="csY196" fmla="*/ 289530 h 316934"/>
                  <a:gd name="csX197" fmla="*/ 64602 w 290314"/>
                  <a:gd name="csY197" fmla="*/ 291191 h 316934"/>
                  <a:gd name="csX198" fmla="*/ 67581 w 290314"/>
                  <a:gd name="csY198" fmla="*/ 295273 h 316934"/>
                  <a:gd name="csX199" fmla="*/ 68203 w 290314"/>
                  <a:gd name="csY199" fmla="*/ 299079 h 316934"/>
                  <a:gd name="csX200" fmla="*/ 68203 w 290314"/>
                  <a:gd name="csY200" fmla="*/ 299079 h 316934"/>
                  <a:gd name="csX201" fmla="*/ 71666 w 290314"/>
                  <a:gd name="csY201" fmla="*/ 308489 h 316934"/>
                  <a:gd name="csX202" fmla="*/ 80668 w 290314"/>
                  <a:gd name="csY202" fmla="*/ 313126 h 316934"/>
                  <a:gd name="csX203" fmla="*/ 80666 w 290314"/>
                  <a:gd name="csY203" fmla="*/ 313126 h 316934"/>
                  <a:gd name="csX204" fmla="*/ 87312 w 290314"/>
                  <a:gd name="csY204" fmla="*/ 310634 h 316934"/>
                  <a:gd name="csX205" fmla="*/ 97145 w 290314"/>
                  <a:gd name="csY205" fmla="*/ 305445 h 316934"/>
                  <a:gd name="csX206" fmla="*/ 103307 w 290314"/>
                  <a:gd name="csY206" fmla="*/ 298802 h 316934"/>
                  <a:gd name="csX207" fmla="*/ 103307 w 290314"/>
                  <a:gd name="csY207" fmla="*/ 298663 h 316934"/>
                  <a:gd name="csX208" fmla="*/ 110093 w 290314"/>
                  <a:gd name="csY208" fmla="*/ 288492 h 316934"/>
                  <a:gd name="csX209" fmla="*/ 110093 w 290314"/>
                  <a:gd name="csY209" fmla="*/ 288492 h 316934"/>
                  <a:gd name="csX210" fmla="*/ 110509 w 290314"/>
                  <a:gd name="csY210" fmla="*/ 274238 h 316934"/>
                  <a:gd name="csX211" fmla="*/ 109748 w 290314"/>
                  <a:gd name="csY211" fmla="*/ 260190 h 316934"/>
                  <a:gd name="csX212" fmla="*/ 109748 w 290314"/>
                  <a:gd name="csY212" fmla="*/ 260190 h 316934"/>
                  <a:gd name="csX213" fmla="*/ 117156 w 290314"/>
                  <a:gd name="csY213" fmla="*/ 243859 h 316934"/>
                  <a:gd name="csX214" fmla="*/ 123597 w 290314"/>
                  <a:gd name="csY214" fmla="*/ 240261 h 316934"/>
                  <a:gd name="csX215" fmla="*/ 132738 w 290314"/>
                  <a:gd name="csY215" fmla="*/ 238738 h 316934"/>
                  <a:gd name="csX216" fmla="*/ 134400 w 290314"/>
                  <a:gd name="csY216" fmla="*/ 238877 h 316934"/>
                  <a:gd name="csX217" fmla="*/ 135993 w 290314"/>
                  <a:gd name="csY217" fmla="*/ 229190 h 316934"/>
                  <a:gd name="csX218" fmla="*/ 138901 w 290314"/>
                  <a:gd name="csY218" fmla="*/ 224830 h 316934"/>
                  <a:gd name="csX219" fmla="*/ 141879 w 290314"/>
                  <a:gd name="csY219" fmla="*/ 219641 h 316934"/>
                  <a:gd name="csX220" fmla="*/ 148387 w 290314"/>
                  <a:gd name="csY220" fmla="*/ 210092 h 316934"/>
                  <a:gd name="csX221" fmla="*/ 160365 w 290314"/>
                  <a:gd name="csY221" fmla="*/ 204971 h 316934"/>
                  <a:gd name="csX222" fmla="*/ 180723 w 290314"/>
                  <a:gd name="csY222" fmla="*/ 201717 h 316934"/>
                  <a:gd name="csX223" fmla="*/ 199141 w 290314"/>
                  <a:gd name="csY223" fmla="*/ 193345 h 316934"/>
                  <a:gd name="csX224" fmla="*/ 199136 w 290314"/>
                  <a:gd name="csY224" fmla="*/ 193343 h 316934"/>
                  <a:gd name="csX225" fmla="*/ 207651 w 290314"/>
                  <a:gd name="csY225" fmla="*/ 190576 h 316934"/>
                  <a:gd name="csX226" fmla="*/ 219284 w 290314"/>
                  <a:gd name="csY226" fmla="*/ 181095 h 316934"/>
                  <a:gd name="csX227" fmla="*/ 234308 w 290314"/>
                  <a:gd name="csY227" fmla="*/ 166493 h 316934"/>
                  <a:gd name="csX228" fmla="*/ 254526 w 290314"/>
                  <a:gd name="csY228" fmla="*/ 146563 h 316934"/>
                  <a:gd name="csX229" fmla="*/ 254529 w 290314"/>
                  <a:gd name="csY229" fmla="*/ 146563 h 316934"/>
                  <a:gd name="csX230" fmla="*/ 257991 w 290314"/>
                  <a:gd name="csY230" fmla="*/ 142965 h 316934"/>
                  <a:gd name="csX231" fmla="*/ 262770 w 290314"/>
                  <a:gd name="csY231" fmla="*/ 136115 h 316934"/>
                  <a:gd name="csX232" fmla="*/ 272047 w 290314"/>
                  <a:gd name="csY232" fmla="*/ 118262 h 316934"/>
                  <a:gd name="csX233" fmla="*/ 272809 w 290314"/>
                  <a:gd name="csY233" fmla="*/ 116946 h 316934"/>
                  <a:gd name="csX234" fmla="*/ 273709 w 290314"/>
                  <a:gd name="csY234" fmla="*/ 113070 h 316934"/>
                  <a:gd name="csX235" fmla="*/ 285273 w 290314"/>
                  <a:gd name="csY235" fmla="*/ 99645 h 316934"/>
                  <a:gd name="csX236" fmla="*/ 285619 w 290314"/>
                  <a:gd name="csY236" fmla="*/ 93279 h 316934"/>
                  <a:gd name="csX237" fmla="*/ 284996 w 290314"/>
                  <a:gd name="csY237" fmla="*/ 89890 h 316934"/>
                  <a:gd name="csX238" fmla="*/ 284650 w 290314"/>
                  <a:gd name="csY238" fmla="*/ 88852 h 316934"/>
                  <a:gd name="csX239" fmla="*/ 284650 w 290314"/>
                  <a:gd name="csY239" fmla="*/ 88645 h 316934"/>
                  <a:gd name="csX240" fmla="*/ 281259 w 290314"/>
                  <a:gd name="csY240" fmla="*/ 79996 h 316934"/>
                  <a:gd name="csX241" fmla="*/ 280775 w 290314"/>
                  <a:gd name="csY241" fmla="*/ 78958 h 316934"/>
                  <a:gd name="csX242" fmla="*/ 264780 w 290314"/>
                  <a:gd name="csY242" fmla="*/ 70999 h 316934"/>
                  <a:gd name="csX243" fmla="*/ 265125 w 290314"/>
                  <a:gd name="csY243" fmla="*/ 70515 h 316934"/>
                  <a:gd name="csX244" fmla="*/ 265123 w 290314"/>
                  <a:gd name="csY244" fmla="*/ 70512 h 316934"/>
                  <a:gd name="csX245" fmla="*/ 259721 w 290314"/>
                  <a:gd name="csY245" fmla="*/ 68158 h 316934"/>
                  <a:gd name="csX246" fmla="*/ 254181 w 290314"/>
                  <a:gd name="csY246" fmla="*/ 64005 h 316934"/>
                  <a:gd name="csX247" fmla="*/ 246288 w 290314"/>
                  <a:gd name="csY247" fmla="*/ 62138 h 316934"/>
                  <a:gd name="csX248" fmla="*/ 242064 w 290314"/>
                  <a:gd name="csY248" fmla="*/ 62276 h 316934"/>
                  <a:gd name="csX249" fmla="*/ 239848 w 290314"/>
                  <a:gd name="csY249" fmla="*/ 63108 h 316934"/>
                  <a:gd name="csX250" fmla="*/ 239641 w 290314"/>
                  <a:gd name="csY250" fmla="*/ 63524 h 316934"/>
                  <a:gd name="csX251" fmla="*/ 239502 w 290314"/>
                  <a:gd name="csY251" fmla="*/ 64285 h 316934"/>
                  <a:gd name="csX252" fmla="*/ 235695 w 290314"/>
                  <a:gd name="csY252" fmla="*/ 67329 h 316934"/>
                  <a:gd name="csX253" fmla="*/ 230987 w 290314"/>
                  <a:gd name="csY253" fmla="*/ 67745 h 316934"/>
                  <a:gd name="csX254" fmla="*/ 227870 w 290314"/>
                  <a:gd name="csY254" fmla="*/ 67329 h 316934"/>
                  <a:gd name="csX255" fmla="*/ 227663 w 290314"/>
                  <a:gd name="csY255" fmla="*/ 67329 h 316934"/>
                  <a:gd name="csX256" fmla="*/ 217761 w 290314"/>
                  <a:gd name="csY256" fmla="*/ 67675 h 316934"/>
                  <a:gd name="csX257" fmla="*/ 208968 w 290314"/>
                  <a:gd name="csY257" fmla="*/ 68368 h 316934"/>
                  <a:gd name="csX258" fmla="*/ 204050 w 290314"/>
                  <a:gd name="csY258" fmla="*/ 68436 h 316934"/>
                  <a:gd name="csX259" fmla="*/ 181686 w 290314"/>
                  <a:gd name="csY259" fmla="*/ 63037 h 316934"/>
                  <a:gd name="csX260" fmla="*/ 181688 w 290314"/>
                  <a:gd name="csY260" fmla="*/ 63040 h 316934"/>
                  <a:gd name="csX261" fmla="*/ 177881 w 290314"/>
                  <a:gd name="csY261" fmla="*/ 54598 h 316934"/>
                  <a:gd name="csX262" fmla="*/ 170472 w 290314"/>
                  <a:gd name="csY262" fmla="*/ 43456 h 316934"/>
                  <a:gd name="csX263" fmla="*/ 158355 w 290314"/>
                  <a:gd name="csY263" fmla="*/ 35220 h 316934"/>
                  <a:gd name="csX264" fmla="*/ 152331 w 290314"/>
                  <a:gd name="csY264" fmla="*/ 31414 h 316934"/>
                  <a:gd name="csX265" fmla="*/ 138275 w 290314"/>
                  <a:gd name="csY265" fmla="*/ 24633 h 316934"/>
                  <a:gd name="csX266" fmla="*/ 130660 w 290314"/>
                  <a:gd name="csY266" fmla="*/ 21450 h 316934"/>
                  <a:gd name="csX267" fmla="*/ 130657 w 290314"/>
                  <a:gd name="csY267" fmla="*/ 21450 h 316934"/>
                  <a:gd name="csX268" fmla="*/ 125117 w 290314"/>
                  <a:gd name="csY268" fmla="*/ 18751 h 316934"/>
                  <a:gd name="csX269" fmla="*/ 107599 w 290314"/>
                  <a:gd name="csY269" fmla="*/ 7886 h 316934"/>
                  <a:gd name="csX270" fmla="*/ 107393 w 290314"/>
                  <a:gd name="csY270" fmla="*/ 7609 h 316934"/>
                  <a:gd name="csX271" fmla="*/ 106908 w 290314"/>
                  <a:gd name="csY271" fmla="*/ 7055 h 316934"/>
                  <a:gd name="csX272" fmla="*/ 106908 w 290314"/>
                  <a:gd name="csY272" fmla="*/ 7057 h 316934"/>
                  <a:gd name="csX273" fmla="*/ 106147 w 290314"/>
                  <a:gd name="csY273" fmla="*/ 6296 h 316934"/>
                  <a:gd name="csX274" fmla="*/ 104831 w 290314"/>
                  <a:gd name="csY274" fmla="*/ 4635 h 316934"/>
                  <a:gd name="csX275" fmla="*/ 104485 w 290314"/>
                  <a:gd name="csY275" fmla="*/ 4152 h 316934"/>
                  <a:gd name="csX276" fmla="*/ 99984 w 290314"/>
                  <a:gd name="csY276" fmla="*/ 6573 h 316934"/>
                  <a:gd name="csX277" fmla="*/ 97215 w 290314"/>
                  <a:gd name="csY277" fmla="*/ 9550 h 316934"/>
                  <a:gd name="csX278" fmla="*/ 83989 w 290314"/>
                  <a:gd name="csY278" fmla="*/ 17231 h 316934"/>
                  <a:gd name="csX279" fmla="*/ 79904 w 290314"/>
                  <a:gd name="csY279" fmla="*/ 18131 h 316934"/>
                  <a:gd name="csX280" fmla="*/ 79904 w 290314"/>
                  <a:gd name="csY280" fmla="*/ 18128 h 316934"/>
                  <a:gd name="csX281" fmla="*/ 76858 w 290314"/>
                  <a:gd name="csY281" fmla="*/ 24217 h 316934"/>
                  <a:gd name="csX282" fmla="*/ 73396 w 290314"/>
                  <a:gd name="csY282" fmla="*/ 28854 h 316934"/>
                  <a:gd name="csX283" fmla="*/ 67233 w 290314"/>
                  <a:gd name="csY283" fmla="*/ 29131 h 316934"/>
                  <a:gd name="csX284" fmla="*/ 57607 w 290314"/>
                  <a:gd name="csY284" fmla="*/ 28577 h 316934"/>
                  <a:gd name="csX285" fmla="*/ 49505 w 290314"/>
                  <a:gd name="csY285" fmla="*/ 29822 h 316934"/>
                  <a:gd name="csX286" fmla="*/ 44936 w 290314"/>
                  <a:gd name="csY286" fmla="*/ 32937 h 316934"/>
                  <a:gd name="csX287" fmla="*/ 43206 w 290314"/>
                  <a:gd name="csY287" fmla="*/ 37712 h 316934"/>
                  <a:gd name="csX288" fmla="*/ 44174 w 290314"/>
                  <a:gd name="csY288" fmla="*/ 42556 h 316934"/>
                  <a:gd name="csX289" fmla="*/ 45281 w 290314"/>
                  <a:gd name="csY289" fmla="*/ 57226 h 316934"/>
                  <a:gd name="csX290" fmla="*/ 43413 w 290314"/>
                  <a:gd name="csY290" fmla="*/ 67397 h 316934"/>
                  <a:gd name="csX291" fmla="*/ 37944 w 290314"/>
                  <a:gd name="csY291" fmla="*/ 74179 h 316934"/>
                  <a:gd name="csX292" fmla="*/ 35104 w 290314"/>
                  <a:gd name="csY292" fmla="*/ 74595 h 316934"/>
                  <a:gd name="csX293" fmla="*/ 24301 w 290314"/>
                  <a:gd name="csY293" fmla="*/ 79023 h 316934"/>
                  <a:gd name="csX294" fmla="*/ 22778 w 290314"/>
                  <a:gd name="csY294" fmla="*/ 86566 h 316934"/>
                  <a:gd name="csX295" fmla="*/ 22781 w 290314"/>
                  <a:gd name="csY295" fmla="*/ 86568 h 316934"/>
                  <a:gd name="csX296" fmla="*/ 13294 w 290314"/>
                  <a:gd name="csY296" fmla="*/ 95079 h 316934"/>
                  <a:gd name="csX297" fmla="*/ 4985 w 290314"/>
                  <a:gd name="csY297" fmla="*/ 102690 h 316934"/>
                  <a:gd name="csX298" fmla="*/ 4430 w 290314"/>
                  <a:gd name="csY298" fmla="*/ 129885 h 316934"/>
                  <a:gd name="csX299" fmla="*/ 4433 w 290314"/>
                  <a:gd name="csY299" fmla="*/ 129888 h 316934"/>
                  <a:gd name="csX300" fmla="*/ 4362 w 290314"/>
                  <a:gd name="csY300" fmla="*/ 130165 h 3169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</a:cxnLst>
                <a:rect l="l" t="t" r="r" b="b"/>
                <a:pathLst>
                  <a:path w="290314" h="316934">
                    <a:moveTo>
                      <a:pt x="0" y="144003"/>
                    </a:moveTo>
                    <a:cubicBezTo>
                      <a:pt x="139" y="139089"/>
                      <a:pt x="277" y="134522"/>
                      <a:pt x="484" y="130024"/>
                    </a:cubicBezTo>
                    <a:cubicBezTo>
                      <a:pt x="830" y="121097"/>
                      <a:pt x="1107" y="112377"/>
                      <a:pt x="1039" y="102896"/>
                    </a:cubicBezTo>
                    <a:cubicBezTo>
                      <a:pt x="1039" y="99368"/>
                      <a:pt x="5886" y="95908"/>
                      <a:pt x="10871" y="92377"/>
                    </a:cubicBezTo>
                    <a:cubicBezTo>
                      <a:pt x="14472" y="89817"/>
                      <a:pt x="18141" y="87256"/>
                      <a:pt x="19248" y="85180"/>
                    </a:cubicBezTo>
                    <a:cubicBezTo>
                      <a:pt x="20355" y="83103"/>
                      <a:pt x="20355" y="80958"/>
                      <a:pt x="20425" y="79159"/>
                    </a:cubicBezTo>
                    <a:cubicBezTo>
                      <a:pt x="20493" y="73693"/>
                      <a:pt x="20564" y="70162"/>
                      <a:pt x="35449" y="71132"/>
                    </a:cubicBezTo>
                    <a:cubicBezTo>
                      <a:pt x="35866" y="71132"/>
                      <a:pt x="36143" y="71132"/>
                      <a:pt x="36488" y="70994"/>
                    </a:cubicBezTo>
                    <a:cubicBezTo>
                      <a:pt x="37805" y="70510"/>
                      <a:pt x="38912" y="68778"/>
                      <a:pt x="39744" y="66427"/>
                    </a:cubicBezTo>
                    <a:cubicBezTo>
                      <a:pt x="40644" y="63799"/>
                      <a:pt x="41199" y="60477"/>
                      <a:pt x="41406" y="57085"/>
                    </a:cubicBezTo>
                    <a:cubicBezTo>
                      <a:pt x="41822" y="51480"/>
                      <a:pt x="41406" y="45943"/>
                      <a:pt x="40505" y="43867"/>
                    </a:cubicBezTo>
                    <a:cubicBezTo>
                      <a:pt x="39673" y="41651"/>
                      <a:pt x="39260" y="39645"/>
                      <a:pt x="39328" y="37778"/>
                    </a:cubicBezTo>
                    <a:cubicBezTo>
                      <a:pt x="39328" y="35079"/>
                      <a:pt x="40296" y="32795"/>
                      <a:pt x="41822" y="30928"/>
                    </a:cubicBezTo>
                    <a:cubicBezTo>
                      <a:pt x="43345" y="29061"/>
                      <a:pt x="45423" y="27606"/>
                      <a:pt x="47985" y="26639"/>
                    </a:cubicBezTo>
                    <a:cubicBezTo>
                      <a:pt x="50753" y="25533"/>
                      <a:pt x="54077" y="25046"/>
                      <a:pt x="57678" y="25116"/>
                    </a:cubicBezTo>
                    <a:cubicBezTo>
                      <a:pt x="62179" y="25185"/>
                      <a:pt x="65293" y="25462"/>
                      <a:pt x="67581" y="25671"/>
                    </a:cubicBezTo>
                    <a:cubicBezTo>
                      <a:pt x="69936" y="25878"/>
                      <a:pt x="71111" y="25948"/>
                      <a:pt x="71527" y="25739"/>
                    </a:cubicBezTo>
                    <a:cubicBezTo>
                      <a:pt x="71872" y="25600"/>
                      <a:pt x="72288" y="24701"/>
                      <a:pt x="73121" y="22901"/>
                    </a:cubicBezTo>
                    <a:cubicBezTo>
                      <a:pt x="73814" y="21379"/>
                      <a:pt x="74782" y="19303"/>
                      <a:pt x="76306" y="16603"/>
                    </a:cubicBezTo>
                    <a:lnTo>
                      <a:pt x="76306" y="16465"/>
                    </a:lnTo>
                    <a:cubicBezTo>
                      <a:pt x="77967" y="13766"/>
                      <a:pt x="80668" y="13698"/>
                      <a:pt x="83853" y="13627"/>
                    </a:cubicBezTo>
                    <a:cubicBezTo>
                      <a:pt x="87177" y="13559"/>
                      <a:pt x="91193" y="13420"/>
                      <a:pt x="93546" y="8161"/>
                    </a:cubicBezTo>
                    <a:cubicBezTo>
                      <a:pt x="94308" y="6432"/>
                      <a:pt x="95763" y="4978"/>
                      <a:pt x="97563" y="3662"/>
                    </a:cubicBezTo>
                    <a:cubicBezTo>
                      <a:pt x="99502" y="2279"/>
                      <a:pt x="101994" y="1102"/>
                      <a:pt x="104556" y="134"/>
                    </a:cubicBezTo>
                    <a:cubicBezTo>
                      <a:pt x="105524" y="-211"/>
                      <a:pt x="106563" y="134"/>
                      <a:pt x="107050" y="895"/>
                    </a:cubicBezTo>
                    <a:cubicBezTo>
                      <a:pt x="107327" y="1379"/>
                      <a:pt x="107672" y="1863"/>
                      <a:pt x="108089" y="2417"/>
                    </a:cubicBezTo>
                    <a:lnTo>
                      <a:pt x="108089" y="2556"/>
                    </a:lnTo>
                    <a:cubicBezTo>
                      <a:pt x="108505" y="3040"/>
                      <a:pt x="108921" y="3524"/>
                      <a:pt x="109334" y="4010"/>
                    </a:cubicBezTo>
                    <a:cubicBezTo>
                      <a:pt x="109334" y="4078"/>
                      <a:pt x="109473" y="4149"/>
                      <a:pt x="109541" y="4217"/>
                    </a:cubicBezTo>
                    <a:cubicBezTo>
                      <a:pt x="109818" y="4424"/>
                      <a:pt x="110096" y="4701"/>
                      <a:pt x="110648" y="5462"/>
                    </a:cubicBezTo>
                    <a:cubicBezTo>
                      <a:pt x="115565" y="10099"/>
                      <a:pt x="121103" y="12727"/>
                      <a:pt x="126988" y="15494"/>
                    </a:cubicBezTo>
                    <a:cubicBezTo>
                      <a:pt x="128789" y="16326"/>
                      <a:pt x="130657" y="17223"/>
                      <a:pt x="132667" y="18194"/>
                    </a:cubicBezTo>
                    <a:lnTo>
                      <a:pt x="132665" y="18199"/>
                    </a:lnTo>
                    <a:cubicBezTo>
                      <a:pt x="134394" y="19098"/>
                      <a:pt x="137027" y="20137"/>
                      <a:pt x="139935" y="21243"/>
                    </a:cubicBezTo>
                    <a:cubicBezTo>
                      <a:pt x="145820" y="23526"/>
                      <a:pt x="152535" y="26158"/>
                      <a:pt x="155375" y="28925"/>
                    </a:cubicBezTo>
                    <a:lnTo>
                      <a:pt x="155377" y="28925"/>
                    </a:lnTo>
                    <a:cubicBezTo>
                      <a:pt x="156210" y="29756"/>
                      <a:pt x="158146" y="30792"/>
                      <a:pt x="160501" y="32108"/>
                    </a:cubicBezTo>
                    <a:cubicBezTo>
                      <a:pt x="164518" y="34323"/>
                      <a:pt x="169643" y="37090"/>
                      <a:pt x="173589" y="41034"/>
                    </a:cubicBezTo>
                    <a:cubicBezTo>
                      <a:pt x="180513" y="48093"/>
                      <a:pt x="181136" y="50721"/>
                      <a:pt x="181898" y="53766"/>
                    </a:cubicBezTo>
                    <a:cubicBezTo>
                      <a:pt x="182314" y="55565"/>
                      <a:pt x="182866" y="57503"/>
                      <a:pt x="185221" y="61102"/>
                    </a:cubicBezTo>
                    <a:cubicBezTo>
                      <a:pt x="187990" y="65255"/>
                      <a:pt x="196992" y="64978"/>
                      <a:pt x="204056" y="64769"/>
                    </a:cubicBezTo>
                    <a:cubicBezTo>
                      <a:pt x="205924" y="64769"/>
                      <a:pt x="207657" y="64630"/>
                      <a:pt x="209179" y="64701"/>
                    </a:cubicBezTo>
                    <a:cubicBezTo>
                      <a:pt x="211464" y="64701"/>
                      <a:pt x="214442" y="64356"/>
                      <a:pt x="217350" y="64008"/>
                    </a:cubicBezTo>
                    <a:cubicBezTo>
                      <a:pt x="221919" y="63453"/>
                      <a:pt x="226420" y="62902"/>
                      <a:pt x="229121" y="63801"/>
                    </a:cubicBezTo>
                    <a:lnTo>
                      <a:pt x="229118" y="63801"/>
                    </a:lnTo>
                    <a:cubicBezTo>
                      <a:pt x="229673" y="63940"/>
                      <a:pt x="230435" y="64008"/>
                      <a:pt x="231335" y="64079"/>
                    </a:cubicBezTo>
                    <a:cubicBezTo>
                      <a:pt x="232512" y="64079"/>
                      <a:pt x="233758" y="64079"/>
                      <a:pt x="234726" y="63801"/>
                    </a:cubicBezTo>
                    <a:cubicBezTo>
                      <a:pt x="235281" y="63663"/>
                      <a:pt x="235695" y="63456"/>
                      <a:pt x="235765" y="63317"/>
                    </a:cubicBezTo>
                    <a:lnTo>
                      <a:pt x="235765" y="63317"/>
                    </a:lnTo>
                    <a:cubicBezTo>
                      <a:pt x="235765" y="62140"/>
                      <a:pt x="236320" y="61241"/>
                      <a:pt x="237082" y="60480"/>
                    </a:cubicBezTo>
                    <a:cubicBezTo>
                      <a:pt x="238121" y="59512"/>
                      <a:pt x="239644" y="58958"/>
                      <a:pt x="241444" y="58612"/>
                    </a:cubicBezTo>
                    <a:cubicBezTo>
                      <a:pt x="243038" y="58335"/>
                      <a:pt x="244836" y="58267"/>
                      <a:pt x="246568" y="58406"/>
                    </a:cubicBezTo>
                    <a:cubicBezTo>
                      <a:pt x="251069" y="58683"/>
                      <a:pt x="255845" y="59998"/>
                      <a:pt x="257301" y="61588"/>
                    </a:cubicBezTo>
                    <a:lnTo>
                      <a:pt x="257298" y="61586"/>
                    </a:lnTo>
                    <a:cubicBezTo>
                      <a:pt x="257991" y="62418"/>
                      <a:pt x="259928" y="63869"/>
                      <a:pt x="261938" y="65114"/>
                    </a:cubicBezTo>
                    <a:cubicBezTo>
                      <a:pt x="263461" y="66014"/>
                      <a:pt x="264916" y="66775"/>
                      <a:pt x="265677" y="66914"/>
                    </a:cubicBezTo>
                    <a:lnTo>
                      <a:pt x="265884" y="66916"/>
                    </a:lnTo>
                    <a:cubicBezTo>
                      <a:pt x="267062" y="67194"/>
                      <a:pt x="267546" y="68023"/>
                      <a:pt x="268307" y="69270"/>
                    </a:cubicBezTo>
                    <a:cubicBezTo>
                      <a:pt x="269762" y="71692"/>
                      <a:pt x="272877" y="76745"/>
                      <a:pt x="281670" y="75152"/>
                    </a:cubicBezTo>
                    <a:cubicBezTo>
                      <a:pt x="282638" y="75013"/>
                      <a:pt x="283538" y="75429"/>
                      <a:pt x="283886" y="76258"/>
                    </a:cubicBezTo>
                    <a:lnTo>
                      <a:pt x="284925" y="78612"/>
                    </a:lnTo>
                    <a:cubicBezTo>
                      <a:pt x="286380" y="81727"/>
                      <a:pt x="287903" y="85049"/>
                      <a:pt x="288456" y="87884"/>
                    </a:cubicBezTo>
                    <a:lnTo>
                      <a:pt x="288872" y="89129"/>
                    </a:lnTo>
                    <a:cubicBezTo>
                      <a:pt x="288872" y="89129"/>
                      <a:pt x="288940" y="89545"/>
                      <a:pt x="288940" y="89751"/>
                    </a:cubicBezTo>
                    <a:cubicBezTo>
                      <a:pt x="288940" y="90374"/>
                      <a:pt x="289217" y="91412"/>
                      <a:pt x="289494" y="92518"/>
                    </a:cubicBezTo>
                    <a:cubicBezTo>
                      <a:pt x="290395" y="96394"/>
                      <a:pt x="291572" y="101168"/>
                      <a:pt x="286794" y="103038"/>
                    </a:cubicBezTo>
                    <a:cubicBezTo>
                      <a:pt x="278346" y="106291"/>
                      <a:pt x="278001" y="110026"/>
                      <a:pt x="277653" y="113418"/>
                    </a:cubicBezTo>
                    <a:cubicBezTo>
                      <a:pt x="277446" y="115286"/>
                      <a:pt x="277307" y="117017"/>
                      <a:pt x="276268" y="118746"/>
                    </a:cubicBezTo>
                    <a:lnTo>
                      <a:pt x="275507" y="120061"/>
                    </a:lnTo>
                    <a:cubicBezTo>
                      <a:pt x="271838" y="126150"/>
                      <a:pt x="269276" y="130303"/>
                      <a:pt x="266504" y="137362"/>
                    </a:cubicBezTo>
                    <a:cubicBezTo>
                      <a:pt x="264220" y="143244"/>
                      <a:pt x="262212" y="144560"/>
                      <a:pt x="260412" y="145873"/>
                    </a:cubicBezTo>
                    <a:cubicBezTo>
                      <a:pt x="259580" y="146427"/>
                      <a:pt x="258750" y="147050"/>
                      <a:pt x="257989" y="148295"/>
                    </a:cubicBezTo>
                    <a:lnTo>
                      <a:pt x="257991" y="148295"/>
                    </a:lnTo>
                    <a:cubicBezTo>
                      <a:pt x="253906" y="155077"/>
                      <a:pt x="244974" y="162481"/>
                      <a:pt x="237011" y="169124"/>
                    </a:cubicBezTo>
                    <a:cubicBezTo>
                      <a:pt x="230503" y="174522"/>
                      <a:pt x="224617" y="179434"/>
                      <a:pt x="222885" y="182688"/>
                    </a:cubicBezTo>
                    <a:cubicBezTo>
                      <a:pt x="217554" y="192514"/>
                      <a:pt x="213469" y="193275"/>
                      <a:pt x="208413" y="194175"/>
                    </a:cubicBezTo>
                    <a:cubicBezTo>
                      <a:pt x="206267" y="194520"/>
                      <a:pt x="203912" y="194936"/>
                      <a:pt x="201211" y="196458"/>
                    </a:cubicBezTo>
                    <a:cubicBezTo>
                      <a:pt x="194080" y="200472"/>
                      <a:pt x="188194" y="203240"/>
                      <a:pt x="181963" y="205177"/>
                    </a:cubicBezTo>
                    <a:cubicBezTo>
                      <a:pt x="175732" y="207115"/>
                      <a:pt x="169153" y="208154"/>
                      <a:pt x="160567" y="208638"/>
                    </a:cubicBezTo>
                    <a:cubicBezTo>
                      <a:pt x="157521" y="208844"/>
                      <a:pt x="153852" y="210576"/>
                      <a:pt x="150941" y="212859"/>
                    </a:cubicBezTo>
                    <a:cubicBezTo>
                      <a:pt x="148102" y="215074"/>
                      <a:pt x="145956" y="217773"/>
                      <a:pt x="145818" y="219847"/>
                    </a:cubicBezTo>
                    <a:lnTo>
                      <a:pt x="145823" y="219847"/>
                    </a:lnTo>
                    <a:cubicBezTo>
                      <a:pt x="145407" y="225175"/>
                      <a:pt x="142983" y="226697"/>
                      <a:pt x="141115" y="227874"/>
                    </a:cubicBezTo>
                    <a:cubicBezTo>
                      <a:pt x="140492" y="228290"/>
                      <a:pt x="139937" y="228567"/>
                      <a:pt x="139937" y="229190"/>
                    </a:cubicBezTo>
                    <a:cubicBezTo>
                      <a:pt x="140144" y="240470"/>
                      <a:pt x="138069" y="242476"/>
                      <a:pt x="134397" y="242544"/>
                    </a:cubicBezTo>
                    <a:cubicBezTo>
                      <a:pt x="133635" y="242544"/>
                      <a:pt x="132874" y="242476"/>
                      <a:pt x="132042" y="242337"/>
                    </a:cubicBezTo>
                    <a:cubicBezTo>
                      <a:pt x="130312" y="242060"/>
                      <a:pt x="128164" y="241783"/>
                      <a:pt x="125811" y="243237"/>
                    </a:cubicBezTo>
                    <a:lnTo>
                      <a:pt x="125811" y="243234"/>
                    </a:lnTo>
                    <a:cubicBezTo>
                      <a:pt x="123110" y="244963"/>
                      <a:pt x="120894" y="246072"/>
                      <a:pt x="119025" y="247040"/>
                    </a:cubicBezTo>
                    <a:cubicBezTo>
                      <a:pt x="114108" y="249532"/>
                      <a:pt x="112585" y="250293"/>
                      <a:pt x="113624" y="259842"/>
                    </a:cubicBezTo>
                    <a:lnTo>
                      <a:pt x="113624" y="259842"/>
                    </a:lnTo>
                    <a:cubicBezTo>
                      <a:pt x="114178" y="265031"/>
                      <a:pt x="114385" y="269668"/>
                      <a:pt x="114456" y="274306"/>
                    </a:cubicBezTo>
                    <a:cubicBezTo>
                      <a:pt x="114456" y="278943"/>
                      <a:pt x="114317" y="283577"/>
                      <a:pt x="114040" y="288698"/>
                    </a:cubicBezTo>
                    <a:cubicBezTo>
                      <a:pt x="114040" y="288905"/>
                      <a:pt x="114040" y="289043"/>
                      <a:pt x="113901" y="289253"/>
                    </a:cubicBezTo>
                    <a:cubicBezTo>
                      <a:pt x="113278" y="291329"/>
                      <a:pt x="110023" y="296450"/>
                      <a:pt x="106631" y="300878"/>
                    </a:cubicBezTo>
                    <a:lnTo>
                      <a:pt x="106631" y="301017"/>
                    </a:lnTo>
                    <a:cubicBezTo>
                      <a:pt x="103514" y="304961"/>
                      <a:pt x="100261" y="308492"/>
                      <a:pt x="98390" y="309044"/>
                    </a:cubicBezTo>
                    <a:cubicBezTo>
                      <a:pt x="93889" y="310427"/>
                      <a:pt x="91675" y="312158"/>
                      <a:pt x="89875" y="313542"/>
                    </a:cubicBezTo>
                    <a:cubicBezTo>
                      <a:pt x="87380" y="315480"/>
                      <a:pt x="85444" y="317002"/>
                      <a:pt x="80527" y="316931"/>
                    </a:cubicBezTo>
                    <a:lnTo>
                      <a:pt x="80459" y="316934"/>
                    </a:lnTo>
                    <a:cubicBezTo>
                      <a:pt x="75473" y="316796"/>
                      <a:pt x="71250" y="314306"/>
                      <a:pt x="68410" y="310846"/>
                    </a:cubicBezTo>
                    <a:cubicBezTo>
                      <a:pt x="65641" y="307456"/>
                      <a:pt x="64048" y="303164"/>
                      <a:pt x="64118" y="299220"/>
                    </a:cubicBezTo>
                    <a:lnTo>
                      <a:pt x="64118" y="299217"/>
                    </a:lnTo>
                    <a:cubicBezTo>
                      <a:pt x="64118" y="298250"/>
                      <a:pt x="63980" y="297350"/>
                      <a:pt x="63702" y="296589"/>
                    </a:cubicBezTo>
                    <a:cubicBezTo>
                      <a:pt x="63357" y="295550"/>
                      <a:pt x="62734" y="294721"/>
                      <a:pt x="61972" y="294167"/>
                    </a:cubicBezTo>
                    <a:cubicBezTo>
                      <a:pt x="61279" y="293613"/>
                      <a:pt x="60449" y="293335"/>
                      <a:pt x="59549" y="293335"/>
                    </a:cubicBezTo>
                    <a:cubicBezTo>
                      <a:pt x="58994" y="293335"/>
                      <a:pt x="58442" y="293403"/>
                      <a:pt x="57887" y="293613"/>
                    </a:cubicBezTo>
                    <a:lnTo>
                      <a:pt x="57885" y="293613"/>
                    </a:lnTo>
                    <a:cubicBezTo>
                      <a:pt x="54700" y="294858"/>
                      <a:pt x="52761" y="294580"/>
                      <a:pt x="50405" y="294235"/>
                    </a:cubicBezTo>
                    <a:cubicBezTo>
                      <a:pt x="49366" y="294096"/>
                      <a:pt x="48260" y="293890"/>
                      <a:pt x="46943" y="293958"/>
                    </a:cubicBezTo>
                    <a:lnTo>
                      <a:pt x="46946" y="293958"/>
                    </a:lnTo>
                    <a:cubicBezTo>
                      <a:pt x="45839" y="293958"/>
                      <a:pt x="44245" y="293542"/>
                      <a:pt x="42444" y="292990"/>
                    </a:cubicBezTo>
                    <a:cubicBezTo>
                      <a:pt x="39398" y="292090"/>
                      <a:pt x="35452" y="290984"/>
                      <a:pt x="34552" y="292022"/>
                    </a:cubicBezTo>
                    <a:lnTo>
                      <a:pt x="34552" y="292022"/>
                    </a:lnTo>
                    <a:cubicBezTo>
                      <a:pt x="33584" y="293199"/>
                      <a:pt x="32058" y="293751"/>
                      <a:pt x="30328" y="293822"/>
                    </a:cubicBezTo>
                    <a:cubicBezTo>
                      <a:pt x="28460" y="293890"/>
                      <a:pt x="26172" y="293338"/>
                      <a:pt x="24026" y="292438"/>
                    </a:cubicBezTo>
                    <a:cubicBezTo>
                      <a:pt x="21949" y="291538"/>
                      <a:pt x="19871" y="290362"/>
                      <a:pt x="18209" y="288978"/>
                    </a:cubicBezTo>
                    <a:cubicBezTo>
                      <a:pt x="16270" y="287317"/>
                      <a:pt x="14885" y="285379"/>
                      <a:pt x="14817" y="283512"/>
                    </a:cubicBezTo>
                    <a:cubicBezTo>
                      <a:pt x="14679" y="281019"/>
                      <a:pt x="13571" y="279568"/>
                      <a:pt x="12394" y="278184"/>
                    </a:cubicBezTo>
                    <a:cubicBezTo>
                      <a:pt x="10039" y="275208"/>
                      <a:pt x="7825" y="272370"/>
                      <a:pt x="10939" y="264205"/>
                    </a:cubicBezTo>
                    <a:lnTo>
                      <a:pt x="11078" y="263928"/>
                    </a:lnTo>
                    <a:cubicBezTo>
                      <a:pt x="11632" y="262960"/>
                      <a:pt x="13433" y="261299"/>
                      <a:pt x="15579" y="259638"/>
                    </a:cubicBezTo>
                    <a:cubicBezTo>
                      <a:pt x="18902" y="256939"/>
                      <a:pt x="23194" y="253895"/>
                      <a:pt x="24094" y="253411"/>
                    </a:cubicBezTo>
                    <a:lnTo>
                      <a:pt x="24097" y="253408"/>
                    </a:lnTo>
                    <a:cubicBezTo>
                      <a:pt x="28460" y="251125"/>
                      <a:pt x="28737" y="249119"/>
                      <a:pt x="27766" y="247249"/>
                    </a:cubicBezTo>
                    <a:cubicBezTo>
                      <a:pt x="27211" y="246211"/>
                      <a:pt x="26311" y="245104"/>
                      <a:pt x="25411" y="243996"/>
                    </a:cubicBezTo>
                    <a:lnTo>
                      <a:pt x="25413" y="243996"/>
                    </a:lnTo>
                    <a:cubicBezTo>
                      <a:pt x="23684" y="241780"/>
                      <a:pt x="21951" y="239706"/>
                      <a:pt x="22090" y="237284"/>
                    </a:cubicBezTo>
                    <a:lnTo>
                      <a:pt x="22090" y="237284"/>
                    </a:lnTo>
                    <a:cubicBezTo>
                      <a:pt x="22851" y="225520"/>
                      <a:pt x="32615" y="223444"/>
                      <a:pt x="39814" y="221853"/>
                    </a:cubicBezTo>
                    <a:cubicBezTo>
                      <a:pt x="42861" y="221231"/>
                      <a:pt x="45284" y="220677"/>
                      <a:pt x="45493" y="219915"/>
                    </a:cubicBezTo>
                    <a:lnTo>
                      <a:pt x="45493" y="219777"/>
                    </a:lnTo>
                    <a:cubicBezTo>
                      <a:pt x="46671" y="215210"/>
                      <a:pt x="47917" y="212511"/>
                      <a:pt x="49024" y="210157"/>
                    </a:cubicBezTo>
                    <a:cubicBezTo>
                      <a:pt x="50547" y="206836"/>
                      <a:pt x="51792" y="204137"/>
                      <a:pt x="52002" y="196732"/>
                    </a:cubicBezTo>
                    <a:cubicBezTo>
                      <a:pt x="52141" y="192372"/>
                      <a:pt x="52418" y="189744"/>
                      <a:pt x="52695" y="187667"/>
                    </a:cubicBezTo>
                    <a:cubicBezTo>
                      <a:pt x="53179" y="183585"/>
                      <a:pt x="53318" y="182131"/>
                      <a:pt x="50549" y="173065"/>
                    </a:cubicBezTo>
                    <a:lnTo>
                      <a:pt x="50547" y="173068"/>
                    </a:lnTo>
                    <a:cubicBezTo>
                      <a:pt x="50547" y="173068"/>
                      <a:pt x="50408" y="172723"/>
                      <a:pt x="50340" y="172584"/>
                    </a:cubicBezTo>
                    <a:lnTo>
                      <a:pt x="50340" y="172581"/>
                    </a:lnTo>
                    <a:cubicBezTo>
                      <a:pt x="49785" y="171475"/>
                      <a:pt x="48610" y="170921"/>
                      <a:pt x="47362" y="170643"/>
                    </a:cubicBezTo>
                    <a:cubicBezTo>
                      <a:pt x="46046" y="170366"/>
                      <a:pt x="44800" y="170437"/>
                      <a:pt x="44177" y="170643"/>
                    </a:cubicBezTo>
                    <a:cubicBezTo>
                      <a:pt x="42099" y="171959"/>
                      <a:pt x="39398" y="176458"/>
                      <a:pt x="36907" y="180540"/>
                    </a:cubicBezTo>
                    <a:cubicBezTo>
                      <a:pt x="34206" y="185039"/>
                      <a:pt x="31715" y="189121"/>
                      <a:pt x="29360" y="189744"/>
                    </a:cubicBezTo>
                    <a:lnTo>
                      <a:pt x="29221" y="189744"/>
                    </a:lnTo>
                    <a:cubicBezTo>
                      <a:pt x="24168" y="191059"/>
                      <a:pt x="20773" y="187667"/>
                      <a:pt x="16895" y="183794"/>
                    </a:cubicBezTo>
                    <a:cubicBezTo>
                      <a:pt x="14749" y="181649"/>
                      <a:pt x="12465" y="179366"/>
                      <a:pt x="9832" y="177912"/>
                    </a:cubicBezTo>
                    <a:cubicBezTo>
                      <a:pt x="345" y="172584"/>
                      <a:pt x="416" y="171475"/>
                      <a:pt x="1039" y="163794"/>
                    </a:cubicBezTo>
                    <a:cubicBezTo>
                      <a:pt x="1178" y="162133"/>
                      <a:pt x="1316" y="160056"/>
                      <a:pt x="1384" y="157705"/>
                    </a:cubicBezTo>
                    <a:cubicBezTo>
                      <a:pt x="1384" y="156873"/>
                      <a:pt x="1523" y="155976"/>
                      <a:pt x="1591" y="154867"/>
                    </a:cubicBezTo>
                    <a:cubicBezTo>
                      <a:pt x="1936" y="151407"/>
                      <a:pt x="2423" y="146357"/>
                      <a:pt x="1384" y="145941"/>
                    </a:cubicBezTo>
                    <a:cubicBezTo>
                      <a:pt x="623" y="145596"/>
                      <a:pt x="207" y="144903"/>
                      <a:pt x="207" y="144212"/>
                    </a:cubicBezTo>
                    <a:lnTo>
                      <a:pt x="209" y="144212"/>
                    </a:lnTo>
                    <a:lnTo>
                      <a:pt x="0" y="144003"/>
                    </a:lnTo>
                    <a:close/>
                    <a:moveTo>
                      <a:pt x="4362" y="130165"/>
                    </a:moveTo>
                    <a:cubicBezTo>
                      <a:pt x="4224" y="134454"/>
                      <a:pt x="4017" y="138814"/>
                      <a:pt x="3946" y="143312"/>
                    </a:cubicBezTo>
                    <a:cubicBezTo>
                      <a:pt x="6163" y="145666"/>
                      <a:pt x="5676" y="151133"/>
                      <a:pt x="5263" y="155006"/>
                    </a:cubicBezTo>
                    <a:cubicBezTo>
                      <a:pt x="5195" y="156112"/>
                      <a:pt x="5056" y="157083"/>
                      <a:pt x="5056" y="157566"/>
                    </a:cubicBezTo>
                    <a:cubicBezTo>
                      <a:pt x="5056" y="160195"/>
                      <a:pt x="4849" y="162204"/>
                      <a:pt x="4711" y="163794"/>
                    </a:cubicBezTo>
                    <a:cubicBezTo>
                      <a:pt x="4294" y="169537"/>
                      <a:pt x="4226" y="170369"/>
                      <a:pt x="11635" y="174590"/>
                    </a:cubicBezTo>
                    <a:cubicBezTo>
                      <a:pt x="14820" y="176390"/>
                      <a:pt x="17243" y="178879"/>
                      <a:pt x="19598" y="181165"/>
                    </a:cubicBezTo>
                    <a:cubicBezTo>
                      <a:pt x="22576" y="184142"/>
                      <a:pt x="25206" y="186770"/>
                      <a:pt x="27907" y="186148"/>
                    </a:cubicBezTo>
                    <a:lnTo>
                      <a:pt x="28043" y="186145"/>
                    </a:lnTo>
                    <a:cubicBezTo>
                      <a:pt x="28805" y="185868"/>
                      <a:pt x="30951" y="182408"/>
                      <a:pt x="33236" y="178602"/>
                    </a:cubicBezTo>
                    <a:cubicBezTo>
                      <a:pt x="36004" y="174036"/>
                      <a:pt x="38982" y="169121"/>
                      <a:pt x="41822" y="167393"/>
                    </a:cubicBezTo>
                    <a:lnTo>
                      <a:pt x="42028" y="167254"/>
                    </a:lnTo>
                    <a:cubicBezTo>
                      <a:pt x="42028" y="167254"/>
                      <a:pt x="42374" y="167115"/>
                      <a:pt x="42651" y="166977"/>
                    </a:cubicBezTo>
                    <a:cubicBezTo>
                      <a:pt x="43758" y="166631"/>
                      <a:pt x="45907" y="166422"/>
                      <a:pt x="48053" y="166909"/>
                    </a:cubicBezTo>
                    <a:cubicBezTo>
                      <a:pt x="50269" y="167393"/>
                      <a:pt x="52483" y="168431"/>
                      <a:pt x="53661" y="170646"/>
                    </a:cubicBezTo>
                    <a:lnTo>
                      <a:pt x="53661" y="170785"/>
                    </a:lnTo>
                    <a:cubicBezTo>
                      <a:pt x="53661" y="170785"/>
                      <a:pt x="54006" y="171339"/>
                      <a:pt x="54145" y="171684"/>
                    </a:cubicBezTo>
                    <a:lnTo>
                      <a:pt x="54145" y="171823"/>
                    </a:lnTo>
                    <a:cubicBezTo>
                      <a:pt x="57191" y="181581"/>
                      <a:pt x="57052" y="183171"/>
                      <a:pt x="56500" y="187809"/>
                    </a:cubicBezTo>
                    <a:cubicBezTo>
                      <a:pt x="56293" y="189815"/>
                      <a:pt x="55945" y="192375"/>
                      <a:pt x="55877" y="196528"/>
                    </a:cubicBezTo>
                    <a:cubicBezTo>
                      <a:pt x="55671" y="204626"/>
                      <a:pt x="54284" y="207670"/>
                      <a:pt x="52622" y="211337"/>
                    </a:cubicBezTo>
                    <a:cubicBezTo>
                      <a:pt x="51583" y="213552"/>
                      <a:pt x="50405" y="216042"/>
                      <a:pt x="49366" y="220334"/>
                    </a:cubicBezTo>
                    <a:lnTo>
                      <a:pt x="49366" y="220472"/>
                    </a:lnTo>
                    <a:cubicBezTo>
                      <a:pt x="48605" y="223449"/>
                      <a:pt x="45075" y="224278"/>
                      <a:pt x="40712" y="225178"/>
                    </a:cubicBezTo>
                    <a:cubicBezTo>
                      <a:pt x="34688" y="226493"/>
                      <a:pt x="26586" y="228222"/>
                      <a:pt x="26033" y="237287"/>
                    </a:cubicBezTo>
                    <a:lnTo>
                      <a:pt x="26036" y="237284"/>
                    </a:lnTo>
                    <a:cubicBezTo>
                      <a:pt x="25968" y="238461"/>
                      <a:pt x="27214" y="240052"/>
                      <a:pt x="28598" y="241644"/>
                    </a:cubicBezTo>
                    <a:cubicBezTo>
                      <a:pt x="29566" y="242889"/>
                      <a:pt x="30606" y="244137"/>
                      <a:pt x="31367" y="245520"/>
                    </a:cubicBezTo>
                    <a:cubicBezTo>
                      <a:pt x="33236" y="249048"/>
                      <a:pt x="33029" y="252718"/>
                      <a:pt x="26104" y="256317"/>
                    </a:cubicBezTo>
                    <a:cubicBezTo>
                      <a:pt x="25343" y="256732"/>
                      <a:pt x="21396" y="259570"/>
                      <a:pt x="18211" y="262131"/>
                    </a:cubicBezTo>
                    <a:cubicBezTo>
                      <a:pt x="16343" y="263653"/>
                      <a:pt x="14820" y="264898"/>
                      <a:pt x="14749" y="265246"/>
                    </a:cubicBezTo>
                    <a:cubicBezTo>
                      <a:pt x="12326" y="271682"/>
                      <a:pt x="13988" y="273756"/>
                      <a:pt x="15717" y="275904"/>
                    </a:cubicBezTo>
                    <a:cubicBezTo>
                      <a:pt x="17173" y="277771"/>
                      <a:pt x="18695" y="279641"/>
                      <a:pt x="18834" y="283169"/>
                    </a:cubicBezTo>
                    <a:lnTo>
                      <a:pt x="18834" y="283164"/>
                    </a:lnTo>
                    <a:cubicBezTo>
                      <a:pt x="18834" y="284064"/>
                      <a:pt x="19735" y="285102"/>
                      <a:pt x="20980" y="286140"/>
                    </a:cubicBezTo>
                    <a:cubicBezTo>
                      <a:pt x="22297" y="287247"/>
                      <a:pt x="23958" y="288217"/>
                      <a:pt x="25688" y="288978"/>
                    </a:cubicBezTo>
                    <a:cubicBezTo>
                      <a:pt x="27350" y="289671"/>
                      <a:pt x="28944" y="290084"/>
                      <a:pt x="30189" y="290016"/>
                    </a:cubicBezTo>
                    <a:cubicBezTo>
                      <a:pt x="30812" y="290016"/>
                      <a:pt x="31228" y="289878"/>
                      <a:pt x="31435" y="289600"/>
                    </a:cubicBezTo>
                    <a:cubicBezTo>
                      <a:pt x="34065" y="286486"/>
                      <a:pt x="39466" y="288078"/>
                      <a:pt x="43690" y="289323"/>
                    </a:cubicBezTo>
                    <a:cubicBezTo>
                      <a:pt x="45145" y="289739"/>
                      <a:pt x="46391" y="290155"/>
                      <a:pt x="46946" y="290155"/>
                    </a:cubicBezTo>
                    <a:cubicBezTo>
                      <a:pt x="48608" y="290155"/>
                      <a:pt x="49924" y="290362"/>
                      <a:pt x="51101" y="290500"/>
                    </a:cubicBezTo>
                    <a:cubicBezTo>
                      <a:pt x="52763" y="290777"/>
                      <a:pt x="54218" y="290984"/>
                      <a:pt x="56364" y="290155"/>
                    </a:cubicBezTo>
                    <a:lnTo>
                      <a:pt x="56500" y="290152"/>
                    </a:lnTo>
                    <a:cubicBezTo>
                      <a:pt x="57607" y="289737"/>
                      <a:pt x="58646" y="289530"/>
                      <a:pt x="59756" y="289530"/>
                    </a:cubicBezTo>
                    <a:cubicBezTo>
                      <a:pt x="61556" y="289530"/>
                      <a:pt x="63218" y="290152"/>
                      <a:pt x="64602" y="291191"/>
                    </a:cubicBezTo>
                    <a:cubicBezTo>
                      <a:pt x="65919" y="292158"/>
                      <a:pt x="66958" y="293544"/>
                      <a:pt x="67581" y="295273"/>
                    </a:cubicBezTo>
                    <a:cubicBezTo>
                      <a:pt x="67997" y="296380"/>
                      <a:pt x="68203" y="297695"/>
                      <a:pt x="68203" y="299079"/>
                    </a:cubicBezTo>
                    <a:lnTo>
                      <a:pt x="68203" y="299079"/>
                    </a:lnTo>
                    <a:cubicBezTo>
                      <a:pt x="68203" y="302262"/>
                      <a:pt x="69449" y="305790"/>
                      <a:pt x="71666" y="308489"/>
                    </a:cubicBezTo>
                    <a:cubicBezTo>
                      <a:pt x="73882" y="311118"/>
                      <a:pt x="76996" y="313056"/>
                      <a:pt x="80668" y="313126"/>
                    </a:cubicBezTo>
                    <a:lnTo>
                      <a:pt x="80666" y="313126"/>
                    </a:lnTo>
                    <a:cubicBezTo>
                      <a:pt x="84057" y="313194"/>
                      <a:pt x="85444" y="312088"/>
                      <a:pt x="87312" y="310634"/>
                    </a:cubicBezTo>
                    <a:cubicBezTo>
                      <a:pt x="89390" y="309041"/>
                      <a:pt x="91952" y="307035"/>
                      <a:pt x="97145" y="305445"/>
                    </a:cubicBezTo>
                    <a:cubicBezTo>
                      <a:pt x="98113" y="305167"/>
                      <a:pt x="100675" y="302191"/>
                      <a:pt x="103307" y="298802"/>
                    </a:cubicBezTo>
                    <a:lnTo>
                      <a:pt x="103307" y="298663"/>
                    </a:lnTo>
                    <a:cubicBezTo>
                      <a:pt x="106770" y="294235"/>
                      <a:pt x="109955" y="289391"/>
                      <a:pt x="110093" y="288492"/>
                    </a:cubicBezTo>
                    <a:lnTo>
                      <a:pt x="110093" y="288492"/>
                    </a:lnTo>
                    <a:cubicBezTo>
                      <a:pt x="110371" y="283302"/>
                      <a:pt x="110577" y="278733"/>
                      <a:pt x="110509" y="274238"/>
                    </a:cubicBezTo>
                    <a:cubicBezTo>
                      <a:pt x="110509" y="269739"/>
                      <a:pt x="110232" y="265173"/>
                      <a:pt x="109748" y="260190"/>
                    </a:cubicBezTo>
                    <a:lnTo>
                      <a:pt x="109748" y="260190"/>
                    </a:lnTo>
                    <a:cubicBezTo>
                      <a:pt x="108431" y="248287"/>
                      <a:pt x="110441" y="247249"/>
                      <a:pt x="117156" y="243859"/>
                    </a:cubicBezTo>
                    <a:cubicBezTo>
                      <a:pt x="118886" y="242960"/>
                      <a:pt x="121035" y="241853"/>
                      <a:pt x="123597" y="240261"/>
                    </a:cubicBezTo>
                    <a:cubicBezTo>
                      <a:pt x="127198" y="237907"/>
                      <a:pt x="130244" y="238393"/>
                      <a:pt x="132738" y="238738"/>
                    </a:cubicBezTo>
                    <a:cubicBezTo>
                      <a:pt x="133361" y="238806"/>
                      <a:pt x="133983" y="238877"/>
                      <a:pt x="134400" y="238877"/>
                    </a:cubicBezTo>
                    <a:cubicBezTo>
                      <a:pt x="135577" y="238877"/>
                      <a:pt x="136200" y="237423"/>
                      <a:pt x="135993" y="229190"/>
                    </a:cubicBezTo>
                    <a:cubicBezTo>
                      <a:pt x="135993" y="226629"/>
                      <a:pt x="137310" y="225800"/>
                      <a:pt x="138901" y="224830"/>
                    </a:cubicBezTo>
                    <a:cubicBezTo>
                      <a:pt x="140078" y="224069"/>
                      <a:pt x="141602" y="223169"/>
                      <a:pt x="141879" y="219641"/>
                    </a:cubicBezTo>
                    <a:cubicBezTo>
                      <a:pt x="142086" y="216526"/>
                      <a:pt x="144786" y="212930"/>
                      <a:pt x="148387" y="210092"/>
                    </a:cubicBezTo>
                    <a:cubicBezTo>
                      <a:pt x="151918" y="207325"/>
                      <a:pt x="156419" y="205248"/>
                      <a:pt x="160365" y="204971"/>
                    </a:cubicBezTo>
                    <a:cubicBezTo>
                      <a:pt x="168606" y="204487"/>
                      <a:pt x="174837" y="203517"/>
                      <a:pt x="180723" y="201717"/>
                    </a:cubicBezTo>
                    <a:cubicBezTo>
                      <a:pt x="186608" y="199918"/>
                      <a:pt x="192287" y="197219"/>
                      <a:pt x="199141" y="193345"/>
                    </a:cubicBezTo>
                    <a:lnTo>
                      <a:pt x="199136" y="193343"/>
                    </a:lnTo>
                    <a:cubicBezTo>
                      <a:pt x="202459" y="191475"/>
                      <a:pt x="205160" y="190989"/>
                      <a:pt x="207651" y="190576"/>
                    </a:cubicBezTo>
                    <a:cubicBezTo>
                      <a:pt x="211598" y="189883"/>
                      <a:pt x="214853" y="189331"/>
                      <a:pt x="219284" y="181095"/>
                    </a:cubicBezTo>
                    <a:cubicBezTo>
                      <a:pt x="221362" y="177219"/>
                      <a:pt x="227525" y="172098"/>
                      <a:pt x="234308" y="166493"/>
                    </a:cubicBezTo>
                    <a:cubicBezTo>
                      <a:pt x="242062" y="160056"/>
                      <a:pt x="250719" y="152861"/>
                      <a:pt x="254526" y="146563"/>
                    </a:cubicBezTo>
                    <a:lnTo>
                      <a:pt x="254529" y="146563"/>
                    </a:lnTo>
                    <a:cubicBezTo>
                      <a:pt x="255707" y="144625"/>
                      <a:pt x="256884" y="143796"/>
                      <a:pt x="257991" y="142965"/>
                    </a:cubicBezTo>
                    <a:cubicBezTo>
                      <a:pt x="259376" y="141997"/>
                      <a:pt x="260831" y="140958"/>
                      <a:pt x="262770" y="136115"/>
                    </a:cubicBezTo>
                    <a:cubicBezTo>
                      <a:pt x="265677" y="128711"/>
                      <a:pt x="268239" y="124489"/>
                      <a:pt x="272047" y="118262"/>
                    </a:cubicBezTo>
                    <a:lnTo>
                      <a:pt x="272809" y="116946"/>
                    </a:lnTo>
                    <a:cubicBezTo>
                      <a:pt x="273431" y="115908"/>
                      <a:pt x="273570" y="114525"/>
                      <a:pt x="273709" y="113070"/>
                    </a:cubicBezTo>
                    <a:cubicBezTo>
                      <a:pt x="274125" y="108642"/>
                      <a:pt x="274609" y="103728"/>
                      <a:pt x="285273" y="99645"/>
                    </a:cubicBezTo>
                    <a:cubicBezTo>
                      <a:pt x="287003" y="98952"/>
                      <a:pt x="286242" y="95840"/>
                      <a:pt x="285619" y="93279"/>
                    </a:cubicBezTo>
                    <a:cubicBezTo>
                      <a:pt x="285341" y="92035"/>
                      <a:pt x="285064" y="90926"/>
                      <a:pt x="284996" y="89890"/>
                    </a:cubicBezTo>
                    <a:lnTo>
                      <a:pt x="284650" y="88852"/>
                    </a:lnTo>
                    <a:lnTo>
                      <a:pt x="284650" y="88645"/>
                    </a:lnTo>
                    <a:cubicBezTo>
                      <a:pt x="284096" y="86223"/>
                      <a:pt x="282643" y="83040"/>
                      <a:pt x="281259" y="79996"/>
                    </a:cubicBezTo>
                    <a:lnTo>
                      <a:pt x="280775" y="78958"/>
                    </a:lnTo>
                    <a:cubicBezTo>
                      <a:pt x="270388" y="80202"/>
                      <a:pt x="266648" y="74043"/>
                      <a:pt x="264780" y="70999"/>
                    </a:cubicBezTo>
                    <a:cubicBezTo>
                      <a:pt x="264573" y="70654"/>
                      <a:pt x="265680" y="70583"/>
                      <a:pt x="265125" y="70515"/>
                    </a:cubicBezTo>
                    <a:lnTo>
                      <a:pt x="265123" y="70512"/>
                    </a:lnTo>
                    <a:cubicBezTo>
                      <a:pt x="263738" y="70306"/>
                      <a:pt x="261660" y="69335"/>
                      <a:pt x="259721" y="68158"/>
                    </a:cubicBezTo>
                    <a:cubicBezTo>
                      <a:pt x="257436" y="66775"/>
                      <a:pt x="255081" y="64976"/>
                      <a:pt x="254181" y="64005"/>
                    </a:cubicBezTo>
                    <a:cubicBezTo>
                      <a:pt x="253349" y="63105"/>
                      <a:pt x="249818" y="62345"/>
                      <a:pt x="246288" y="62138"/>
                    </a:cubicBezTo>
                    <a:cubicBezTo>
                      <a:pt x="244765" y="62070"/>
                      <a:pt x="243310" y="62138"/>
                      <a:pt x="242064" y="62276"/>
                    </a:cubicBezTo>
                    <a:cubicBezTo>
                      <a:pt x="241025" y="62415"/>
                      <a:pt x="240264" y="62692"/>
                      <a:pt x="239848" y="63108"/>
                    </a:cubicBezTo>
                    <a:cubicBezTo>
                      <a:pt x="239709" y="63247"/>
                      <a:pt x="239641" y="63385"/>
                      <a:pt x="239641" y="63524"/>
                    </a:cubicBezTo>
                    <a:cubicBezTo>
                      <a:pt x="239641" y="63801"/>
                      <a:pt x="239641" y="64079"/>
                      <a:pt x="239502" y="64285"/>
                    </a:cubicBezTo>
                    <a:cubicBezTo>
                      <a:pt x="239018" y="65946"/>
                      <a:pt x="237563" y="66846"/>
                      <a:pt x="235695" y="67329"/>
                    </a:cubicBezTo>
                    <a:cubicBezTo>
                      <a:pt x="234240" y="67745"/>
                      <a:pt x="232510" y="67813"/>
                      <a:pt x="230987" y="67745"/>
                    </a:cubicBezTo>
                    <a:cubicBezTo>
                      <a:pt x="229809" y="67745"/>
                      <a:pt x="228631" y="67539"/>
                      <a:pt x="227870" y="67329"/>
                    </a:cubicBezTo>
                    <a:lnTo>
                      <a:pt x="227663" y="67329"/>
                    </a:lnTo>
                    <a:cubicBezTo>
                      <a:pt x="225863" y="66707"/>
                      <a:pt x="221846" y="67191"/>
                      <a:pt x="217761" y="67675"/>
                    </a:cubicBezTo>
                    <a:cubicBezTo>
                      <a:pt x="214644" y="68020"/>
                      <a:pt x="211530" y="68436"/>
                      <a:pt x="208968" y="68368"/>
                    </a:cubicBezTo>
                    <a:cubicBezTo>
                      <a:pt x="207583" y="68368"/>
                      <a:pt x="205851" y="68368"/>
                      <a:pt x="204050" y="68436"/>
                    </a:cubicBezTo>
                    <a:cubicBezTo>
                      <a:pt x="195948" y="68642"/>
                      <a:pt x="185703" y="68990"/>
                      <a:pt x="181686" y="63037"/>
                    </a:cubicBezTo>
                    <a:lnTo>
                      <a:pt x="181688" y="63040"/>
                    </a:lnTo>
                    <a:cubicBezTo>
                      <a:pt x="178988" y="58958"/>
                      <a:pt x="178433" y="56674"/>
                      <a:pt x="177881" y="54598"/>
                    </a:cubicBezTo>
                    <a:cubicBezTo>
                      <a:pt x="177258" y="52037"/>
                      <a:pt x="176703" y="49822"/>
                      <a:pt x="170472" y="43456"/>
                    </a:cubicBezTo>
                    <a:cubicBezTo>
                      <a:pt x="166942" y="39857"/>
                      <a:pt x="162163" y="37229"/>
                      <a:pt x="158355" y="35220"/>
                    </a:cubicBezTo>
                    <a:cubicBezTo>
                      <a:pt x="155725" y="33766"/>
                      <a:pt x="153577" y="32591"/>
                      <a:pt x="152331" y="31414"/>
                    </a:cubicBezTo>
                    <a:cubicBezTo>
                      <a:pt x="150046" y="29199"/>
                      <a:pt x="143745" y="26777"/>
                      <a:pt x="138275" y="24633"/>
                    </a:cubicBezTo>
                    <a:cubicBezTo>
                      <a:pt x="135368" y="23456"/>
                      <a:pt x="132597" y="22418"/>
                      <a:pt x="130660" y="21450"/>
                    </a:cubicBezTo>
                    <a:lnTo>
                      <a:pt x="130657" y="21450"/>
                    </a:lnTo>
                    <a:cubicBezTo>
                      <a:pt x="128857" y="20482"/>
                      <a:pt x="126988" y="19650"/>
                      <a:pt x="125117" y="18751"/>
                    </a:cubicBezTo>
                    <a:cubicBezTo>
                      <a:pt x="118886" y="15845"/>
                      <a:pt x="113001" y="13075"/>
                      <a:pt x="107599" y="7886"/>
                    </a:cubicBezTo>
                    <a:cubicBezTo>
                      <a:pt x="107531" y="7818"/>
                      <a:pt x="107461" y="7680"/>
                      <a:pt x="107393" y="7609"/>
                    </a:cubicBezTo>
                    <a:cubicBezTo>
                      <a:pt x="107115" y="7193"/>
                      <a:pt x="106976" y="7125"/>
                      <a:pt x="106908" y="7055"/>
                    </a:cubicBezTo>
                    <a:lnTo>
                      <a:pt x="106908" y="7057"/>
                    </a:lnTo>
                    <a:cubicBezTo>
                      <a:pt x="106908" y="7057"/>
                      <a:pt x="106492" y="6712"/>
                      <a:pt x="106147" y="6296"/>
                    </a:cubicBezTo>
                    <a:cubicBezTo>
                      <a:pt x="105663" y="5741"/>
                      <a:pt x="105247" y="5190"/>
                      <a:pt x="104831" y="4635"/>
                    </a:cubicBezTo>
                    <a:lnTo>
                      <a:pt x="104485" y="4152"/>
                    </a:lnTo>
                    <a:cubicBezTo>
                      <a:pt x="102823" y="4844"/>
                      <a:pt x="101300" y="5674"/>
                      <a:pt x="99984" y="6573"/>
                    </a:cubicBezTo>
                    <a:cubicBezTo>
                      <a:pt x="98667" y="7473"/>
                      <a:pt x="97699" y="8511"/>
                      <a:pt x="97215" y="9550"/>
                    </a:cubicBezTo>
                    <a:cubicBezTo>
                      <a:pt x="93891" y="16954"/>
                      <a:pt x="88422" y="17092"/>
                      <a:pt x="83989" y="17231"/>
                    </a:cubicBezTo>
                    <a:cubicBezTo>
                      <a:pt x="82120" y="17231"/>
                      <a:pt x="80459" y="17370"/>
                      <a:pt x="79904" y="18131"/>
                    </a:cubicBezTo>
                    <a:lnTo>
                      <a:pt x="79904" y="18128"/>
                    </a:lnTo>
                    <a:cubicBezTo>
                      <a:pt x="78449" y="20827"/>
                      <a:pt x="77549" y="22765"/>
                      <a:pt x="76858" y="24217"/>
                    </a:cubicBezTo>
                    <a:cubicBezTo>
                      <a:pt x="75612" y="26845"/>
                      <a:pt x="75057" y="28093"/>
                      <a:pt x="73396" y="28854"/>
                    </a:cubicBezTo>
                    <a:cubicBezTo>
                      <a:pt x="71940" y="29547"/>
                      <a:pt x="70349" y="29408"/>
                      <a:pt x="67233" y="29131"/>
                    </a:cubicBezTo>
                    <a:cubicBezTo>
                      <a:pt x="65087" y="28925"/>
                      <a:pt x="62040" y="28715"/>
                      <a:pt x="57607" y="28577"/>
                    </a:cubicBezTo>
                    <a:cubicBezTo>
                      <a:pt x="54561" y="28577"/>
                      <a:pt x="51790" y="28922"/>
                      <a:pt x="49505" y="29822"/>
                    </a:cubicBezTo>
                    <a:cubicBezTo>
                      <a:pt x="47566" y="30583"/>
                      <a:pt x="46043" y="31621"/>
                      <a:pt x="44936" y="32937"/>
                    </a:cubicBezTo>
                    <a:cubicBezTo>
                      <a:pt x="43897" y="34252"/>
                      <a:pt x="43274" y="35842"/>
                      <a:pt x="43206" y="37712"/>
                    </a:cubicBezTo>
                    <a:cubicBezTo>
                      <a:pt x="43206" y="39167"/>
                      <a:pt x="43484" y="40757"/>
                      <a:pt x="44174" y="42556"/>
                    </a:cubicBezTo>
                    <a:cubicBezTo>
                      <a:pt x="45143" y="45049"/>
                      <a:pt x="45698" y="51137"/>
                      <a:pt x="45281" y="57226"/>
                    </a:cubicBezTo>
                    <a:cubicBezTo>
                      <a:pt x="45004" y="60825"/>
                      <a:pt x="44449" y="64424"/>
                      <a:pt x="43413" y="67397"/>
                    </a:cubicBezTo>
                    <a:cubicBezTo>
                      <a:pt x="42235" y="70651"/>
                      <a:pt x="40505" y="73212"/>
                      <a:pt x="37944" y="74179"/>
                    </a:cubicBezTo>
                    <a:cubicBezTo>
                      <a:pt x="37043" y="74524"/>
                      <a:pt x="36075" y="74663"/>
                      <a:pt x="35104" y="74595"/>
                    </a:cubicBezTo>
                    <a:cubicBezTo>
                      <a:pt x="24372" y="73902"/>
                      <a:pt x="24372" y="75910"/>
                      <a:pt x="24301" y="79023"/>
                    </a:cubicBezTo>
                    <a:cubicBezTo>
                      <a:pt x="24301" y="81168"/>
                      <a:pt x="24301" y="83728"/>
                      <a:pt x="22778" y="86566"/>
                    </a:cubicBezTo>
                    <a:lnTo>
                      <a:pt x="22781" y="86568"/>
                    </a:lnTo>
                    <a:cubicBezTo>
                      <a:pt x="21258" y="89406"/>
                      <a:pt x="17241" y="92244"/>
                      <a:pt x="13294" y="95079"/>
                    </a:cubicBezTo>
                    <a:cubicBezTo>
                      <a:pt x="9138" y="98055"/>
                      <a:pt x="4985" y="100961"/>
                      <a:pt x="4985" y="102690"/>
                    </a:cubicBezTo>
                    <a:cubicBezTo>
                      <a:pt x="4985" y="112239"/>
                      <a:pt x="4708" y="120958"/>
                      <a:pt x="4430" y="129885"/>
                    </a:cubicBezTo>
                    <a:lnTo>
                      <a:pt x="4433" y="129888"/>
                    </a:lnTo>
                    <a:lnTo>
                      <a:pt x="4362" y="130165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6" name="Forma Livre 2032">
                <a:extLst>
                  <a:ext uri="{FF2B5EF4-FFF2-40B4-BE49-F238E27FC236}">
                    <a16:creationId xmlns:a16="http://schemas.microsoft.com/office/drawing/2014/main" id="{25B776CC-5514-AEF3-FF9B-CCA9D46F9F49}"/>
                  </a:ext>
                </a:extLst>
              </p:cNvPr>
              <p:cNvSpPr/>
              <p:nvPr/>
            </p:nvSpPr>
            <p:spPr>
              <a:xfrm>
                <a:off x="3908276" y="3026490"/>
                <a:ext cx="1202881" cy="1774614"/>
              </a:xfrm>
              <a:custGeom>
                <a:avLst/>
                <a:gdLst>
                  <a:gd name="csX0" fmla="*/ 46665 w 650865"/>
                  <a:gd name="csY0" fmla="*/ 165996 h 960223"/>
                  <a:gd name="csX1" fmla="*/ 40018 w 650865"/>
                  <a:gd name="csY1" fmla="*/ 168211 h 960223"/>
                  <a:gd name="csX2" fmla="*/ 30809 w 650865"/>
                  <a:gd name="csY2" fmla="*/ 174025 h 960223"/>
                  <a:gd name="csX3" fmla="*/ 30809 w 650865"/>
                  <a:gd name="csY3" fmla="*/ 174025 h 960223"/>
                  <a:gd name="csX4" fmla="*/ 20770 w 650865"/>
                  <a:gd name="csY4" fmla="*/ 186482 h 960223"/>
                  <a:gd name="csX5" fmla="*/ 5121 w 650865"/>
                  <a:gd name="csY5" fmla="*/ 207866 h 960223"/>
                  <a:gd name="csX6" fmla="*/ 5121 w 650865"/>
                  <a:gd name="csY6" fmla="*/ 207863 h 960223"/>
                  <a:gd name="csX7" fmla="*/ 4844 w 650865"/>
                  <a:gd name="csY7" fmla="*/ 225303 h 960223"/>
                  <a:gd name="csX8" fmla="*/ 9483 w 650865"/>
                  <a:gd name="csY8" fmla="*/ 251530 h 960223"/>
                  <a:gd name="csX9" fmla="*/ 9483 w 650865"/>
                  <a:gd name="csY9" fmla="*/ 251528 h 960223"/>
                  <a:gd name="csX10" fmla="*/ 12946 w 650865"/>
                  <a:gd name="csY10" fmla="*/ 254711 h 960223"/>
                  <a:gd name="csX11" fmla="*/ 21116 w 650865"/>
                  <a:gd name="csY11" fmla="*/ 261699 h 960223"/>
                  <a:gd name="csX12" fmla="*/ 21116 w 650865"/>
                  <a:gd name="csY12" fmla="*/ 261699 h 960223"/>
                  <a:gd name="csX13" fmla="*/ 24507 w 650865"/>
                  <a:gd name="csY13" fmla="*/ 268549 h 960223"/>
                  <a:gd name="csX14" fmla="*/ 23330 w 650865"/>
                  <a:gd name="csY14" fmla="*/ 277130 h 960223"/>
                  <a:gd name="csX15" fmla="*/ 26860 w 650865"/>
                  <a:gd name="csY15" fmla="*/ 301835 h 960223"/>
                  <a:gd name="csX16" fmla="*/ 27967 w 650865"/>
                  <a:gd name="csY16" fmla="*/ 302735 h 960223"/>
                  <a:gd name="csX17" fmla="*/ 39115 w 650865"/>
                  <a:gd name="csY17" fmla="*/ 310900 h 960223"/>
                  <a:gd name="csX18" fmla="*/ 95409 w 650865"/>
                  <a:gd name="csY18" fmla="*/ 381830 h 960223"/>
                  <a:gd name="csX19" fmla="*/ 100878 w 650865"/>
                  <a:gd name="csY19" fmla="*/ 390550 h 960223"/>
                  <a:gd name="csX20" fmla="*/ 116667 w 650865"/>
                  <a:gd name="csY20" fmla="*/ 405429 h 960223"/>
                  <a:gd name="csX21" fmla="*/ 130100 w 650865"/>
                  <a:gd name="csY21" fmla="*/ 421483 h 960223"/>
                  <a:gd name="csX22" fmla="*/ 137370 w 650865"/>
                  <a:gd name="csY22" fmla="*/ 437813 h 960223"/>
                  <a:gd name="csX23" fmla="*/ 170537 w 650865"/>
                  <a:gd name="csY23" fmla="*/ 514970 h 960223"/>
                  <a:gd name="csX24" fmla="*/ 194841 w 650865"/>
                  <a:gd name="csY24" fmla="*/ 569983 h 960223"/>
                  <a:gd name="csX25" fmla="*/ 196086 w 650865"/>
                  <a:gd name="csY25" fmla="*/ 579187 h 960223"/>
                  <a:gd name="csX26" fmla="*/ 196780 w 650865"/>
                  <a:gd name="csY26" fmla="*/ 582786 h 960223"/>
                  <a:gd name="csX27" fmla="*/ 196780 w 650865"/>
                  <a:gd name="csY27" fmla="*/ 582786 h 960223"/>
                  <a:gd name="csX28" fmla="*/ 205989 w 650865"/>
                  <a:gd name="csY28" fmla="*/ 596004 h 960223"/>
                  <a:gd name="csX29" fmla="*/ 221568 w 650865"/>
                  <a:gd name="csY29" fmla="*/ 623131 h 960223"/>
                  <a:gd name="csX30" fmla="*/ 221568 w 650865"/>
                  <a:gd name="csY30" fmla="*/ 623128 h 960223"/>
                  <a:gd name="csX31" fmla="*/ 230984 w 650865"/>
                  <a:gd name="csY31" fmla="*/ 636622 h 960223"/>
                  <a:gd name="csX32" fmla="*/ 250302 w 650865"/>
                  <a:gd name="csY32" fmla="*/ 667970 h 960223"/>
                  <a:gd name="csX33" fmla="*/ 259511 w 650865"/>
                  <a:gd name="csY33" fmla="*/ 681533 h 960223"/>
                  <a:gd name="csX34" fmla="*/ 275090 w 650865"/>
                  <a:gd name="csY34" fmla="*/ 711289 h 960223"/>
                  <a:gd name="csX35" fmla="*/ 271905 w 650865"/>
                  <a:gd name="csY35" fmla="*/ 725614 h 960223"/>
                  <a:gd name="csX36" fmla="*/ 270037 w 650865"/>
                  <a:gd name="csY36" fmla="*/ 730389 h 960223"/>
                  <a:gd name="csX37" fmla="*/ 270037 w 650865"/>
                  <a:gd name="csY37" fmla="*/ 730389 h 960223"/>
                  <a:gd name="csX38" fmla="*/ 277862 w 650865"/>
                  <a:gd name="csY38" fmla="*/ 744991 h 960223"/>
                  <a:gd name="csX39" fmla="*/ 281185 w 650865"/>
                  <a:gd name="csY39" fmla="*/ 747484 h 960223"/>
                  <a:gd name="csX40" fmla="*/ 281182 w 650865"/>
                  <a:gd name="csY40" fmla="*/ 747481 h 960223"/>
                  <a:gd name="csX41" fmla="*/ 281460 w 650865"/>
                  <a:gd name="csY41" fmla="*/ 747826 h 960223"/>
                  <a:gd name="csX42" fmla="*/ 290114 w 650865"/>
                  <a:gd name="csY42" fmla="*/ 757791 h 960223"/>
                  <a:gd name="csX43" fmla="*/ 302370 w 650865"/>
                  <a:gd name="csY43" fmla="*/ 772322 h 960223"/>
                  <a:gd name="csX44" fmla="*/ 306109 w 650865"/>
                  <a:gd name="csY44" fmla="*/ 774399 h 960223"/>
                  <a:gd name="csX45" fmla="*/ 306109 w 650865"/>
                  <a:gd name="csY45" fmla="*/ 774399 h 960223"/>
                  <a:gd name="csX46" fmla="*/ 313311 w 650865"/>
                  <a:gd name="csY46" fmla="*/ 782909 h 960223"/>
                  <a:gd name="csX47" fmla="*/ 327712 w 650865"/>
                  <a:gd name="csY47" fmla="*/ 796057 h 960223"/>
                  <a:gd name="csX48" fmla="*/ 327783 w 650865"/>
                  <a:gd name="csY48" fmla="*/ 796057 h 960223"/>
                  <a:gd name="csX49" fmla="*/ 338031 w 650865"/>
                  <a:gd name="csY49" fmla="*/ 802839 h 960223"/>
                  <a:gd name="csX50" fmla="*/ 345646 w 650865"/>
                  <a:gd name="csY50" fmla="*/ 807683 h 960223"/>
                  <a:gd name="csX51" fmla="*/ 476581 w 650865"/>
                  <a:gd name="csY51" fmla="*/ 895498 h 960223"/>
                  <a:gd name="csX52" fmla="*/ 569641 w 650865"/>
                  <a:gd name="csY52" fmla="*/ 953971 h 960223"/>
                  <a:gd name="csX53" fmla="*/ 573932 w 650865"/>
                  <a:gd name="csY53" fmla="*/ 955286 h 960223"/>
                  <a:gd name="csX54" fmla="*/ 576217 w 650865"/>
                  <a:gd name="csY54" fmla="*/ 956186 h 960223"/>
                  <a:gd name="csX55" fmla="*/ 578986 w 650865"/>
                  <a:gd name="csY55" fmla="*/ 954109 h 960223"/>
                  <a:gd name="csX56" fmla="*/ 587088 w 650865"/>
                  <a:gd name="csY56" fmla="*/ 952449 h 960223"/>
                  <a:gd name="csX57" fmla="*/ 587227 w 650865"/>
                  <a:gd name="csY57" fmla="*/ 952449 h 960223"/>
                  <a:gd name="csX58" fmla="*/ 594290 w 650865"/>
                  <a:gd name="csY58" fmla="*/ 952655 h 960223"/>
                  <a:gd name="csX59" fmla="*/ 605645 w 650865"/>
                  <a:gd name="csY59" fmla="*/ 951340 h 960223"/>
                  <a:gd name="csX60" fmla="*/ 605922 w 650865"/>
                  <a:gd name="csY60" fmla="*/ 951342 h 960223"/>
                  <a:gd name="csX61" fmla="*/ 609107 w 650865"/>
                  <a:gd name="csY61" fmla="*/ 949888 h 960223"/>
                  <a:gd name="csX62" fmla="*/ 609246 w 650865"/>
                  <a:gd name="csY62" fmla="*/ 947260 h 960223"/>
                  <a:gd name="csX63" fmla="*/ 609246 w 650865"/>
                  <a:gd name="csY63" fmla="*/ 943177 h 960223"/>
                  <a:gd name="csX64" fmla="*/ 611669 w 650865"/>
                  <a:gd name="csY64" fmla="*/ 933144 h 960223"/>
                  <a:gd name="csX65" fmla="*/ 618110 w 650865"/>
                  <a:gd name="csY65" fmla="*/ 930100 h 960223"/>
                  <a:gd name="csX66" fmla="*/ 616448 w 650865"/>
                  <a:gd name="csY66" fmla="*/ 920274 h 960223"/>
                  <a:gd name="csX67" fmla="*/ 620672 w 650865"/>
                  <a:gd name="csY67" fmla="*/ 909754 h 960223"/>
                  <a:gd name="csX68" fmla="*/ 620672 w 650865"/>
                  <a:gd name="csY68" fmla="*/ 909754 h 960223"/>
                  <a:gd name="csX69" fmla="*/ 627387 w 650865"/>
                  <a:gd name="csY69" fmla="*/ 896262 h 960223"/>
                  <a:gd name="csX70" fmla="*/ 636041 w 650865"/>
                  <a:gd name="csY70" fmla="*/ 880483 h 960223"/>
                  <a:gd name="csX71" fmla="*/ 636112 w 650865"/>
                  <a:gd name="csY71" fmla="*/ 880483 h 960223"/>
                  <a:gd name="csX72" fmla="*/ 641791 w 650865"/>
                  <a:gd name="csY72" fmla="*/ 864775 h 960223"/>
                  <a:gd name="csX73" fmla="*/ 647260 w 650865"/>
                  <a:gd name="csY73" fmla="*/ 846990 h 960223"/>
                  <a:gd name="csX74" fmla="*/ 636457 w 650865"/>
                  <a:gd name="csY74" fmla="*/ 833010 h 960223"/>
                  <a:gd name="csX75" fmla="*/ 629949 w 650865"/>
                  <a:gd name="csY75" fmla="*/ 827889 h 960223"/>
                  <a:gd name="csX76" fmla="*/ 632927 w 650865"/>
                  <a:gd name="csY76" fmla="*/ 801801 h 960223"/>
                  <a:gd name="csX77" fmla="*/ 628496 w 650865"/>
                  <a:gd name="csY77" fmla="*/ 788721 h 960223"/>
                  <a:gd name="csX78" fmla="*/ 623095 w 650865"/>
                  <a:gd name="csY78" fmla="*/ 782078 h 960223"/>
                  <a:gd name="csX79" fmla="*/ 629674 w 650865"/>
                  <a:gd name="csY79" fmla="*/ 763809 h 960223"/>
                  <a:gd name="csX80" fmla="*/ 636389 w 650865"/>
                  <a:gd name="csY80" fmla="*/ 729832 h 960223"/>
                  <a:gd name="csX81" fmla="*/ 635143 w 650865"/>
                  <a:gd name="csY81" fmla="*/ 715714 h 960223"/>
                  <a:gd name="csX82" fmla="*/ 635350 w 650865"/>
                  <a:gd name="csY82" fmla="*/ 707342 h 960223"/>
                  <a:gd name="csX83" fmla="*/ 633827 w 650865"/>
                  <a:gd name="csY83" fmla="*/ 679041 h 960223"/>
                  <a:gd name="csX84" fmla="*/ 638328 w 650865"/>
                  <a:gd name="csY84" fmla="*/ 659872 h 960223"/>
                  <a:gd name="csX85" fmla="*/ 638328 w 650865"/>
                  <a:gd name="csY85" fmla="*/ 659872 h 960223"/>
                  <a:gd name="csX86" fmla="*/ 638467 w 650865"/>
                  <a:gd name="csY86" fmla="*/ 639875 h 960223"/>
                  <a:gd name="csX87" fmla="*/ 625866 w 650865"/>
                  <a:gd name="csY87" fmla="*/ 620429 h 960223"/>
                  <a:gd name="csX88" fmla="*/ 625796 w 650865"/>
                  <a:gd name="csY88" fmla="*/ 620429 h 960223"/>
                  <a:gd name="csX89" fmla="*/ 605715 w 650865"/>
                  <a:gd name="csY89" fmla="*/ 594618 h 960223"/>
                  <a:gd name="csX90" fmla="*/ 598791 w 650865"/>
                  <a:gd name="csY90" fmla="*/ 571299 h 960223"/>
                  <a:gd name="csX91" fmla="*/ 597684 w 650865"/>
                  <a:gd name="csY91" fmla="*/ 571092 h 960223"/>
                  <a:gd name="csX92" fmla="*/ 595745 w 650865"/>
                  <a:gd name="csY92" fmla="*/ 570608 h 960223"/>
                  <a:gd name="csX93" fmla="*/ 582657 w 650865"/>
                  <a:gd name="csY93" fmla="*/ 574414 h 960223"/>
                  <a:gd name="csX94" fmla="*/ 561884 w 650865"/>
                  <a:gd name="csY94" fmla="*/ 579189 h 960223"/>
                  <a:gd name="csX95" fmla="*/ 561748 w 650865"/>
                  <a:gd name="csY95" fmla="*/ 579187 h 960223"/>
                  <a:gd name="csX96" fmla="*/ 553161 w 650865"/>
                  <a:gd name="csY96" fmla="*/ 552060 h 960223"/>
                  <a:gd name="csX97" fmla="*/ 553368 w 650865"/>
                  <a:gd name="csY97" fmla="*/ 533859 h 960223"/>
                  <a:gd name="csX98" fmla="*/ 553368 w 650865"/>
                  <a:gd name="csY98" fmla="*/ 531714 h 960223"/>
                  <a:gd name="csX99" fmla="*/ 553784 w 650865"/>
                  <a:gd name="csY99" fmla="*/ 525139 h 960223"/>
                  <a:gd name="csX100" fmla="*/ 552468 w 650865"/>
                  <a:gd name="csY100" fmla="*/ 489708 h 960223"/>
                  <a:gd name="csX101" fmla="*/ 542291 w 650865"/>
                  <a:gd name="csY101" fmla="*/ 494275 h 960223"/>
                  <a:gd name="csX102" fmla="*/ 528235 w 650865"/>
                  <a:gd name="csY102" fmla="*/ 506939 h 960223"/>
                  <a:gd name="csX103" fmla="*/ 528235 w 650865"/>
                  <a:gd name="csY103" fmla="*/ 506944 h 960223"/>
                  <a:gd name="csX104" fmla="*/ 524218 w 650865"/>
                  <a:gd name="csY104" fmla="*/ 509572 h 960223"/>
                  <a:gd name="csX105" fmla="*/ 508846 w 650865"/>
                  <a:gd name="csY105" fmla="*/ 517183 h 960223"/>
                  <a:gd name="csX106" fmla="*/ 504899 w 650865"/>
                  <a:gd name="csY106" fmla="*/ 518015 h 960223"/>
                  <a:gd name="csX107" fmla="*/ 491466 w 650865"/>
                  <a:gd name="csY107" fmla="*/ 519537 h 960223"/>
                  <a:gd name="csX108" fmla="*/ 469102 w 650865"/>
                  <a:gd name="csY108" fmla="*/ 504451 h 960223"/>
                  <a:gd name="csX109" fmla="*/ 461416 w 650865"/>
                  <a:gd name="csY109" fmla="*/ 494902 h 960223"/>
                  <a:gd name="csX110" fmla="*/ 451306 w 650865"/>
                  <a:gd name="csY110" fmla="*/ 492896 h 960223"/>
                  <a:gd name="csX111" fmla="*/ 432959 w 650865"/>
                  <a:gd name="csY111" fmla="*/ 488607 h 960223"/>
                  <a:gd name="csX112" fmla="*/ 432959 w 650865"/>
                  <a:gd name="csY112" fmla="*/ 488605 h 960223"/>
                  <a:gd name="csX113" fmla="*/ 430190 w 650865"/>
                  <a:gd name="csY113" fmla="*/ 487221 h 960223"/>
                  <a:gd name="csX114" fmla="*/ 430119 w 650865"/>
                  <a:gd name="csY114" fmla="*/ 487221 h 960223"/>
                  <a:gd name="csX115" fmla="*/ 427764 w 650865"/>
                  <a:gd name="csY115" fmla="*/ 485283 h 960223"/>
                  <a:gd name="csX116" fmla="*/ 427557 w 650865"/>
                  <a:gd name="csY116" fmla="*/ 481339 h 960223"/>
                  <a:gd name="csX117" fmla="*/ 427764 w 650865"/>
                  <a:gd name="csY117" fmla="*/ 476634 h 960223"/>
                  <a:gd name="csX118" fmla="*/ 429358 w 650865"/>
                  <a:gd name="csY118" fmla="*/ 469923 h 960223"/>
                  <a:gd name="csX119" fmla="*/ 422295 w 650865"/>
                  <a:gd name="csY119" fmla="*/ 451793 h 960223"/>
                  <a:gd name="csX120" fmla="*/ 411840 w 650865"/>
                  <a:gd name="csY120" fmla="*/ 442244 h 960223"/>
                  <a:gd name="csX121" fmla="*/ 404847 w 650865"/>
                  <a:gd name="csY121" fmla="*/ 429996 h 960223"/>
                  <a:gd name="csX122" fmla="*/ 403463 w 650865"/>
                  <a:gd name="csY122" fmla="*/ 426606 h 960223"/>
                  <a:gd name="csX123" fmla="*/ 387329 w 650865"/>
                  <a:gd name="csY123" fmla="*/ 395396 h 960223"/>
                  <a:gd name="csX124" fmla="*/ 387329 w 650865"/>
                  <a:gd name="csY124" fmla="*/ 395394 h 960223"/>
                  <a:gd name="csX125" fmla="*/ 386984 w 650865"/>
                  <a:gd name="csY125" fmla="*/ 394910 h 960223"/>
                  <a:gd name="csX126" fmla="*/ 384767 w 650865"/>
                  <a:gd name="csY126" fmla="*/ 381692 h 960223"/>
                  <a:gd name="csX127" fmla="*/ 388298 w 650865"/>
                  <a:gd name="csY127" fmla="*/ 368199 h 960223"/>
                  <a:gd name="csX128" fmla="*/ 388298 w 650865"/>
                  <a:gd name="csY128" fmla="*/ 368199 h 960223"/>
                  <a:gd name="csX129" fmla="*/ 388853 w 650865"/>
                  <a:gd name="csY129" fmla="*/ 367783 h 960223"/>
                  <a:gd name="csX130" fmla="*/ 388853 w 650865"/>
                  <a:gd name="csY130" fmla="*/ 367783 h 960223"/>
                  <a:gd name="csX131" fmla="*/ 392660 w 650865"/>
                  <a:gd name="csY131" fmla="*/ 362178 h 960223"/>
                  <a:gd name="csX132" fmla="*/ 395290 w 650865"/>
                  <a:gd name="csY132" fmla="*/ 354290 h 960223"/>
                  <a:gd name="csX133" fmla="*/ 395290 w 650865"/>
                  <a:gd name="csY133" fmla="*/ 353458 h 960223"/>
                  <a:gd name="csX134" fmla="*/ 397852 w 650865"/>
                  <a:gd name="csY134" fmla="*/ 341001 h 960223"/>
                  <a:gd name="csX135" fmla="*/ 397855 w 650865"/>
                  <a:gd name="csY135" fmla="*/ 341001 h 960223"/>
                  <a:gd name="csX136" fmla="*/ 407480 w 650865"/>
                  <a:gd name="csY136" fmla="*/ 332142 h 960223"/>
                  <a:gd name="csX137" fmla="*/ 408171 w 650865"/>
                  <a:gd name="csY137" fmla="*/ 332145 h 960223"/>
                  <a:gd name="csX138" fmla="*/ 415096 w 650865"/>
                  <a:gd name="csY138" fmla="*/ 331313 h 960223"/>
                  <a:gd name="csX139" fmla="*/ 419874 w 650865"/>
                  <a:gd name="csY139" fmla="*/ 329791 h 960223"/>
                  <a:gd name="csX140" fmla="*/ 420842 w 650865"/>
                  <a:gd name="csY140" fmla="*/ 319343 h 960223"/>
                  <a:gd name="csX141" fmla="*/ 427628 w 650865"/>
                  <a:gd name="csY141" fmla="*/ 286543 h 960223"/>
                  <a:gd name="csX142" fmla="*/ 433652 w 650865"/>
                  <a:gd name="csY142" fmla="*/ 276233 h 960223"/>
                  <a:gd name="csX143" fmla="*/ 438570 w 650865"/>
                  <a:gd name="csY143" fmla="*/ 265507 h 960223"/>
                  <a:gd name="csX144" fmla="*/ 438570 w 650865"/>
                  <a:gd name="csY144" fmla="*/ 265368 h 960223"/>
                  <a:gd name="csX145" fmla="*/ 452764 w 650865"/>
                  <a:gd name="csY145" fmla="*/ 248828 h 960223"/>
                  <a:gd name="csX146" fmla="*/ 452900 w 650865"/>
                  <a:gd name="csY146" fmla="*/ 248828 h 960223"/>
                  <a:gd name="csX147" fmla="*/ 469795 w 650865"/>
                  <a:gd name="csY147" fmla="*/ 238380 h 960223"/>
                  <a:gd name="csX148" fmla="*/ 497284 w 650865"/>
                  <a:gd name="csY148" fmla="*/ 228276 h 960223"/>
                  <a:gd name="csX149" fmla="*/ 514870 w 650865"/>
                  <a:gd name="csY149" fmla="*/ 220872 h 960223"/>
                  <a:gd name="csX150" fmla="*/ 527403 w 650865"/>
                  <a:gd name="csY150" fmla="*/ 217483 h 960223"/>
                  <a:gd name="csX151" fmla="*/ 544227 w 650865"/>
                  <a:gd name="csY151" fmla="*/ 213261 h 960223"/>
                  <a:gd name="csX152" fmla="*/ 544368 w 650865"/>
                  <a:gd name="csY152" fmla="*/ 213259 h 960223"/>
                  <a:gd name="csX153" fmla="*/ 546514 w 650865"/>
                  <a:gd name="csY153" fmla="*/ 212359 h 960223"/>
                  <a:gd name="csX154" fmla="*/ 546653 w 650865"/>
                  <a:gd name="csY154" fmla="*/ 212359 h 960223"/>
                  <a:gd name="csX155" fmla="*/ 561332 w 650865"/>
                  <a:gd name="csY155" fmla="*/ 209799 h 960223"/>
                  <a:gd name="csX156" fmla="*/ 564933 w 650865"/>
                  <a:gd name="csY156" fmla="*/ 209937 h 960223"/>
                  <a:gd name="csX157" fmla="*/ 568534 w 650865"/>
                  <a:gd name="csY157" fmla="*/ 210005 h 960223"/>
                  <a:gd name="csX158" fmla="*/ 567772 w 650865"/>
                  <a:gd name="csY158" fmla="*/ 207099 h 960223"/>
                  <a:gd name="csX159" fmla="*/ 567149 w 650865"/>
                  <a:gd name="csY159" fmla="*/ 204471 h 960223"/>
                  <a:gd name="csX160" fmla="*/ 567147 w 650865"/>
                  <a:gd name="csY160" fmla="*/ 204471 h 960223"/>
                  <a:gd name="csX161" fmla="*/ 566040 w 650865"/>
                  <a:gd name="csY161" fmla="*/ 201565 h 960223"/>
                  <a:gd name="csX162" fmla="*/ 564378 w 650865"/>
                  <a:gd name="csY162" fmla="*/ 199005 h 960223"/>
                  <a:gd name="csX163" fmla="*/ 564378 w 650865"/>
                  <a:gd name="csY163" fmla="*/ 199005 h 960223"/>
                  <a:gd name="csX164" fmla="*/ 557037 w 650865"/>
                  <a:gd name="csY164" fmla="*/ 192362 h 960223"/>
                  <a:gd name="csX165" fmla="*/ 545821 w 650865"/>
                  <a:gd name="csY165" fmla="*/ 185235 h 960223"/>
                  <a:gd name="csX166" fmla="*/ 545682 w 650865"/>
                  <a:gd name="csY166" fmla="*/ 185028 h 960223"/>
                  <a:gd name="csX167" fmla="*/ 547690 w 650865"/>
                  <a:gd name="csY167" fmla="*/ 172709 h 960223"/>
                  <a:gd name="csX168" fmla="*/ 554269 w 650865"/>
                  <a:gd name="csY168" fmla="*/ 162606 h 960223"/>
                  <a:gd name="csX169" fmla="*/ 554475 w 650865"/>
                  <a:gd name="csY169" fmla="*/ 162467 h 960223"/>
                  <a:gd name="csX170" fmla="*/ 561054 w 650865"/>
                  <a:gd name="csY170" fmla="*/ 154857 h 960223"/>
                  <a:gd name="csX171" fmla="*/ 564794 w 650865"/>
                  <a:gd name="csY171" fmla="*/ 149874 h 960223"/>
                  <a:gd name="csX172" fmla="*/ 564794 w 650865"/>
                  <a:gd name="csY172" fmla="*/ 149874 h 960223"/>
                  <a:gd name="csX173" fmla="*/ 567011 w 650865"/>
                  <a:gd name="csY173" fmla="*/ 147314 h 960223"/>
                  <a:gd name="csX174" fmla="*/ 569366 w 650865"/>
                  <a:gd name="csY174" fmla="*/ 139494 h 960223"/>
                  <a:gd name="csX175" fmla="*/ 567497 w 650865"/>
                  <a:gd name="csY175" fmla="*/ 132228 h 960223"/>
                  <a:gd name="csX176" fmla="*/ 565697 w 650865"/>
                  <a:gd name="csY176" fmla="*/ 130567 h 960223"/>
                  <a:gd name="csX177" fmla="*/ 565623 w 650865"/>
                  <a:gd name="csY177" fmla="*/ 130567 h 960223"/>
                  <a:gd name="csX178" fmla="*/ 555237 w 650865"/>
                  <a:gd name="csY178" fmla="*/ 123785 h 960223"/>
                  <a:gd name="csX179" fmla="*/ 542772 w 650865"/>
                  <a:gd name="csY179" fmla="*/ 115759 h 960223"/>
                  <a:gd name="csX180" fmla="*/ 541940 w 650865"/>
                  <a:gd name="csY180" fmla="*/ 114791 h 960223"/>
                  <a:gd name="csX181" fmla="*/ 541945 w 650865"/>
                  <a:gd name="csY181" fmla="*/ 114788 h 960223"/>
                  <a:gd name="csX182" fmla="*/ 540977 w 650865"/>
                  <a:gd name="csY182" fmla="*/ 113750 h 960223"/>
                  <a:gd name="csX183" fmla="*/ 538276 w 650865"/>
                  <a:gd name="csY183" fmla="*/ 110983 h 960223"/>
                  <a:gd name="csX184" fmla="*/ 529344 w 650865"/>
                  <a:gd name="csY184" fmla="*/ 108355 h 960223"/>
                  <a:gd name="csX185" fmla="*/ 522491 w 650865"/>
                  <a:gd name="csY185" fmla="*/ 109322 h 960223"/>
                  <a:gd name="csX186" fmla="*/ 522284 w 650865"/>
                  <a:gd name="csY186" fmla="*/ 109461 h 960223"/>
                  <a:gd name="csX187" fmla="*/ 518406 w 650865"/>
                  <a:gd name="csY187" fmla="*/ 113198 h 960223"/>
                  <a:gd name="csX188" fmla="*/ 517089 w 650865"/>
                  <a:gd name="csY188" fmla="*/ 113959 h 960223"/>
                  <a:gd name="csX189" fmla="*/ 516744 w 650865"/>
                  <a:gd name="csY189" fmla="*/ 114166 h 960223"/>
                  <a:gd name="csX190" fmla="*/ 510997 w 650865"/>
                  <a:gd name="csY190" fmla="*/ 114582 h 960223"/>
                  <a:gd name="csX191" fmla="*/ 502549 w 650865"/>
                  <a:gd name="csY191" fmla="*/ 112989 h 960223"/>
                  <a:gd name="csX192" fmla="*/ 502547 w 650865"/>
                  <a:gd name="csY192" fmla="*/ 112989 h 960223"/>
                  <a:gd name="csX193" fmla="*/ 499846 w 650865"/>
                  <a:gd name="csY193" fmla="*/ 110496 h 960223"/>
                  <a:gd name="csX194" fmla="*/ 490359 w 650865"/>
                  <a:gd name="csY194" fmla="*/ 104753 h 960223"/>
                  <a:gd name="csX195" fmla="*/ 483919 w 650865"/>
                  <a:gd name="csY195" fmla="*/ 105307 h 960223"/>
                  <a:gd name="csX196" fmla="*/ 477065 w 650865"/>
                  <a:gd name="csY196" fmla="*/ 107800 h 960223"/>
                  <a:gd name="csX197" fmla="*/ 473674 w 650865"/>
                  <a:gd name="csY197" fmla="*/ 111815 h 960223"/>
                  <a:gd name="csX198" fmla="*/ 471735 w 650865"/>
                  <a:gd name="csY198" fmla="*/ 114098 h 960223"/>
                  <a:gd name="csX199" fmla="*/ 465917 w 650865"/>
                  <a:gd name="csY199" fmla="*/ 116520 h 960223"/>
                  <a:gd name="csX200" fmla="*/ 463839 w 650865"/>
                  <a:gd name="csY200" fmla="*/ 116520 h 960223"/>
                  <a:gd name="csX201" fmla="*/ 463842 w 650865"/>
                  <a:gd name="csY201" fmla="*/ 116520 h 960223"/>
                  <a:gd name="csX202" fmla="*/ 447847 w 650865"/>
                  <a:gd name="csY202" fmla="*/ 115136 h 960223"/>
                  <a:gd name="csX203" fmla="*/ 445630 w 650865"/>
                  <a:gd name="csY203" fmla="*/ 114098 h 960223"/>
                  <a:gd name="csX204" fmla="*/ 445630 w 650865"/>
                  <a:gd name="csY204" fmla="*/ 114098 h 960223"/>
                  <a:gd name="csX205" fmla="*/ 440022 w 650865"/>
                  <a:gd name="csY205" fmla="*/ 114652 h 960223"/>
                  <a:gd name="csX206" fmla="*/ 431158 w 650865"/>
                  <a:gd name="csY206" fmla="*/ 115207 h 960223"/>
                  <a:gd name="csX207" fmla="*/ 431158 w 650865"/>
                  <a:gd name="csY207" fmla="*/ 115204 h 960223"/>
                  <a:gd name="csX208" fmla="*/ 418419 w 650865"/>
                  <a:gd name="csY208" fmla="*/ 107523 h 960223"/>
                  <a:gd name="csX209" fmla="*/ 416825 w 650865"/>
                  <a:gd name="csY209" fmla="*/ 104894 h 960223"/>
                  <a:gd name="csX210" fmla="*/ 415441 w 650865"/>
                  <a:gd name="csY210" fmla="*/ 90708 h 960223"/>
                  <a:gd name="csX211" fmla="*/ 413847 w 650865"/>
                  <a:gd name="csY211" fmla="*/ 79705 h 960223"/>
                  <a:gd name="csX212" fmla="*/ 409623 w 650865"/>
                  <a:gd name="csY212" fmla="*/ 79428 h 960223"/>
                  <a:gd name="csX213" fmla="*/ 409555 w 650865"/>
                  <a:gd name="csY213" fmla="*/ 79428 h 960223"/>
                  <a:gd name="csX214" fmla="*/ 398478 w 650865"/>
                  <a:gd name="csY214" fmla="*/ 75068 h 960223"/>
                  <a:gd name="csX215" fmla="*/ 398407 w 650865"/>
                  <a:gd name="csY215" fmla="*/ 75068 h 960223"/>
                  <a:gd name="csX216" fmla="*/ 394461 w 650865"/>
                  <a:gd name="csY216" fmla="*/ 67664 h 960223"/>
                  <a:gd name="csX217" fmla="*/ 394254 w 650865"/>
                  <a:gd name="csY217" fmla="*/ 66903 h 960223"/>
                  <a:gd name="csX218" fmla="*/ 394254 w 650865"/>
                  <a:gd name="csY218" fmla="*/ 66903 h 960223"/>
                  <a:gd name="csX219" fmla="*/ 390585 w 650865"/>
                  <a:gd name="csY219" fmla="*/ 53549 h 960223"/>
                  <a:gd name="csX220" fmla="*/ 388578 w 650865"/>
                  <a:gd name="csY220" fmla="*/ 45728 h 960223"/>
                  <a:gd name="csX221" fmla="*/ 388575 w 650865"/>
                  <a:gd name="csY221" fmla="*/ 45728 h 960223"/>
                  <a:gd name="csX222" fmla="*/ 382896 w 650865"/>
                  <a:gd name="csY222" fmla="*/ 43100 h 960223"/>
                  <a:gd name="csX223" fmla="*/ 370157 w 650865"/>
                  <a:gd name="csY223" fmla="*/ 38118 h 960223"/>
                  <a:gd name="csX224" fmla="*/ 370157 w 650865"/>
                  <a:gd name="csY224" fmla="*/ 38115 h 960223"/>
                  <a:gd name="csX225" fmla="*/ 367317 w 650865"/>
                  <a:gd name="csY225" fmla="*/ 35209 h 960223"/>
                  <a:gd name="csX226" fmla="*/ 364823 w 650865"/>
                  <a:gd name="csY226" fmla="*/ 31194 h 960223"/>
                  <a:gd name="csX227" fmla="*/ 361084 w 650865"/>
                  <a:gd name="csY227" fmla="*/ 27457 h 960223"/>
                  <a:gd name="csX228" fmla="*/ 354505 w 650865"/>
                  <a:gd name="csY228" fmla="*/ 14725 h 960223"/>
                  <a:gd name="csX229" fmla="*/ 354089 w 650865"/>
                  <a:gd name="csY229" fmla="*/ 12303 h 960223"/>
                  <a:gd name="csX230" fmla="*/ 349242 w 650865"/>
                  <a:gd name="csY230" fmla="*/ 7182 h 960223"/>
                  <a:gd name="csX231" fmla="*/ 342456 w 650865"/>
                  <a:gd name="csY231" fmla="*/ 5106 h 960223"/>
                  <a:gd name="csX232" fmla="*/ 340517 w 650865"/>
                  <a:gd name="csY232" fmla="*/ 5312 h 960223"/>
                  <a:gd name="csX233" fmla="*/ 328123 w 650865"/>
                  <a:gd name="csY233" fmla="*/ 4758 h 960223"/>
                  <a:gd name="csX234" fmla="*/ 315384 w 650865"/>
                  <a:gd name="csY234" fmla="*/ 4065 h 960223"/>
                  <a:gd name="csX235" fmla="*/ 315250 w 650865"/>
                  <a:gd name="csY235" fmla="*/ 4070 h 960223"/>
                  <a:gd name="csX236" fmla="*/ 311165 w 650865"/>
                  <a:gd name="csY236" fmla="*/ 5592 h 960223"/>
                  <a:gd name="csX237" fmla="*/ 309781 w 650865"/>
                  <a:gd name="csY237" fmla="*/ 6008 h 960223"/>
                  <a:gd name="csX238" fmla="*/ 310197 w 650865"/>
                  <a:gd name="csY238" fmla="*/ 6840 h 960223"/>
                  <a:gd name="csX239" fmla="*/ 313659 w 650865"/>
                  <a:gd name="csY239" fmla="*/ 15698 h 960223"/>
                  <a:gd name="csX240" fmla="*/ 314005 w 650865"/>
                  <a:gd name="csY240" fmla="*/ 16804 h 960223"/>
                  <a:gd name="csX241" fmla="*/ 314005 w 650865"/>
                  <a:gd name="csY241" fmla="*/ 17359 h 960223"/>
                  <a:gd name="csX242" fmla="*/ 314559 w 650865"/>
                  <a:gd name="csY242" fmla="*/ 20265 h 960223"/>
                  <a:gd name="csX243" fmla="*/ 311791 w 650865"/>
                  <a:gd name="csY243" fmla="*/ 30713 h 960223"/>
                  <a:gd name="csX244" fmla="*/ 311649 w 650865"/>
                  <a:gd name="csY244" fmla="*/ 30711 h 960223"/>
                  <a:gd name="csX245" fmla="*/ 302647 w 650865"/>
                  <a:gd name="csY245" fmla="*/ 41091 h 960223"/>
                  <a:gd name="csX246" fmla="*/ 301262 w 650865"/>
                  <a:gd name="csY246" fmla="*/ 46419 h 960223"/>
                  <a:gd name="csX247" fmla="*/ 300430 w 650865"/>
                  <a:gd name="csY247" fmla="*/ 47802 h 960223"/>
                  <a:gd name="csX248" fmla="*/ 291499 w 650865"/>
                  <a:gd name="csY248" fmla="*/ 64965 h 960223"/>
                  <a:gd name="csX249" fmla="*/ 291501 w 650865"/>
                  <a:gd name="csY249" fmla="*/ 64965 h 960223"/>
                  <a:gd name="csX250" fmla="*/ 285477 w 650865"/>
                  <a:gd name="csY250" fmla="*/ 73546 h 960223"/>
                  <a:gd name="csX251" fmla="*/ 283054 w 650865"/>
                  <a:gd name="csY251" fmla="*/ 75968 h 960223"/>
                  <a:gd name="csX252" fmla="*/ 282915 w 650865"/>
                  <a:gd name="csY252" fmla="*/ 76106 h 960223"/>
                  <a:gd name="csX253" fmla="*/ 262005 w 650865"/>
                  <a:gd name="csY253" fmla="*/ 96729 h 960223"/>
                  <a:gd name="csX254" fmla="*/ 247811 w 650865"/>
                  <a:gd name="csY254" fmla="*/ 110293 h 960223"/>
                  <a:gd name="csX255" fmla="*/ 233410 w 650865"/>
                  <a:gd name="csY255" fmla="*/ 121779 h 960223"/>
                  <a:gd name="csX256" fmla="*/ 226140 w 650865"/>
                  <a:gd name="csY256" fmla="*/ 124133 h 960223"/>
                  <a:gd name="csX257" fmla="*/ 226069 w 650865"/>
                  <a:gd name="csY257" fmla="*/ 124131 h 960223"/>
                  <a:gd name="csX258" fmla="*/ 206957 w 650865"/>
                  <a:gd name="csY258" fmla="*/ 132851 h 960223"/>
                  <a:gd name="csX259" fmla="*/ 185632 w 650865"/>
                  <a:gd name="csY259" fmla="*/ 136311 h 960223"/>
                  <a:gd name="csX260" fmla="*/ 185632 w 650865"/>
                  <a:gd name="csY260" fmla="*/ 136311 h 960223"/>
                  <a:gd name="csX261" fmla="*/ 176006 w 650865"/>
                  <a:gd name="csY261" fmla="*/ 140532 h 960223"/>
                  <a:gd name="csX262" fmla="*/ 170814 w 650865"/>
                  <a:gd name="csY262" fmla="*/ 147591 h 960223"/>
                  <a:gd name="csX263" fmla="*/ 170814 w 650865"/>
                  <a:gd name="csY263" fmla="*/ 147588 h 960223"/>
                  <a:gd name="csX264" fmla="*/ 166106 w 650865"/>
                  <a:gd name="csY264" fmla="*/ 155547 h 960223"/>
                  <a:gd name="csX265" fmla="*/ 164929 w 650865"/>
                  <a:gd name="csY265" fmla="*/ 156863 h 960223"/>
                  <a:gd name="csX266" fmla="*/ 159459 w 650865"/>
                  <a:gd name="csY266" fmla="*/ 170217 h 960223"/>
                  <a:gd name="csX267" fmla="*/ 157104 w 650865"/>
                  <a:gd name="csY267" fmla="*/ 170010 h 960223"/>
                  <a:gd name="csX268" fmla="*/ 157104 w 650865"/>
                  <a:gd name="csY268" fmla="*/ 170010 h 960223"/>
                  <a:gd name="csX269" fmla="*/ 150941 w 650865"/>
                  <a:gd name="csY269" fmla="*/ 170910 h 960223"/>
                  <a:gd name="csX270" fmla="*/ 144155 w 650865"/>
                  <a:gd name="csY270" fmla="*/ 174715 h 960223"/>
                  <a:gd name="csX271" fmla="*/ 138825 w 650865"/>
                  <a:gd name="csY271" fmla="*/ 187518 h 960223"/>
                  <a:gd name="csX272" fmla="*/ 139657 w 650865"/>
                  <a:gd name="csY272" fmla="*/ 201981 h 960223"/>
                  <a:gd name="csX273" fmla="*/ 139311 w 650865"/>
                  <a:gd name="csY273" fmla="*/ 216374 h 960223"/>
                  <a:gd name="csX274" fmla="*/ 139311 w 650865"/>
                  <a:gd name="csY274" fmla="*/ 216512 h 960223"/>
                  <a:gd name="csX275" fmla="*/ 139173 w 650865"/>
                  <a:gd name="csY275" fmla="*/ 216928 h 960223"/>
                  <a:gd name="csX276" fmla="*/ 131693 w 650865"/>
                  <a:gd name="csY276" fmla="*/ 228692 h 960223"/>
                  <a:gd name="csX277" fmla="*/ 123591 w 650865"/>
                  <a:gd name="csY277" fmla="*/ 236719 h 960223"/>
                  <a:gd name="csX278" fmla="*/ 123452 w 650865"/>
                  <a:gd name="csY278" fmla="*/ 236719 h 960223"/>
                  <a:gd name="csX279" fmla="*/ 115005 w 650865"/>
                  <a:gd name="csY279" fmla="*/ 241218 h 960223"/>
                  <a:gd name="csX280" fmla="*/ 105728 w 650865"/>
                  <a:gd name="csY280" fmla="*/ 244539 h 960223"/>
                  <a:gd name="csX281" fmla="*/ 105589 w 650865"/>
                  <a:gd name="csY281" fmla="*/ 244539 h 960223"/>
                  <a:gd name="csX282" fmla="*/ 93540 w 650865"/>
                  <a:gd name="csY282" fmla="*/ 238450 h 960223"/>
                  <a:gd name="csX283" fmla="*/ 89317 w 650865"/>
                  <a:gd name="csY283" fmla="*/ 226825 h 960223"/>
                  <a:gd name="csX284" fmla="*/ 89317 w 650865"/>
                  <a:gd name="csY284" fmla="*/ 226822 h 960223"/>
                  <a:gd name="csX285" fmla="*/ 88900 w 650865"/>
                  <a:gd name="csY285" fmla="*/ 224194 h 960223"/>
                  <a:gd name="csX286" fmla="*/ 87100 w 650865"/>
                  <a:gd name="csY286" fmla="*/ 221772 h 960223"/>
                  <a:gd name="csX287" fmla="*/ 84677 w 650865"/>
                  <a:gd name="csY287" fmla="*/ 220940 h 960223"/>
                  <a:gd name="csX288" fmla="*/ 83083 w 650865"/>
                  <a:gd name="csY288" fmla="*/ 221218 h 960223"/>
                  <a:gd name="csX289" fmla="*/ 75468 w 650865"/>
                  <a:gd name="csY289" fmla="*/ 221840 h 960223"/>
                  <a:gd name="csX290" fmla="*/ 72005 w 650865"/>
                  <a:gd name="csY290" fmla="*/ 221563 h 960223"/>
                  <a:gd name="csX291" fmla="*/ 72008 w 650865"/>
                  <a:gd name="csY291" fmla="*/ 221563 h 960223"/>
                  <a:gd name="csX292" fmla="*/ 67507 w 650865"/>
                  <a:gd name="csY292" fmla="*/ 220595 h 960223"/>
                  <a:gd name="csX293" fmla="*/ 59682 w 650865"/>
                  <a:gd name="csY293" fmla="*/ 219557 h 960223"/>
                  <a:gd name="csX294" fmla="*/ 55526 w 650865"/>
                  <a:gd name="csY294" fmla="*/ 221424 h 960223"/>
                  <a:gd name="csX295" fmla="*/ 49225 w 650865"/>
                  <a:gd name="csY295" fmla="*/ 220109 h 960223"/>
                  <a:gd name="csX296" fmla="*/ 43407 w 650865"/>
                  <a:gd name="csY296" fmla="*/ 216719 h 960223"/>
                  <a:gd name="csX297" fmla="*/ 39806 w 650865"/>
                  <a:gd name="csY297" fmla="*/ 211114 h 960223"/>
                  <a:gd name="csX298" fmla="*/ 39812 w 650865"/>
                  <a:gd name="csY298" fmla="*/ 211114 h 960223"/>
                  <a:gd name="csX299" fmla="*/ 37456 w 650865"/>
                  <a:gd name="csY299" fmla="*/ 205855 h 960223"/>
                  <a:gd name="csX300" fmla="*/ 36001 w 650865"/>
                  <a:gd name="csY300" fmla="*/ 191875 h 960223"/>
                  <a:gd name="csX301" fmla="*/ 40709 w 650865"/>
                  <a:gd name="csY301" fmla="*/ 187099 h 960223"/>
                  <a:gd name="csX302" fmla="*/ 49157 w 650865"/>
                  <a:gd name="csY302" fmla="*/ 181011 h 960223"/>
                  <a:gd name="csX303" fmla="*/ 52758 w 650865"/>
                  <a:gd name="csY303" fmla="*/ 174922 h 960223"/>
                  <a:gd name="csX304" fmla="*/ 50402 w 650865"/>
                  <a:gd name="csY304" fmla="*/ 171601 h 960223"/>
                  <a:gd name="csX305" fmla="*/ 47147 w 650865"/>
                  <a:gd name="csY305" fmla="*/ 166273 h 960223"/>
                  <a:gd name="csX306" fmla="*/ 47150 w 650865"/>
                  <a:gd name="csY306" fmla="*/ 166273 h 960223"/>
                  <a:gd name="csX307" fmla="*/ 46665 w 650865"/>
                  <a:gd name="csY307" fmla="*/ 165996 h 960223"/>
                  <a:gd name="csX308" fmla="*/ 38288 w 650865"/>
                  <a:gd name="csY308" fmla="*/ 164957 h 960223"/>
                  <a:gd name="csX309" fmla="*/ 48191 w 650865"/>
                  <a:gd name="csY309" fmla="*/ 161981 h 960223"/>
                  <a:gd name="csX310" fmla="*/ 48814 w 650865"/>
                  <a:gd name="csY310" fmla="*/ 161981 h 960223"/>
                  <a:gd name="csX311" fmla="*/ 50614 w 650865"/>
                  <a:gd name="csY311" fmla="*/ 163919 h 960223"/>
                  <a:gd name="csX312" fmla="*/ 50614 w 650865"/>
                  <a:gd name="csY312" fmla="*/ 164957 h 960223"/>
                  <a:gd name="csX313" fmla="*/ 53038 w 650865"/>
                  <a:gd name="csY313" fmla="*/ 169247 h 960223"/>
                  <a:gd name="csX314" fmla="*/ 55806 w 650865"/>
                  <a:gd name="csY314" fmla="*/ 173123 h 960223"/>
                  <a:gd name="csX315" fmla="*/ 50614 w 650865"/>
                  <a:gd name="csY315" fmla="*/ 183919 h 960223"/>
                  <a:gd name="csX316" fmla="*/ 50473 w 650865"/>
                  <a:gd name="csY316" fmla="*/ 183919 h 960223"/>
                  <a:gd name="csX317" fmla="*/ 42787 w 650865"/>
                  <a:gd name="csY317" fmla="*/ 189595 h 960223"/>
                  <a:gd name="csX318" fmla="*/ 39186 w 650865"/>
                  <a:gd name="csY318" fmla="*/ 192778 h 960223"/>
                  <a:gd name="csX319" fmla="*/ 39189 w 650865"/>
                  <a:gd name="csY319" fmla="*/ 192778 h 960223"/>
                  <a:gd name="csX320" fmla="*/ 40089 w 650865"/>
                  <a:gd name="csY320" fmla="*/ 203503 h 960223"/>
                  <a:gd name="csX321" fmla="*/ 43206 w 650865"/>
                  <a:gd name="csY321" fmla="*/ 210630 h 960223"/>
                  <a:gd name="csX322" fmla="*/ 43203 w 650865"/>
                  <a:gd name="csY322" fmla="*/ 210630 h 960223"/>
                  <a:gd name="csX323" fmla="*/ 45488 w 650865"/>
                  <a:gd name="csY323" fmla="*/ 213813 h 960223"/>
                  <a:gd name="csX324" fmla="*/ 50196 w 650865"/>
                  <a:gd name="csY324" fmla="*/ 216580 h 960223"/>
                  <a:gd name="csX325" fmla="*/ 54626 w 650865"/>
                  <a:gd name="csY325" fmla="*/ 217548 h 960223"/>
                  <a:gd name="csX326" fmla="*/ 55804 w 650865"/>
                  <a:gd name="csY326" fmla="*/ 217132 h 960223"/>
                  <a:gd name="csX327" fmla="*/ 55806 w 650865"/>
                  <a:gd name="csY327" fmla="*/ 217135 h 960223"/>
                  <a:gd name="csX328" fmla="*/ 68062 w 650865"/>
                  <a:gd name="csY328" fmla="*/ 216857 h 960223"/>
                  <a:gd name="csX329" fmla="*/ 71317 w 650865"/>
                  <a:gd name="csY329" fmla="*/ 217689 h 960223"/>
                  <a:gd name="csX330" fmla="*/ 75473 w 650865"/>
                  <a:gd name="csY330" fmla="*/ 218034 h 960223"/>
                  <a:gd name="csX331" fmla="*/ 80874 w 650865"/>
                  <a:gd name="csY331" fmla="*/ 217689 h 960223"/>
                  <a:gd name="csX332" fmla="*/ 80869 w 650865"/>
                  <a:gd name="csY332" fmla="*/ 217689 h 960223"/>
                  <a:gd name="csX333" fmla="*/ 84125 w 650865"/>
                  <a:gd name="csY333" fmla="*/ 217135 h 960223"/>
                  <a:gd name="csX334" fmla="*/ 88903 w 650865"/>
                  <a:gd name="csY334" fmla="*/ 218796 h 960223"/>
                  <a:gd name="csX335" fmla="*/ 91949 w 650865"/>
                  <a:gd name="csY335" fmla="*/ 222878 h 960223"/>
                  <a:gd name="csX336" fmla="*/ 92572 w 650865"/>
                  <a:gd name="csY336" fmla="*/ 226616 h 960223"/>
                  <a:gd name="csX337" fmla="*/ 92572 w 650865"/>
                  <a:gd name="csY337" fmla="*/ 226754 h 960223"/>
                  <a:gd name="csX338" fmla="*/ 96035 w 650865"/>
                  <a:gd name="csY338" fmla="*/ 236097 h 960223"/>
                  <a:gd name="csX339" fmla="*/ 105037 w 650865"/>
                  <a:gd name="csY339" fmla="*/ 240734 h 960223"/>
                  <a:gd name="csX340" fmla="*/ 105105 w 650865"/>
                  <a:gd name="csY340" fmla="*/ 240731 h 960223"/>
                  <a:gd name="csX341" fmla="*/ 111684 w 650865"/>
                  <a:gd name="csY341" fmla="*/ 238239 h 960223"/>
                  <a:gd name="csX342" fmla="*/ 121448 w 650865"/>
                  <a:gd name="csY342" fmla="*/ 233118 h 960223"/>
                  <a:gd name="csX343" fmla="*/ 121584 w 650865"/>
                  <a:gd name="csY343" fmla="*/ 233120 h 960223"/>
                  <a:gd name="csX344" fmla="*/ 127747 w 650865"/>
                  <a:gd name="csY344" fmla="*/ 226409 h 960223"/>
                  <a:gd name="csX345" fmla="*/ 134601 w 650865"/>
                  <a:gd name="csY345" fmla="*/ 215960 h 960223"/>
                  <a:gd name="csX346" fmla="*/ 134946 w 650865"/>
                  <a:gd name="csY346" fmla="*/ 201774 h 960223"/>
                  <a:gd name="csX347" fmla="*/ 134185 w 650865"/>
                  <a:gd name="csY347" fmla="*/ 187657 h 960223"/>
                  <a:gd name="csX348" fmla="*/ 141525 w 650865"/>
                  <a:gd name="csY348" fmla="*/ 171394 h 960223"/>
                  <a:gd name="csX349" fmla="*/ 147966 w 650865"/>
                  <a:gd name="csY349" fmla="*/ 167795 h 960223"/>
                  <a:gd name="csX350" fmla="*/ 157036 w 650865"/>
                  <a:gd name="csY350" fmla="*/ 166202 h 960223"/>
                  <a:gd name="csX351" fmla="*/ 157036 w 650865"/>
                  <a:gd name="csY351" fmla="*/ 166205 h 960223"/>
                  <a:gd name="csX352" fmla="*/ 158698 w 650865"/>
                  <a:gd name="csY352" fmla="*/ 166411 h 960223"/>
                  <a:gd name="csX353" fmla="*/ 160292 w 650865"/>
                  <a:gd name="csY353" fmla="*/ 156724 h 960223"/>
                  <a:gd name="csX354" fmla="*/ 163199 w 650865"/>
                  <a:gd name="csY354" fmla="*/ 152364 h 960223"/>
                  <a:gd name="csX355" fmla="*/ 166177 w 650865"/>
                  <a:gd name="csY355" fmla="*/ 147243 h 960223"/>
                  <a:gd name="csX356" fmla="*/ 166174 w 650865"/>
                  <a:gd name="csY356" fmla="*/ 147243 h 960223"/>
                  <a:gd name="csX357" fmla="*/ 172754 w 650865"/>
                  <a:gd name="csY357" fmla="*/ 137624 h 960223"/>
                  <a:gd name="csX358" fmla="*/ 184663 w 650865"/>
                  <a:gd name="csY358" fmla="*/ 132573 h 960223"/>
                  <a:gd name="csX359" fmla="*/ 184663 w 650865"/>
                  <a:gd name="csY359" fmla="*/ 132573 h 960223"/>
                  <a:gd name="csX360" fmla="*/ 205021 w 650865"/>
                  <a:gd name="csY360" fmla="*/ 129252 h 960223"/>
                  <a:gd name="csX361" fmla="*/ 223368 w 650865"/>
                  <a:gd name="csY361" fmla="*/ 120948 h 960223"/>
                  <a:gd name="csX362" fmla="*/ 223436 w 650865"/>
                  <a:gd name="csY362" fmla="*/ 120948 h 960223"/>
                  <a:gd name="csX363" fmla="*/ 232023 w 650865"/>
                  <a:gd name="csY363" fmla="*/ 118110 h 960223"/>
                  <a:gd name="csX364" fmla="*/ 243655 w 650865"/>
                  <a:gd name="csY364" fmla="*/ 108629 h 960223"/>
                  <a:gd name="csX365" fmla="*/ 258750 w 650865"/>
                  <a:gd name="csY365" fmla="*/ 94027 h 960223"/>
                  <a:gd name="csX366" fmla="*/ 278898 w 650865"/>
                  <a:gd name="csY366" fmla="*/ 74304 h 960223"/>
                  <a:gd name="csX367" fmla="*/ 278898 w 650865"/>
                  <a:gd name="csY367" fmla="*/ 74307 h 960223"/>
                  <a:gd name="csX368" fmla="*/ 282360 w 650865"/>
                  <a:gd name="csY368" fmla="*/ 70640 h 960223"/>
                  <a:gd name="csX369" fmla="*/ 287139 w 650865"/>
                  <a:gd name="csY369" fmla="*/ 63720 h 960223"/>
                  <a:gd name="csX370" fmla="*/ 287139 w 650865"/>
                  <a:gd name="csY370" fmla="*/ 63720 h 960223"/>
                  <a:gd name="csX371" fmla="*/ 296348 w 650865"/>
                  <a:gd name="csY371" fmla="*/ 46005 h 960223"/>
                  <a:gd name="csX372" fmla="*/ 297180 w 650865"/>
                  <a:gd name="csY372" fmla="*/ 44622 h 960223"/>
                  <a:gd name="csX373" fmla="*/ 298080 w 650865"/>
                  <a:gd name="csY373" fmla="*/ 40746 h 960223"/>
                  <a:gd name="csX374" fmla="*/ 309506 w 650865"/>
                  <a:gd name="csY374" fmla="*/ 27392 h 960223"/>
                  <a:gd name="csX375" fmla="*/ 309642 w 650865"/>
                  <a:gd name="csY375" fmla="*/ 27389 h 960223"/>
                  <a:gd name="csX376" fmla="*/ 309987 w 650865"/>
                  <a:gd name="csY376" fmla="*/ 20953 h 960223"/>
                  <a:gd name="csX377" fmla="*/ 309365 w 650865"/>
                  <a:gd name="csY377" fmla="*/ 17424 h 960223"/>
                  <a:gd name="csX378" fmla="*/ 309019 w 650865"/>
                  <a:gd name="csY378" fmla="*/ 16247 h 960223"/>
                  <a:gd name="csX379" fmla="*/ 305834 w 650865"/>
                  <a:gd name="csY379" fmla="*/ 8150 h 960223"/>
                  <a:gd name="csX380" fmla="*/ 304518 w 650865"/>
                  <a:gd name="csY380" fmla="*/ 5312 h 960223"/>
                  <a:gd name="csX381" fmla="*/ 304379 w 650865"/>
                  <a:gd name="csY381" fmla="*/ 4967 h 960223"/>
                  <a:gd name="csX382" fmla="*/ 305973 w 650865"/>
                  <a:gd name="csY382" fmla="*/ 2822 h 960223"/>
                  <a:gd name="csX383" fmla="*/ 309229 w 650865"/>
                  <a:gd name="csY383" fmla="*/ 2061 h 960223"/>
                  <a:gd name="csX384" fmla="*/ 312898 w 650865"/>
                  <a:gd name="csY384" fmla="*/ 746 h 960223"/>
                  <a:gd name="csX385" fmla="*/ 312895 w 650865"/>
                  <a:gd name="csY385" fmla="*/ 749 h 960223"/>
                  <a:gd name="csX386" fmla="*/ 327990 w 650865"/>
                  <a:gd name="csY386" fmla="*/ 1094 h 960223"/>
                  <a:gd name="csX387" fmla="*/ 338238 w 650865"/>
                  <a:gd name="csY387" fmla="*/ 1855 h 960223"/>
                  <a:gd name="csX388" fmla="*/ 341768 w 650865"/>
                  <a:gd name="csY388" fmla="*/ 1371 h 960223"/>
                  <a:gd name="csX389" fmla="*/ 350561 w 650865"/>
                  <a:gd name="csY389" fmla="*/ 3931 h 960223"/>
                  <a:gd name="csX390" fmla="*/ 357069 w 650865"/>
                  <a:gd name="csY390" fmla="*/ 11058 h 960223"/>
                  <a:gd name="csX391" fmla="*/ 357624 w 650865"/>
                  <a:gd name="csY391" fmla="*/ 14657 h 960223"/>
                  <a:gd name="csX392" fmla="*/ 362609 w 650865"/>
                  <a:gd name="csY392" fmla="*/ 24415 h 960223"/>
                  <a:gd name="csX393" fmla="*/ 367595 w 650865"/>
                  <a:gd name="csY393" fmla="*/ 29536 h 960223"/>
                  <a:gd name="csX394" fmla="*/ 367595 w 650865"/>
                  <a:gd name="csY394" fmla="*/ 29675 h 960223"/>
                  <a:gd name="csX395" fmla="*/ 369673 w 650865"/>
                  <a:gd name="csY395" fmla="*/ 32997 h 960223"/>
                  <a:gd name="csX396" fmla="*/ 371541 w 650865"/>
                  <a:gd name="csY396" fmla="*/ 35003 h 960223"/>
                  <a:gd name="csX397" fmla="*/ 371748 w 650865"/>
                  <a:gd name="csY397" fmla="*/ 35141 h 960223"/>
                  <a:gd name="csX398" fmla="*/ 382342 w 650865"/>
                  <a:gd name="csY398" fmla="*/ 39294 h 960223"/>
                  <a:gd name="csX399" fmla="*/ 390789 w 650865"/>
                  <a:gd name="csY399" fmla="*/ 43309 h 960223"/>
                  <a:gd name="csX400" fmla="*/ 393628 w 650865"/>
                  <a:gd name="csY400" fmla="*/ 52858 h 960223"/>
                  <a:gd name="csX401" fmla="*/ 396884 w 650865"/>
                  <a:gd name="csY401" fmla="*/ 65038 h 960223"/>
                  <a:gd name="csX402" fmla="*/ 397439 w 650865"/>
                  <a:gd name="csY402" fmla="*/ 66699 h 960223"/>
                  <a:gd name="csX403" fmla="*/ 399933 w 650865"/>
                  <a:gd name="csY403" fmla="*/ 72026 h 960223"/>
                  <a:gd name="csX404" fmla="*/ 400001 w 650865"/>
                  <a:gd name="csY404" fmla="*/ 72024 h 960223"/>
                  <a:gd name="csX405" fmla="*/ 407755 w 650865"/>
                  <a:gd name="csY405" fmla="*/ 75829 h 960223"/>
                  <a:gd name="csX406" fmla="*/ 407826 w 650865"/>
                  <a:gd name="csY406" fmla="*/ 75829 h 960223"/>
                  <a:gd name="csX407" fmla="*/ 414127 w 650865"/>
                  <a:gd name="csY407" fmla="*/ 76106 h 960223"/>
                  <a:gd name="csX408" fmla="*/ 418558 w 650865"/>
                  <a:gd name="csY408" fmla="*/ 90915 h 960223"/>
                  <a:gd name="csX409" fmla="*/ 419319 w 650865"/>
                  <a:gd name="csY409" fmla="*/ 102818 h 960223"/>
                  <a:gd name="csX410" fmla="*/ 421120 w 650865"/>
                  <a:gd name="csY410" fmla="*/ 105794 h 960223"/>
                  <a:gd name="csX411" fmla="*/ 430813 w 650865"/>
                  <a:gd name="csY411" fmla="*/ 111537 h 960223"/>
                  <a:gd name="csX412" fmla="*/ 430813 w 650865"/>
                  <a:gd name="csY412" fmla="*/ 111537 h 960223"/>
                  <a:gd name="csX413" fmla="*/ 438154 w 650865"/>
                  <a:gd name="csY413" fmla="*/ 111122 h 960223"/>
                  <a:gd name="csX414" fmla="*/ 445007 w 650865"/>
                  <a:gd name="csY414" fmla="*/ 110428 h 960223"/>
                  <a:gd name="csX415" fmla="*/ 445075 w 650865"/>
                  <a:gd name="csY415" fmla="*/ 110428 h 960223"/>
                  <a:gd name="csX416" fmla="*/ 449715 w 650865"/>
                  <a:gd name="csY416" fmla="*/ 112434 h 960223"/>
                  <a:gd name="csX417" fmla="*/ 462109 w 650865"/>
                  <a:gd name="csY417" fmla="*/ 112918 h 960223"/>
                  <a:gd name="csX418" fmla="*/ 465640 w 650865"/>
                  <a:gd name="csY418" fmla="*/ 112918 h 960223"/>
                  <a:gd name="csX419" fmla="*/ 467508 w 650865"/>
                  <a:gd name="csY419" fmla="*/ 112157 h 960223"/>
                  <a:gd name="csX420" fmla="*/ 467508 w 650865"/>
                  <a:gd name="csY420" fmla="*/ 112019 h 960223"/>
                  <a:gd name="csX421" fmla="*/ 473048 w 650865"/>
                  <a:gd name="csY421" fmla="*/ 105653 h 960223"/>
                  <a:gd name="csX422" fmla="*/ 473394 w 650865"/>
                  <a:gd name="csY422" fmla="*/ 105237 h 960223"/>
                  <a:gd name="csX423" fmla="*/ 482119 w 650865"/>
                  <a:gd name="csY423" fmla="*/ 101777 h 960223"/>
                  <a:gd name="csX424" fmla="*/ 490982 w 650865"/>
                  <a:gd name="csY424" fmla="*/ 101432 h 960223"/>
                  <a:gd name="csX425" fmla="*/ 502269 w 650865"/>
                  <a:gd name="csY425" fmla="*/ 108490 h 960223"/>
                  <a:gd name="csX426" fmla="*/ 503654 w 650865"/>
                  <a:gd name="csY426" fmla="*/ 109874 h 960223"/>
                  <a:gd name="csX427" fmla="*/ 510578 w 650865"/>
                  <a:gd name="csY427" fmla="*/ 111051 h 960223"/>
                  <a:gd name="csX428" fmla="*/ 513763 w 650865"/>
                  <a:gd name="csY428" fmla="*/ 111190 h 960223"/>
                  <a:gd name="csX429" fmla="*/ 516118 w 650865"/>
                  <a:gd name="csY429" fmla="*/ 109945 h 960223"/>
                  <a:gd name="csX430" fmla="*/ 518057 w 650865"/>
                  <a:gd name="csY430" fmla="*/ 107661 h 960223"/>
                  <a:gd name="csX431" fmla="*/ 518055 w 650865"/>
                  <a:gd name="csY431" fmla="*/ 107661 h 960223"/>
                  <a:gd name="csX432" fmla="*/ 519510 w 650865"/>
                  <a:gd name="csY432" fmla="*/ 106346 h 960223"/>
                  <a:gd name="csX433" fmla="*/ 528787 w 650865"/>
                  <a:gd name="csY433" fmla="*/ 104753 h 960223"/>
                  <a:gd name="csX434" fmla="*/ 539865 w 650865"/>
                  <a:gd name="csY434" fmla="*/ 108075 h 960223"/>
                  <a:gd name="csX435" fmla="*/ 543672 w 650865"/>
                  <a:gd name="csY435" fmla="*/ 112019 h 960223"/>
                  <a:gd name="csX436" fmla="*/ 543675 w 650865"/>
                  <a:gd name="csY436" fmla="*/ 112021 h 960223"/>
                  <a:gd name="csX437" fmla="*/ 543882 w 650865"/>
                  <a:gd name="csY437" fmla="*/ 112299 h 960223"/>
                  <a:gd name="csX438" fmla="*/ 544643 w 650865"/>
                  <a:gd name="csY438" fmla="*/ 113060 h 960223"/>
                  <a:gd name="csX439" fmla="*/ 556831 w 650865"/>
                  <a:gd name="csY439" fmla="*/ 120880 h 960223"/>
                  <a:gd name="csX440" fmla="*/ 567079 w 650865"/>
                  <a:gd name="csY440" fmla="*/ 127523 h 960223"/>
                  <a:gd name="csX441" fmla="*/ 567217 w 650865"/>
                  <a:gd name="csY441" fmla="*/ 127523 h 960223"/>
                  <a:gd name="csX442" fmla="*/ 570057 w 650865"/>
                  <a:gd name="csY442" fmla="*/ 130222 h 960223"/>
                  <a:gd name="csX443" fmla="*/ 572551 w 650865"/>
                  <a:gd name="csY443" fmla="*/ 139632 h 960223"/>
                  <a:gd name="csX444" fmla="*/ 569711 w 650865"/>
                  <a:gd name="csY444" fmla="*/ 149113 h 960223"/>
                  <a:gd name="csX445" fmla="*/ 566594 w 650865"/>
                  <a:gd name="csY445" fmla="*/ 152641 h 960223"/>
                  <a:gd name="csX446" fmla="*/ 566524 w 650865"/>
                  <a:gd name="csY446" fmla="*/ 152641 h 960223"/>
                  <a:gd name="csX447" fmla="*/ 563894 w 650865"/>
                  <a:gd name="csY447" fmla="*/ 156379 h 960223"/>
                  <a:gd name="csX448" fmla="*/ 556069 w 650865"/>
                  <a:gd name="csY448" fmla="*/ 165376 h 960223"/>
                  <a:gd name="csX449" fmla="*/ 556001 w 650865"/>
                  <a:gd name="csY449" fmla="*/ 165373 h 960223"/>
                  <a:gd name="csX450" fmla="*/ 550599 w 650865"/>
                  <a:gd name="csY450" fmla="*/ 174093 h 960223"/>
                  <a:gd name="csX451" fmla="*/ 548383 w 650865"/>
                  <a:gd name="csY451" fmla="*/ 183158 h 960223"/>
                  <a:gd name="csX452" fmla="*/ 548383 w 650865"/>
                  <a:gd name="csY452" fmla="*/ 183158 h 960223"/>
                  <a:gd name="csX453" fmla="*/ 556760 w 650865"/>
                  <a:gd name="csY453" fmla="*/ 188763 h 960223"/>
                  <a:gd name="csX454" fmla="*/ 567215 w 650865"/>
                  <a:gd name="csY454" fmla="*/ 197412 h 960223"/>
                  <a:gd name="csX455" fmla="*/ 567215 w 650865"/>
                  <a:gd name="csY455" fmla="*/ 197551 h 960223"/>
                  <a:gd name="csX456" fmla="*/ 568322 w 650865"/>
                  <a:gd name="csY456" fmla="*/ 199279 h 960223"/>
                  <a:gd name="csX457" fmla="*/ 570190 w 650865"/>
                  <a:gd name="csY457" fmla="*/ 203501 h 960223"/>
                  <a:gd name="csX458" fmla="*/ 570195 w 650865"/>
                  <a:gd name="csY458" fmla="*/ 203503 h 960223"/>
                  <a:gd name="csX459" fmla="*/ 570889 w 650865"/>
                  <a:gd name="csY459" fmla="*/ 206409 h 960223"/>
                  <a:gd name="csX460" fmla="*/ 572344 w 650865"/>
                  <a:gd name="csY460" fmla="*/ 210424 h 960223"/>
                  <a:gd name="csX461" fmla="*/ 572760 w 650865"/>
                  <a:gd name="csY461" fmla="*/ 211185 h 960223"/>
                  <a:gd name="csX462" fmla="*/ 571237 w 650865"/>
                  <a:gd name="csY462" fmla="*/ 213329 h 960223"/>
                  <a:gd name="csX463" fmla="*/ 563896 w 650865"/>
                  <a:gd name="csY463" fmla="*/ 213536 h 960223"/>
                  <a:gd name="csX464" fmla="*/ 560434 w 650865"/>
                  <a:gd name="csY464" fmla="*/ 213397 h 960223"/>
                  <a:gd name="csX465" fmla="*/ 547969 w 650865"/>
                  <a:gd name="csY465" fmla="*/ 215335 h 960223"/>
                  <a:gd name="csX466" fmla="*/ 547899 w 650865"/>
                  <a:gd name="csY466" fmla="*/ 215335 h 960223"/>
                  <a:gd name="csX467" fmla="*/ 544159 w 650865"/>
                  <a:gd name="csY467" fmla="*/ 216790 h 960223"/>
                  <a:gd name="csX468" fmla="*/ 544159 w 650865"/>
                  <a:gd name="csY468" fmla="*/ 216790 h 960223"/>
                  <a:gd name="csX469" fmla="*/ 527748 w 650865"/>
                  <a:gd name="csY469" fmla="*/ 220943 h 960223"/>
                  <a:gd name="csX470" fmla="*/ 515632 w 650865"/>
                  <a:gd name="csY470" fmla="*/ 224196 h 960223"/>
                  <a:gd name="csX471" fmla="*/ 515632 w 650865"/>
                  <a:gd name="csY471" fmla="*/ 224194 h 960223"/>
                  <a:gd name="csX472" fmla="*/ 498391 w 650865"/>
                  <a:gd name="csY472" fmla="*/ 231459 h 960223"/>
                  <a:gd name="csX473" fmla="*/ 469934 w 650865"/>
                  <a:gd name="csY473" fmla="*/ 241840 h 960223"/>
                  <a:gd name="csX474" fmla="*/ 454978 w 650865"/>
                  <a:gd name="csY474" fmla="*/ 251250 h 960223"/>
                  <a:gd name="csX475" fmla="*/ 454907 w 650865"/>
                  <a:gd name="csY475" fmla="*/ 251250 h 960223"/>
                  <a:gd name="csX476" fmla="*/ 441681 w 650865"/>
                  <a:gd name="csY476" fmla="*/ 266543 h 960223"/>
                  <a:gd name="csX477" fmla="*/ 441684 w 650865"/>
                  <a:gd name="csY477" fmla="*/ 266543 h 960223"/>
                  <a:gd name="csX478" fmla="*/ 436630 w 650865"/>
                  <a:gd name="csY478" fmla="*/ 277614 h 960223"/>
                  <a:gd name="csX479" fmla="*/ 430467 w 650865"/>
                  <a:gd name="csY479" fmla="*/ 288201 h 960223"/>
                  <a:gd name="csX480" fmla="*/ 424237 w 650865"/>
                  <a:gd name="csY480" fmla="*/ 319134 h 960223"/>
                  <a:gd name="csX481" fmla="*/ 422643 w 650865"/>
                  <a:gd name="csY481" fmla="*/ 331591 h 960223"/>
                  <a:gd name="csX482" fmla="*/ 415234 w 650865"/>
                  <a:gd name="csY482" fmla="*/ 334706 h 960223"/>
                  <a:gd name="csX483" fmla="*/ 407894 w 650865"/>
                  <a:gd name="csY483" fmla="*/ 335537 h 960223"/>
                  <a:gd name="csX484" fmla="*/ 407548 w 650865"/>
                  <a:gd name="csY484" fmla="*/ 335537 h 960223"/>
                  <a:gd name="csX485" fmla="*/ 400969 w 650865"/>
                  <a:gd name="csY485" fmla="*/ 342112 h 960223"/>
                  <a:gd name="csX486" fmla="*/ 400969 w 650865"/>
                  <a:gd name="csY486" fmla="*/ 342110 h 960223"/>
                  <a:gd name="csX487" fmla="*/ 398614 w 650865"/>
                  <a:gd name="csY487" fmla="*/ 353113 h 960223"/>
                  <a:gd name="csX488" fmla="*/ 398614 w 650865"/>
                  <a:gd name="csY488" fmla="*/ 354081 h 960223"/>
                  <a:gd name="csX489" fmla="*/ 395774 w 650865"/>
                  <a:gd name="csY489" fmla="*/ 363491 h 960223"/>
                  <a:gd name="csX490" fmla="*/ 390650 w 650865"/>
                  <a:gd name="csY490" fmla="*/ 370550 h 960223"/>
                  <a:gd name="csX491" fmla="*/ 390514 w 650865"/>
                  <a:gd name="csY491" fmla="*/ 370550 h 960223"/>
                  <a:gd name="csX492" fmla="*/ 388159 w 650865"/>
                  <a:gd name="csY492" fmla="*/ 381553 h 960223"/>
                  <a:gd name="csX493" fmla="*/ 389821 w 650865"/>
                  <a:gd name="csY493" fmla="*/ 392833 h 960223"/>
                  <a:gd name="csX494" fmla="*/ 389823 w 650865"/>
                  <a:gd name="csY494" fmla="*/ 392833 h 960223"/>
                  <a:gd name="csX495" fmla="*/ 406648 w 650865"/>
                  <a:gd name="csY495" fmla="*/ 425220 h 960223"/>
                  <a:gd name="csX496" fmla="*/ 407964 w 650865"/>
                  <a:gd name="csY496" fmla="*/ 428610 h 960223"/>
                  <a:gd name="csX497" fmla="*/ 414405 w 650865"/>
                  <a:gd name="csY497" fmla="*/ 439958 h 960223"/>
                  <a:gd name="csX498" fmla="*/ 424169 w 650865"/>
                  <a:gd name="csY498" fmla="*/ 448884 h 960223"/>
                  <a:gd name="csX499" fmla="*/ 432545 w 650865"/>
                  <a:gd name="csY499" fmla="*/ 470890 h 960223"/>
                  <a:gd name="csX500" fmla="*/ 431161 w 650865"/>
                  <a:gd name="csY500" fmla="*/ 476566 h 960223"/>
                  <a:gd name="csX501" fmla="*/ 430954 w 650865"/>
                  <a:gd name="csY501" fmla="*/ 481341 h 960223"/>
                  <a:gd name="csX502" fmla="*/ 430886 w 650865"/>
                  <a:gd name="csY502" fmla="*/ 483695 h 960223"/>
                  <a:gd name="csX503" fmla="*/ 431302 w 650865"/>
                  <a:gd name="csY503" fmla="*/ 483834 h 960223"/>
                  <a:gd name="csX504" fmla="*/ 434626 w 650865"/>
                  <a:gd name="csY504" fmla="*/ 485495 h 960223"/>
                  <a:gd name="csX505" fmla="*/ 434759 w 650865"/>
                  <a:gd name="csY505" fmla="*/ 485490 h 960223"/>
                  <a:gd name="csX506" fmla="*/ 451654 w 650865"/>
                  <a:gd name="csY506" fmla="*/ 489295 h 960223"/>
                  <a:gd name="csX507" fmla="*/ 462041 w 650865"/>
                  <a:gd name="csY507" fmla="*/ 491372 h 960223"/>
                  <a:gd name="csX508" fmla="*/ 472635 w 650865"/>
                  <a:gd name="csY508" fmla="*/ 503690 h 960223"/>
                  <a:gd name="csX509" fmla="*/ 491192 w 650865"/>
                  <a:gd name="csY509" fmla="*/ 515938 h 960223"/>
                  <a:gd name="csX510" fmla="*/ 503308 w 650865"/>
                  <a:gd name="csY510" fmla="*/ 514555 h 960223"/>
                  <a:gd name="csX511" fmla="*/ 508225 w 650865"/>
                  <a:gd name="csY511" fmla="*/ 513587 h 960223"/>
                  <a:gd name="csX512" fmla="*/ 508223 w 650865"/>
                  <a:gd name="csY512" fmla="*/ 513587 h 960223"/>
                  <a:gd name="csX513" fmla="*/ 521449 w 650865"/>
                  <a:gd name="csY513" fmla="*/ 506666 h 960223"/>
                  <a:gd name="csX514" fmla="*/ 525880 w 650865"/>
                  <a:gd name="csY514" fmla="*/ 503829 h 960223"/>
                  <a:gd name="csX515" fmla="*/ 526018 w 650865"/>
                  <a:gd name="csY515" fmla="*/ 503829 h 960223"/>
                  <a:gd name="csX516" fmla="*/ 538758 w 650865"/>
                  <a:gd name="csY516" fmla="*/ 492203 h 960223"/>
                  <a:gd name="csX517" fmla="*/ 554682 w 650865"/>
                  <a:gd name="csY517" fmla="*/ 486876 h 960223"/>
                  <a:gd name="csX518" fmla="*/ 557521 w 650865"/>
                  <a:gd name="csY518" fmla="*/ 525351 h 960223"/>
                  <a:gd name="csX519" fmla="*/ 557176 w 650865"/>
                  <a:gd name="csY519" fmla="*/ 531788 h 960223"/>
                  <a:gd name="csX520" fmla="*/ 557176 w 650865"/>
                  <a:gd name="csY520" fmla="*/ 533932 h 960223"/>
                  <a:gd name="csX521" fmla="*/ 556899 w 650865"/>
                  <a:gd name="csY521" fmla="*/ 551994 h 960223"/>
                  <a:gd name="csX522" fmla="*/ 561539 w 650865"/>
                  <a:gd name="csY522" fmla="*/ 575591 h 960223"/>
                  <a:gd name="csX523" fmla="*/ 561539 w 650865"/>
                  <a:gd name="csY523" fmla="*/ 575588 h 960223"/>
                  <a:gd name="csX524" fmla="*/ 580996 w 650865"/>
                  <a:gd name="csY524" fmla="*/ 571022 h 960223"/>
                  <a:gd name="csX525" fmla="*/ 595051 w 650865"/>
                  <a:gd name="csY525" fmla="*/ 567007 h 960223"/>
                  <a:gd name="csX526" fmla="*/ 596368 w 650865"/>
                  <a:gd name="csY526" fmla="*/ 567007 h 960223"/>
                  <a:gd name="csX527" fmla="*/ 598236 w 650865"/>
                  <a:gd name="csY527" fmla="*/ 567491 h 960223"/>
                  <a:gd name="csX528" fmla="*/ 598236 w 650865"/>
                  <a:gd name="csY528" fmla="*/ 567493 h 960223"/>
                  <a:gd name="csX529" fmla="*/ 600798 w 650865"/>
                  <a:gd name="csY529" fmla="*/ 567909 h 960223"/>
                  <a:gd name="csX530" fmla="*/ 602460 w 650865"/>
                  <a:gd name="csY530" fmla="*/ 569708 h 960223"/>
                  <a:gd name="csX531" fmla="*/ 609039 w 650865"/>
                  <a:gd name="csY531" fmla="*/ 592960 h 960223"/>
                  <a:gd name="csX532" fmla="*/ 628358 w 650865"/>
                  <a:gd name="csY532" fmla="*/ 617733 h 960223"/>
                  <a:gd name="csX533" fmla="*/ 628496 w 650865"/>
                  <a:gd name="csY533" fmla="*/ 617871 h 960223"/>
                  <a:gd name="csX534" fmla="*/ 641929 w 650865"/>
                  <a:gd name="csY534" fmla="*/ 638562 h 960223"/>
                  <a:gd name="csX535" fmla="*/ 641097 w 650865"/>
                  <a:gd name="csY535" fmla="*/ 662020 h 960223"/>
                  <a:gd name="csX536" fmla="*/ 641097 w 650865"/>
                  <a:gd name="csY536" fmla="*/ 662158 h 960223"/>
                  <a:gd name="csX537" fmla="*/ 637428 w 650865"/>
                  <a:gd name="csY537" fmla="*/ 679112 h 960223"/>
                  <a:gd name="csX538" fmla="*/ 638883 w 650865"/>
                  <a:gd name="csY538" fmla="*/ 706584 h 960223"/>
                  <a:gd name="csX539" fmla="*/ 638951 w 650865"/>
                  <a:gd name="csY539" fmla="*/ 707138 h 960223"/>
                  <a:gd name="csX540" fmla="*/ 638744 w 650865"/>
                  <a:gd name="csY540" fmla="*/ 715787 h 960223"/>
                  <a:gd name="csX541" fmla="*/ 639990 w 650865"/>
                  <a:gd name="csY541" fmla="*/ 729419 h 960223"/>
                  <a:gd name="csX542" fmla="*/ 631542 w 650865"/>
                  <a:gd name="csY542" fmla="*/ 766788 h 960223"/>
                  <a:gd name="csX543" fmla="*/ 626212 w 650865"/>
                  <a:gd name="csY543" fmla="*/ 780281 h 960223"/>
                  <a:gd name="csX544" fmla="*/ 631197 w 650865"/>
                  <a:gd name="csY544" fmla="*/ 786370 h 960223"/>
                  <a:gd name="csX545" fmla="*/ 635559 w 650865"/>
                  <a:gd name="csY545" fmla="*/ 804084 h 960223"/>
                  <a:gd name="csX546" fmla="*/ 632443 w 650865"/>
                  <a:gd name="csY546" fmla="*/ 825258 h 960223"/>
                  <a:gd name="csX547" fmla="*/ 638535 w 650865"/>
                  <a:gd name="csY547" fmla="*/ 830102 h 960223"/>
                  <a:gd name="csX548" fmla="*/ 650861 w 650865"/>
                  <a:gd name="csY548" fmla="*/ 846987 h 960223"/>
                  <a:gd name="csX549" fmla="*/ 645253 w 650865"/>
                  <a:gd name="csY549" fmla="*/ 865740 h 960223"/>
                  <a:gd name="csX550" fmla="*/ 638951 w 650865"/>
                  <a:gd name="csY550" fmla="*/ 882070 h 960223"/>
                  <a:gd name="csX551" fmla="*/ 638328 w 650865"/>
                  <a:gd name="csY551" fmla="*/ 883109 h 960223"/>
                  <a:gd name="csX552" fmla="*/ 630849 w 650865"/>
                  <a:gd name="csY552" fmla="*/ 897156 h 960223"/>
                  <a:gd name="csX553" fmla="*/ 623163 w 650865"/>
                  <a:gd name="csY553" fmla="*/ 912103 h 960223"/>
                  <a:gd name="csX554" fmla="*/ 620046 w 650865"/>
                  <a:gd name="csY554" fmla="*/ 920062 h 960223"/>
                  <a:gd name="csX555" fmla="*/ 622192 w 650865"/>
                  <a:gd name="csY555" fmla="*/ 931133 h 960223"/>
                  <a:gd name="csX556" fmla="*/ 622192 w 650865"/>
                  <a:gd name="csY556" fmla="*/ 931549 h 960223"/>
                  <a:gd name="csX557" fmla="*/ 620253 w 650865"/>
                  <a:gd name="csY557" fmla="*/ 933416 h 960223"/>
                  <a:gd name="csX558" fmla="*/ 614435 w 650865"/>
                  <a:gd name="csY558" fmla="*/ 935145 h 960223"/>
                  <a:gd name="csX559" fmla="*/ 612773 w 650865"/>
                  <a:gd name="csY559" fmla="*/ 943104 h 960223"/>
                  <a:gd name="csX560" fmla="*/ 612773 w 650865"/>
                  <a:gd name="csY560" fmla="*/ 947048 h 960223"/>
                  <a:gd name="csX561" fmla="*/ 612357 w 650865"/>
                  <a:gd name="csY561" fmla="*/ 951201 h 960223"/>
                  <a:gd name="csX562" fmla="*/ 607027 w 650865"/>
                  <a:gd name="csY562" fmla="*/ 954455 h 960223"/>
                  <a:gd name="csX563" fmla="*/ 606823 w 650865"/>
                  <a:gd name="csY563" fmla="*/ 954457 h 960223"/>
                  <a:gd name="csX564" fmla="*/ 593596 w 650865"/>
                  <a:gd name="csY564" fmla="*/ 956118 h 960223"/>
                  <a:gd name="csX565" fmla="*/ 587088 w 650865"/>
                  <a:gd name="csY565" fmla="*/ 955911 h 960223"/>
                  <a:gd name="csX566" fmla="*/ 587088 w 650865"/>
                  <a:gd name="csY566" fmla="*/ 955909 h 960223"/>
                  <a:gd name="csX567" fmla="*/ 580580 w 650865"/>
                  <a:gd name="csY567" fmla="*/ 957154 h 960223"/>
                  <a:gd name="csX568" fmla="*/ 578918 w 650865"/>
                  <a:gd name="csY568" fmla="*/ 958746 h 960223"/>
                  <a:gd name="csX569" fmla="*/ 578779 w 650865"/>
                  <a:gd name="csY569" fmla="*/ 959162 h 960223"/>
                  <a:gd name="csX570" fmla="*/ 576149 w 650865"/>
                  <a:gd name="csY570" fmla="*/ 960062 h 960223"/>
                  <a:gd name="csX571" fmla="*/ 572271 w 650865"/>
                  <a:gd name="csY571" fmla="*/ 958540 h 960223"/>
                  <a:gd name="csX572" fmla="*/ 568392 w 650865"/>
                  <a:gd name="csY572" fmla="*/ 957295 h 960223"/>
                  <a:gd name="csX573" fmla="*/ 568395 w 650865"/>
                  <a:gd name="csY573" fmla="*/ 957292 h 960223"/>
                  <a:gd name="csX574" fmla="*/ 474090 w 650865"/>
                  <a:gd name="csY574" fmla="*/ 898265 h 960223"/>
                  <a:gd name="csX575" fmla="*/ 342877 w 650865"/>
                  <a:gd name="csY575" fmla="*/ 810243 h 960223"/>
                  <a:gd name="csX576" fmla="*/ 342877 w 650865"/>
                  <a:gd name="csY576" fmla="*/ 810243 h 960223"/>
                  <a:gd name="csX577" fmla="*/ 335814 w 650865"/>
                  <a:gd name="csY577" fmla="*/ 805677 h 960223"/>
                  <a:gd name="csX578" fmla="*/ 325011 w 650865"/>
                  <a:gd name="csY578" fmla="*/ 798550 h 960223"/>
                  <a:gd name="csX579" fmla="*/ 324876 w 650865"/>
                  <a:gd name="csY579" fmla="*/ 798550 h 960223"/>
                  <a:gd name="csX580" fmla="*/ 310197 w 650865"/>
                  <a:gd name="csY580" fmla="*/ 785057 h 960223"/>
                  <a:gd name="csX581" fmla="*/ 302443 w 650865"/>
                  <a:gd name="csY581" fmla="*/ 775853 h 960223"/>
                  <a:gd name="csX582" fmla="*/ 302443 w 650865"/>
                  <a:gd name="csY582" fmla="*/ 775714 h 960223"/>
                  <a:gd name="csX583" fmla="*/ 301265 w 650865"/>
                  <a:gd name="csY583" fmla="*/ 775646 h 960223"/>
                  <a:gd name="csX584" fmla="*/ 301124 w 650865"/>
                  <a:gd name="csY584" fmla="*/ 775644 h 960223"/>
                  <a:gd name="csX585" fmla="*/ 299462 w 650865"/>
                  <a:gd name="csY585" fmla="*/ 774812 h 960223"/>
                  <a:gd name="csX586" fmla="*/ 286791 w 650865"/>
                  <a:gd name="csY586" fmla="*/ 759797 h 960223"/>
                  <a:gd name="csX587" fmla="*/ 278414 w 650865"/>
                  <a:gd name="csY587" fmla="*/ 750039 h 960223"/>
                  <a:gd name="csX588" fmla="*/ 278414 w 650865"/>
                  <a:gd name="csY588" fmla="*/ 750041 h 960223"/>
                  <a:gd name="csX589" fmla="*/ 275158 w 650865"/>
                  <a:gd name="csY589" fmla="*/ 747549 h 960223"/>
                  <a:gd name="csX590" fmla="*/ 265881 w 650865"/>
                  <a:gd name="csY590" fmla="*/ 729764 h 960223"/>
                  <a:gd name="csX591" fmla="*/ 265881 w 650865"/>
                  <a:gd name="csY591" fmla="*/ 729626 h 960223"/>
                  <a:gd name="csX592" fmla="*/ 268511 w 650865"/>
                  <a:gd name="csY592" fmla="*/ 723260 h 960223"/>
                  <a:gd name="csX593" fmla="*/ 270935 w 650865"/>
                  <a:gd name="csY593" fmla="*/ 711012 h 960223"/>
                  <a:gd name="csX594" fmla="*/ 256394 w 650865"/>
                  <a:gd name="csY594" fmla="*/ 683816 h 960223"/>
                  <a:gd name="csX595" fmla="*/ 246146 w 650865"/>
                  <a:gd name="csY595" fmla="*/ 667902 h 960223"/>
                  <a:gd name="csX596" fmla="*/ 246149 w 650865"/>
                  <a:gd name="csY596" fmla="*/ 667902 h 960223"/>
                  <a:gd name="csX597" fmla="*/ 227524 w 650865"/>
                  <a:gd name="csY597" fmla="*/ 638562 h 960223"/>
                  <a:gd name="csX598" fmla="*/ 217485 w 650865"/>
                  <a:gd name="csY598" fmla="*/ 623683 h 960223"/>
                  <a:gd name="csX599" fmla="*/ 217417 w 650865"/>
                  <a:gd name="csY599" fmla="*/ 623267 h 960223"/>
                  <a:gd name="csX600" fmla="*/ 203084 w 650865"/>
                  <a:gd name="csY600" fmla="*/ 598562 h 960223"/>
                  <a:gd name="csX601" fmla="*/ 192629 w 650865"/>
                  <a:gd name="csY601" fmla="*/ 582992 h 960223"/>
                  <a:gd name="csX602" fmla="*/ 192624 w 650865"/>
                  <a:gd name="csY602" fmla="*/ 582992 h 960223"/>
                  <a:gd name="csX603" fmla="*/ 192001 w 650865"/>
                  <a:gd name="csY603" fmla="*/ 579948 h 960223"/>
                  <a:gd name="csX604" fmla="*/ 190617 w 650865"/>
                  <a:gd name="csY604" fmla="*/ 569845 h 960223"/>
                  <a:gd name="csX605" fmla="*/ 166729 w 650865"/>
                  <a:gd name="csY605" fmla="*/ 516422 h 960223"/>
                  <a:gd name="csX606" fmla="*/ 133216 w 650865"/>
                  <a:gd name="csY606" fmla="*/ 437881 h 960223"/>
                  <a:gd name="csX607" fmla="*/ 126501 w 650865"/>
                  <a:gd name="csY607" fmla="*/ 423279 h 960223"/>
                  <a:gd name="csX608" fmla="*/ 114037 w 650865"/>
                  <a:gd name="csY608" fmla="*/ 408264 h 960223"/>
                  <a:gd name="csX609" fmla="*/ 97557 w 650865"/>
                  <a:gd name="csY609" fmla="*/ 392763 h 960223"/>
                  <a:gd name="csX610" fmla="*/ 91256 w 650865"/>
                  <a:gd name="csY610" fmla="*/ 381414 h 960223"/>
                  <a:gd name="csX611" fmla="*/ 36417 w 650865"/>
                  <a:gd name="csY611" fmla="*/ 313667 h 960223"/>
                  <a:gd name="csX612" fmla="*/ 25201 w 650865"/>
                  <a:gd name="csY612" fmla="*/ 305363 h 960223"/>
                  <a:gd name="csX613" fmla="*/ 24094 w 650865"/>
                  <a:gd name="csY613" fmla="*/ 304464 h 960223"/>
                  <a:gd name="csX614" fmla="*/ 19870 w 650865"/>
                  <a:gd name="csY614" fmla="*/ 274985 h 960223"/>
                  <a:gd name="csX615" fmla="*/ 19870 w 650865"/>
                  <a:gd name="csY615" fmla="*/ 274985 h 960223"/>
                  <a:gd name="csX616" fmla="*/ 20354 w 650865"/>
                  <a:gd name="csY616" fmla="*/ 268965 h 960223"/>
                  <a:gd name="csX617" fmla="*/ 18208 w 650865"/>
                  <a:gd name="csY617" fmla="*/ 264398 h 960223"/>
                  <a:gd name="csX618" fmla="*/ 9831 w 650865"/>
                  <a:gd name="csY618" fmla="*/ 257200 h 960223"/>
                  <a:gd name="csX619" fmla="*/ 5885 w 650865"/>
                  <a:gd name="csY619" fmla="*/ 253395 h 960223"/>
                  <a:gd name="csX620" fmla="*/ 5540 w 650865"/>
                  <a:gd name="csY620" fmla="*/ 252911 h 960223"/>
                  <a:gd name="csX621" fmla="*/ 5537 w 650865"/>
                  <a:gd name="csY621" fmla="*/ 252911 h 960223"/>
                  <a:gd name="csX622" fmla="*/ 552 w 650865"/>
                  <a:gd name="csY622" fmla="*/ 225439 h 960223"/>
                  <a:gd name="csX623" fmla="*/ 1313 w 650865"/>
                  <a:gd name="csY623" fmla="*/ 206064 h 960223"/>
                  <a:gd name="csX624" fmla="*/ 1313 w 650865"/>
                  <a:gd name="csY624" fmla="*/ 205857 h 960223"/>
                  <a:gd name="csX625" fmla="*/ 17237 w 650865"/>
                  <a:gd name="csY625" fmla="*/ 184199 h 960223"/>
                  <a:gd name="csX626" fmla="*/ 27970 w 650865"/>
                  <a:gd name="csY626" fmla="*/ 171119 h 960223"/>
                  <a:gd name="csX627" fmla="*/ 38079 w 650865"/>
                  <a:gd name="csY627" fmla="*/ 164753 h 960223"/>
                  <a:gd name="csX628" fmla="*/ 38079 w 650865"/>
                  <a:gd name="csY628" fmla="*/ 164751 h 960223"/>
                  <a:gd name="csX629" fmla="*/ 38288 w 650865"/>
                  <a:gd name="csY629" fmla="*/ 164957 h 960223"/>
                  <a:gd name="csX630" fmla="*/ 541668 w 650865"/>
                  <a:gd name="csY630" fmla="*/ 114788 h 960223"/>
                  <a:gd name="csX631" fmla="*/ 541668 w 650865"/>
                  <a:gd name="csY631" fmla="*/ 114511 h 960223"/>
                  <a:gd name="csX632" fmla="*/ 541668 w 650865"/>
                  <a:gd name="csY632" fmla="*/ 114788 h 960223"/>
                  <a:gd name="csX633" fmla="*/ 541668 w 650865"/>
                  <a:gd name="csY633" fmla="*/ 114788 h 9602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  <a:cxn ang="0">
                    <a:pos x="csX577" y="csY577"/>
                  </a:cxn>
                  <a:cxn ang="0">
                    <a:pos x="csX578" y="csY578"/>
                  </a:cxn>
                  <a:cxn ang="0">
                    <a:pos x="csX579" y="csY579"/>
                  </a:cxn>
                  <a:cxn ang="0">
                    <a:pos x="csX580" y="csY580"/>
                  </a:cxn>
                  <a:cxn ang="0">
                    <a:pos x="csX581" y="csY581"/>
                  </a:cxn>
                  <a:cxn ang="0">
                    <a:pos x="csX582" y="csY582"/>
                  </a:cxn>
                  <a:cxn ang="0">
                    <a:pos x="csX583" y="csY583"/>
                  </a:cxn>
                  <a:cxn ang="0">
                    <a:pos x="csX584" y="csY584"/>
                  </a:cxn>
                  <a:cxn ang="0">
                    <a:pos x="csX585" y="csY585"/>
                  </a:cxn>
                  <a:cxn ang="0">
                    <a:pos x="csX586" y="csY586"/>
                  </a:cxn>
                  <a:cxn ang="0">
                    <a:pos x="csX587" y="csY587"/>
                  </a:cxn>
                  <a:cxn ang="0">
                    <a:pos x="csX588" y="csY588"/>
                  </a:cxn>
                  <a:cxn ang="0">
                    <a:pos x="csX589" y="csY589"/>
                  </a:cxn>
                  <a:cxn ang="0">
                    <a:pos x="csX590" y="csY590"/>
                  </a:cxn>
                  <a:cxn ang="0">
                    <a:pos x="csX591" y="csY591"/>
                  </a:cxn>
                  <a:cxn ang="0">
                    <a:pos x="csX592" y="csY592"/>
                  </a:cxn>
                  <a:cxn ang="0">
                    <a:pos x="csX593" y="csY593"/>
                  </a:cxn>
                  <a:cxn ang="0">
                    <a:pos x="csX594" y="csY594"/>
                  </a:cxn>
                  <a:cxn ang="0">
                    <a:pos x="csX595" y="csY595"/>
                  </a:cxn>
                  <a:cxn ang="0">
                    <a:pos x="csX596" y="csY596"/>
                  </a:cxn>
                  <a:cxn ang="0">
                    <a:pos x="csX597" y="csY597"/>
                  </a:cxn>
                  <a:cxn ang="0">
                    <a:pos x="csX598" y="csY598"/>
                  </a:cxn>
                  <a:cxn ang="0">
                    <a:pos x="csX599" y="csY599"/>
                  </a:cxn>
                  <a:cxn ang="0">
                    <a:pos x="csX600" y="csY600"/>
                  </a:cxn>
                  <a:cxn ang="0">
                    <a:pos x="csX601" y="csY601"/>
                  </a:cxn>
                  <a:cxn ang="0">
                    <a:pos x="csX602" y="csY602"/>
                  </a:cxn>
                  <a:cxn ang="0">
                    <a:pos x="csX603" y="csY603"/>
                  </a:cxn>
                  <a:cxn ang="0">
                    <a:pos x="csX604" y="csY604"/>
                  </a:cxn>
                  <a:cxn ang="0">
                    <a:pos x="csX605" y="csY605"/>
                  </a:cxn>
                  <a:cxn ang="0">
                    <a:pos x="csX606" y="csY606"/>
                  </a:cxn>
                  <a:cxn ang="0">
                    <a:pos x="csX607" y="csY607"/>
                  </a:cxn>
                  <a:cxn ang="0">
                    <a:pos x="csX608" y="csY608"/>
                  </a:cxn>
                  <a:cxn ang="0">
                    <a:pos x="csX609" y="csY609"/>
                  </a:cxn>
                  <a:cxn ang="0">
                    <a:pos x="csX610" y="csY610"/>
                  </a:cxn>
                  <a:cxn ang="0">
                    <a:pos x="csX611" y="csY611"/>
                  </a:cxn>
                  <a:cxn ang="0">
                    <a:pos x="csX612" y="csY612"/>
                  </a:cxn>
                  <a:cxn ang="0">
                    <a:pos x="csX613" y="csY613"/>
                  </a:cxn>
                  <a:cxn ang="0">
                    <a:pos x="csX614" y="csY614"/>
                  </a:cxn>
                  <a:cxn ang="0">
                    <a:pos x="csX615" y="csY615"/>
                  </a:cxn>
                  <a:cxn ang="0">
                    <a:pos x="csX616" y="csY616"/>
                  </a:cxn>
                  <a:cxn ang="0">
                    <a:pos x="csX617" y="csY617"/>
                  </a:cxn>
                  <a:cxn ang="0">
                    <a:pos x="csX618" y="csY618"/>
                  </a:cxn>
                  <a:cxn ang="0">
                    <a:pos x="csX619" y="csY619"/>
                  </a:cxn>
                  <a:cxn ang="0">
                    <a:pos x="csX620" y="csY620"/>
                  </a:cxn>
                  <a:cxn ang="0">
                    <a:pos x="csX621" y="csY621"/>
                  </a:cxn>
                  <a:cxn ang="0">
                    <a:pos x="csX622" y="csY622"/>
                  </a:cxn>
                  <a:cxn ang="0">
                    <a:pos x="csX623" y="csY623"/>
                  </a:cxn>
                  <a:cxn ang="0">
                    <a:pos x="csX624" y="csY624"/>
                  </a:cxn>
                  <a:cxn ang="0">
                    <a:pos x="csX625" y="csY625"/>
                  </a:cxn>
                  <a:cxn ang="0">
                    <a:pos x="csX626" y="csY626"/>
                  </a:cxn>
                  <a:cxn ang="0">
                    <a:pos x="csX627" y="csY627"/>
                  </a:cxn>
                  <a:cxn ang="0">
                    <a:pos x="csX628" y="csY628"/>
                  </a:cxn>
                  <a:cxn ang="0">
                    <a:pos x="csX629" y="csY629"/>
                  </a:cxn>
                  <a:cxn ang="0">
                    <a:pos x="csX630" y="csY630"/>
                  </a:cxn>
                  <a:cxn ang="0">
                    <a:pos x="csX631" y="csY631"/>
                  </a:cxn>
                  <a:cxn ang="0">
                    <a:pos x="csX632" y="csY632"/>
                  </a:cxn>
                  <a:cxn ang="0">
                    <a:pos x="csX633" y="csY633"/>
                  </a:cxn>
                </a:cxnLst>
                <a:rect l="l" t="t" r="r" b="b"/>
                <a:pathLst>
                  <a:path w="650865" h="960223">
                    <a:moveTo>
                      <a:pt x="46665" y="165996"/>
                    </a:moveTo>
                    <a:cubicBezTo>
                      <a:pt x="44449" y="166550"/>
                      <a:pt x="42235" y="167240"/>
                      <a:pt x="40018" y="168211"/>
                    </a:cubicBezTo>
                    <a:cubicBezTo>
                      <a:pt x="37040" y="169526"/>
                      <a:pt x="33994" y="171394"/>
                      <a:pt x="30809" y="174025"/>
                    </a:cubicBezTo>
                    <a:lnTo>
                      <a:pt x="30809" y="174025"/>
                    </a:lnTo>
                    <a:cubicBezTo>
                      <a:pt x="29631" y="174993"/>
                      <a:pt x="25478" y="180252"/>
                      <a:pt x="20770" y="186482"/>
                    </a:cubicBezTo>
                    <a:cubicBezTo>
                      <a:pt x="14191" y="195131"/>
                      <a:pt x="6644" y="205444"/>
                      <a:pt x="5121" y="207866"/>
                    </a:cubicBezTo>
                    <a:lnTo>
                      <a:pt x="5121" y="207863"/>
                    </a:lnTo>
                    <a:cubicBezTo>
                      <a:pt x="3943" y="210078"/>
                      <a:pt x="4082" y="217274"/>
                      <a:pt x="4844" y="225303"/>
                    </a:cubicBezTo>
                    <a:cubicBezTo>
                      <a:pt x="5882" y="236444"/>
                      <a:pt x="8099" y="248760"/>
                      <a:pt x="9483" y="251530"/>
                    </a:cubicBezTo>
                    <a:lnTo>
                      <a:pt x="9483" y="251528"/>
                    </a:lnTo>
                    <a:cubicBezTo>
                      <a:pt x="9483" y="251528"/>
                      <a:pt x="11007" y="253050"/>
                      <a:pt x="12946" y="254711"/>
                    </a:cubicBezTo>
                    <a:cubicBezTo>
                      <a:pt x="16131" y="257548"/>
                      <a:pt x="20216" y="261008"/>
                      <a:pt x="21116" y="261699"/>
                    </a:cubicBezTo>
                    <a:lnTo>
                      <a:pt x="21116" y="261699"/>
                    </a:lnTo>
                    <a:cubicBezTo>
                      <a:pt x="23123" y="263360"/>
                      <a:pt x="24162" y="265920"/>
                      <a:pt x="24507" y="268549"/>
                    </a:cubicBezTo>
                    <a:cubicBezTo>
                      <a:pt x="25062" y="272077"/>
                      <a:pt x="24301" y="275814"/>
                      <a:pt x="23330" y="277130"/>
                    </a:cubicBezTo>
                    <a:cubicBezTo>
                      <a:pt x="13014" y="290971"/>
                      <a:pt x="14327" y="292009"/>
                      <a:pt x="26860" y="301835"/>
                    </a:cubicBezTo>
                    <a:cubicBezTo>
                      <a:pt x="27205" y="302112"/>
                      <a:pt x="27622" y="302389"/>
                      <a:pt x="27967" y="302735"/>
                    </a:cubicBezTo>
                    <a:cubicBezTo>
                      <a:pt x="31013" y="305089"/>
                      <a:pt x="34891" y="307856"/>
                      <a:pt x="39115" y="310900"/>
                    </a:cubicBezTo>
                    <a:cubicBezTo>
                      <a:pt x="63142" y="328269"/>
                      <a:pt x="98594" y="353942"/>
                      <a:pt x="95409" y="381830"/>
                    </a:cubicBezTo>
                    <a:cubicBezTo>
                      <a:pt x="95202" y="383423"/>
                      <a:pt x="97626" y="386813"/>
                      <a:pt x="100878" y="390550"/>
                    </a:cubicBezTo>
                    <a:cubicBezTo>
                      <a:pt x="106280" y="396777"/>
                      <a:pt x="113895" y="403491"/>
                      <a:pt x="116667" y="405429"/>
                    </a:cubicBezTo>
                    <a:cubicBezTo>
                      <a:pt x="120268" y="407989"/>
                      <a:pt x="125737" y="414633"/>
                      <a:pt x="130100" y="421483"/>
                    </a:cubicBezTo>
                    <a:cubicBezTo>
                      <a:pt x="134046" y="427642"/>
                      <a:pt x="137231" y="434008"/>
                      <a:pt x="137370" y="437813"/>
                    </a:cubicBezTo>
                    <a:cubicBezTo>
                      <a:pt x="137992" y="451515"/>
                      <a:pt x="155165" y="485076"/>
                      <a:pt x="170537" y="514970"/>
                    </a:cubicBezTo>
                    <a:cubicBezTo>
                      <a:pt x="183415" y="540021"/>
                      <a:pt x="194980" y="562650"/>
                      <a:pt x="194841" y="569983"/>
                    </a:cubicBezTo>
                    <a:cubicBezTo>
                      <a:pt x="194773" y="573789"/>
                      <a:pt x="195534" y="576833"/>
                      <a:pt x="196086" y="579187"/>
                    </a:cubicBezTo>
                    <a:cubicBezTo>
                      <a:pt x="196432" y="580570"/>
                      <a:pt x="196709" y="581747"/>
                      <a:pt x="196780" y="582786"/>
                    </a:cubicBezTo>
                    <a:lnTo>
                      <a:pt x="196780" y="582786"/>
                    </a:lnTo>
                    <a:cubicBezTo>
                      <a:pt x="197125" y="588252"/>
                      <a:pt x="201281" y="591851"/>
                      <a:pt x="205989" y="596004"/>
                    </a:cubicBezTo>
                    <a:cubicBezTo>
                      <a:pt x="212775" y="601954"/>
                      <a:pt x="220668" y="608806"/>
                      <a:pt x="221568" y="623131"/>
                    </a:cubicBezTo>
                    <a:lnTo>
                      <a:pt x="221568" y="623128"/>
                    </a:lnTo>
                    <a:cubicBezTo>
                      <a:pt x="221636" y="624096"/>
                      <a:pt x="225860" y="629704"/>
                      <a:pt x="230984" y="636622"/>
                    </a:cubicBezTo>
                    <a:cubicBezTo>
                      <a:pt x="239431" y="647970"/>
                      <a:pt x="250232" y="662501"/>
                      <a:pt x="250302" y="667970"/>
                    </a:cubicBezTo>
                    <a:cubicBezTo>
                      <a:pt x="250441" y="672536"/>
                      <a:pt x="254665" y="676689"/>
                      <a:pt x="259511" y="681533"/>
                    </a:cubicBezTo>
                    <a:cubicBezTo>
                      <a:pt x="266852" y="688799"/>
                      <a:pt x="275435" y="697241"/>
                      <a:pt x="275090" y="711289"/>
                    </a:cubicBezTo>
                    <a:cubicBezTo>
                      <a:pt x="274813" y="721947"/>
                      <a:pt x="273360" y="723746"/>
                      <a:pt x="271905" y="725614"/>
                    </a:cubicBezTo>
                    <a:cubicBezTo>
                      <a:pt x="271212" y="726513"/>
                      <a:pt x="270521" y="727342"/>
                      <a:pt x="270037" y="730389"/>
                    </a:cubicBezTo>
                    <a:lnTo>
                      <a:pt x="270037" y="730389"/>
                    </a:lnTo>
                    <a:cubicBezTo>
                      <a:pt x="268859" y="738348"/>
                      <a:pt x="272738" y="741186"/>
                      <a:pt x="277862" y="744991"/>
                    </a:cubicBezTo>
                    <a:cubicBezTo>
                      <a:pt x="278900" y="745752"/>
                      <a:pt x="280008" y="746584"/>
                      <a:pt x="281185" y="747484"/>
                    </a:cubicBezTo>
                    <a:lnTo>
                      <a:pt x="281182" y="747481"/>
                    </a:lnTo>
                    <a:cubicBezTo>
                      <a:pt x="281182" y="747481"/>
                      <a:pt x="281389" y="747688"/>
                      <a:pt x="281460" y="747826"/>
                    </a:cubicBezTo>
                    <a:cubicBezTo>
                      <a:pt x="282567" y="749003"/>
                      <a:pt x="286168" y="753154"/>
                      <a:pt x="290114" y="757791"/>
                    </a:cubicBezTo>
                    <a:cubicBezTo>
                      <a:pt x="295032" y="763535"/>
                      <a:pt x="300501" y="770039"/>
                      <a:pt x="302370" y="772322"/>
                    </a:cubicBezTo>
                    <a:cubicBezTo>
                      <a:pt x="303754" y="772390"/>
                      <a:pt x="305209" y="772806"/>
                      <a:pt x="306109" y="774399"/>
                    </a:cubicBezTo>
                    <a:lnTo>
                      <a:pt x="306109" y="774399"/>
                    </a:lnTo>
                    <a:cubicBezTo>
                      <a:pt x="307425" y="776614"/>
                      <a:pt x="310126" y="779658"/>
                      <a:pt x="313311" y="782909"/>
                    </a:cubicBezTo>
                    <a:cubicBezTo>
                      <a:pt x="318228" y="787824"/>
                      <a:pt x="324250" y="793081"/>
                      <a:pt x="327712" y="796057"/>
                    </a:cubicBezTo>
                    <a:lnTo>
                      <a:pt x="327783" y="796057"/>
                    </a:lnTo>
                    <a:cubicBezTo>
                      <a:pt x="330900" y="798686"/>
                      <a:pt x="334637" y="800901"/>
                      <a:pt x="338031" y="802839"/>
                    </a:cubicBezTo>
                    <a:cubicBezTo>
                      <a:pt x="340938" y="804500"/>
                      <a:pt x="343571" y="806022"/>
                      <a:pt x="345646" y="807683"/>
                    </a:cubicBezTo>
                    <a:cubicBezTo>
                      <a:pt x="354855" y="815087"/>
                      <a:pt x="419110" y="857990"/>
                      <a:pt x="476581" y="895498"/>
                    </a:cubicBezTo>
                    <a:cubicBezTo>
                      <a:pt x="523249" y="926014"/>
                      <a:pt x="565417" y="952864"/>
                      <a:pt x="569641" y="953971"/>
                    </a:cubicBezTo>
                    <a:cubicBezTo>
                      <a:pt x="571096" y="954316"/>
                      <a:pt x="572480" y="954802"/>
                      <a:pt x="573932" y="955286"/>
                    </a:cubicBezTo>
                    <a:cubicBezTo>
                      <a:pt x="574694" y="955564"/>
                      <a:pt x="575455" y="955841"/>
                      <a:pt x="576217" y="956186"/>
                    </a:cubicBezTo>
                    <a:cubicBezTo>
                      <a:pt x="576840" y="955354"/>
                      <a:pt x="577740" y="954664"/>
                      <a:pt x="578986" y="954109"/>
                    </a:cubicBezTo>
                    <a:cubicBezTo>
                      <a:pt x="580854" y="953278"/>
                      <a:pt x="583487" y="952655"/>
                      <a:pt x="587088" y="952449"/>
                    </a:cubicBezTo>
                    <a:lnTo>
                      <a:pt x="587227" y="952449"/>
                    </a:lnTo>
                    <a:cubicBezTo>
                      <a:pt x="590066" y="952310"/>
                      <a:pt x="592280" y="952516"/>
                      <a:pt x="594290" y="952655"/>
                    </a:cubicBezTo>
                    <a:cubicBezTo>
                      <a:pt x="597820" y="952932"/>
                      <a:pt x="600659" y="953210"/>
                      <a:pt x="605645" y="951340"/>
                    </a:cubicBezTo>
                    <a:lnTo>
                      <a:pt x="605922" y="951342"/>
                    </a:lnTo>
                    <a:cubicBezTo>
                      <a:pt x="608068" y="950510"/>
                      <a:pt x="608968" y="950165"/>
                      <a:pt x="609107" y="949888"/>
                    </a:cubicBezTo>
                    <a:cubicBezTo>
                      <a:pt x="609246" y="949543"/>
                      <a:pt x="609246" y="948711"/>
                      <a:pt x="609246" y="947260"/>
                    </a:cubicBezTo>
                    <a:cubicBezTo>
                      <a:pt x="609246" y="946221"/>
                      <a:pt x="609246" y="944906"/>
                      <a:pt x="609246" y="943177"/>
                    </a:cubicBezTo>
                    <a:cubicBezTo>
                      <a:pt x="609385" y="938333"/>
                      <a:pt x="609939" y="935218"/>
                      <a:pt x="611669" y="933144"/>
                    </a:cubicBezTo>
                    <a:cubicBezTo>
                      <a:pt x="613124" y="931345"/>
                      <a:pt x="615199" y="930445"/>
                      <a:pt x="618110" y="930100"/>
                    </a:cubicBezTo>
                    <a:cubicBezTo>
                      <a:pt x="617141" y="926640"/>
                      <a:pt x="616448" y="923318"/>
                      <a:pt x="616448" y="920274"/>
                    </a:cubicBezTo>
                    <a:cubicBezTo>
                      <a:pt x="616448" y="916330"/>
                      <a:pt x="617555" y="912731"/>
                      <a:pt x="620672" y="909754"/>
                    </a:cubicBezTo>
                    <a:lnTo>
                      <a:pt x="620672" y="909754"/>
                    </a:lnTo>
                    <a:cubicBezTo>
                      <a:pt x="623927" y="906710"/>
                      <a:pt x="625657" y="901450"/>
                      <a:pt x="627387" y="896262"/>
                    </a:cubicBezTo>
                    <a:cubicBezTo>
                      <a:pt x="629394" y="890173"/>
                      <a:pt x="631404" y="884152"/>
                      <a:pt x="636041" y="880483"/>
                    </a:cubicBezTo>
                    <a:lnTo>
                      <a:pt x="636112" y="880483"/>
                    </a:lnTo>
                    <a:cubicBezTo>
                      <a:pt x="636112" y="880483"/>
                      <a:pt x="639090" y="872663"/>
                      <a:pt x="641791" y="864775"/>
                    </a:cubicBezTo>
                    <a:cubicBezTo>
                      <a:pt x="644559" y="856609"/>
                      <a:pt x="647192" y="848305"/>
                      <a:pt x="647260" y="846990"/>
                    </a:cubicBezTo>
                    <a:cubicBezTo>
                      <a:pt x="647399" y="841040"/>
                      <a:pt x="641859" y="836957"/>
                      <a:pt x="636457" y="833010"/>
                    </a:cubicBezTo>
                    <a:cubicBezTo>
                      <a:pt x="634172" y="831349"/>
                      <a:pt x="631888" y="829689"/>
                      <a:pt x="629949" y="827889"/>
                    </a:cubicBezTo>
                    <a:cubicBezTo>
                      <a:pt x="623579" y="821869"/>
                      <a:pt x="620878" y="814603"/>
                      <a:pt x="632927" y="801801"/>
                    </a:cubicBezTo>
                    <a:cubicBezTo>
                      <a:pt x="636734" y="797718"/>
                      <a:pt x="632720" y="793358"/>
                      <a:pt x="628496" y="788721"/>
                    </a:cubicBezTo>
                    <a:cubicBezTo>
                      <a:pt x="626557" y="786576"/>
                      <a:pt x="624550" y="784361"/>
                      <a:pt x="623095" y="782078"/>
                    </a:cubicBezTo>
                    <a:cubicBezTo>
                      <a:pt x="619494" y="776402"/>
                      <a:pt x="619148" y="770384"/>
                      <a:pt x="629674" y="763809"/>
                    </a:cubicBezTo>
                    <a:cubicBezTo>
                      <a:pt x="640129" y="757234"/>
                      <a:pt x="638121" y="742773"/>
                      <a:pt x="636389" y="729832"/>
                    </a:cubicBezTo>
                    <a:cubicBezTo>
                      <a:pt x="635696" y="724782"/>
                      <a:pt x="635073" y="719936"/>
                      <a:pt x="635143" y="715714"/>
                    </a:cubicBezTo>
                    <a:lnTo>
                      <a:pt x="635350" y="707342"/>
                    </a:lnTo>
                    <a:cubicBezTo>
                      <a:pt x="634034" y="702705"/>
                      <a:pt x="633204" y="690041"/>
                      <a:pt x="633827" y="679041"/>
                    </a:cubicBezTo>
                    <a:cubicBezTo>
                      <a:pt x="634311" y="670460"/>
                      <a:pt x="635627" y="662710"/>
                      <a:pt x="638328" y="659872"/>
                    </a:cubicBezTo>
                    <a:lnTo>
                      <a:pt x="638328" y="659872"/>
                    </a:lnTo>
                    <a:cubicBezTo>
                      <a:pt x="642552" y="655306"/>
                      <a:pt x="641513" y="647486"/>
                      <a:pt x="638467" y="639875"/>
                    </a:cubicBezTo>
                    <a:cubicBezTo>
                      <a:pt x="635282" y="631916"/>
                      <a:pt x="629951" y="624305"/>
                      <a:pt x="625866" y="620429"/>
                    </a:cubicBezTo>
                    <a:lnTo>
                      <a:pt x="625796" y="620429"/>
                    </a:lnTo>
                    <a:cubicBezTo>
                      <a:pt x="618732" y="613718"/>
                      <a:pt x="611046" y="604583"/>
                      <a:pt x="605715" y="594618"/>
                    </a:cubicBezTo>
                    <a:cubicBezTo>
                      <a:pt x="601699" y="587075"/>
                      <a:pt x="598930" y="579048"/>
                      <a:pt x="598791" y="571299"/>
                    </a:cubicBezTo>
                    <a:lnTo>
                      <a:pt x="597684" y="571092"/>
                    </a:lnTo>
                    <a:cubicBezTo>
                      <a:pt x="596991" y="570954"/>
                      <a:pt x="596368" y="570815"/>
                      <a:pt x="595745" y="570608"/>
                    </a:cubicBezTo>
                    <a:cubicBezTo>
                      <a:pt x="591589" y="571440"/>
                      <a:pt x="587159" y="572891"/>
                      <a:pt x="582657" y="574414"/>
                    </a:cubicBezTo>
                    <a:cubicBezTo>
                      <a:pt x="575733" y="576768"/>
                      <a:pt x="568740" y="579119"/>
                      <a:pt x="561884" y="579189"/>
                    </a:cubicBezTo>
                    <a:lnTo>
                      <a:pt x="561748" y="579187"/>
                    </a:lnTo>
                    <a:cubicBezTo>
                      <a:pt x="555239" y="579187"/>
                      <a:pt x="553439" y="565207"/>
                      <a:pt x="553161" y="552060"/>
                    </a:cubicBezTo>
                    <a:cubicBezTo>
                      <a:pt x="553023" y="544724"/>
                      <a:pt x="553230" y="537735"/>
                      <a:pt x="553368" y="533859"/>
                    </a:cubicBezTo>
                    <a:lnTo>
                      <a:pt x="553368" y="531714"/>
                    </a:lnTo>
                    <a:cubicBezTo>
                      <a:pt x="553507" y="530192"/>
                      <a:pt x="553646" y="527909"/>
                      <a:pt x="553784" y="525139"/>
                    </a:cubicBezTo>
                    <a:cubicBezTo>
                      <a:pt x="554546" y="513307"/>
                      <a:pt x="555862" y="492130"/>
                      <a:pt x="552468" y="489708"/>
                    </a:cubicBezTo>
                    <a:cubicBezTo>
                      <a:pt x="548244" y="486664"/>
                      <a:pt x="545753" y="489847"/>
                      <a:pt x="542291" y="494275"/>
                    </a:cubicBezTo>
                    <a:cubicBezTo>
                      <a:pt x="539035" y="498496"/>
                      <a:pt x="534950" y="503617"/>
                      <a:pt x="528235" y="506939"/>
                    </a:cubicBezTo>
                    <a:lnTo>
                      <a:pt x="528235" y="506944"/>
                    </a:lnTo>
                    <a:cubicBezTo>
                      <a:pt x="527403" y="507428"/>
                      <a:pt x="525950" y="508398"/>
                      <a:pt x="524218" y="509572"/>
                    </a:cubicBezTo>
                    <a:cubicBezTo>
                      <a:pt x="519578" y="512687"/>
                      <a:pt x="513208" y="516976"/>
                      <a:pt x="508846" y="517183"/>
                    </a:cubicBezTo>
                    <a:cubicBezTo>
                      <a:pt x="507252" y="517251"/>
                      <a:pt x="506145" y="517599"/>
                      <a:pt x="504899" y="518015"/>
                    </a:cubicBezTo>
                    <a:cubicBezTo>
                      <a:pt x="502337" y="518776"/>
                      <a:pt x="499291" y="519676"/>
                      <a:pt x="491466" y="519537"/>
                    </a:cubicBezTo>
                    <a:cubicBezTo>
                      <a:pt x="472564" y="519121"/>
                      <a:pt x="470764" y="511578"/>
                      <a:pt x="469102" y="504451"/>
                    </a:cubicBezTo>
                    <a:cubicBezTo>
                      <a:pt x="468134" y="500298"/>
                      <a:pt x="467163" y="496354"/>
                      <a:pt x="461416" y="494902"/>
                    </a:cubicBezTo>
                    <a:cubicBezTo>
                      <a:pt x="459338" y="494418"/>
                      <a:pt x="455462" y="493658"/>
                      <a:pt x="451306" y="492896"/>
                    </a:cubicBezTo>
                    <a:cubicBezTo>
                      <a:pt x="443691" y="491513"/>
                      <a:pt x="435034" y="489920"/>
                      <a:pt x="432959" y="488607"/>
                    </a:cubicBezTo>
                    <a:lnTo>
                      <a:pt x="432959" y="488605"/>
                    </a:lnTo>
                    <a:cubicBezTo>
                      <a:pt x="431713" y="487843"/>
                      <a:pt x="430813" y="487498"/>
                      <a:pt x="430190" y="487221"/>
                    </a:cubicBezTo>
                    <a:lnTo>
                      <a:pt x="430119" y="487221"/>
                    </a:lnTo>
                    <a:cubicBezTo>
                      <a:pt x="428874" y="486666"/>
                      <a:pt x="428251" y="486389"/>
                      <a:pt x="427764" y="485283"/>
                    </a:cubicBezTo>
                    <a:cubicBezTo>
                      <a:pt x="427419" y="484383"/>
                      <a:pt x="427419" y="483416"/>
                      <a:pt x="427557" y="481339"/>
                    </a:cubicBezTo>
                    <a:cubicBezTo>
                      <a:pt x="427557" y="480162"/>
                      <a:pt x="427696" y="478640"/>
                      <a:pt x="427764" y="476634"/>
                    </a:cubicBezTo>
                    <a:cubicBezTo>
                      <a:pt x="427764" y="474212"/>
                      <a:pt x="428596" y="472067"/>
                      <a:pt x="429358" y="469923"/>
                    </a:cubicBezTo>
                    <a:cubicBezTo>
                      <a:pt x="431158" y="464872"/>
                      <a:pt x="432959" y="459681"/>
                      <a:pt x="422295" y="451793"/>
                    </a:cubicBezTo>
                    <a:cubicBezTo>
                      <a:pt x="417932" y="448539"/>
                      <a:pt x="414609" y="445633"/>
                      <a:pt x="411840" y="442244"/>
                    </a:cubicBezTo>
                    <a:cubicBezTo>
                      <a:pt x="409071" y="438854"/>
                      <a:pt x="406923" y="434978"/>
                      <a:pt x="404847" y="429996"/>
                    </a:cubicBezTo>
                    <a:lnTo>
                      <a:pt x="403463" y="426606"/>
                    </a:lnTo>
                    <a:cubicBezTo>
                      <a:pt x="399307" y="416019"/>
                      <a:pt x="394047" y="402662"/>
                      <a:pt x="387329" y="395396"/>
                    </a:cubicBezTo>
                    <a:lnTo>
                      <a:pt x="387329" y="395394"/>
                    </a:lnTo>
                    <a:cubicBezTo>
                      <a:pt x="387329" y="395394"/>
                      <a:pt x="387052" y="395049"/>
                      <a:pt x="386984" y="394910"/>
                    </a:cubicBezTo>
                    <a:cubicBezTo>
                      <a:pt x="385599" y="392833"/>
                      <a:pt x="384699" y="387228"/>
                      <a:pt x="384767" y="381692"/>
                    </a:cubicBezTo>
                    <a:cubicBezTo>
                      <a:pt x="384767" y="376087"/>
                      <a:pt x="385806" y="370343"/>
                      <a:pt x="388298" y="368199"/>
                    </a:cubicBezTo>
                    <a:lnTo>
                      <a:pt x="388298" y="368199"/>
                    </a:lnTo>
                    <a:cubicBezTo>
                      <a:pt x="388298" y="368199"/>
                      <a:pt x="388643" y="367921"/>
                      <a:pt x="388853" y="367783"/>
                    </a:cubicBezTo>
                    <a:lnTo>
                      <a:pt x="388853" y="367783"/>
                    </a:lnTo>
                    <a:cubicBezTo>
                      <a:pt x="389959" y="367022"/>
                      <a:pt x="391415" y="364739"/>
                      <a:pt x="392660" y="362178"/>
                    </a:cubicBezTo>
                    <a:cubicBezTo>
                      <a:pt x="394115" y="359201"/>
                      <a:pt x="395154" y="356019"/>
                      <a:pt x="395290" y="354290"/>
                    </a:cubicBezTo>
                    <a:lnTo>
                      <a:pt x="395290" y="353458"/>
                    </a:lnTo>
                    <a:cubicBezTo>
                      <a:pt x="395013" y="350137"/>
                      <a:pt x="395913" y="345222"/>
                      <a:pt x="397852" y="341001"/>
                    </a:cubicBezTo>
                    <a:lnTo>
                      <a:pt x="397855" y="341001"/>
                    </a:lnTo>
                    <a:cubicBezTo>
                      <a:pt x="399933" y="336434"/>
                      <a:pt x="403118" y="332697"/>
                      <a:pt x="407480" y="332142"/>
                    </a:cubicBezTo>
                    <a:lnTo>
                      <a:pt x="408171" y="332145"/>
                    </a:lnTo>
                    <a:cubicBezTo>
                      <a:pt x="409626" y="332007"/>
                      <a:pt x="412463" y="331729"/>
                      <a:pt x="415096" y="331313"/>
                    </a:cubicBezTo>
                    <a:cubicBezTo>
                      <a:pt x="417380" y="330898"/>
                      <a:pt x="419458" y="330414"/>
                      <a:pt x="419874" y="329791"/>
                    </a:cubicBezTo>
                    <a:cubicBezTo>
                      <a:pt x="420913" y="328337"/>
                      <a:pt x="420913" y="324393"/>
                      <a:pt x="420842" y="319343"/>
                    </a:cubicBezTo>
                    <a:cubicBezTo>
                      <a:pt x="420774" y="310071"/>
                      <a:pt x="420636" y="297407"/>
                      <a:pt x="427628" y="286543"/>
                    </a:cubicBezTo>
                    <a:cubicBezTo>
                      <a:pt x="429774" y="283221"/>
                      <a:pt x="431784" y="279761"/>
                      <a:pt x="433652" y="276233"/>
                    </a:cubicBezTo>
                    <a:cubicBezTo>
                      <a:pt x="435521" y="272705"/>
                      <a:pt x="437115" y="269174"/>
                      <a:pt x="438570" y="265507"/>
                    </a:cubicBezTo>
                    <a:lnTo>
                      <a:pt x="438570" y="265368"/>
                    </a:lnTo>
                    <a:cubicBezTo>
                      <a:pt x="440299" y="261286"/>
                      <a:pt x="446256" y="254504"/>
                      <a:pt x="452764" y="248828"/>
                    </a:cubicBezTo>
                    <a:lnTo>
                      <a:pt x="452900" y="248828"/>
                    </a:lnTo>
                    <a:cubicBezTo>
                      <a:pt x="458786" y="243569"/>
                      <a:pt x="465294" y="239280"/>
                      <a:pt x="469795" y="238380"/>
                    </a:cubicBezTo>
                    <a:cubicBezTo>
                      <a:pt x="479005" y="236580"/>
                      <a:pt x="488075" y="232430"/>
                      <a:pt x="497284" y="228276"/>
                    </a:cubicBezTo>
                    <a:cubicBezTo>
                      <a:pt x="503101" y="225648"/>
                      <a:pt x="508848" y="223017"/>
                      <a:pt x="514870" y="220872"/>
                    </a:cubicBezTo>
                    <a:cubicBezTo>
                      <a:pt x="515838" y="220527"/>
                      <a:pt x="521379" y="219005"/>
                      <a:pt x="527403" y="217483"/>
                    </a:cubicBezTo>
                    <a:cubicBezTo>
                      <a:pt x="535018" y="215477"/>
                      <a:pt x="543466" y="213400"/>
                      <a:pt x="544227" y="213261"/>
                    </a:cubicBezTo>
                    <a:lnTo>
                      <a:pt x="544368" y="213259"/>
                    </a:lnTo>
                    <a:cubicBezTo>
                      <a:pt x="545269" y="213120"/>
                      <a:pt x="545823" y="212775"/>
                      <a:pt x="546514" y="212359"/>
                    </a:cubicBezTo>
                    <a:lnTo>
                      <a:pt x="546653" y="212359"/>
                    </a:lnTo>
                    <a:cubicBezTo>
                      <a:pt x="548731" y="211114"/>
                      <a:pt x="551500" y="209592"/>
                      <a:pt x="561332" y="209799"/>
                    </a:cubicBezTo>
                    <a:cubicBezTo>
                      <a:pt x="562648" y="209799"/>
                      <a:pt x="563826" y="209799"/>
                      <a:pt x="564933" y="209937"/>
                    </a:cubicBezTo>
                    <a:cubicBezTo>
                      <a:pt x="566317" y="209937"/>
                      <a:pt x="567495" y="210005"/>
                      <a:pt x="568534" y="210005"/>
                    </a:cubicBezTo>
                    <a:cubicBezTo>
                      <a:pt x="568188" y="209105"/>
                      <a:pt x="567979" y="208206"/>
                      <a:pt x="567772" y="207099"/>
                    </a:cubicBezTo>
                    <a:cubicBezTo>
                      <a:pt x="567565" y="206338"/>
                      <a:pt x="567427" y="205507"/>
                      <a:pt x="567149" y="204471"/>
                    </a:cubicBezTo>
                    <a:lnTo>
                      <a:pt x="567147" y="204471"/>
                    </a:lnTo>
                    <a:cubicBezTo>
                      <a:pt x="566385" y="201911"/>
                      <a:pt x="566246" y="201772"/>
                      <a:pt x="566040" y="201565"/>
                    </a:cubicBezTo>
                    <a:cubicBezTo>
                      <a:pt x="565694" y="201149"/>
                      <a:pt x="565207" y="200666"/>
                      <a:pt x="564378" y="199005"/>
                    </a:cubicBezTo>
                    <a:lnTo>
                      <a:pt x="564378" y="199005"/>
                    </a:lnTo>
                    <a:cubicBezTo>
                      <a:pt x="561332" y="192845"/>
                      <a:pt x="559325" y="192639"/>
                      <a:pt x="557037" y="192362"/>
                    </a:cubicBezTo>
                    <a:cubicBezTo>
                      <a:pt x="553991" y="192016"/>
                      <a:pt x="550597" y="191601"/>
                      <a:pt x="545821" y="185235"/>
                    </a:cubicBezTo>
                    <a:lnTo>
                      <a:pt x="545682" y="185028"/>
                    </a:lnTo>
                    <a:cubicBezTo>
                      <a:pt x="544088" y="182536"/>
                      <a:pt x="545476" y="177417"/>
                      <a:pt x="547690" y="172709"/>
                    </a:cubicBezTo>
                    <a:cubicBezTo>
                      <a:pt x="549835" y="168143"/>
                      <a:pt x="552743" y="163783"/>
                      <a:pt x="554269" y="162606"/>
                    </a:cubicBezTo>
                    <a:lnTo>
                      <a:pt x="554475" y="162467"/>
                    </a:lnTo>
                    <a:cubicBezTo>
                      <a:pt x="558492" y="159768"/>
                      <a:pt x="559877" y="157069"/>
                      <a:pt x="561054" y="154857"/>
                    </a:cubicBezTo>
                    <a:cubicBezTo>
                      <a:pt x="562023" y="152918"/>
                      <a:pt x="562855" y="151258"/>
                      <a:pt x="564794" y="149874"/>
                    </a:cubicBezTo>
                    <a:lnTo>
                      <a:pt x="564794" y="149874"/>
                    </a:lnTo>
                    <a:cubicBezTo>
                      <a:pt x="565626" y="149181"/>
                      <a:pt x="566388" y="148352"/>
                      <a:pt x="567011" y="147314"/>
                    </a:cubicBezTo>
                    <a:cubicBezTo>
                      <a:pt x="568395" y="145099"/>
                      <a:pt x="569227" y="142263"/>
                      <a:pt x="569366" y="139494"/>
                    </a:cubicBezTo>
                    <a:cubicBezTo>
                      <a:pt x="569504" y="136795"/>
                      <a:pt x="568950" y="134095"/>
                      <a:pt x="567497" y="132228"/>
                    </a:cubicBezTo>
                    <a:cubicBezTo>
                      <a:pt x="567013" y="131605"/>
                      <a:pt x="566458" y="131051"/>
                      <a:pt x="565697" y="130567"/>
                    </a:cubicBezTo>
                    <a:lnTo>
                      <a:pt x="565623" y="130567"/>
                    </a:lnTo>
                    <a:cubicBezTo>
                      <a:pt x="562232" y="128422"/>
                      <a:pt x="558699" y="126069"/>
                      <a:pt x="555237" y="123785"/>
                    </a:cubicBezTo>
                    <a:cubicBezTo>
                      <a:pt x="551013" y="121018"/>
                      <a:pt x="546860" y="118181"/>
                      <a:pt x="542772" y="115759"/>
                    </a:cubicBezTo>
                    <a:cubicBezTo>
                      <a:pt x="542356" y="115552"/>
                      <a:pt x="542079" y="115136"/>
                      <a:pt x="541940" y="114791"/>
                    </a:cubicBezTo>
                    <a:lnTo>
                      <a:pt x="541945" y="114788"/>
                    </a:lnTo>
                    <a:cubicBezTo>
                      <a:pt x="541945" y="114788"/>
                      <a:pt x="541252" y="114234"/>
                      <a:pt x="540977" y="113750"/>
                    </a:cubicBezTo>
                    <a:cubicBezTo>
                      <a:pt x="540283" y="112644"/>
                      <a:pt x="539383" y="111744"/>
                      <a:pt x="538276" y="110983"/>
                    </a:cubicBezTo>
                    <a:cubicBezTo>
                      <a:pt x="535782" y="109322"/>
                      <a:pt x="532391" y="108490"/>
                      <a:pt x="529344" y="108355"/>
                    </a:cubicBezTo>
                    <a:cubicBezTo>
                      <a:pt x="526298" y="108216"/>
                      <a:pt x="523736" y="108632"/>
                      <a:pt x="522491" y="109322"/>
                    </a:cubicBezTo>
                    <a:lnTo>
                      <a:pt x="522284" y="109461"/>
                    </a:lnTo>
                    <a:cubicBezTo>
                      <a:pt x="520277" y="112505"/>
                      <a:pt x="519583" y="112782"/>
                      <a:pt x="518406" y="113198"/>
                    </a:cubicBezTo>
                    <a:cubicBezTo>
                      <a:pt x="518128" y="113337"/>
                      <a:pt x="517712" y="113405"/>
                      <a:pt x="517089" y="113959"/>
                    </a:cubicBezTo>
                    <a:cubicBezTo>
                      <a:pt x="516951" y="114027"/>
                      <a:pt x="516882" y="114098"/>
                      <a:pt x="516744" y="114166"/>
                    </a:cubicBezTo>
                    <a:cubicBezTo>
                      <a:pt x="515566" y="114788"/>
                      <a:pt x="513352" y="114788"/>
                      <a:pt x="510997" y="114582"/>
                    </a:cubicBezTo>
                    <a:cubicBezTo>
                      <a:pt x="507535" y="114237"/>
                      <a:pt x="503311" y="113337"/>
                      <a:pt x="502549" y="112989"/>
                    </a:cubicBezTo>
                    <a:lnTo>
                      <a:pt x="502547" y="112989"/>
                    </a:lnTo>
                    <a:cubicBezTo>
                      <a:pt x="501092" y="112157"/>
                      <a:pt x="500540" y="111396"/>
                      <a:pt x="499846" y="110496"/>
                    </a:cubicBezTo>
                    <a:cubicBezTo>
                      <a:pt x="498878" y="109181"/>
                      <a:pt x="497630" y="107520"/>
                      <a:pt x="490359" y="104753"/>
                    </a:cubicBezTo>
                    <a:cubicBezTo>
                      <a:pt x="489321" y="104337"/>
                      <a:pt x="486690" y="104685"/>
                      <a:pt x="483919" y="105307"/>
                    </a:cubicBezTo>
                    <a:cubicBezTo>
                      <a:pt x="480941" y="105930"/>
                      <a:pt x="478102" y="106968"/>
                      <a:pt x="477065" y="107800"/>
                    </a:cubicBezTo>
                    <a:cubicBezTo>
                      <a:pt x="476443" y="108493"/>
                      <a:pt x="474987" y="110293"/>
                      <a:pt x="473674" y="111815"/>
                    </a:cubicBezTo>
                    <a:lnTo>
                      <a:pt x="471735" y="114098"/>
                    </a:lnTo>
                    <a:cubicBezTo>
                      <a:pt x="469866" y="117004"/>
                      <a:pt x="468134" y="116797"/>
                      <a:pt x="465917" y="116520"/>
                    </a:cubicBezTo>
                    <a:cubicBezTo>
                      <a:pt x="465294" y="116452"/>
                      <a:pt x="464533" y="116313"/>
                      <a:pt x="463839" y="116520"/>
                    </a:cubicBezTo>
                    <a:lnTo>
                      <a:pt x="463842" y="116520"/>
                    </a:lnTo>
                    <a:cubicBezTo>
                      <a:pt x="452348" y="119012"/>
                      <a:pt x="449925" y="116936"/>
                      <a:pt x="447847" y="115136"/>
                    </a:cubicBezTo>
                    <a:cubicBezTo>
                      <a:pt x="447224" y="114652"/>
                      <a:pt x="446669" y="114168"/>
                      <a:pt x="445630" y="114098"/>
                    </a:cubicBezTo>
                    <a:lnTo>
                      <a:pt x="445630" y="114098"/>
                    </a:lnTo>
                    <a:cubicBezTo>
                      <a:pt x="443136" y="113959"/>
                      <a:pt x="441545" y="114305"/>
                      <a:pt x="440022" y="114652"/>
                    </a:cubicBezTo>
                    <a:cubicBezTo>
                      <a:pt x="437805" y="115136"/>
                      <a:pt x="435521" y="115691"/>
                      <a:pt x="431158" y="115207"/>
                    </a:cubicBezTo>
                    <a:lnTo>
                      <a:pt x="431158" y="115204"/>
                    </a:lnTo>
                    <a:cubicBezTo>
                      <a:pt x="422088" y="114098"/>
                      <a:pt x="420494" y="111190"/>
                      <a:pt x="418419" y="107523"/>
                    </a:cubicBezTo>
                    <a:cubicBezTo>
                      <a:pt x="417935" y="106691"/>
                      <a:pt x="417451" y="105794"/>
                      <a:pt x="416825" y="104894"/>
                    </a:cubicBezTo>
                    <a:cubicBezTo>
                      <a:pt x="414331" y="101434"/>
                      <a:pt x="414886" y="95968"/>
                      <a:pt x="415441" y="90708"/>
                    </a:cubicBezTo>
                    <a:cubicBezTo>
                      <a:pt x="415996" y="85449"/>
                      <a:pt x="416480" y="80466"/>
                      <a:pt x="413847" y="79705"/>
                    </a:cubicBezTo>
                    <a:cubicBezTo>
                      <a:pt x="411424" y="79083"/>
                      <a:pt x="410385" y="79289"/>
                      <a:pt x="409623" y="79428"/>
                    </a:cubicBezTo>
                    <a:lnTo>
                      <a:pt x="409555" y="79428"/>
                    </a:lnTo>
                    <a:cubicBezTo>
                      <a:pt x="407339" y="79912"/>
                      <a:pt x="405816" y="80189"/>
                      <a:pt x="398478" y="75068"/>
                    </a:cubicBezTo>
                    <a:lnTo>
                      <a:pt x="398407" y="75068"/>
                    </a:lnTo>
                    <a:cubicBezTo>
                      <a:pt x="395913" y="73201"/>
                      <a:pt x="395015" y="69670"/>
                      <a:pt x="394461" y="67664"/>
                    </a:cubicBezTo>
                    <a:cubicBezTo>
                      <a:pt x="394322" y="67180"/>
                      <a:pt x="394322" y="66971"/>
                      <a:pt x="394254" y="66903"/>
                    </a:cubicBezTo>
                    <a:lnTo>
                      <a:pt x="394254" y="66903"/>
                    </a:lnTo>
                    <a:cubicBezTo>
                      <a:pt x="392108" y="63097"/>
                      <a:pt x="391276" y="58044"/>
                      <a:pt x="390585" y="53549"/>
                    </a:cubicBezTo>
                    <a:cubicBezTo>
                      <a:pt x="389962" y="49950"/>
                      <a:pt x="389478" y="46767"/>
                      <a:pt x="388578" y="45728"/>
                    </a:cubicBezTo>
                    <a:lnTo>
                      <a:pt x="388575" y="45728"/>
                    </a:lnTo>
                    <a:cubicBezTo>
                      <a:pt x="386497" y="43374"/>
                      <a:pt x="384906" y="43236"/>
                      <a:pt x="382896" y="43100"/>
                    </a:cubicBezTo>
                    <a:cubicBezTo>
                      <a:pt x="379918" y="42823"/>
                      <a:pt x="376181" y="42545"/>
                      <a:pt x="370157" y="38118"/>
                    </a:cubicBezTo>
                    <a:lnTo>
                      <a:pt x="370157" y="38115"/>
                    </a:lnTo>
                    <a:cubicBezTo>
                      <a:pt x="369188" y="37422"/>
                      <a:pt x="368218" y="36386"/>
                      <a:pt x="367317" y="35209"/>
                    </a:cubicBezTo>
                    <a:cubicBezTo>
                      <a:pt x="366279" y="33826"/>
                      <a:pt x="365310" y="32233"/>
                      <a:pt x="364823" y="31194"/>
                    </a:cubicBezTo>
                    <a:cubicBezTo>
                      <a:pt x="363991" y="29534"/>
                      <a:pt x="362539" y="28495"/>
                      <a:pt x="361084" y="27457"/>
                    </a:cubicBezTo>
                    <a:cubicBezTo>
                      <a:pt x="357760" y="25103"/>
                      <a:pt x="354298" y="22681"/>
                      <a:pt x="354505" y="14725"/>
                    </a:cubicBezTo>
                    <a:cubicBezTo>
                      <a:pt x="354505" y="13894"/>
                      <a:pt x="354366" y="13064"/>
                      <a:pt x="354089" y="12303"/>
                    </a:cubicBezTo>
                    <a:cubicBezTo>
                      <a:pt x="353327" y="10159"/>
                      <a:pt x="351458" y="8427"/>
                      <a:pt x="349242" y="7182"/>
                    </a:cubicBezTo>
                    <a:cubicBezTo>
                      <a:pt x="346957" y="5937"/>
                      <a:pt x="344463" y="5176"/>
                      <a:pt x="342456" y="5106"/>
                    </a:cubicBezTo>
                    <a:cubicBezTo>
                      <a:pt x="341695" y="5106"/>
                      <a:pt x="341001" y="5106"/>
                      <a:pt x="340517" y="5312"/>
                    </a:cubicBezTo>
                    <a:cubicBezTo>
                      <a:pt x="337887" y="6280"/>
                      <a:pt x="333108" y="5519"/>
                      <a:pt x="328123" y="4758"/>
                    </a:cubicBezTo>
                    <a:cubicBezTo>
                      <a:pt x="322999" y="3997"/>
                      <a:pt x="317598" y="3097"/>
                      <a:pt x="315384" y="4065"/>
                    </a:cubicBezTo>
                    <a:lnTo>
                      <a:pt x="315250" y="4070"/>
                    </a:lnTo>
                    <a:cubicBezTo>
                      <a:pt x="313795" y="4692"/>
                      <a:pt x="312481" y="5176"/>
                      <a:pt x="311165" y="5592"/>
                    </a:cubicBezTo>
                    <a:cubicBezTo>
                      <a:pt x="310681" y="5731"/>
                      <a:pt x="310265" y="5869"/>
                      <a:pt x="309781" y="6008"/>
                    </a:cubicBezTo>
                    <a:lnTo>
                      <a:pt x="310197" y="6840"/>
                    </a:lnTo>
                    <a:cubicBezTo>
                      <a:pt x="311652" y="9884"/>
                      <a:pt x="313104" y="12999"/>
                      <a:pt x="313659" y="15698"/>
                    </a:cubicBezTo>
                    <a:lnTo>
                      <a:pt x="314005" y="16804"/>
                    </a:lnTo>
                    <a:cubicBezTo>
                      <a:pt x="314005" y="16804"/>
                      <a:pt x="314073" y="17150"/>
                      <a:pt x="314005" y="17359"/>
                    </a:cubicBezTo>
                    <a:cubicBezTo>
                      <a:pt x="314005" y="17981"/>
                      <a:pt x="314282" y="19088"/>
                      <a:pt x="314559" y="20265"/>
                    </a:cubicBezTo>
                    <a:cubicBezTo>
                      <a:pt x="315460" y="24209"/>
                      <a:pt x="316637" y="28914"/>
                      <a:pt x="311791" y="30713"/>
                    </a:cubicBezTo>
                    <a:lnTo>
                      <a:pt x="311649" y="30711"/>
                    </a:lnTo>
                    <a:cubicBezTo>
                      <a:pt x="303340" y="33964"/>
                      <a:pt x="302924" y="37770"/>
                      <a:pt x="302647" y="41091"/>
                    </a:cubicBezTo>
                    <a:cubicBezTo>
                      <a:pt x="302440" y="42959"/>
                      <a:pt x="302301" y="44690"/>
                      <a:pt x="301262" y="46419"/>
                    </a:cubicBezTo>
                    <a:lnTo>
                      <a:pt x="300430" y="47802"/>
                    </a:lnTo>
                    <a:cubicBezTo>
                      <a:pt x="296761" y="53891"/>
                      <a:pt x="294267" y="57974"/>
                      <a:pt x="291499" y="64965"/>
                    </a:cubicBezTo>
                    <a:lnTo>
                      <a:pt x="291501" y="64965"/>
                    </a:lnTo>
                    <a:cubicBezTo>
                      <a:pt x="289216" y="70847"/>
                      <a:pt x="287277" y="72230"/>
                      <a:pt x="285477" y="73546"/>
                    </a:cubicBezTo>
                    <a:cubicBezTo>
                      <a:pt x="284645" y="74168"/>
                      <a:pt x="283883" y="74723"/>
                      <a:pt x="283054" y="75968"/>
                    </a:cubicBezTo>
                    <a:lnTo>
                      <a:pt x="282915" y="76106"/>
                    </a:lnTo>
                    <a:cubicBezTo>
                      <a:pt x="278759" y="82817"/>
                      <a:pt x="269898" y="90154"/>
                      <a:pt x="262005" y="96729"/>
                    </a:cubicBezTo>
                    <a:cubicBezTo>
                      <a:pt x="255497" y="102127"/>
                      <a:pt x="249541" y="107039"/>
                      <a:pt x="247811" y="110293"/>
                    </a:cubicBezTo>
                    <a:cubicBezTo>
                      <a:pt x="242480" y="120119"/>
                      <a:pt x="238395" y="120880"/>
                      <a:pt x="233410" y="121779"/>
                    </a:cubicBezTo>
                    <a:cubicBezTo>
                      <a:pt x="231264" y="122195"/>
                      <a:pt x="228908" y="122611"/>
                      <a:pt x="226140" y="124133"/>
                    </a:cubicBezTo>
                    <a:lnTo>
                      <a:pt x="226069" y="124131"/>
                    </a:lnTo>
                    <a:cubicBezTo>
                      <a:pt x="218938" y="128145"/>
                      <a:pt x="213120" y="130912"/>
                      <a:pt x="206957" y="132851"/>
                    </a:cubicBezTo>
                    <a:cubicBezTo>
                      <a:pt x="200726" y="134789"/>
                      <a:pt x="194147" y="135756"/>
                      <a:pt x="185632" y="136311"/>
                    </a:cubicBezTo>
                    <a:lnTo>
                      <a:pt x="185632" y="136311"/>
                    </a:lnTo>
                    <a:cubicBezTo>
                      <a:pt x="182585" y="136517"/>
                      <a:pt x="178917" y="138249"/>
                      <a:pt x="176006" y="140532"/>
                    </a:cubicBezTo>
                    <a:cubicBezTo>
                      <a:pt x="173099" y="142747"/>
                      <a:pt x="170953" y="145446"/>
                      <a:pt x="170814" y="147591"/>
                    </a:cubicBezTo>
                    <a:lnTo>
                      <a:pt x="170814" y="147588"/>
                    </a:lnTo>
                    <a:cubicBezTo>
                      <a:pt x="170469" y="152848"/>
                      <a:pt x="168046" y="154370"/>
                      <a:pt x="166106" y="155547"/>
                    </a:cubicBezTo>
                    <a:cubicBezTo>
                      <a:pt x="165484" y="155963"/>
                      <a:pt x="164929" y="156308"/>
                      <a:pt x="164929" y="156863"/>
                    </a:cubicBezTo>
                    <a:cubicBezTo>
                      <a:pt x="165136" y="168072"/>
                      <a:pt x="163128" y="170149"/>
                      <a:pt x="159459" y="170217"/>
                    </a:cubicBezTo>
                    <a:cubicBezTo>
                      <a:pt x="158627" y="170217"/>
                      <a:pt x="157936" y="170149"/>
                      <a:pt x="157104" y="170010"/>
                    </a:cubicBezTo>
                    <a:lnTo>
                      <a:pt x="157104" y="170010"/>
                    </a:lnTo>
                    <a:cubicBezTo>
                      <a:pt x="155374" y="169733"/>
                      <a:pt x="153226" y="169456"/>
                      <a:pt x="150941" y="170910"/>
                    </a:cubicBezTo>
                    <a:cubicBezTo>
                      <a:pt x="148240" y="172639"/>
                      <a:pt x="146024" y="173748"/>
                      <a:pt x="144155" y="174715"/>
                    </a:cubicBezTo>
                    <a:cubicBezTo>
                      <a:pt x="139238" y="177208"/>
                      <a:pt x="137786" y="177969"/>
                      <a:pt x="138825" y="187518"/>
                    </a:cubicBezTo>
                    <a:cubicBezTo>
                      <a:pt x="139379" y="192639"/>
                      <a:pt x="139586" y="197344"/>
                      <a:pt x="139657" y="201981"/>
                    </a:cubicBezTo>
                    <a:cubicBezTo>
                      <a:pt x="139657" y="206618"/>
                      <a:pt x="139518" y="211253"/>
                      <a:pt x="139311" y="216374"/>
                    </a:cubicBezTo>
                    <a:lnTo>
                      <a:pt x="139311" y="216512"/>
                    </a:lnTo>
                    <a:cubicBezTo>
                      <a:pt x="139311" y="216512"/>
                      <a:pt x="139311" y="216790"/>
                      <a:pt x="139173" y="216928"/>
                    </a:cubicBezTo>
                    <a:cubicBezTo>
                      <a:pt x="138479" y="218934"/>
                      <a:pt x="135155" y="224194"/>
                      <a:pt x="131693" y="228692"/>
                    </a:cubicBezTo>
                    <a:cubicBezTo>
                      <a:pt x="128647" y="232636"/>
                      <a:pt x="125462" y="236097"/>
                      <a:pt x="123591" y="236719"/>
                    </a:cubicBezTo>
                    <a:lnTo>
                      <a:pt x="123452" y="236719"/>
                    </a:lnTo>
                    <a:cubicBezTo>
                      <a:pt x="119022" y="238103"/>
                      <a:pt x="116805" y="239834"/>
                      <a:pt x="115005" y="241218"/>
                    </a:cubicBezTo>
                    <a:cubicBezTo>
                      <a:pt x="112511" y="243156"/>
                      <a:pt x="110574" y="244678"/>
                      <a:pt x="105728" y="244539"/>
                    </a:cubicBezTo>
                    <a:lnTo>
                      <a:pt x="105589" y="244539"/>
                    </a:lnTo>
                    <a:cubicBezTo>
                      <a:pt x="100536" y="244401"/>
                      <a:pt x="96380" y="241911"/>
                      <a:pt x="93540" y="238450"/>
                    </a:cubicBezTo>
                    <a:cubicBezTo>
                      <a:pt x="90772" y="235061"/>
                      <a:pt x="89178" y="230701"/>
                      <a:pt x="89317" y="226825"/>
                    </a:cubicBezTo>
                    <a:lnTo>
                      <a:pt x="89317" y="226822"/>
                    </a:lnTo>
                    <a:cubicBezTo>
                      <a:pt x="89317" y="225784"/>
                      <a:pt x="89178" y="224955"/>
                      <a:pt x="88900" y="224194"/>
                    </a:cubicBezTo>
                    <a:cubicBezTo>
                      <a:pt x="88484" y="223155"/>
                      <a:pt x="87862" y="222326"/>
                      <a:pt x="87100" y="221772"/>
                    </a:cubicBezTo>
                    <a:cubicBezTo>
                      <a:pt x="86407" y="221218"/>
                      <a:pt x="85577" y="220940"/>
                      <a:pt x="84677" y="220940"/>
                    </a:cubicBezTo>
                    <a:cubicBezTo>
                      <a:pt x="84122" y="220940"/>
                      <a:pt x="83638" y="221008"/>
                      <a:pt x="83083" y="221218"/>
                    </a:cubicBezTo>
                    <a:cubicBezTo>
                      <a:pt x="79827" y="222462"/>
                      <a:pt x="77820" y="222185"/>
                      <a:pt x="75468" y="221840"/>
                    </a:cubicBezTo>
                    <a:cubicBezTo>
                      <a:pt x="74429" y="221701"/>
                      <a:pt x="73322" y="221495"/>
                      <a:pt x="72005" y="221563"/>
                    </a:cubicBezTo>
                    <a:lnTo>
                      <a:pt x="72008" y="221563"/>
                    </a:lnTo>
                    <a:cubicBezTo>
                      <a:pt x="70901" y="221563"/>
                      <a:pt x="69307" y="221079"/>
                      <a:pt x="67507" y="220595"/>
                    </a:cubicBezTo>
                    <a:cubicBezTo>
                      <a:pt x="64529" y="219695"/>
                      <a:pt x="60653" y="218518"/>
                      <a:pt x="59682" y="219557"/>
                    </a:cubicBezTo>
                    <a:cubicBezTo>
                      <a:pt x="58714" y="220734"/>
                      <a:pt x="57259" y="221286"/>
                      <a:pt x="55526" y="221424"/>
                    </a:cubicBezTo>
                    <a:cubicBezTo>
                      <a:pt x="53658" y="221563"/>
                      <a:pt x="51441" y="221008"/>
                      <a:pt x="49225" y="220109"/>
                    </a:cubicBezTo>
                    <a:cubicBezTo>
                      <a:pt x="47147" y="219277"/>
                      <a:pt x="45069" y="218032"/>
                      <a:pt x="43407" y="216719"/>
                    </a:cubicBezTo>
                    <a:cubicBezTo>
                      <a:pt x="41329" y="215058"/>
                      <a:pt x="39945" y="213052"/>
                      <a:pt x="39806" y="211114"/>
                    </a:cubicBezTo>
                    <a:lnTo>
                      <a:pt x="39812" y="211114"/>
                    </a:lnTo>
                    <a:cubicBezTo>
                      <a:pt x="39673" y="208692"/>
                      <a:pt x="38566" y="207238"/>
                      <a:pt x="37456" y="205855"/>
                    </a:cubicBezTo>
                    <a:cubicBezTo>
                      <a:pt x="35101" y="202949"/>
                      <a:pt x="32887" y="200111"/>
                      <a:pt x="36001" y="191875"/>
                    </a:cubicBezTo>
                    <a:cubicBezTo>
                      <a:pt x="36347" y="190837"/>
                      <a:pt x="38356" y="188969"/>
                      <a:pt x="40709" y="187099"/>
                    </a:cubicBezTo>
                    <a:cubicBezTo>
                      <a:pt x="44033" y="184400"/>
                      <a:pt x="48256" y="181424"/>
                      <a:pt x="49157" y="181011"/>
                    </a:cubicBezTo>
                    <a:cubicBezTo>
                      <a:pt x="53448" y="178728"/>
                      <a:pt x="53726" y="176790"/>
                      <a:pt x="52758" y="174922"/>
                    </a:cubicBezTo>
                    <a:cubicBezTo>
                      <a:pt x="52203" y="173884"/>
                      <a:pt x="51302" y="172707"/>
                      <a:pt x="50402" y="171601"/>
                    </a:cubicBezTo>
                    <a:cubicBezTo>
                      <a:pt x="48947" y="169801"/>
                      <a:pt x="47563" y="168140"/>
                      <a:pt x="47147" y="166273"/>
                    </a:cubicBezTo>
                    <a:lnTo>
                      <a:pt x="47150" y="166273"/>
                    </a:lnTo>
                    <a:lnTo>
                      <a:pt x="46665" y="165996"/>
                    </a:lnTo>
                    <a:close/>
                    <a:moveTo>
                      <a:pt x="38288" y="164957"/>
                    </a:moveTo>
                    <a:cubicBezTo>
                      <a:pt x="41612" y="163503"/>
                      <a:pt x="44867" y="162535"/>
                      <a:pt x="48191" y="161981"/>
                    </a:cubicBezTo>
                    <a:cubicBezTo>
                      <a:pt x="48398" y="161981"/>
                      <a:pt x="48607" y="161981"/>
                      <a:pt x="48814" y="161981"/>
                    </a:cubicBezTo>
                    <a:cubicBezTo>
                      <a:pt x="49921" y="162049"/>
                      <a:pt x="50753" y="162949"/>
                      <a:pt x="50614" y="163919"/>
                    </a:cubicBezTo>
                    <a:lnTo>
                      <a:pt x="50614" y="164957"/>
                    </a:lnTo>
                    <a:cubicBezTo>
                      <a:pt x="50476" y="166063"/>
                      <a:pt x="51792" y="167586"/>
                      <a:pt x="53038" y="169247"/>
                    </a:cubicBezTo>
                    <a:cubicBezTo>
                      <a:pt x="54077" y="170492"/>
                      <a:pt x="55116" y="171739"/>
                      <a:pt x="55806" y="173123"/>
                    </a:cubicBezTo>
                    <a:cubicBezTo>
                      <a:pt x="57675" y="176651"/>
                      <a:pt x="57468" y="180250"/>
                      <a:pt x="50614" y="183919"/>
                    </a:cubicBezTo>
                    <a:lnTo>
                      <a:pt x="50473" y="183919"/>
                    </a:lnTo>
                    <a:cubicBezTo>
                      <a:pt x="49711" y="184335"/>
                      <a:pt x="45904" y="187102"/>
                      <a:pt x="42787" y="189595"/>
                    </a:cubicBezTo>
                    <a:cubicBezTo>
                      <a:pt x="40848" y="191117"/>
                      <a:pt x="39325" y="192500"/>
                      <a:pt x="39186" y="192778"/>
                    </a:cubicBezTo>
                    <a:lnTo>
                      <a:pt x="39189" y="192778"/>
                    </a:lnTo>
                    <a:cubicBezTo>
                      <a:pt x="36695" y="199282"/>
                      <a:pt x="38356" y="201359"/>
                      <a:pt x="40089" y="203503"/>
                    </a:cubicBezTo>
                    <a:cubicBezTo>
                      <a:pt x="41544" y="205303"/>
                      <a:pt x="42996" y="207170"/>
                      <a:pt x="43206" y="210630"/>
                    </a:cubicBezTo>
                    <a:lnTo>
                      <a:pt x="43203" y="210630"/>
                    </a:lnTo>
                    <a:cubicBezTo>
                      <a:pt x="43203" y="211598"/>
                      <a:pt x="44171" y="212707"/>
                      <a:pt x="45488" y="213813"/>
                    </a:cubicBezTo>
                    <a:cubicBezTo>
                      <a:pt x="46804" y="214920"/>
                      <a:pt x="48534" y="215890"/>
                      <a:pt x="50196" y="216580"/>
                    </a:cubicBezTo>
                    <a:cubicBezTo>
                      <a:pt x="51789" y="217274"/>
                      <a:pt x="53380" y="217619"/>
                      <a:pt x="54626" y="217548"/>
                    </a:cubicBezTo>
                    <a:cubicBezTo>
                      <a:pt x="55181" y="217548"/>
                      <a:pt x="55594" y="217409"/>
                      <a:pt x="55804" y="217132"/>
                    </a:cubicBezTo>
                    <a:lnTo>
                      <a:pt x="55806" y="217135"/>
                    </a:lnTo>
                    <a:cubicBezTo>
                      <a:pt x="58507" y="214020"/>
                      <a:pt x="63908" y="215613"/>
                      <a:pt x="68062" y="216857"/>
                    </a:cubicBezTo>
                    <a:cubicBezTo>
                      <a:pt x="69517" y="217274"/>
                      <a:pt x="70830" y="217689"/>
                      <a:pt x="71317" y="217689"/>
                    </a:cubicBezTo>
                    <a:cubicBezTo>
                      <a:pt x="72979" y="217689"/>
                      <a:pt x="74295" y="217896"/>
                      <a:pt x="75473" y="218034"/>
                    </a:cubicBezTo>
                    <a:cubicBezTo>
                      <a:pt x="77203" y="218312"/>
                      <a:pt x="78658" y="218518"/>
                      <a:pt x="80874" y="217689"/>
                    </a:cubicBezTo>
                    <a:lnTo>
                      <a:pt x="80869" y="217689"/>
                    </a:lnTo>
                    <a:cubicBezTo>
                      <a:pt x="81908" y="217274"/>
                      <a:pt x="83015" y="217135"/>
                      <a:pt x="84125" y="217135"/>
                    </a:cubicBezTo>
                    <a:cubicBezTo>
                      <a:pt x="85854" y="217135"/>
                      <a:pt x="87516" y="217757"/>
                      <a:pt x="88903" y="218796"/>
                    </a:cubicBezTo>
                    <a:cubicBezTo>
                      <a:pt x="90219" y="219763"/>
                      <a:pt x="91327" y="221149"/>
                      <a:pt x="91949" y="222878"/>
                    </a:cubicBezTo>
                    <a:cubicBezTo>
                      <a:pt x="92365" y="223984"/>
                      <a:pt x="92572" y="225300"/>
                      <a:pt x="92572" y="226616"/>
                    </a:cubicBezTo>
                    <a:lnTo>
                      <a:pt x="92572" y="226754"/>
                    </a:lnTo>
                    <a:cubicBezTo>
                      <a:pt x="92572" y="229869"/>
                      <a:pt x="93750" y="233397"/>
                      <a:pt x="96035" y="236097"/>
                    </a:cubicBezTo>
                    <a:cubicBezTo>
                      <a:pt x="98251" y="238725"/>
                      <a:pt x="101297" y="240663"/>
                      <a:pt x="105037" y="240734"/>
                    </a:cubicBezTo>
                    <a:lnTo>
                      <a:pt x="105105" y="240731"/>
                    </a:lnTo>
                    <a:cubicBezTo>
                      <a:pt x="108428" y="240731"/>
                      <a:pt x="109813" y="239693"/>
                      <a:pt x="111684" y="238239"/>
                    </a:cubicBezTo>
                    <a:cubicBezTo>
                      <a:pt x="113762" y="236646"/>
                      <a:pt x="116253" y="234710"/>
                      <a:pt x="121448" y="233118"/>
                    </a:cubicBezTo>
                    <a:lnTo>
                      <a:pt x="121584" y="233120"/>
                    </a:lnTo>
                    <a:cubicBezTo>
                      <a:pt x="122552" y="232775"/>
                      <a:pt x="125114" y="229799"/>
                      <a:pt x="127747" y="226409"/>
                    </a:cubicBezTo>
                    <a:cubicBezTo>
                      <a:pt x="131209" y="221911"/>
                      <a:pt x="134533" y="216860"/>
                      <a:pt x="134601" y="215960"/>
                    </a:cubicBezTo>
                    <a:cubicBezTo>
                      <a:pt x="134808" y="210839"/>
                      <a:pt x="135017" y="206273"/>
                      <a:pt x="134946" y="201774"/>
                    </a:cubicBezTo>
                    <a:cubicBezTo>
                      <a:pt x="134946" y="197276"/>
                      <a:pt x="134669" y="192710"/>
                      <a:pt x="134185" y="187657"/>
                    </a:cubicBezTo>
                    <a:cubicBezTo>
                      <a:pt x="132939" y="175754"/>
                      <a:pt x="134878" y="174715"/>
                      <a:pt x="141525" y="171394"/>
                    </a:cubicBezTo>
                    <a:cubicBezTo>
                      <a:pt x="143255" y="170494"/>
                      <a:pt x="145404" y="169456"/>
                      <a:pt x="147966" y="167795"/>
                    </a:cubicBezTo>
                    <a:cubicBezTo>
                      <a:pt x="151567" y="165512"/>
                      <a:pt x="154613" y="165928"/>
                      <a:pt x="157036" y="166202"/>
                    </a:cubicBezTo>
                    <a:lnTo>
                      <a:pt x="157036" y="166205"/>
                    </a:lnTo>
                    <a:cubicBezTo>
                      <a:pt x="157730" y="166273"/>
                      <a:pt x="158282" y="166411"/>
                      <a:pt x="158698" y="166411"/>
                    </a:cubicBezTo>
                    <a:cubicBezTo>
                      <a:pt x="159805" y="166411"/>
                      <a:pt x="160428" y="164889"/>
                      <a:pt x="160292" y="156724"/>
                    </a:cubicBezTo>
                    <a:cubicBezTo>
                      <a:pt x="160292" y="154163"/>
                      <a:pt x="161608" y="153334"/>
                      <a:pt x="163199" y="152364"/>
                    </a:cubicBezTo>
                    <a:cubicBezTo>
                      <a:pt x="164445" y="151603"/>
                      <a:pt x="165900" y="150703"/>
                      <a:pt x="166177" y="147243"/>
                    </a:cubicBezTo>
                    <a:lnTo>
                      <a:pt x="166174" y="147243"/>
                    </a:lnTo>
                    <a:cubicBezTo>
                      <a:pt x="166381" y="144060"/>
                      <a:pt x="169153" y="140461"/>
                      <a:pt x="172754" y="137624"/>
                    </a:cubicBezTo>
                    <a:cubicBezTo>
                      <a:pt x="176284" y="134924"/>
                      <a:pt x="180717" y="132848"/>
                      <a:pt x="184663" y="132573"/>
                    </a:cubicBezTo>
                    <a:lnTo>
                      <a:pt x="184663" y="132573"/>
                    </a:lnTo>
                    <a:cubicBezTo>
                      <a:pt x="192904" y="132019"/>
                      <a:pt x="199135" y="131051"/>
                      <a:pt x="205021" y="129252"/>
                    </a:cubicBezTo>
                    <a:cubicBezTo>
                      <a:pt x="210906" y="127452"/>
                      <a:pt x="216447" y="124824"/>
                      <a:pt x="223368" y="120948"/>
                    </a:cubicBezTo>
                    <a:lnTo>
                      <a:pt x="223436" y="120948"/>
                    </a:lnTo>
                    <a:cubicBezTo>
                      <a:pt x="226760" y="119010"/>
                      <a:pt x="229529" y="118526"/>
                      <a:pt x="232023" y="118110"/>
                    </a:cubicBezTo>
                    <a:cubicBezTo>
                      <a:pt x="235969" y="117417"/>
                      <a:pt x="239225" y="116794"/>
                      <a:pt x="243655" y="108629"/>
                    </a:cubicBezTo>
                    <a:cubicBezTo>
                      <a:pt x="245733" y="104753"/>
                      <a:pt x="251896" y="99632"/>
                      <a:pt x="258750" y="94027"/>
                    </a:cubicBezTo>
                    <a:cubicBezTo>
                      <a:pt x="266504" y="87591"/>
                      <a:pt x="275090" y="80534"/>
                      <a:pt x="278898" y="74304"/>
                    </a:cubicBezTo>
                    <a:lnTo>
                      <a:pt x="278898" y="74307"/>
                    </a:lnTo>
                    <a:cubicBezTo>
                      <a:pt x="280075" y="72230"/>
                      <a:pt x="281182" y="71469"/>
                      <a:pt x="282360" y="70640"/>
                    </a:cubicBezTo>
                    <a:cubicBezTo>
                      <a:pt x="283744" y="69672"/>
                      <a:pt x="285200" y="68634"/>
                      <a:pt x="287139" y="63720"/>
                    </a:cubicBezTo>
                    <a:lnTo>
                      <a:pt x="287139" y="63720"/>
                    </a:lnTo>
                    <a:cubicBezTo>
                      <a:pt x="290046" y="56384"/>
                      <a:pt x="292608" y="52233"/>
                      <a:pt x="296348" y="46005"/>
                    </a:cubicBezTo>
                    <a:lnTo>
                      <a:pt x="297180" y="44622"/>
                    </a:lnTo>
                    <a:cubicBezTo>
                      <a:pt x="297803" y="43584"/>
                      <a:pt x="297941" y="42200"/>
                      <a:pt x="298080" y="40746"/>
                    </a:cubicBezTo>
                    <a:cubicBezTo>
                      <a:pt x="298496" y="36386"/>
                      <a:pt x="298981" y="31474"/>
                      <a:pt x="309506" y="27392"/>
                    </a:cubicBezTo>
                    <a:lnTo>
                      <a:pt x="309642" y="27389"/>
                    </a:lnTo>
                    <a:cubicBezTo>
                      <a:pt x="311372" y="26696"/>
                      <a:pt x="310610" y="23584"/>
                      <a:pt x="309987" y="20953"/>
                    </a:cubicBezTo>
                    <a:cubicBezTo>
                      <a:pt x="309710" y="19637"/>
                      <a:pt x="309365" y="18460"/>
                      <a:pt x="309365" y="17424"/>
                    </a:cubicBezTo>
                    <a:lnTo>
                      <a:pt x="309019" y="16247"/>
                    </a:lnTo>
                    <a:cubicBezTo>
                      <a:pt x="308535" y="13894"/>
                      <a:pt x="307151" y="10988"/>
                      <a:pt x="305834" y="8150"/>
                    </a:cubicBezTo>
                    <a:cubicBezTo>
                      <a:pt x="305350" y="7182"/>
                      <a:pt x="304934" y="6212"/>
                      <a:pt x="304518" y="5312"/>
                    </a:cubicBezTo>
                    <a:cubicBezTo>
                      <a:pt x="304518" y="5174"/>
                      <a:pt x="304450" y="5106"/>
                      <a:pt x="304379" y="4967"/>
                    </a:cubicBezTo>
                    <a:cubicBezTo>
                      <a:pt x="304173" y="3999"/>
                      <a:pt x="304863" y="3029"/>
                      <a:pt x="305973" y="2822"/>
                    </a:cubicBezTo>
                    <a:cubicBezTo>
                      <a:pt x="306941" y="2684"/>
                      <a:pt x="308051" y="2407"/>
                      <a:pt x="309229" y="2061"/>
                    </a:cubicBezTo>
                    <a:cubicBezTo>
                      <a:pt x="310335" y="1716"/>
                      <a:pt x="311584" y="1300"/>
                      <a:pt x="312898" y="746"/>
                    </a:cubicBezTo>
                    <a:lnTo>
                      <a:pt x="312895" y="749"/>
                    </a:lnTo>
                    <a:cubicBezTo>
                      <a:pt x="316219" y="-706"/>
                      <a:pt x="322243" y="265"/>
                      <a:pt x="327990" y="1094"/>
                    </a:cubicBezTo>
                    <a:cubicBezTo>
                      <a:pt x="332420" y="1787"/>
                      <a:pt x="336714" y="2477"/>
                      <a:pt x="338238" y="1855"/>
                    </a:cubicBezTo>
                    <a:cubicBezTo>
                      <a:pt x="339277" y="1509"/>
                      <a:pt x="340454" y="1300"/>
                      <a:pt x="341768" y="1371"/>
                    </a:cubicBezTo>
                    <a:cubicBezTo>
                      <a:pt x="344469" y="1439"/>
                      <a:pt x="347722" y="2338"/>
                      <a:pt x="350561" y="3931"/>
                    </a:cubicBezTo>
                    <a:cubicBezTo>
                      <a:pt x="353468" y="5592"/>
                      <a:pt x="355962" y="8014"/>
                      <a:pt x="357069" y="11058"/>
                    </a:cubicBezTo>
                    <a:cubicBezTo>
                      <a:pt x="357485" y="12165"/>
                      <a:pt x="357692" y="13412"/>
                      <a:pt x="357624" y="14657"/>
                    </a:cubicBezTo>
                    <a:cubicBezTo>
                      <a:pt x="357485" y="20816"/>
                      <a:pt x="360118" y="22684"/>
                      <a:pt x="362609" y="24415"/>
                    </a:cubicBezTo>
                    <a:cubicBezTo>
                      <a:pt x="364478" y="25731"/>
                      <a:pt x="366349" y="27044"/>
                      <a:pt x="367595" y="29536"/>
                    </a:cubicBezTo>
                    <a:lnTo>
                      <a:pt x="367595" y="29675"/>
                    </a:lnTo>
                    <a:cubicBezTo>
                      <a:pt x="368011" y="30574"/>
                      <a:pt x="368772" y="31820"/>
                      <a:pt x="369673" y="32997"/>
                    </a:cubicBezTo>
                    <a:cubicBezTo>
                      <a:pt x="370366" y="33896"/>
                      <a:pt x="371057" y="34657"/>
                      <a:pt x="371541" y="35003"/>
                    </a:cubicBezTo>
                    <a:lnTo>
                      <a:pt x="371748" y="35141"/>
                    </a:lnTo>
                    <a:cubicBezTo>
                      <a:pt x="376872" y="38878"/>
                      <a:pt x="379918" y="39085"/>
                      <a:pt x="382342" y="39294"/>
                    </a:cubicBezTo>
                    <a:cubicBezTo>
                      <a:pt x="385320" y="39501"/>
                      <a:pt x="387672" y="39710"/>
                      <a:pt x="390789" y="43309"/>
                    </a:cubicBezTo>
                    <a:cubicBezTo>
                      <a:pt x="392383" y="45108"/>
                      <a:pt x="393006" y="48707"/>
                      <a:pt x="393628" y="52858"/>
                    </a:cubicBezTo>
                    <a:cubicBezTo>
                      <a:pt x="394322" y="57011"/>
                      <a:pt x="395083" y="61784"/>
                      <a:pt x="396884" y="65038"/>
                    </a:cubicBezTo>
                    <a:cubicBezTo>
                      <a:pt x="397091" y="65454"/>
                      <a:pt x="397229" y="66006"/>
                      <a:pt x="397439" y="66699"/>
                    </a:cubicBezTo>
                    <a:cubicBezTo>
                      <a:pt x="397855" y="68292"/>
                      <a:pt x="398546" y="70988"/>
                      <a:pt x="399933" y="72026"/>
                    </a:cubicBezTo>
                    <a:lnTo>
                      <a:pt x="400001" y="72024"/>
                    </a:lnTo>
                    <a:cubicBezTo>
                      <a:pt x="405748" y="76106"/>
                      <a:pt x="406648" y="76038"/>
                      <a:pt x="407755" y="75829"/>
                    </a:cubicBezTo>
                    <a:lnTo>
                      <a:pt x="407826" y="75829"/>
                    </a:lnTo>
                    <a:cubicBezTo>
                      <a:pt x="409142" y="75552"/>
                      <a:pt x="410665" y="75207"/>
                      <a:pt x="414127" y="76106"/>
                    </a:cubicBezTo>
                    <a:cubicBezTo>
                      <a:pt x="419945" y="77628"/>
                      <a:pt x="419251" y="84133"/>
                      <a:pt x="418558" y="90915"/>
                    </a:cubicBezTo>
                    <a:cubicBezTo>
                      <a:pt x="418074" y="95552"/>
                      <a:pt x="417589" y="100396"/>
                      <a:pt x="419319" y="102818"/>
                    </a:cubicBezTo>
                    <a:cubicBezTo>
                      <a:pt x="420013" y="103856"/>
                      <a:pt x="420565" y="104824"/>
                      <a:pt x="421120" y="105794"/>
                    </a:cubicBezTo>
                    <a:cubicBezTo>
                      <a:pt x="422643" y="108561"/>
                      <a:pt x="423820" y="110708"/>
                      <a:pt x="430813" y="111537"/>
                    </a:cubicBezTo>
                    <a:lnTo>
                      <a:pt x="430813" y="111537"/>
                    </a:lnTo>
                    <a:cubicBezTo>
                      <a:pt x="434414" y="111953"/>
                      <a:pt x="436283" y="111537"/>
                      <a:pt x="438154" y="111122"/>
                    </a:cubicBezTo>
                    <a:cubicBezTo>
                      <a:pt x="440022" y="110706"/>
                      <a:pt x="441893" y="110222"/>
                      <a:pt x="445007" y="110428"/>
                    </a:cubicBezTo>
                    <a:lnTo>
                      <a:pt x="445075" y="110428"/>
                    </a:lnTo>
                    <a:cubicBezTo>
                      <a:pt x="447499" y="110635"/>
                      <a:pt x="448538" y="111535"/>
                      <a:pt x="449715" y="112434"/>
                    </a:cubicBezTo>
                    <a:cubicBezTo>
                      <a:pt x="451100" y="113611"/>
                      <a:pt x="452623" y="114927"/>
                      <a:pt x="462109" y="112918"/>
                    </a:cubicBezTo>
                    <a:cubicBezTo>
                      <a:pt x="463564" y="112573"/>
                      <a:pt x="464671" y="112780"/>
                      <a:pt x="465640" y="112918"/>
                    </a:cubicBezTo>
                    <a:cubicBezTo>
                      <a:pt x="466333" y="112986"/>
                      <a:pt x="466885" y="113057"/>
                      <a:pt x="467508" y="112157"/>
                    </a:cubicBezTo>
                    <a:lnTo>
                      <a:pt x="467508" y="112019"/>
                    </a:lnTo>
                    <a:cubicBezTo>
                      <a:pt x="467508" y="112019"/>
                      <a:pt x="473048" y="105653"/>
                      <a:pt x="473048" y="105653"/>
                    </a:cubicBezTo>
                    <a:cubicBezTo>
                      <a:pt x="473116" y="105514"/>
                      <a:pt x="473255" y="105375"/>
                      <a:pt x="473394" y="105237"/>
                    </a:cubicBezTo>
                    <a:cubicBezTo>
                      <a:pt x="474849" y="103921"/>
                      <a:pt x="478518" y="102609"/>
                      <a:pt x="482119" y="101777"/>
                    </a:cubicBezTo>
                    <a:cubicBezTo>
                      <a:pt x="485581" y="101016"/>
                      <a:pt x="489111" y="100738"/>
                      <a:pt x="490982" y="101432"/>
                    </a:cubicBezTo>
                    <a:cubicBezTo>
                      <a:pt x="499359" y="104546"/>
                      <a:pt x="500953" y="106759"/>
                      <a:pt x="502269" y="108490"/>
                    </a:cubicBezTo>
                    <a:cubicBezTo>
                      <a:pt x="502685" y="109045"/>
                      <a:pt x="503031" y="109458"/>
                      <a:pt x="503654" y="109874"/>
                    </a:cubicBezTo>
                    <a:cubicBezTo>
                      <a:pt x="504276" y="110151"/>
                      <a:pt x="507600" y="110774"/>
                      <a:pt x="510578" y="111051"/>
                    </a:cubicBezTo>
                    <a:cubicBezTo>
                      <a:pt x="512172" y="111190"/>
                      <a:pt x="513556" y="111258"/>
                      <a:pt x="513763" y="111190"/>
                    </a:cubicBezTo>
                    <a:cubicBezTo>
                      <a:pt x="514870" y="110358"/>
                      <a:pt x="515563" y="110151"/>
                      <a:pt x="516118" y="109945"/>
                    </a:cubicBezTo>
                    <a:cubicBezTo>
                      <a:pt x="516464" y="109806"/>
                      <a:pt x="516673" y="109738"/>
                      <a:pt x="518057" y="107661"/>
                    </a:cubicBezTo>
                    <a:lnTo>
                      <a:pt x="518055" y="107661"/>
                    </a:lnTo>
                    <a:cubicBezTo>
                      <a:pt x="518400" y="107178"/>
                      <a:pt x="518887" y="106762"/>
                      <a:pt x="519510" y="106346"/>
                    </a:cubicBezTo>
                    <a:cubicBezTo>
                      <a:pt x="521379" y="105240"/>
                      <a:pt x="524911" y="104546"/>
                      <a:pt x="528787" y="104753"/>
                    </a:cubicBezTo>
                    <a:cubicBezTo>
                      <a:pt x="532527" y="104960"/>
                      <a:pt x="536680" y="105930"/>
                      <a:pt x="539865" y="108075"/>
                    </a:cubicBezTo>
                    <a:cubicBezTo>
                      <a:pt x="541388" y="109113"/>
                      <a:pt x="542704" y="110428"/>
                      <a:pt x="543672" y="112019"/>
                    </a:cubicBezTo>
                    <a:lnTo>
                      <a:pt x="543675" y="112021"/>
                    </a:lnTo>
                    <a:cubicBezTo>
                      <a:pt x="543675" y="112021"/>
                      <a:pt x="543814" y="112160"/>
                      <a:pt x="543882" y="112299"/>
                    </a:cubicBezTo>
                    <a:cubicBezTo>
                      <a:pt x="544159" y="112505"/>
                      <a:pt x="544436" y="112782"/>
                      <a:pt x="544643" y="113060"/>
                    </a:cubicBezTo>
                    <a:cubicBezTo>
                      <a:pt x="548590" y="115414"/>
                      <a:pt x="552675" y="118110"/>
                      <a:pt x="556831" y="120880"/>
                    </a:cubicBezTo>
                    <a:cubicBezTo>
                      <a:pt x="560293" y="123163"/>
                      <a:pt x="563755" y="125446"/>
                      <a:pt x="567079" y="127523"/>
                    </a:cubicBezTo>
                    <a:lnTo>
                      <a:pt x="567217" y="127523"/>
                    </a:lnTo>
                    <a:cubicBezTo>
                      <a:pt x="568324" y="128284"/>
                      <a:pt x="569295" y="129184"/>
                      <a:pt x="570057" y="130222"/>
                    </a:cubicBezTo>
                    <a:cubicBezTo>
                      <a:pt x="571996" y="132782"/>
                      <a:pt x="572758" y="136243"/>
                      <a:pt x="572551" y="139632"/>
                    </a:cubicBezTo>
                    <a:cubicBezTo>
                      <a:pt x="572412" y="143022"/>
                      <a:pt x="571373" y="146414"/>
                      <a:pt x="569711" y="149113"/>
                    </a:cubicBezTo>
                    <a:cubicBezTo>
                      <a:pt x="568879" y="150497"/>
                      <a:pt x="567772" y="151674"/>
                      <a:pt x="566594" y="152641"/>
                    </a:cubicBezTo>
                    <a:lnTo>
                      <a:pt x="566524" y="152641"/>
                    </a:lnTo>
                    <a:cubicBezTo>
                      <a:pt x="565346" y="153609"/>
                      <a:pt x="564655" y="154924"/>
                      <a:pt x="563894" y="156379"/>
                    </a:cubicBezTo>
                    <a:cubicBezTo>
                      <a:pt x="562577" y="159007"/>
                      <a:pt x="560916" y="162122"/>
                      <a:pt x="556069" y="165376"/>
                    </a:cubicBezTo>
                    <a:lnTo>
                      <a:pt x="556001" y="165373"/>
                    </a:lnTo>
                    <a:cubicBezTo>
                      <a:pt x="554894" y="166273"/>
                      <a:pt x="552471" y="170078"/>
                      <a:pt x="550599" y="174093"/>
                    </a:cubicBezTo>
                    <a:cubicBezTo>
                      <a:pt x="548799" y="177898"/>
                      <a:pt x="547483" y="181842"/>
                      <a:pt x="548383" y="183158"/>
                    </a:cubicBezTo>
                    <a:lnTo>
                      <a:pt x="548383" y="183158"/>
                    </a:lnTo>
                    <a:cubicBezTo>
                      <a:pt x="552123" y="188208"/>
                      <a:pt x="554546" y="188486"/>
                      <a:pt x="556760" y="188763"/>
                    </a:cubicBezTo>
                    <a:cubicBezTo>
                      <a:pt x="560151" y="189179"/>
                      <a:pt x="563200" y="189524"/>
                      <a:pt x="567215" y="197412"/>
                    </a:cubicBezTo>
                    <a:lnTo>
                      <a:pt x="567215" y="197551"/>
                    </a:lnTo>
                    <a:cubicBezTo>
                      <a:pt x="567908" y="198796"/>
                      <a:pt x="568183" y="199073"/>
                      <a:pt x="568322" y="199279"/>
                    </a:cubicBezTo>
                    <a:cubicBezTo>
                      <a:pt x="568877" y="199902"/>
                      <a:pt x="569222" y="200247"/>
                      <a:pt x="570190" y="203501"/>
                    </a:cubicBezTo>
                    <a:lnTo>
                      <a:pt x="570195" y="203503"/>
                    </a:lnTo>
                    <a:cubicBezTo>
                      <a:pt x="570473" y="204610"/>
                      <a:pt x="570680" y="205509"/>
                      <a:pt x="570889" y="206409"/>
                    </a:cubicBezTo>
                    <a:cubicBezTo>
                      <a:pt x="571305" y="208070"/>
                      <a:pt x="571582" y="209385"/>
                      <a:pt x="572344" y="210424"/>
                    </a:cubicBezTo>
                    <a:cubicBezTo>
                      <a:pt x="572551" y="210630"/>
                      <a:pt x="572689" y="210907"/>
                      <a:pt x="572760" y="211185"/>
                    </a:cubicBezTo>
                    <a:cubicBezTo>
                      <a:pt x="573037" y="212153"/>
                      <a:pt x="572344" y="213123"/>
                      <a:pt x="571237" y="213329"/>
                    </a:cubicBezTo>
                    <a:cubicBezTo>
                      <a:pt x="569230" y="213745"/>
                      <a:pt x="566874" y="213675"/>
                      <a:pt x="563896" y="213536"/>
                    </a:cubicBezTo>
                    <a:cubicBezTo>
                      <a:pt x="562789" y="213536"/>
                      <a:pt x="561612" y="213468"/>
                      <a:pt x="560434" y="213397"/>
                    </a:cubicBezTo>
                    <a:cubicBezTo>
                      <a:pt x="551780" y="213191"/>
                      <a:pt x="549563" y="214365"/>
                      <a:pt x="547969" y="215335"/>
                    </a:cubicBezTo>
                    <a:lnTo>
                      <a:pt x="547899" y="215335"/>
                    </a:lnTo>
                    <a:cubicBezTo>
                      <a:pt x="546860" y="216028"/>
                      <a:pt x="545892" y="216580"/>
                      <a:pt x="544159" y="216790"/>
                    </a:cubicBezTo>
                    <a:lnTo>
                      <a:pt x="544159" y="216790"/>
                    </a:lnTo>
                    <a:cubicBezTo>
                      <a:pt x="543466" y="216928"/>
                      <a:pt x="535295" y="219005"/>
                      <a:pt x="527748" y="220943"/>
                    </a:cubicBezTo>
                    <a:cubicBezTo>
                      <a:pt x="521863" y="222465"/>
                      <a:pt x="516461" y="223919"/>
                      <a:pt x="515632" y="224196"/>
                    </a:cubicBezTo>
                    <a:lnTo>
                      <a:pt x="515632" y="224194"/>
                    </a:lnTo>
                    <a:cubicBezTo>
                      <a:pt x="509885" y="226200"/>
                      <a:pt x="504138" y="228831"/>
                      <a:pt x="498391" y="231459"/>
                    </a:cubicBezTo>
                    <a:cubicBezTo>
                      <a:pt x="488975" y="235749"/>
                      <a:pt x="479627" y="239970"/>
                      <a:pt x="469934" y="241840"/>
                    </a:cubicBezTo>
                    <a:cubicBezTo>
                      <a:pt x="466194" y="242533"/>
                      <a:pt x="460379" y="246545"/>
                      <a:pt x="454978" y="251250"/>
                    </a:cubicBezTo>
                    <a:lnTo>
                      <a:pt x="454907" y="251250"/>
                    </a:lnTo>
                    <a:cubicBezTo>
                      <a:pt x="448744" y="256717"/>
                      <a:pt x="443136" y="262944"/>
                      <a:pt x="441681" y="266543"/>
                    </a:cubicBezTo>
                    <a:lnTo>
                      <a:pt x="441684" y="266543"/>
                    </a:lnTo>
                    <a:cubicBezTo>
                      <a:pt x="440229" y="270348"/>
                      <a:pt x="438499" y="274086"/>
                      <a:pt x="436630" y="277614"/>
                    </a:cubicBezTo>
                    <a:cubicBezTo>
                      <a:pt x="434762" y="281142"/>
                      <a:pt x="432684" y="284673"/>
                      <a:pt x="430467" y="288201"/>
                    </a:cubicBezTo>
                    <a:cubicBezTo>
                      <a:pt x="424027" y="298166"/>
                      <a:pt x="424166" y="310275"/>
                      <a:pt x="424237" y="319134"/>
                    </a:cubicBezTo>
                    <a:cubicBezTo>
                      <a:pt x="424237" y="324809"/>
                      <a:pt x="424305" y="329237"/>
                      <a:pt x="422643" y="331591"/>
                    </a:cubicBezTo>
                    <a:cubicBezTo>
                      <a:pt x="421465" y="333183"/>
                      <a:pt x="418419" y="334151"/>
                      <a:pt x="415234" y="334706"/>
                    </a:cubicBezTo>
                    <a:cubicBezTo>
                      <a:pt x="412395" y="335189"/>
                      <a:pt x="409417" y="335399"/>
                      <a:pt x="407894" y="335537"/>
                    </a:cubicBezTo>
                    <a:cubicBezTo>
                      <a:pt x="407755" y="335537"/>
                      <a:pt x="407616" y="335537"/>
                      <a:pt x="407548" y="335537"/>
                    </a:cubicBezTo>
                    <a:cubicBezTo>
                      <a:pt x="404779" y="335953"/>
                      <a:pt x="402563" y="338720"/>
                      <a:pt x="400969" y="342112"/>
                    </a:cubicBezTo>
                    <a:lnTo>
                      <a:pt x="400969" y="342110"/>
                    </a:lnTo>
                    <a:cubicBezTo>
                      <a:pt x="399307" y="345915"/>
                      <a:pt x="398475" y="350207"/>
                      <a:pt x="398614" y="353113"/>
                    </a:cubicBezTo>
                    <a:lnTo>
                      <a:pt x="398614" y="354081"/>
                    </a:lnTo>
                    <a:cubicBezTo>
                      <a:pt x="398614" y="356225"/>
                      <a:pt x="397368" y="360031"/>
                      <a:pt x="395774" y="363491"/>
                    </a:cubicBezTo>
                    <a:cubicBezTo>
                      <a:pt x="394319" y="366606"/>
                      <a:pt x="392383" y="369441"/>
                      <a:pt x="390650" y="370550"/>
                    </a:cubicBezTo>
                    <a:lnTo>
                      <a:pt x="390514" y="370550"/>
                    </a:lnTo>
                    <a:cubicBezTo>
                      <a:pt x="388920" y="372072"/>
                      <a:pt x="388230" y="376777"/>
                      <a:pt x="388159" y="381553"/>
                    </a:cubicBezTo>
                    <a:cubicBezTo>
                      <a:pt x="388159" y="386467"/>
                      <a:pt x="388782" y="391311"/>
                      <a:pt x="389821" y="392833"/>
                    </a:cubicBezTo>
                    <a:lnTo>
                      <a:pt x="389823" y="392833"/>
                    </a:lnTo>
                    <a:cubicBezTo>
                      <a:pt x="397025" y="400721"/>
                      <a:pt x="402424" y="414424"/>
                      <a:pt x="406648" y="425220"/>
                    </a:cubicBezTo>
                    <a:lnTo>
                      <a:pt x="407964" y="428610"/>
                    </a:lnTo>
                    <a:cubicBezTo>
                      <a:pt x="409903" y="433315"/>
                      <a:pt x="411910" y="436845"/>
                      <a:pt x="414405" y="439958"/>
                    </a:cubicBezTo>
                    <a:cubicBezTo>
                      <a:pt x="416967" y="443073"/>
                      <a:pt x="420013" y="445840"/>
                      <a:pt x="424169" y="448884"/>
                    </a:cubicBezTo>
                    <a:cubicBezTo>
                      <a:pt x="436978" y="458295"/>
                      <a:pt x="434694" y="464663"/>
                      <a:pt x="432545" y="470890"/>
                    </a:cubicBezTo>
                    <a:cubicBezTo>
                      <a:pt x="431852" y="472828"/>
                      <a:pt x="431161" y="474696"/>
                      <a:pt x="431161" y="476566"/>
                    </a:cubicBezTo>
                    <a:cubicBezTo>
                      <a:pt x="431161" y="478710"/>
                      <a:pt x="431022" y="480233"/>
                      <a:pt x="430954" y="481341"/>
                    </a:cubicBezTo>
                    <a:cubicBezTo>
                      <a:pt x="430954" y="482587"/>
                      <a:pt x="430816" y="483348"/>
                      <a:pt x="430886" y="483695"/>
                    </a:cubicBezTo>
                    <a:cubicBezTo>
                      <a:pt x="431025" y="483695"/>
                      <a:pt x="431164" y="483695"/>
                      <a:pt x="431302" y="483834"/>
                    </a:cubicBezTo>
                    <a:cubicBezTo>
                      <a:pt x="432064" y="484111"/>
                      <a:pt x="433103" y="484595"/>
                      <a:pt x="434626" y="485495"/>
                    </a:cubicBezTo>
                    <a:lnTo>
                      <a:pt x="434759" y="485490"/>
                    </a:lnTo>
                    <a:cubicBezTo>
                      <a:pt x="436214" y="486389"/>
                      <a:pt x="444453" y="487911"/>
                      <a:pt x="451654" y="489295"/>
                    </a:cubicBezTo>
                    <a:cubicBezTo>
                      <a:pt x="455946" y="490056"/>
                      <a:pt x="459825" y="490817"/>
                      <a:pt x="462041" y="491372"/>
                    </a:cubicBezTo>
                    <a:cubicBezTo>
                      <a:pt x="470143" y="493378"/>
                      <a:pt x="471389" y="498431"/>
                      <a:pt x="472635" y="503690"/>
                    </a:cubicBezTo>
                    <a:cubicBezTo>
                      <a:pt x="474019" y="509504"/>
                      <a:pt x="475474" y="515593"/>
                      <a:pt x="491192" y="515938"/>
                    </a:cubicBezTo>
                    <a:cubicBezTo>
                      <a:pt x="498323" y="516077"/>
                      <a:pt x="501024" y="515245"/>
                      <a:pt x="503308" y="514555"/>
                    </a:cubicBezTo>
                    <a:cubicBezTo>
                      <a:pt x="504831" y="514139"/>
                      <a:pt x="506148" y="513723"/>
                      <a:pt x="508225" y="513587"/>
                    </a:cubicBezTo>
                    <a:lnTo>
                      <a:pt x="508223" y="513587"/>
                    </a:lnTo>
                    <a:cubicBezTo>
                      <a:pt x="511408" y="513448"/>
                      <a:pt x="517225" y="509504"/>
                      <a:pt x="521449" y="506666"/>
                    </a:cubicBezTo>
                    <a:cubicBezTo>
                      <a:pt x="523249" y="505422"/>
                      <a:pt x="524841" y="504383"/>
                      <a:pt x="525880" y="503829"/>
                    </a:cubicBezTo>
                    <a:lnTo>
                      <a:pt x="526018" y="503829"/>
                    </a:lnTo>
                    <a:cubicBezTo>
                      <a:pt x="531972" y="500853"/>
                      <a:pt x="535712" y="496079"/>
                      <a:pt x="538758" y="492203"/>
                    </a:cubicBezTo>
                    <a:cubicBezTo>
                      <a:pt x="543675" y="485905"/>
                      <a:pt x="547135" y="481545"/>
                      <a:pt x="554682" y="486876"/>
                    </a:cubicBezTo>
                    <a:cubicBezTo>
                      <a:pt x="559735" y="490475"/>
                      <a:pt x="558283" y="512894"/>
                      <a:pt x="557521" y="525351"/>
                    </a:cubicBezTo>
                    <a:cubicBezTo>
                      <a:pt x="557315" y="528189"/>
                      <a:pt x="557176" y="530472"/>
                      <a:pt x="557176" y="531788"/>
                    </a:cubicBezTo>
                    <a:lnTo>
                      <a:pt x="557176" y="533932"/>
                    </a:lnTo>
                    <a:cubicBezTo>
                      <a:pt x="556969" y="537808"/>
                      <a:pt x="556760" y="544797"/>
                      <a:pt x="556899" y="551994"/>
                    </a:cubicBezTo>
                    <a:cubicBezTo>
                      <a:pt x="557176" y="563481"/>
                      <a:pt x="558144" y="575661"/>
                      <a:pt x="561539" y="575591"/>
                    </a:cubicBezTo>
                    <a:lnTo>
                      <a:pt x="561539" y="575588"/>
                    </a:lnTo>
                    <a:cubicBezTo>
                      <a:pt x="567701" y="575449"/>
                      <a:pt x="574348" y="573234"/>
                      <a:pt x="580996" y="571022"/>
                    </a:cubicBezTo>
                    <a:cubicBezTo>
                      <a:pt x="585704" y="569429"/>
                      <a:pt x="590412" y="567839"/>
                      <a:pt x="595051" y="567007"/>
                    </a:cubicBezTo>
                    <a:cubicBezTo>
                      <a:pt x="595467" y="566868"/>
                      <a:pt x="595883" y="566939"/>
                      <a:pt x="596368" y="567007"/>
                    </a:cubicBezTo>
                    <a:cubicBezTo>
                      <a:pt x="596852" y="567213"/>
                      <a:pt x="597475" y="567352"/>
                      <a:pt x="598236" y="567491"/>
                    </a:cubicBezTo>
                    <a:lnTo>
                      <a:pt x="598236" y="567493"/>
                    </a:lnTo>
                    <a:cubicBezTo>
                      <a:pt x="598930" y="567632"/>
                      <a:pt x="599830" y="567771"/>
                      <a:pt x="600798" y="567909"/>
                    </a:cubicBezTo>
                    <a:cubicBezTo>
                      <a:pt x="601767" y="568048"/>
                      <a:pt x="602528" y="568809"/>
                      <a:pt x="602460" y="569708"/>
                    </a:cubicBezTo>
                    <a:cubicBezTo>
                      <a:pt x="602321" y="577320"/>
                      <a:pt x="604954" y="585349"/>
                      <a:pt x="609039" y="592960"/>
                    </a:cubicBezTo>
                    <a:cubicBezTo>
                      <a:pt x="614163" y="602579"/>
                      <a:pt x="621572" y="611367"/>
                      <a:pt x="628358" y="617733"/>
                    </a:cubicBezTo>
                    <a:lnTo>
                      <a:pt x="628496" y="617871"/>
                    </a:lnTo>
                    <a:cubicBezTo>
                      <a:pt x="632859" y="622025"/>
                      <a:pt x="638535" y="630119"/>
                      <a:pt x="641929" y="638562"/>
                    </a:cubicBezTo>
                    <a:cubicBezTo>
                      <a:pt x="645391" y="647282"/>
                      <a:pt x="646430" y="656347"/>
                      <a:pt x="641097" y="662020"/>
                    </a:cubicBezTo>
                    <a:lnTo>
                      <a:pt x="641097" y="662158"/>
                    </a:lnTo>
                    <a:cubicBezTo>
                      <a:pt x="638951" y="664303"/>
                      <a:pt x="637841" y="671294"/>
                      <a:pt x="637428" y="679112"/>
                    </a:cubicBezTo>
                    <a:cubicBezTo>
                      <a:pt x="636805" y="690044"/>
                      <a:pt x="637635" y="702430"/>
                      <a:pt x="638883" y="706584"/>
                    </a:cubicBezTo>
                    <a:cubicBezTo>
                      <a:pt x="638883" y="706722"/>
                      <a:pt x="638951" y="706929"/>
                      <a:pt x="638951" y="707138"/>
                    </a:cubicBezTo>
                    <a:lnTo>
                      <a:pt x="638744" y="715787"/>
                    </a:lnTo>
                    <a:cubicBezTo>
                      <a:pt x="638676" y="719664"/>
                      <a:pt x="639299" y="724437"/>
                      <a:pt x="639990" y="729419"/>
                    </a:cubicBezTo>
                    <a:cubicBezTo>
                      <a:pt x="641859" y="743398"/>
                      <a:pt x="644007" y="759036"/>
                      <a:pt x="631542" y="766788"/>
                    </a:cubicBezTo>
                    <a:cubicBezTo>
                      <a:pt x="623511" y="771838"/>
                      <a:pt x="623650" y="776269"/>
                      <a:pt x="626212" y="780281"/>
                    </a:cubicBezTo>
                    <a:cubicBezTo>
                      <a:pt x="627528" y="782358"/>
                      <a:pt x="629397" y="784364"/>
                      <a:pt x="631197" y="786370"/>
                    </a:cubicBezTo>
                    <a:cubicBezTo>
                      <a:pt x="636528" y="792184"/>
                      <a:pt x="641584" y="797718"/>
                      <a:pt x="635559" y="804084"/>
                    </a:cubicBezTo>
                    <a:cubicBezTo>
                      <a:pt x="625521" y="814810"/>
                      <a:pt x="627457" y="820624"/>
                      <a:pt x="632443" y="825258"/>
                    </a:cubicBezTo>
                    <a:cubicBezTo>
                      <a:pt x="634172" y="826919"/>
                      <a:pt x="636389" y="828512"/>
                      <a:pt x="638535" y="830102"/>
                    </a:cubicBezTo>
                    <a:cubicBezTo>
                      <a:pt x="644766" y="834601"/>
                      <a:pt x="651068" y="839238"/>
                      <a:pt x="650861" y="846987"/>
                    </a:cubicBezTo>
                    <a:cubicBezTo>
                      <a:pt x="650861" y="848648"/>
                      <a:pt x="648092" y="857368"/>
                      <a:pt x="645253" y="865740"/>
                    </a:cubicBezTo>
                    <a:cubicBezTo>
                      <a:pt x="642897" y="872660"/>
                      <a:pt x="640335" y="879442"/>
                      <a:pt x="638951" y="882070"/>
                    </a:cubicBezTo>
                    <a:cubicBezTo>
                      <a:pt x="638883" y="882486"/>
                      <a:pt x="638674" y="882831"/>
                      <a:pt x="638328" y="883109"/>
                    </a:cubicBezTo>
                    <a:cubicBezTo>
                      <a:pt x="634589" y="886014"/>
                      <a:pt x="632720" y="891619"/>
                      <a:pt x="630849" y="897156"/>
                    </a:cubicBezTo>
                    <a:cubicBezTo>
                      <a:pt x="628980" y="902761"/>
                      <a:pt x="627109" y="908436"/>
                      <a:pt x="623163" y="912103"/>
                    </a:cubicBezTo>
                    <a:cubicBezTo>
                      <a:pt x="620878" y="914248"/>
                      <a:pt x="620046" y="917018"/>
                      <a:pt x="620046" y="920062"/>
                    </a:cubicBezTo>
                    <a:cubicBezTo>
                      <a:pt x="620046" y="923383"/>
                      <a:pt x="621014" y="927121"/>
                      <a:pt x="622192" y="931133"/>
                    </a:cubicBezTo>
                    <a:cubicBezTo>
                      <a:pt x="622192" y="931272"/>
                      <a:pt x="622192" y="931410"/>
                      <a:pt x="622192" y="931549"/>
                    </a:cubicBezTo>
                    <a:cubicBezTo>
                      <a:pt x="622192" y="932516"/>
                      <a:pt x="621360" y="933348"/>
                      <a:pt x="620253" y="933416"/>
                    </a:cubicBezTo>
                    <a:cubicBezTo>
                      <a:pt x="617207" y="933416"/>
                      <a:pt x="615406" y="933900"/>
                      <a:pt x="614435" y="935145"/>
                    </a:cubicBezTo>
                    <a:cubicBezTo>
                      <a:pt x="613328" y="936528"/>
                      <a:pt x="612912" y="939089"/>
                      <a:pt x="612773" y="943104"/>
                    </a:cubicBezTo>
                    <a:cubicBezTo>
                      <a:pt x="612773" y="944764"/>
                      <a:pt x="612773" y="946009"/>
                      <a:pt x="612773" y="947048"/>
                    </a:cubicBezTo>
                    <a:cubicBezTo>
                      <a:pt x="612773" y="949054"/>
                      <a:pt x="612773" y="950163"/>
                      <a:pt x="612357" y="951201"/>
                    </a:cubicBezTo>
                    <a:cubicBezTo>
                      <a:pt x="611525" y="952794"/>
                      <a:pt x="610211" y="953346"/>
                      <a:pt x="607027" y="954455"/>
                    </a:cubicBezTo>
                    <a:lnTo>
                      <a:pt x="606823" y="954457"/>
                    </a:lnTo>
                    <a:cubicBezTo>
                      <a:pt x="600937" y="956740"/>
                      <a:pt x="597613" y="956463"/>
                      <a:pt x="593596" y="956118"/>
                    </a:cubicBezTo>
                    <a:cubicBezTo>
                      <a:pt x="591728" y="955979"/>
                      <a:pt x="589650" y="955773"/>
                      <a:pt x="587088" y="955911"/>
                    </a:cubicBezTo>
                    <a:lnTo>
                      <a:pt x="587088" y="955909"/>
                    </a:lnTo>
                    <a:cubicBezTo>
                      <a:pt x="584042" y="956047"/>
                      <a:pt x="581896" y="956531"/>
                      <a:pt x="580580" y="957154"/>
                    </a:cubicBezTo>
                    <a:cubicBezTo>
                      <a:pt x="579611" y="957637"/>
                      <a:pt x="579124" y="958121"/>
                      <a:pt x="578918" y="958746"/>
                    </a:cubicBezTo>
                    <a:cubicBezTo>
                      <a:pt x="578918" y="958885"/>
                      <a:pt x="578850" y="959024"/>
                      <a:pt x="578779" y="959162"/>
                    </a:cubicBezTo>
                    <a:cubicBezTo>
                      <a:pt x="578295" y="960062"/>
                      <a:pt x="577117" y="960478"/>
                      <a:pt x="576149" y="960062"/>
                    </a:cubicBezTo>
                    <a:cubicBezTo>
                      <a:pt x="574833" y="959508"/>
                      <a:pt x="573519" y="958956"/>
                      <a:pt x="572271" y="958540"/>
                    </a:cubicBezTo>
                    <a:cubicBezTo>
                      <a:pt x="571025" y="958056"/>
                      <a:pt x="569709" y="957640"/>
                      <a:pt x="568392" y="957295"/>
                    </a:cubicBezTo>
                    <a:lnTo>
                      <a:pt x="568395" y="957292"/>
                    </a:lnTo>
                    <a:cubicBezTo>
                      <a:pt x="563755" y="956047"/>
                      <a:pt x="521172" y="928991"/>
                      <a:pt x="474090" y="898265"/>
                    </a:cubicBezTo>
                    <a:cubicBezTo>
                      <a:pt x="416550" y="860689"/>
                      <a:pt x="352225" y="817715"/>
                      <a:pt x="342877" y="810243"/>
                    </a:cubicBezTo>
                    <a:lnTo>
                      <a:pt x="342877" y="810243"/>
                    </a:lnTo>
                    <a:cubicBezTo>
                      <a:pt x="341077" y="808789"/>
                      <a:pt x="338586" y="807267"/>
                      <a:pt x="335814" y="805677"/>
                    </a:cubicBezTo>
                    <a:cubicBezTo>
                      <a:pt x="332284" y="803671"/>
                      <a:pt x="328474" y="801455"/>
                      <a:pt x="325011" y="798550"/>
                    </a:cubicBezTo>
                    <a:lnTo>
                      <a:pt x="324876" y="798550"/>
                    </a:lnTo>
                    <a:cubicBezTo>
                      <a:pt x="321345" y="795505"/>
                      <a:pt x="315321" y="790178"/>
                      <a:pt x="310197" y="785057"/>
                    </a:cubicBezTo>
                    <a:cubicBezTo>
                      <a:pt x="306805" y="781667"/>
                      <a:pt x="303895" y="778346"/>
                      <a:pt x="302443" y="775853"/>
                    </a:cubicBezTo>
                    <a:lnTo>
                      <a:pt x="302443" y="775714"/>
                    </a:lnTo>
                    <a:cubicBezTo>
                      <a:pt x="302443" y="775714"/>
                      <a:pt x="301749" y="775646"/>
                      <a:pt x="301265" y="775646"/>
                    </a:cubicBezTo>
                    <a:lnTo>
                      <a:pt x="301124" y="775644"/>
                    </a:lnTo>
                    <a:cubicBezTo>
                      <a:pt x="300430" y="775644"/>
                      <a:pt x="299808" y="775367"/>
                      <a:pt x="299462" y="774812"/>
                    </a:cubicBezTo>
                    <a:cubicBezTo>
                      <a:pt x="299117" y="774328"/>
                      <a:pt x="292538" y="766508"/>
                      <a:pt x="286791" y="759797"/>
                    </a:cubicBezTo>
                    <a:cubicBezTo>
                      <a:pt x="282428" y="754676"/>
                      <a:pt x="278621" y="750248"/>
                      <a:pt x="278414" y="750039"/>
                    </a:cubicBezTo>
                    <a:lnTo>
                      <a:pt x="278414" y="750041"/>
                    </a:lnTo>
                    <a:cubicBezTo>
                      <a:pt x="277307" y="749142"/>
                      <a:pt x="276268" y="748313"/>
                      <a:pt x="275158" y="747549"/>
                    </a:cubicBezTo>
                    <a:cubicBezTo>
                      <a:pt x="269066" y="743051"/>
                      <a:pt x="264426" y="739590"/>
                      <a:pt x="265881" y="729764"/>
                    </a:cubicBezTo>
                    <a:lnTo>
                      <a:pt x="265881" y="729626"/>
                    </a:lnTo>
                    <a:cubicBezTo>
                      <a:pt x="266504" y="725749"/>
                      <a:pt x="267543" y="724505"/>
                      <a:pt x="268511" y="723260"/>
                    </a:cubicBezTo>
                    <a:cubicBezTo>
                      <a:pt x="269618" y="721876"/>
                      <a:pt x="270728" y="720493"/>
                      <a:pt x="270935" y="711012"/>
                    </a:cubicBezTo>
                    <a:cubicBezTo>
                      <a:pt x="271212" y="698418"/>
                      <a:pt x="263248" y="690528"/>
                      <a:pt x="256394" y="683816"/>
                    </a:cubicBezTo>
                    <a:cubicBezTo>
                      <a:pt x="250993" y="678489"/>
                      <a:pt x="246285" y="673852"/>
                      <a:pt x="246146" y="667902"/>
                    </a:cubicBezTo>
                    <a:lnTo>
                      <a:pt x="246149" y="667902"/>
                    </a:lnTo>
                    <a:cubicBezTo>
                      <a:pt x="246149" y="663542"/>
                      <a:pt x="235694" y="649495"/>
                      <a:pt x="227524" y="638562"/>
                    </a:cubicBezTo>
                    <a:cubicBezTo>
                      <a:pt x="222400" y="631712"/>
                      <a:pt x="218108" y="625969"/>
                      <a:pt x="217485" y="623683"/>
                    </a:cubicBezTo>
                    <a:cubicBezTo>
                      <a:pt x="217485" y="623544"/>
                      <a:pt x="217417" y="623406"/>
                      <a:pt x="217417" y="623267"/>
                    </a:cubicBezTo>
                    <a:cubicBezTo>
                      <a:pt x="216585" y="610397"/>
                      <a:pt x="209386" y="604031"/>
                      <a:pt x="203084" y="598562"/>
                    </a:cubicBezTo>
                    <a:cubicBezTo>
                      <a:pt x="197753" y="593925"/>
                      <a:pt x="193114" y="589842"/>
                      <a:pt x="192629" y="582992"/>
                    </a:cubicBezTo>
                    <a:lnTo>
                      <a:pt x="192624" y="582992"/>
                    </a:lnTo>
                    <a:cubicBezTo>
                      <a:pt x="192624" y="582161"/>
                      <a:pt x="192279" y="581125"/>
                      <a:pt x="192001" y="579948"/>
                    </a:cubicBezTo>
                    <a:cubicBezTo>
                      <a:pt x="191379" y="577387"/>
                      <a:pt x="190478" y="574066"/>
                      <a:pt x="190617" y="569845"/>
                    </a:cubicBezTo>
                    <a:cubicBezTo>
                      <a:pt x="190756" y="563340"/>
                      <a:pt x="179330" y="541127"/>
                      <a:pt x="166729" y="516422"/>
                    </a:cubicBezTo>
                    <a:cubicBezTo>
                      <a:pt x="151219" y="486183"/>
                      <a:pt x="133839" y="452274"/>
                      <a:pt x="133216" y="437881"/>
                    </a:cubicBezTo>
                    <a:cubicBezTo>
                      <a:pt x="133078" y="434766"/>
                      <a:pt x="130170" y="428955"/>
                      <a:pt x="126501" y="423279"/>
                    </a:cubicBezTo>
                    <a:cubicBezTo>
                      <a:pt x="122346" y="416775"/>
                      <a:pt x="117224" y="410547"/>
                      <a:pt x="114037" y="408264"/>
                    </a:cubicBezTo>
                    <a:cubicBezTo>
                      <a:pt x="111129" y="406188"/>
                      <a:pt x="103166" y="399128"/>
                      <a:pt x="97557" y="392763"/>
                    </a:cubicBezTo>
                    <a:cubicBezTo>
                      <a:pt x="93750" y="388403"/>
                      <a:pt x="90978" y="384113"/>
                      <a:pt x="91256" y="381414"/>
                    </a:cubicBezTo>
                    <a:cubicBezTo>
                      <a:pt x="94163" y="355464"/>
                      <a:pt x="59750" y="330552"/>
                      <a:pt x="36417" y="313667"/>
                    </a:cubicBezTo>
                    <a:cubicBezTo>
                      <a:pt x="32332" y="310691"/>
                      <a:pt x="28593" y="307992"/>
                      <a:pt x="25201" y="305363"/>
                    </a:cubicBezTo>
                    <a:lnTo>
                      <a:pt x="24094" y="304464"/>
                    </a:lnTo>
                    <a:cubicBezTo>
                      <a:pt x="9138" y="292770"/>
                      <a:pt x="7544" y="291522"/>
                      <a:pt x="19870" y="274985"/>
                    </a:cubicBezTo>
                    <a:lnTo>
                      <a:pt x="19870" y="274985"/>
                    </a:lnTo>
                    <a:cubicBezTo>
                      <a:pt x="20425" y="274224"/>
                      <a:pt x="20770" y="271596"/>
                      <a:pt x="20354" y="268965"/>
                    </a:cubicBezTo>
                    <a:cubicBezTo>
                      <a:pt x="20077" y="267097"/>
                      <a:pt x="19454" y="265366"/>
                      <a:pt x="18208" y="264398"/>
                    </a:cubicBezTo>
                    <a:cubicBezTo>
                      <a:pt x="17169" y="263637"/>
                      <a:pt x="13016" y="260109"/>
                      <a:pt x="9831" y="257200"/>
                    </a:cubicBezTo>
                    <a:cubicBezTo>
                      <a:pt x="8102" y="255608"/>
                      <a:pt x="6576" y="254224"/>
                      <a:pt x="5885" y="253395"/>
                    </a:cubicBezTo>
                    <a:cubicBezTo>
                      <a:pt x="5746" y="253256"/>
                      <a:pt x="5608" y="253118"/>
                      <a:pt x="5540" y="252911"/>
                    </a:cubicBezTo>
                    <a:lnTo>
                      <a:pt x="5537" y="252911"/>
                    </a:lnTo>
                    <a:cubicBezTo>
                      <a:pt x="4014" y="249657"/>
                      <a:pt x="1591" y="236858"/>
                      <a:pt x="552" y="225439"/>
                    </a:cubicBezTo>
                    <a:cubicBezTo>
                      <a:pt x="-280" y="216857"/>
                      <a:pt x="-280" y="208970"/>
                      <a:pt x="1313" y="206064"/>
                    </a:cubicBezTo>
                    <a:lnTo>
                      <a:pt x="1313" y="205857"/>
                    </a:lnTo>
                    <a:cubicBezTo>
                      <a:pt x="2975" y="203365"/>
                      <a:pt x="10590" y="192987"/>
                      <a:pt x="17237" y="184199"/>
                    </a:cubicBezTo>
                    <a:cubicBezTo>
                      <a:pt x="22084" y="177833"/>
                      <a:pt x="26515" y="172296"/>
                      <a:pt x="27970" y="171119"/>
                    </a:cubicBezTo>
                    <a:cubicBezTo>
                      <a:pt x="31432" y="168281"/>
                      <a:pt x="34756" y="166275"/>
                      <a:pt x="38079" y="164753"/>
                    </a:cubicBezTo>
                    <a:lnTo>
                      <a:pt x="38079" y="164751"/>
                    </a:lnTo>
                    <a:lnTo>
                      <a:pt x="38288" y="164957"/>
                    </a:lnTo>
                    <a:close/>
                    <a:moveTo>
                      <a:pt x="541668" y="114788"/>
                    </a:moveTo>
                    <a:lnTo>
                      <a:pt x="541668" y="114511"/>
                    </a:lnTo>
                    <a:cubicBezTo>
                      <a:pt x="541668" y="114511"/>
                      <a:pt x="541668" y="114788"/>
                      <a:pt x="541668" y="114788"/>
                    </a:cubicBezTo>
                    <a:lnTo>
                      <a:pt x="541668" y="114788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7" name="Forma Livre 2033">
                <a:extLst>
                  <a:ext uri="{FF2B5EF4-FFF2-40B4-BE49-F238E27FC236}">
                    <a16:creationId xmlns:a16="http://schemas.microsoft.com/office/drawing/2014/main" id="{B09EB746-26E8-878A-9621-D2B3C72760EA}"/>
                  </a:ext>
                </a:extLst>
              </p:cNvPr>
              <p:cNvSpPr/>
              <p:nvPr/>
            </p:nvSpPr>
            <p:spPr>
              <a:xfrm>
                <a:off x="3796671" y="2069206"/>
                <a:ext cx="538276" cy="253620"/>
              </a:xfrm>
              <a:custGeom>
                <a:avLst/>
                <a:gdLst>
                  <a:gd name="csX0" fmla="*/ 283686 w 291255"/>
                  <a:gd name="csY0" fmla="*/ 66018 h 137231"/>
                  <a:gd name="csX1" fmla="*/ 281469 w 291255"/>
                  <a:gd name="csY1" fmla="*/ 61313 h 137231"/>
                  <a:gd name="csX2" fmla="*/ 274822 w 291255"/>
                  <a:gd name="csY2" fmla="*/ 54947 h 137231"/>
                  <a:gd name="csX3" fmla="*/ 267068 w 291255"/>
                  <a:gd name="csY3" fmla="*/ 45882 h 137231"/>
                  <a:gd name="csX4" fmla="*/ 255642 w 291255"/>
                  <a:gd name="csY4" fmla="*/ 35295 h 137231"/>
                  <a:gd name="csX5" fmla="*/ 246917 w 291255"/>
                  <a:gd name="csY5" fmla="*/ 28375 h 137231"/>
                  <a:gd name="csX6" fmla="*/ 232516 w 291255"/>
                  <a:gd name="csY6" fmla="*/ 20970 h 137231"/>
                  <a:gd name="csX7" fmla="*/ 225869 w 291255"/>
                  <a:gd name="csY7" fmla="*/ 20416 h 137231"/>
                  <a:gd name="csX8" fmla="*/ 225872 w 291255"/>
                  <a:gd name="csY8" fmla="*/ 20416 h 137231"/>
                  <a:gd name="csX9" fmla="*/ 216524 w 291255"/>
                  <a:gd name="csY9" fmla="*/ 19655 h 137231"/>
                  <a:gd name="csX10" fmla="*/ 216524 w 291255"/>
                  <a:gd name="csY10" fmla="*/ 19655 h 137231"/>
                  <a:gd name="csX11" fmla="*/ 208699 w 291255"/>
                  <a:gd name="csY11" fmla="*/ 15917 h 137231"/>
                  <a:gd name="csX12" fmla="*/ 187096 w 291255"/>
                  <a:gd name="csY12" fmla="*/ 12041 h 137231"/>
                  <a:gd name="csX13" fmla="*/ 181417 w 291255"/>
                  <a:gd name="csY13" fmla="*/ 12248 h 137231"/>
                  <a:gd name="csX14" fmla="*/ 177610 w 291255"/>
                  <a:gd name="csY14" fmla="*/ 12109 h 137231"/>
                  <a:gd name="csX15" fmla="*/ 170062 w 291255"/>
                  <a:gd name="csY15" fmla="*/ 18198 h 137231"/>
                  <a:gd name="csX16" fmla="*/ 168885 w 291255"/>
                  <a:gd name="csY16" fmla="*/ 30030 h 137231"/>
                  <a:gd name="csX17" fmla="*/ 168885 w 291255"/>
                  <a:gd name="csY17" fmla="*/ 30036 h 137231"/>
                  <a:gd name="csX18" fmla="*/ 164593 w 291255"/>
                  <a:gd name="csY18" fmla="*/ 35640 h 137231"/>
                  <a:gd name="csX19" fmla="*/ 162654 w 291255"/>
                  <a:gd name="csY19" fmla="*/ 35847 h 137231"/>
                  <a:gd name="csX20" fmla="*/ 156007 w 291255"/>
                  <a:gd name="csY20" fmla="*/ 35708 h 137231"/>
                  <a:gd name="csX21" fmla="*/ 153999 w 291255"/>
                  <a:gd name="csY21" fmla="*/ 29620 h 137231"/>
                  <a:gd name="csX22" fmla="*/ 155454 w 291255"/>
                  <a:gd name="csY22" fmla="*/ 27198 h 137231"/>
                  <a:gd name="csX23" fmla="*/ 156561 w 291255"/>
                  <a:gd name="csY23" fmla="*/ 25469 h 137231"/>
                  <a:gd name="csX24" fmla="*/ 146797 w 291255"/>
                  <a:gd name="csY24" fmla="*/ 25885 h 137231"/>
                  <a:gd name="csX25" fmla="*/ 141951 w 291255"/>
                  <a:gd name="csY25" fmla="*/ 28929 h 137231"/>
                  <a:gd name="csX26" fmla="*/ 139182 w 291255"/>
                  <a:gd name="csY26" fmla="*/ 31767 h 137231"/>
                  <a:gd name="csX27" fmla="*/ 139182 w 291255"/>
                  <a:gd name="csY27" fmla="*/ 31767 h 137231"/>
                  <a:gd name="csX28" fmla="*/ 128104 w 291255"/>
                  <a:gd name="csY28" fmla="*/ 36333 h 137231"/>
                  <a:gd name="csX29" fmla="*/ 128102 w 291255"/>
                  <a:gd name="csY29" fmla="*/ 36333 h 137231"/>
                  <a:gd name="csX30" fmla="*/ 114740 w 291255"/>
                  <a:gd name="csY30" fmla="*/ 38271 h 137231"/>
                  <a:gd name="csX31" fmla="*/ 114601 w 291255"/>
                  <a:gd name="csY31" fmla="*/ 38271 h 137231"/>
                  <a:gd name="csX32" fmla="*/ 111000 w 291255"/>
                  <a:gd name="csY32" fmla="*/ 42425 h 137231"/>
                  <a:gd name="csX33" fmla="*/ 89119 w 291255"/>
                  <a:gd name="csY33" fmla="*/ 48929 h 137231"/>
                  <a:gd name="csX34" fmla="*/ 77280 w 291255"/>
                  <a:gd name="csY34" fmla="*/ 44776 h 137231"/>
                  <a:gd name="csX35" fmla="*/ 68765 w 291255"/>
                  <a:gd name="csY35" fmla="*/ 41316 h 137231"/>
                  <a:gd name="csX36" fmla="*/ 68487 w 291255"/>
                  <a:gd name="csY36" fmla="*/ 41316 h 137231"/>
                  <a:gd name="csX37" fmla="*/ 66758 w 291255"/>
                  <a:gd name="csY37" fmla="*/ 40693 h 137231"/>
                  <a:gd name="csX38" fmla="*/ 54225 w 291255"/>
                  <a:gd name="csY38" fmla="*/ 39171 h 137231"/>
                  <a:gd name="csX39" fmla="*/ 54083 w 291255"/>
                  <a:gd name="csY39" fmla="*/ 39171 h 137231"/>
                  <a:gd name="csX40" fmla="*/ 48682 w 291255"/>
                  <a:gd name="csY40" fmla="*/ 39726 h 137231"/>
                  <a:gd name="csX41" fmla="*/ 42312 w 291255"/>
                  <a:gd name="csY41" fmla="*/ 36958 h 137231"/>
                  <a:gd name="csX42" fmla="*/ 38573 w 291255"/>
                  <a:gd name="csY42" fmla="*/ 31560 h 137231"/>
                  <a:gd name="csX43" fmla="*/ 38088 w 291255"/>
                  <a:gd name="csY43" fmla="*/ 26716 h 137231"/>
                  <a:gd name="csX44" fmla="*/ 38091 w 291255"/>
                  <a:gd name="csY44" fmla="*/ 26714 h 137231"/>
                  <a:gd name="csX45" fmla="*/ 37536 w 291255"/>
                  <a:gd name="csY45" fmla="*/ 19378 h 137231"/>
                  <a:gd name="csX46" fmla="*/ 35874 w 291255"/>
                  <a:gd name="csY46" fmla="*/ 15295 h 137231"/>
                  <a:gd name="csX47" fmla="*/ 35874 w 291255"/>
                  <a:gd name="csY47" fmla="*/ 15295 h 137231"/>
                  <a:gd name="csX48" fmla="*/ 25627 w 291255"/>
                  <a:gd name="csY48" fmla="*/ 6852 h 137231"/>
                  <a:gd name="csX49" fmla="*/ 21471 w 291255"/>
                  <a:gd name="csY49" fmla="*/ 3599 h 137231"/>
                  <a:gd name="csX50" fmla="*/ 20364 w 291255"/>
                  <a:gd name="csY50" fmla="*/ 3601 h 137231"/>
                  <a:gd name="csX51" fmla="*/ 13578 w 291255"/>
                  <a:gd name="csY51" fmla="*/ 4085 h 137231"/>
                  <a:gd name="csX52" fmla="*/ 13094 w 291255"/>
                  <a:gd name="csY52" fmla="*/ 5401 h 137231"/>
                  <a:gd name="csX53" fmla="*/ 9702 w 291255"/>
                  <a:gd name="csY53" fmla="*/ 12805 h 137231"/>
                  <a:gd name="csX54" fmla="*/ 9702 w 291255"/>
                  <a:gd name="csY54" fmla="*/ 12944 h 137231"/>
                  <a:gd name="csX55" fmla="*/ 8457 w 291255"/>
                  <a:gd name="csY55" fmla="*/ 21248 h 137231"/>
                  <a:gd name="csX56" fmla="*/ 13581 w 291255"/>
                  <a:gd name="csY56" fmla="*/ 28375 h 137231"/>
                  <a:gd name="csX57" fmla="*/ 13578 w 291255"/>
                  <a:gd name="csY57" fmla="*/ 28375 h 137231"/>
                  <a:gd name="csX58" fmla="*/ 14133 w 291255"/>
                  <a:gd name="csY58" fmla="*/ 38271 h 137231"/>
                  <a:gd name="csX59" fmla="*/ 13233 w 291255"/>
                  <a:gd name="csY59" fmla="*/ 45330 h 137231"/>
                  <a:gd name="csX60" fmla="*/ 13233 w 291255"/>
                  <a:gd name="csY60" fmla="*/ 45469 h 137231"/>
                  <a:gd name="csX61" fmla="*/ 10532 w 291255"/>
                  <a:gd name="csY61" fmla="*/ 53705 h 137231"/>
                  <a:gd name="csX62" fmla="*/ 6447 w 291255"/>
                  <a:gd name="csY62" fmla="*/ 62909 h 137231"/>
                  <a:gd name="csX63" fmla="*/ 4301 w 291255"/>
                  <a:gd name="csY63" fmla="*/ 73151 h 137231"/>
                  <a:gd name="csX64" fmla="*/ 3955 w 291255"/>
                  <a:gd name="csY64" fmla="*/ 73912 h 137231"/>
                  <a:gd name="csX65" fmla="*/ 3955 w 291255"/>
                  <a:gd name="csY65" fmla="*/ 73909 h 137231"/>
                  <a:gd name="csX66" fmla="*/ 4510 w 291255"/>
                  <a:gd name="csY66" fmla="*/ 75502 h 137231"/>
                  <a:gd name="csX67" fmla="*/ 5133 w 291255"/>
                  <a:gd name="csY67" fmla="*/ 76124 h 137231"/>
                  <a:gd name="csX68" fmla="*/ 5340 w 291255"/>
                  <a:gd name="csY68" fmla="*/ 76124 h 137231"/>
                  <a:gd name="csX69" fmla="*/ 7140 w 291255"/>
                  <a:gd name="csY69" fmla="*/ 74602 h 137231"/>
                  <a:gd name="csX70" fmla="*/ 20851 w 291255"/>
                  <a:gd name="csY70" fmla="*/ 71974 h 137231"/>
                  <a:gd name="csX71" fmla="*/ 33038 w 291255"/>
                  <a:gd name="csY71" fmla="*/ 73702 h 137231"/>
                  <a:gd name="csX72" fmla="*/ 33106 w 291255"/>
                  <a:gd name="csY72" fmla="*/ 73700 h 137231"/>
                  <a:gd name="csX73" fmla="*/ 44877 w 291255"/>
                  <a:gd name="csY73" fmla="*/ 75983 h 137231"/>
                  <a:gd name="csX74" fmla="*/ 50485 w 291255"/>
                  <a:gd name="csY74" fmla="*/ 77989 h 137231"/>
                  <a:gd name="csX75" fmla="*/ 57339 w 291255"/>
                  <a:gd name="csY75" fmla="*/ 80756 h 137231"/>
                  <a:gd name="csX76" fmla="*/ 63225 w 291255"/>
                  <a:gd name="csY76" fmla="*/ 83317 h 137231"/>
                  <a:gd name="csX77" fmla="*/ 63225 w 291255"/>
                  <a:gd name="csY77" fmla="*/ 83319 h 137231"/>
                  <a:gd name="csX78" fmla="*/ 73195 w 291255"/>
                  <a:gd name="csY78" fmla="*/ 96122 h 137231"/>
                  <a:gd name="csX79" fmla="*/ 75341 w 291255"/>
                  <a:gd name="csY79" fmla="*/ 101520 h 137231"/>
                  <a:gd name="csX80" fmla="*/ 84966 w 291255"/>
                  <a:gd name="csY80" fmla="*/ 106641 h 137231"/>
                  <a:gd name="csX81" fmla="*/ 87596 w 291255"/>
                  <a:gd name="csY81" fmla="*/ 104358 h 137231"/>
                  <a:gd name="csX82" fmla="*/ 89258 w 291255"/>
                  <a:gd name="csY82" fmla="*/ 103458 h 137231"/>
                  <a:gd name="csX83" fmla="*/ 90574 w 291255"/>
                  <a:gd name="csY83" fmla="*/ 103458 h 137231"/>
                  <a:gd name="csX84" fmla="*/ 100477 w 291255"/>
                  <a:gd name="csY84" fmla="*/ 109824 h 137231"/>
                  <a:gd name="csX85" fmla="*/ 100477 w 291255"/>
                  <a:gd name="csY85" fmla="*/ 109824 h 137231"/>
                  <a:gd name="csX86" fmla="*/ 103246 w 291255"/>
                  <a:gd name="csY86" fmla="*/ 120966 h 137231"/>
                  <a:gd name="csX87" fmla="*/ 103385 w 291255"/>
                  <a:gd name="csY87" fmla="*/ 125809 h 137231"/>
                  <a:gd name="csX88" fmla="*/ 110238 w 291255"/>
                  <a:gd name="csY88" fmla="*/ 132384 h 137231"/>
                  <a:gd name="csX89" fmla="*/ 115917 w 291255"/>
                  <a:gd name="csY89" fmla="*/ 133491 h 137231"/>
                  <a:gd name="csX90" fmla="*/ 127756 w 291255"/>
                  <a:gd name="csY90" fmla="*/ 127954 h 137231"/>
                  <a:gd name="csX91" fmla="*/ 136897 w 291255"/>
                  <a:gd name="csY91" fmla="*/ 121172 h 137231"/>
                  <a:gd name="csX92" fmla="*/ 136965 w 291255"/>
                  <a:gd name="csY92" fmla="*/ 121172 h 137231"/>
                  <a:gd name="csX93" fmla="*/ 139805 w 291255"/>
                  <a:gd name="csY93" fmla="*/ 113836 h 137231"/>
                  <a:gd name="csX94" fmla="*/ 135581 w 291255"/>
                  <a:gd name="csY94" fmla="*/ 107609 h 137231"/>
                  <a:gd name="csX95" fmla="*/ 128866 w 291255"/>
                  <a:gd name="csY95" fmla="*/ 94461 h 137231"/>
                  <a:gd name="csX96" fmla="*/ 128863 w 291255"/>
                  <a:gd name="csY96" fmla="*/ 94461 h 137231"/>
                  <a:gd name="csX97" fmla="*/ 128240 w 291255"/>
                  <a:gd name="csY97" fmla="*/ 91555 h 137231"/>
                  <a:gd name="csX98" fmla="*/ 133432 w 291255"/>
                  <a:gd name="csY98" fmla="*/ 80691 h 137231"/>
                  <a:gd name="csX99" fmla="*/ 134678 w 291255"/>
                  <a:gd name="csY99" fmla="*/ 79514 h 137231"/>
                  <a:gd name="csX100" fmla="*/ 143194 w 291255"/>
                  <a:gd name="csY100" fmla="*/ 76260 h 137231"/>
                  <a:gd name="csX101" fmla="*/ 151503 w 291255"/>
                  <a:gd name="csY101" fmla="*/ 71832 h 137231"/>
                  <a:gd name="csX102" fmla="*/ 159880 w 291255"/>
                  <a:gd name="csY102" fmla="*/ 66711 h 137231"/>
                  <a:gd name="csX103" fmla="*/ 162510 w 291255"/>
                  <a:gd name="csY103" fmla="*/ 63458 h 137231"/>
                  <a:gd name="csX104" fmla="*/ 176843 w 291255"/>
                  <a:gd name="csY104" fmla="*/ 49688 h 137231"/>
                  <a:gd name="csX105" fmla="*/ 176919 w 291255"/>
                  <a:gd name="csY105" fmla="*/ 49688 h 137231"/>
                  <a:gd name="csX106" fmla="*/ 179203 w 291255"/>
                  <a:gd name="csY106" fmla="*/ 46298 h 137231"/>
                  <a:gd name="csX107" fmla="*/ 199561 w 291255"/>
                  <a:gd name="csY107" fmla="*/ 41248 h 137231"/>
                  <a:gd name="csX108" fmla="*/ 217495 w 291255"/>
                  <a:gd name="csY108" fmla="*/ 55088 h 137231"/>
                  <a:gd name="csX109" fmla="*/ 221719 w 291255"/>
                  <a:gd name="csY109" fmla="*/ 60348 h 137231"/>
                  <a:gd name="csX110" fmla="*/ 221855 w 291255"/>
                  <a:gd name="csY110" fmla="*/ 60345 h 137231"/>
                  <a:gd name="csX111" fmla="*/ 236879 w 291255"/>
                  <a:gd name="csY111" fmla="*/ 68372 h 137231"/>
                  <a:gd name="csX112" fmla="*/ 240409 w 291255"/>
                  <a:gd name="csY112" fmla="*/ 68856 h 137231"/>
                  <a:gd name="csX113" fmla="*/ 249063 w 291255"/>
                  <a:gd name="csY113" fmla="*/ 68163 h 137231"/>
                  <a:gd name="csX114" fmla="*/ 252042 w 291255"/>
                  <a:gd name="csY114" fmla="*/ 71691 h 137231"/>
                  <a:gd name="csX115" fmla="*/ 252526 w 291255"/>
                  <a:gd name="csY115" fmla="*/ 76396 h 137231"/>
                  <a:gd name="csX116" fmla="*/ 242416 w 291255"/>
                  <a:gd name="csY116" fmla="*/ 85807 h 137231"/>
                  <a:gd name="csX117" fmla="*/ 242351 w 291255"/>
                  <a:gd name="csY117" fmla="*/ 85812 h 137231"/>
                  <a:gd name="csX118" fmla="*/ 238127 w 291255"/>
                  <a:gd name="csY118" fmla="*/ 98614 h 137231"/>
                  <a:gd name="csX119" fmla="*/ 238266 w 291255"/>
                  <a:gd name="csY119" fmla="*/ 105396 h 137231"/>
                  <a:gd name="csX120" fmla="*/ 242696 w 291255"/>
                  <a:gd name="csY120" fmla="*/ 114045 h 137231"/>
                  <a:gd name="csX121" fmla="*/ 245881 w 291255"/>
                  <a:gd name="csY121" fmla="*/ 120620 h 137231"/>
                  <a:gd name="csX122" fmla="*/ 245881 w 291255"/>
                  <a:gd name="csY122" fmla="*/ 120618 h 137231"/>
                  <a:gd name="csX123" fmla="*/ 249550 w 291255"/>
                  <a:gd name="csY123" fmla="*/ 124285 h 137231"/>
                  <a:gd name="csX124" fmla="*/ 255920 w 291255"/>
                  <a:gd name="csY124" fmla="*/ 127883 h 137231"/>
                  <a:gd name="csX125" fmla="*/ 258898 w 291255"/>
                  <a:gd name="csY125" fmla="*/ 124285 h 137231"/>
                  <a:gd name="csX126" fmla="*/ 260076 w 291255"/>
                  <a:gd name="csY126" fmla="*/ 123040 h 137231"/>
                  <a:gd name="csX127" fmla="*/ 266655 w 291255"/>
                  <a:gd name="csY127" fmla="*/ 109821 h 137231"/>
                  <a:gd name="csX128" fmla="*/ 269149 w 291255"/>
                  <a:gd name="csY128" fmla="*/ 109821 h 137231"/>
                  <a:gd name="csX129" fmla="*/ 276073 w 291255"/>
                  <a:gd name="csY129" fmla="*/ 109683 h 137231"/>
                  <a:gd name="csX130" fmla="*/ 277319 w 291255"/>
                  <a:gd name="csY130" fmla="*/ 105807 h 137231"/>
                  <a:gd name="csX131" fmla="*/ 284521 w 291255"/>
                  <a:gd name="csY131" fmla="*/ 96880 h 137231"/>
                  <a:gd name="csX132" fmla="*/ 284518 w 291255"/>
                  <a:gd name="csY132" fmla="*/ 96883 h 137231"/>
                  <a:gd name="csX133" fmla="*/ 285073 w 291255"/>
                  <a:gd name="csY133" fmla="*/ 96328 h 137231"/>
                  <a:gd name="csX134" fmla="*/ 287012 w 291255"/>
                  <a:gd name="csY134" fmla="*/ 87331 h 137231"/>
                  <a:gd name="csX135" fmla="*/ 286112 w 291255"/>
                  <a:gd name="csY135" fmla="*/ 80827 h 137231"/>
                  <a:gd name="csX136" fmla="*/ 283066 w 291255"/>
                  <a:gd name="csY136" fmla="*/ 73977 h 137231"/>
                  <a:gd name="csX137" fmla="*/ 283482 w 291255"/>
                  <a:gd name="csY137" fmla="*/ 65673 h 137231"/>
                  <a:gd name="csX138" fmla="*/ 283479 w 291255"/>
                  <a:gd name="csY138" fmla="*/ 65673 h 137231"/>
                  <a:gd name="csX139" fmla="*/ 283686 w 291255"/>
                  <a:gd name="csY139" fmla="*/ 66018 h 137231"/>
                  <a:gd name="csX140" fmla="*/ 284725 w 291255"/>
                  <a:gd name="csY140" fmla="*/ 59239 h 137231"/>
                  <a:gd name="csX141" fmla="*/ 287703 w 291255"/>
                  <a:gd name="csY141" fmla="*/ 65399 h 137231"/>
                  <a:gd name="csX142" fmla="*/ 287703 w 291255"/>
                  <a:gd name="csY142" fmla="*/ 66505 h 137231"/>
                  <a:gd name="csX143" fmla="*/ 287219 w 291255"/>
                  <a:gd name="csY143" fmla="*/ 73770 h 137231"/>
                  <a:gd name="csX144" fmla="*/ 289365 w 291255"/>
                  <a:gd name="csY144" fmla="*/ 78753 h 137231"/>
                  <a:gd name="csX145" fmla="*/ 289642 w 291255"/>
                  <a:gd name="csY145" fmla="*/ 79030 h 137231"/>
                  <a:gd name="csX146" fmla="*/ 291236 w 291255"/>
                  <a:gd name="csY146" fmla="*/ 87473 h 137231"/>
                  <a:gd name="csX147" fmla="*/ 288396 w 291255"/>
                  <a:gd name="csY147" fmla="*/ 98891 h 137231"/>
                  <a:gd name="csX148" fmla="*/ 287151 w 291255"/>
                  <a:gd name="csY148" fmla="*/ 99998 h 137231"/>
                  <a:gd name="csX149" fmla="*/ 281404 w 291255"/>
                  <a:gd name="csY149" fmla="*/ 106502 h 137231"/>
                  <a:gd name="csX150" fmla="*/ 279187 w 291255"/>
                  <a:gd name="csY150" fmla="*/ 112523 h 137231"/>
                  <a:gd name="csX151" fmla="*/ 277664 w 291255"/>
                  <a:gd name="csY151" fmla="*/ 113423 h 137231"/>
                  <a:gd name="csX152" fmla="*/ 269217 w 291255"/>
                  <a:gd name="csY152" fmla="*/ 113629 h 137231"/>
                  <a:gd name="csX153" fmla="*/ 266861 w 291255"/>
                  <a:gd name="csY153" fmla="*/ 113629 h 137231"/>
                  <a:gd name="csX154" fmla="*/ 264161 w 291255"/>
                  <a:gd name="csY154" fmla="*/ 123178 h 137231"/>
                  <a:gd name="csX155" fmla="*/ 261876 w 291255"/>
                  <a:gd name="csY155" fmla="*/ 126984 h 137231"/>
                  <a:gd name="csX156" fmla="*/ 259107 w 291255"/>
                  <a:gd name="csY156" fmla="*/ 130860 h 137231"/>
                  <a:gd name="csX157" fmla="*/ 258969 w 291255"/>
                  <a:gd name="csY157" fmla="*/ 131344 h 137231"/>
                  <a:gd name="csX158" fmla="*/ 256339 w 291255"/>
                  <a:gd name="csY158" fmla="*/ 132175 h 137231"/>
                  <a:gd name="csX159" fmla="*/ 247336 w 291255"/>
                  <a:gd name="csY159" fmla="*/ 127261 h 137231"/>
                  <a:gd name="csX160" fmla="*/ 242351 w 291255"/>
                  <a:gd name="csY160" fmla="*/ 122072 h 137231"/>
                  <a:gd name="csX161" fmla="*/ 242351 w 291255"/>
                  <a:gd name="csY161" fmla="*/ 122072 h 137231"/>
                  <a:gd name="csX162" fmla="*/ 239234 w 291255"/>
                  <a:gd name="csY162" fmla="*/ 115635 h 137231"/>
                  <a:gd name="csX163" fmla="*/ 234871 w 291255"/>
                  <a:gd name="csY163" fmla="*/ 106500 h 137231"/>
                  <a:gd name="csX164" fmla="*/ 234455 w 291255"/>
                  <a:gd name="csY164" fmla="*/ 105255 h 137231"/>
                  <a:gd name="csX165" fmla="*/ 234317 w 291255"/>
                  <a:gd name="csY165" fmla="*/ 98889 h 137231"/>
                  <a:gd name="csX166" fmla="*/ 241103 w 291255"/>
                  <a:gd name="csY166" fmla="*/ 82488 h 137231"/>
                  <a:gd name="csX167" fmla="*/ 241241 w 291255"/>
                  <a:gd name="csY167" fmla="*/ 82490 h 137231"/>
                  <a:gd name="csX168" fmla="*/ 248789 w 291255"/>
                  <a:gd name="csY168" fmla="*/ 75779 h 137231"/>
                  <a:gd name="csX169" fmla="*/ 248511 w 291255"/>
                  <a:gd name="csY169" fmla="*/ 72941 h 137231"/>
                  <a:gd name="csX170" fmla="*/ 247056 w 291255"/>
                  <a:gd name="csY170" fmla="*/ 71213 h 137231"/>
                  <a:gd name="csX171" fmla="*/ 242971 w 291255"/>
                  <a:gd name="csY171" fmla="*/ 71767 h 137231"/>
                  <a:gd name="csX172" fmla="*/ 242974 w 291255"/>
                  <a:gd name="csY172" fmla="*/ 71762 h 137231"/>
                  <a:gd name="csX173" fmla="*/ 233971 w 291255"/>
                  <a:gd name="csY173" fmla="*/ 70585 h 137231"/>
                  <a:gd name="csX174" fmla="*/ 221300 w 291255"/>
                  <a:gd name="csY174" fmla="*/ 63874 h 137231"/>
                  <a:gd name="csX175" fmla="*/ 221232 w 291255"/>
                  <a:gd name="csY175" fmla="*/ 63874 h 137231"/>
                  <a:gd name="csX176" fmla="*/ 214239 w 291255"/>
                  <a:gd name="csY176" fmla="*/ 56747 h 137231"/>
                  <a:gd name="csX177" fmla="*/ 199422 w 291255"/>
                  <a:gd name="csY177" fmla="*/ 44776 h 137231"/>
                  <a:gd name="csX178" fmla="*/ 183359 w 291255"/>
                  <a:gd name="csY178" fmla="*/ 46575 h 137231"/>
                  <a:gd name="csX179" fmla="*/ 179135 w 291255"/>
                  <a:gd name="csY179" fmla="*/ 52735 h 137231"/>
                  <a:gd name="csX180" fmla="*/ 178994 w 291255"/>
                  <a:gd name="csY180" fmla="*/ 52732 h 137231"/>
                  <a:gd name="csX181" fmla="*/ 166254 w 291255"/>
                  <a:gd name="csY181" fmla="*/ 65051 h 137231"/>
                  <a:gd name="csX182" fmla="*/ 160992 w 291255"/>
                  <a:gd name="csY182" fmla="*/ 70172 h 137231"/>
                  <a:gd name="csX183" fmla="*/ 154551 w 291255"/>
                  <a:gd name="csY183" fmla="*/ 74325 h 137231"/>
                  <a:gd name="csX184" fmla="*/ 143335 w 291255"/>
                  <a:gd name="csY184" fmla="*/ 79791 h 137231"/>
                  <a:gd name="csX185" fmla="*/ 137866 w 291255"/>
                  <a:gd name="csY185" fmla="*/ 81729 h 137231"/>
                  <a:gd name="csX186" fmla="*/ 135927 w 291255"/>
                  <a:gd name="csY186" fmla="*/ 83529 h 137231"/>
                  <a:gd name="csX187" fmla="*/ 135927 w 291255"/>
                  <a:gd name="csY187" fmla="*/ 83526 h 137231"/>
                  <a:gd name="csX188" fmla="*/ 132258 w 291255"/>
                  <a:gd name="csY188" fmla="*/ 90514 h 137231"/>
                  <a:gd name="csX189" fmla="*/ 132951 w 291255"/>
                  <a:gd name="csY189" fmla="*/ 94113 h 137231"/>
                  <a:gd name="csX190" fmla="*/ 132948 w 291255"/>
                  <a:gd name="csY190" fmla="*/ 94116 h 137231"/>
                  <a:gd name="csX191" fmla="*/ 138973 w 291255"/>
                  <a:gd name="csY191" fmla="*/ 105464 h 137231"/>
                  <a:gd name="csX192" fmla="*/ 143542 w 291255"/>
                  <a:gd name="csY192" fmla="*/ 112246 h 137231"/>
                  <a:gd name="csX193" fmla="*/ 138973 w 291255"/>
                  <a:gd name="csY193" fmla="*/ 124149 h 137231"/>
                  <a:gd name="csX194" fmla="*/ 138834 w 291255"/>
                  <a:gd name="csY194" fmla="*/ 124146 h 137231"/>
                  <a:gd name="csX195" fmla="*/ 130664 w 291255"/>
                  <a:gd name="csY195" fmla="*/ 130373 h 137231"/>
                  <a:gd name="csX196" fmla="*/ 114876 w 291255"/>
                  <a:gd name="csY196" fmla="*/ 136810 h 137231"/>
                  <a:gd name="csX197" fmla="*/ 109613 w 291255"/>
                  <a:gd name="csY197" fmla="*/ 135842 h 137231"/>
                  <a:gd name="csX198" fmla="*/ 99435 w 291255"/>
                  <a:gd name="csY198" fmla="*/ 125671 h 137231"/>
                  <a:gd name="csX199" fmla="*/ 99297 w 291255"/>
                  <a:gd name="csY199" fmla="*/ 121172 h 137231"/>
                  <a:gd name="csX200" fmla="*/ 96874 w 291255"/>
                  <a:gd name="csY200" fmla="*/ 111485 h 137231"/>
                  <a:gd name="csX201" fmla="*/ 96876 w 291255"/>
                  <a:gd name="csY201" fmla="*/ 111485 h 137231"/>
                  <a:gd name="csX202" fmla="*/ 90436 w 291255"/>
                  <a:gd name="csY202" fmla="*/ 107057 h 137231"/>
                  <a:gd name="csX203" fmla="*/ 90297 w 291255"/>
                  <a:gd name="csY203" fmla="*/ 107054 h 137231"/>
                  <a:gd name="csX204" fmla="*/ 87112 w 291255"/>
                  <a:gd name="csY204" fmla="*/ 109683 h 137231"/>
                  <a:gd name="csX205" fmla="*/ 71811 w 291255"/>
                  <a:gd name="csY205" fmla="*/ 103178 h 137231"/>
                  <a:gd name="csX206" fmla="*/ 69317 w 291255"/>
                  <a:gd name="csY206" fmla="*/ 97157 h 137231"/>
                  <a:gd name="csX207" fmla="*/ 62808 w 291255"/>
                  <a:gd name="csY207" fmla="*/ 86916 h 137231"/>
                  <a:gd name="csX208" fmla="*/ 54638 w 291255"/>
                  <a:gd name="csY208" fmla="*/ 83455 h 137231"/>
                  <a:gd name="csX209" fmla="*/ 50482 w 291255"/>
                  <a:gd name="csY209" fmla="*/ 81588 h 137231"/>
                  <a:gd name="csX210" fmla="*/ 42519 w 291255"/>
                  <a:gd name="csY210" fmla="*/ 78889 h 137231"/>
                  <a:gd name="csX211" fmla="*/ 34003 w 291255"/>
                  <a:gd name="csY211" fmla="*/ 77160 h 137231"/>
                  <a:gd name="csX212" fmla="*/ 34006 w 291255"/>
                  <a:gd name="csY212" fmla="*/ 77160 h 137231"/>
                  <a:gd name="csX213" fmla="*/ 19189 w 291255"/>
                  <a:gd name="csY213" fmla="*/ 75222 h 137231"/>
                  <a:gd name="csX214" fmla="*/ 10396 w 291255"/>
                  <a:gd name="csY214" fmla="*/ 76744 h 137231"/>
                  <a:gd name="csX215" fmla="*/ 6379 w 291255"/>
                  <a:gd name="csY215" fmla="*/ 79650 h 137231"/>
                  <a:gd name="csX216" fmla="*/ 3055 w 291255"/>
                  <a:gd name="csY216" fmla="*/ 79166 h 137231"/>
                  <a:gd name="csX217" fmla="*/ 1116 w 291255"/>
                  <a:gd name="csY217" fmla="*/ 77299 h 137231"/>
                  <a:gd name="csX218" fmla="*/ 9 w 291255"/>
                  <a:gd name="csY218" fmla="*/ 73423 h 137231"/>
                  <a:gd name="csX219" fmla="*/ 1116 w 291255"/>
                  <a:gd name="csY219" fmla="*/ 70930 h 137231"/>
                  <a:gd name="csX220" fmla="*/ 2500 w 291255"/>
                  <a:gd name="csY220" fmla="*/ 62765 h 137231"/>
                  <a:gd name="csX221" fmla="*/ 7279 w 291255"/>
                  <a:gd name="csY221" fmla="*/ 51623 h 137231"/>
                  <a:gd name="csX222" fmla="*/ 9563 w 291255"/>
                  <a:gd name="csY222" fmla="*/ 46573 h 137231"/>
                  <a:gd name="csX223" fmla="*/ 9563 w 291255"/>
                  <a:gd name="csY223" fmla="*/ 46575 h 137231"/>
                  <a:gd name="csX224" fmla="*/ 10325 w 291255"/>
                  <a:gd name="csY224" fmla="*/ 37440 h 137231"/>
                  <a:gd name="csX225" fmla="*/ 11503 w 291255"/>
                  <a:gd name="csY225" fmla="*/ 31280 h 137231"/>
                  <a:gd name="csX226" fmla="*/ 11432 w 291255"/>
                  <a:gd name="csY226" fmla="*/ 31280 h 137231"/>
                  <a:gd name="csX227" fmla="*/ 4717 w 291255"/>
                  <a:gd name="csY227" fmla="*/ 21870 h 137231"/>
                  <a:gd name="csX228" fmla="*/ 6311 w 291255"/>
                  <a:gd name="csY228" fmla="*/ 11074 h 137231"/>
                  <a:gd name="csX229" fmla="*/ 6311 w 291255"/>
                  <a:gd name="csY229" fmla="*/ 10935 h 137231"/>
                  <a:gd name="csX230" fmla="*/ 9427 w 291255"/>
                  <a:gd name="csY230" fmla="*/ 4360 h 137231"/>
                  <a:gd name="csX231" fmla="*/ 11228 w 291255"/>
                  <a:gd name="csY231" fmla="*/ 1245 h 137231"/>
                  <a:gd name="csX232" fmla="*/ 20437 w 291255"/>
                  <a:gd name="csY232" fmla="*/ 0 h 137231"/>
                  <a:gd name="csX233" fmla="*/ 21541 w 291255"/>
                  <a:gd name="csY233" fmla="*/ 3 h 137231"/>
                  <a:gd name="csX234" fmla="*/ 28395 w 291255"/>
                  <a:gd name="csY234" fmla="*/ 4085 h 137231"/>
                  <a:gd name="csX235" fmla="*/ 38989 w 291255"/>
                  <a:gd name="csY235" fmla="*/ 12805 h 137231"/>
                  <a:gd name="csX236" fmla="*/ 41690 w 291255"/>
                  <a:gd name="csY236" fmla="*/ 18687 h 137231"/>
                  <a:gd name="csX237" fmla="*/ 42312 w 291255"/>
                  <a:gd name="csY237" fmla="*/ 26991 h 137231"/>
                  <a:gd name="csX238" fmla="*/ 42312 w 291255"/>
                  <a:gd name="csY238" fmla="*/ 27130 h 137231"/>
                  <a:gd name="csX239" fmla="*/ 42658 w 291255"/>
                  <a:gd name="csY239" fmla="*/ 30519 h 137231"/>
                  <a:gd name="csX240" fmla="*/ 45220 w 291255"/>
                  <a:gd name="csY240" fmla="*/ 34325 h 137231"/>
                  <a:gd name="csX241" fmla="*/ 49444 w 291255"/>
                  <a:gd name="csY241" fmla="*/ 36124 h 137231"/>
                  <a:gd name="csX242" fmla="*/ 53044 w 291255"/>
                  <a:gd name="csY242" fmla="*/ 35779 h 137231"/>
                  <a:gd name="csX243" fmla="*/ 53183 w 291255"/>
                  <a:gd name="csY243" fmla="*/ 35779 h 137231"/>
                  <a:gd name="csX244" fmla="*/ 68555 w 291255"/>
                  <a:gd name="csY244" fmla="*/ 37301 h 137231"/>
                  <a:gd name="csX245" fmla="*/ 69455 w 291255"/>
                  <a:gd name="csY245" fmla="*/ 37646 h 137231"/>
                  <a:gd name="csX246" fmla="*/ 69455 w 291255"/>
                  <a:gd name="csY246" fmla="*/ 37649 h 137231"/>
                  <a:gd name="csX247" fmla="*/ 80465 w 291255"/>
                  <a:gd name="csY247" fmla="*/ 42286 h 137231"/>
                  <a:gd name="csX248" fmla="*/ 89397 w 291255"/>
                  <a:gd name="csY248" fmla="*/ 45262 h 137231"/>
                  <a:gd name="csX249" fmla="*/ 107538 w 291255"/>
                  <a:gd name="csY249" fmla="*/ 40903 h 137231"/>
                  <a:gd name="csX250" fmla="*/ 112730 w 291255"/>
                  <a:gd name="csY250" fmla="*/ 35159 h 137231"/>
                  <a:gd name="csX251" fmla="*/ 112871 w 291255"/>
                  <a:gd name="csY251" fmla="*/ 35156 h 137231"/>
                  <a:gd name="csX252" fmla="*/ 128866 w 291255"/>
                  <a:gd name="csY252" fmla="*/ 32596 h 137231"/>
                  <a:gd name="csX253" fmla="*/ 128863 w 291255"/>
                  <a:gd name="csY253" fmla="*/ 32596 h 137231"/>
                  <a:gd name="csX254" fmla="*/ 135717 w 291255"/>
                  <a:gd name="csY254" fmla="*/ 30381 h 137231"/>
                  <a:gd name="csX255" fmla="*/ 139664 w 291255"/>
                  <a:gd name="csY255" fmla="*/ 25953 h 137231"/>
                  <a:gd name="csX256" fmla="*/ 145827 w 291255"/>
                  <a:gd name="csY256" fmla="*/ 22286 h 137231"/>
                  <a:gd name="csX257" fmla="*/ 146449 w 291255"/>
                  <a:gd name="csY257" fmla="*/ 22079 h 137231"/>
                  <a:gd name="csX258" fmla="*/ 146520 w 291255"/>
                  <a:gd name="csY258" fmla="*/ 22077 h 137231"/>
                  <a:gd name="csX259" fmla="*/ 160646 w 291255"/>
                  <a:gd name="csY259" fmla="*/ 24915 h 137231"/>
                  <a:gd name="csX260" fmla="*/ 158846 w 291255"/>
                  <a:gd name="csY260" fmla="*/ 28997 h 137231"/>
                  <a:gd name="csX261" fmla="*/ 157878 w 291255"/>
                  <a:gd name="csY261" fmla="*/ 30519 h 137231"/>
                  <a:gd name="csX262" fmla="*/ 157875 w 291255"/>
                  <a:gd name="csY262" fmla="*/ 30519 h 137231"/>
                  <a:gd name="csX263" fmla="*/ 157668 w 291255"/>
                  <a:gd name="csY263" fmla="*/ 32180 h 137231"/>
                  <a:gd name="csX264" fmla="*/ 162238 w 291255"/>
                  <a:gd name="csY264" fmla="*/ 32112 h 137231"/>
                  <a:gd name="csX265" fmla="*/ 164522 w 291255"/>
                  <a:gd name="csY265" fmla="*/ 31906 h 137231"/>
                  <a:gd name="csX266" fmla="*/ 165145 w 291255"/>
                  <a:gd name="csY266" fmla="*/ 29206 h 137231"/>
                  <a:gd name="csX267" fmla="*/ 165148 w 291255"/>
                  <a:gd name="csY267" fmla="*/ 29206 h 137231"/>
                  <a:gd name="csX268" fmla="*/ 166254 w 291255"/>
                  <a:gd name="csY268" fmla="*/ 18135 h 137231"/>
                  <a:gd name="csX269" fmla="*/ 166254 w 291255"/>
                  <a:gd name="csY269" fmla="*/ 18133 h 137231"/>
                  <a:gd name="csX270" fmla="*/ 177748 w 291255"/>
                  <a:gd name="csY270" fmla="*/ 8375 h 137231"/>
                  <a:gd name="csX271" fmla="*/ 181833 w 291255"/>
                  <a:gd name="csY271" fmla="*/ 8513 h 137231"/>
                  <a:gd name="csX272" fmla="*/ 185989 w 291255"/>
                  <a:gd name="csY272" fmla="*/ 8513 h 137231"/>
                  <a:gd name="csX273" fmla="*/ 185989 w 291255"/>
                  <a:gd name="csY273" fmla="*/ 8516 h 137231"/>
                  <a:gd name="csX274" fmla="*/ 211471 w 291255"/>
                  <a:gd name="csY274" fmla="*/ 13082 h 137231"/>
                  <a:gd name="csX275" fmla="*/ 216733 w 291255"/>
                  <a:gd name="csY275" fmla="*/ 15920 h 137231"/>
                  <a:gd name="csX276" fmla="*/ 226636 w 291255"/>
                  <a:gd name="csY276" fmla="*/ 16681 h 137231"/>
                  <a:gd name="csX277" fmla="*/ 226633 w 291255"/>
                  <a:gd name="csY277" fmla="*/ 16681 h 137231"/>
                  <a:gd name="csX278" fmla="*/ 232658 w 291255"/>
                  <a:gd name="csY278" fmla="*/ 17236 h 137231"/>
                  <a:gd name="csX279" fmla="*/ 232655 w 291255"/>
                  <a:gd name="csY279" fmla="*/ 17233 h 137231"/>
                  <a:gd name="csX280" fmla="*/ 249966 w 291255"/>
                  <a:gd name="csY280" fmla="*/ 25744 h 137231"/>
                  <a:gd name="csX281" fmla="*/ 257930 w 291255"/>
                  <a:gd name="csY281" fmla="*/ 32109 h 137231"/>
                  <a:gd name="csX282" fmla="*/ 270601 w 291255"/>
                  <a:gd name="csY282" fmla="*/ 43942 h 137231"/>
                  <a:gd name="csX283" fmla="*/ 277732 w 291255"/>
                  <a:gd name="csY283" fmla="*/ 52246 h 137231"/>
                  <a:gd name="csX284" fmla="*/ 277732 w 291255"/>
                  <a:gd name="csY284" fmla="*/ 52248 h 137231"/>
                  <a:gd name="csX285" fmla="*/ 284864 w 291255"/>
                  <a:gd name="csY285" fmla="*/ 59169 h 137231"/>
                  <a:gd name="csX286" fmla="*/ 284864 w 291255"/>
                  <a:gd name="csY286" fmla="*/ 59169 h 137231"/>
                  <a:gd name="csX287" fmla="*/ 284725 w 291255"/>
                  <a:gd name="csY287" fmla="*/ 59239 h 1372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</a:cxnLst>
                <a:rect l="l" t="t" r="r" b="b"/>
                <a:pathLst>
                  <a:path w="291255" h="137231">
                    <a:moveTo>
                      <a:pt x="283686" y="66018"/>
                    </a:moveTo>
                    <a:cubicBezTo>
                      <a:pt x="282924" y="63874"/>
                      <a:pt x="282440" y="62629"/>
                      <a:pt x="281469" y="61313"/>
                    </a:cubicBezTo>
                    <a:cubicBezTo>
                      <a:pt x="280362" y="59859"/>
                      <a:pt x="278491" y="58130"/>
                      <a:pt x="274822" y="54947"/>
                    </a:cubicBezTo>
                    <a:cubicBezTo>
                      <a:pt x="270805" y="51487"/>
                      <a:pt x="268869" y="48581"/>
                      <a:pt x="267068" y="45882"/>
                    </a:cubicBezTo>
                    <a:cubicBezTo>
                      <a:pt x="264713" y="42354"/>
                      <a:pt x="262567" y="39171"/>
                      <a:pt x="255642" y="35295"/>
                    </a:cubicBezTo>
                    <a:cubicBezTo>
                      <a:pt x="252112" y="33289"/>
                      <a:pt x="249412" y="30797"/>
                      <a:pt x="246917" y="28375"/>
                    </a:cubicBezTo>
                    <a:cubicBezTo>
                      <a:pt x="242901" y="24569"/>
                      <a:pt x="239163" y="21038"/>
                      <a:pt x="232516" y="20970"/>
                    </a:cubicBezTo>
                    <a:cubicBezTo>
                      <a:pt x="230716" y="20970"/>
                      <a:pt x="228431" y="20693"/>
                      <a:pt x="225869" y="20416"/>
                    </a:cubicBezTo>
                    <a:lnTo>
                      <a:pt x="225872" y="20416"/>
                    </a:lnTo>
                    <a:cubicBezTo>
                      <a:pt x="222964" y="20071"/>
                      <a:pt x="219641" y="19655"/>
                      <a:pt x="216524" y="19655"/>
                    </a:cubicBezTo>
                    <a:lnTo>
                      <a:pt x="216524" y="19655"/>
                    </a:lnTo>
                    <a:cubicBezTo>
                      <a:pt x="213478" y="19655"/>
                      <a:pt x="211261" y="17926"/>
                      <a:pt x="208699" y="15917"/>
                    </a:cubicBezTo>
                    <a:cubicBezTo>
                      <a:pt x="204544" y="12664"/>
                      <a:pt x="199213" y="8443"/>
                      <a:pt x="187096" y="12041"/>
                    </a:cubicBezTo>
                    <a:cubicBezTo>
                      <a:pt x="185641" y="12525"/>
                      <a:pt x="183705" y="12387"/>
                      <a:pt x="181417" y="12248"/>
                    </a:cubicBezTo>
                    <a:cubicBezTo>
                      <a:pt x="180172" y="12180"/>
                      <a:pt x="178855" y="12109"/>
                      <a:pt x="177610" y="12109"/>
                    </a:cubicBezTo>
                    <a:cubicBezTo>
                      <a:pt x="173802" y="12109"/>
                      <a:pt x="170062" y="13077"/>
                      <a:pt x="170062" y="18198"/>
                    </a:cubicBezTo>
                    <a:cubicBezTo>
                      <a:pt x="170062" y="19443"/>
                      <a:pt x="169856" y="25673"/>
                      <a:pt x="168885" y="30030"/>
                    </a:cubicBezTo>
                    <a:lnTo>
                      <a:pt x="168885" y="30036"/>
                    </a:lnTo>
                    <a:cubicBezTo>
                      <a:pt x="168123" y="33218"/>
                      <a:pt x="166807" y="35572"/>
                      <a:pt x="164593" y="35640"/>
                    </a:cubicBezTo>
                    <a:cubicBezTo>
                      <a:pt x="164038" y="35640"/>
                      <a:pt x="163347" y="35779"/>
                      <a:pt x="162654" y="35847"/>
                    </a:cubicBezTo>
                    <a:cubicBezTo>
                      <a:pt x="160437" y="36124"/>
                      <a:pt x="157875" y="36401"/>
                      <a:pt x="156007" y="35708"/>
                    </a:cubicBezTo>
                    <a:cubicBezTo>
                      <a:pt x="153790" y="34809"/>
                      <a:pt x="152683" y="33080"/>
                      <a:pt x="153999" y="29620"/>
                    </a:cubicBezTo>
                    <a:cubicBezTo>
                      <a:pt x="154277" y="28788"/>
                      <a:pt x="154900" y="28027"/>
                      <a:pt x="155454" y="27198"/>
                    </a:cubicBezTo>
                    <a:cubicBezTo>
                      <a:pt x="156009" y="26437"/>
                      <a:pt x="156561" y="25676"/>
                      <a:pt x="156561" y="25469"/>
                    </a:cubicBezTo>
                    <a:cubicBezTo>
                      <a:pt x="156561" y="25124"/>
                      <a:pt x="154483" y="25053"/>
                      <a:pt x="146797" y="25885"/>
                    </a:cubicBezTo>
                    <a:cubicBezTo>
                      <a:pt x="146381" y="25885"/>
                      <a:pt x="144097" y="27268"/>
                      <a:pt x="141951" y="28929"/>
                    </a:cubicBezTo>
                    <a:cubicBezTo>
                      <a:pt x="140635" y="29967"/>
                      <a:pt x="139527" y="31006"/>
                      <a:pt x="139182" y="31767"/>
                    </a:cubicBezTo>
                    <a:lnTo>
                      <a:pt x="139182" y="31767"/>
                    </a:lnTo>
                    <a:cubicBezTo>
                      <a:pt x="136965" y="37372"/>
                      <a:pt x="133158" y="36956"/>
                      <a:pt x="128104" y="36333"/>
                    </a:cubicBezTo>
                    <a:lnTo>
                      <a:pt x="128102" y="36333"/>
                    </a:lnTo>
                    <a:cubicBezTo>
                      <a:pt x="124433" y="35918"/>
                      <a:pt x="119861" y="35366"/>
                      <a:pt x="114740" y="38271"/>
                    </a:cubicBezTo>
                    <a:lnTo>
                      <a:pt x="114601" y="38271"/>
                    </a:lnTo>
                    <a:cubicBezTo>
                      <a:pt x="112316" y="39655"/>
                      <a:pt x="111623" y="41109"/>
                      <a:pt x="111000" y="42425"/>
                    </a:cubicBezTo>
                    <a:cubicBezTo>
                      <a:pt x="109199" y="46230"/>
                      <a:pt x="107744" y="49345"/>
                      <a:pt x="89119" y="48929"/>
                    </a:cubicBezTo>
                    <a:cubicBezTo>
                      <a:pt x="81295" y="48791"/>
                      <a:pt x="79356" y="46853"/>
                      <a:pt x="77280" y="44776"/>
                    </a:cubicBezTo>
                    <a:cubicBezTo>
                      <a:pt x="75896" y="43392"/>
                      <a:pt x="74373" y="41870"/>
                      <a:pt x="68765" y="41316"/>
                    </a:cubicBezTo>
                    <a:lnTo>
                      <a:pt x="68487" y="41316"/>
                    </a:lnTo>
                    <a:cubicBezTo>
                      <a:pt x="68003" y="41177"/>
                      <a:pt x="67448" y="40970"/>
                      <a:pt x="66758" y="40693"/>
                    </a:cubicBezTo>
                    <a:cubicBezTo>
                      <a:pt x="64195" y="39726"/>
                      <a:pt x="58726" y="37717"/>
                      <a:pt x="54225" y="39171"/>
                    </a:cubicBezTo>
                    <a:lnTo>
                      <a:pt x="54083" y="39171"/>
                    </a:lnTo>
                    <a:cubicBezTo>
                      <a:pt x="52215" y="39794"/>
                      <a:pt x="50414" y="39932"/>
                      <a:pt x="48682" y="39726"/>
                    </a:cubicBezTo>
                    <a:cubicBezTo>
                      <a:pt x="46259" y="39448"/>
                      <a:pt x="44113" y="38410"/>
                      <a:pt x="42312" y="36958"/>
                    </a:cubicBezTo>
                    <a:cubicBezTo>
                      <a:pt x="40582" y="35504"/>
                      <a:pt x="39266" y="33637"/>
                      <a:pt x="38573" y="31560"/>
                    </a:cubicBezTo>
                    <a:cubicBezTo>
                      <a:pt x="38088" y="30038"/>
                      <a:pt x="37879" y="28377"/>
                      <a:pt x="38088" y="26716"/>
                    </a:cubicBezTo>
                    <a:lnTo>
                      <a:pt x="38091" y="26714"/>
                    </a:lnTo>
                    <a:cubicBezTo>
                      <a:pt x="38230" y="25053"/>
                      <a:pt x="38091" y="22077"/>
                      <a:pt x="37536" y="19378"/>
                    </a:cubicBezTo>
                    <a:cubicBezTo>
                      <a:pt x="37120" y="17578"/>
                      <a:pt x="36568" y="16056"/>
                      <a:pt x="35874" y="15295"/>
                    </a:cubicBezTo>
                    <a:lnTo>
                      <a:pt x="35874" y="15295"/>
                    </a:lnTo>
                    <a:cubicBezTo>
                      <a:pt x="34836" y="14327"/>
                      <a:pt x="29782" y="10035"/>
                      <a:pt x="25627" y="6852"/>
                    </a:cubicBezTo>
                    <a:cubicBezTo>
                      <a:pt x="23271" y="5053"/>
                      <a:pt x="21471" y="3599"/>
                      <a:pt x="21471" y="3599"/>
                    </a:cubicBezTo>
                    <a:lnTo>
                      <a:pt x="20364" y="3601"/>
                    </a:lnTo>
                    <a:cubicBezTo>
                      <a:pt x="15795" y="3740"/>
                      <a:pt x="13994" y="3740"/>
                      <a:pt x="13578" y="4085"/>
                    </a:cubicBezTo>
                    <a:cubicBezTo>
                      <a:pt x="13510" y="4153"/>
                      <a:pt x="13301" y="4640"/>
                      <a:pt x="13094" y="5401"/>
                    </a:cubicBezTo>
                    <a:cubicBezTo>
                      <a:pt x="12610" y="6923"/>
                      <a:pt x="11916" y="9277"/>
                      <a:pt x="9702" y="12805"/>
                    </a:cubicBezTo>
                    <a:lnTo>
                      <a:pt x="9702" y="12944"/>
                    </a:lnTo>
                    <a:cubicBezTo>
                      <a:pt x="8109" y="15436"/>
                      <a:pt x="7763" y="18410"/>
                      <a:pt x="8457" y="21248"/>
                    </a:cubicBezTo>
                    <a:cubicBezTo>
                      <a:pt x="9150" y="24085"/>
                      <a:pt x="10880" y="26714"/>
                      <a:pt x="13581" y="28375"/>
                    </a:cubicBezTo>
                    <a:lnTo>
                      <a:pt x="13578" y="28375"/>
                    </a:lnTo>
                    <a:cubicBezTo>
                      <a:pt x="16072" y="29897"/>
                      <a:pt x="15101" y="34050"/>
                      <a:pt x="14133" y="38271"/>
                    </a:cubicBezTo>
                    <a:cubicBezTo>
                      <a:pt x="13439" y="41177"/>
                      <a:pt x="12748" y="44221"/>
                      <a:pt x="13233" y="45330"/>
                    </a:cubicBezTo>
                    <a:lnTo>
                      <a:pt x="13233" y="45469"/>
                    </a:lnTo>
                    <a:cubicBezTo>
                      <a:pt x="14410" y="48445"/>
                      <a:pt x="12678" y="50867"/>
                      <a:pt x="10532" y="53705"/>
                    </a:cubicBezTo>
                    <a:cubicBezTo>
                      <a:pt x="8731" y="56197"/>
                      <a:pt x="6515" y="59103"/>
                      <a:pt x="6447" y="62909"/>
                    </a:cubicBezTo>
                    <a:cubicBezTo>
                      <a:pt x="6240" y="70797"/>
                      <a:pt x="5130" y="72112"/>
                      <a:pt x="4301" y="73151"/>
                    </a:cubicBezTo>
                    <a:cubicBezTo>
                      <a:pt x="4162" y="73357"/>
                      <a:pt x="4023" y="73496"/>
                      <a:pt x="3955" y="73912"/>
                    </a:cubicBezTo>
                    <a:lnTo>
                      <a:pt x="3955" y="73909"/>
                    </a:lnTo>
                    <a:cubicBezTo>
                      <a:pt x="3955" y="74254"/>
                      <a:pt x="4094" y="74877"/>
                      <a:pt x="4510" y="75502"/>
                    </a:cubicBezTo>
                    <a:cubicBezTo>
                      <a:pt x="4717" y="75779"/>
                      <a:pt x="4926" y="75986"/>
                      <a:pt x="5133" y="76124"/>
                    </a:cubicBezTo>
                    <a:cubicBezTo>
                      <a:pt x="5133" y="76124"/>
                      <a:pt x="5272" y="76124"/>
                      <a:pt x="5340" y="76124"/>
                    </a:cubicBezTo>
                    <a:cubicBezTo>
                      <a:pt x="5756" y="76056"/>
                      <a:pt x="6379" y="75570"/>
                      <a:pt x="7140" y="74602"/>
                    </a:cubicBezTo>
                    <a:cubicBezTo>
                      <a:pt x="12194" y="68236"/>
                      <a:pt x="15933" y="69826"/>
                      <a:pt x="20851" y="71974"/>
                    </a:cubicBezTo>
                    <a:cubicBezTo>
                      <a:pt x="23967" y="73289"/>
                      <a:pt x="27704" y="74879"/>
                      <a:pt x="33038" y="73702"/>
                    </a:cubicBezTo>
                    <a:lnTo>
                      <a:pt x="33106" y="73700"/>
                    </a:lnTo>
                    <a:cubicBezTo>
                      <a:pt x="39198" y="72316"/>
                      <a:pt x="42038" y="74184"/>
                      <a:pt x="44877" y="75983"/>
                    </a:cubicBezTo>
                    <a:cubicBezTo>
                      <a:pt x="46471" y="77021"/>
                      <a:pt x="48062" y="78060"/>
                      <a:pt x="50485" y="77989"/>
                    </a:cubicBezTo>
                    <a:cubicBezTo>
                      <a:pt x="53809" y="77989"/>
                      <a:pt x="55470" y="79305"/>
                      <a:pt x="57339" y="80756"/>
                    </a:cubicBezTo>
                    <a:cubicBezTo>
                      <a:pt x="58723" y="81863"/>
                      <a:pt x="60246" y="83110"/>
                      <a:pt x="63225" y="83317"/>
                    </a:cubicBezTo>
                    <a:lnTo>
                      <a:pt x="63225" y="83319"/>
                    </a:lnTo>
                    <a:cubicBezTo>
                      <a:pt x="68971" y="83803"/>
                      <a:pt x="71256" y="90378"/>
                      <a:pt x="73195" y="96122"/>
                    </a:cubicBezTo>
                    <a:cubicBezTo>
                      <a:pt x="73957" y="98266"/>
                      <a:pt x="74650" y="100275"/>
                      <a:pt x="75341" y="101520"/>
                    </a:cubicBezTo>
                    <a:cubicBezTo>
                      <a:pt x="79288" y="108231"/>
                      <a:pt x="82750" y="107957"/>
                      <a:pt x="84966" y="106641"/>
                    </a:cubicBezTo>
                    <a:cubicBezTo>
                      <a:pt x="86283" y="105880"/>
                      <a:pt x="87251" y="104774"/>
                      <a:pt x="87596" y="104358"/>
                    </a:cubicBezTo>
                    <a:cubicBezTo>
                      <a:pt x="88080" y="103803"/>
                      <a:pt x="88290" y="103526"/>
                      <a:pt x="89258" y="103458"/>
                    </a:cubicBezTo>
                    <a:cubicBezTo>
                      <a:pt x="89674" y="103458"/>
                      <a:pt x="90090" y="103458"/>
                      <a:pt x="90574" y="103458"/>
                    </a:cubicBezTo>
                    <a:cubicBezTo>
                      <a:pt x="95421" y="103597"/>
                      <a:pt x="98538" y="106157"/>
                      <a:pt x="100477" y="109824"/>
                    </a:cubicBezTo>
                    <a:lnTo>
                      <a:pt x="100477" y="109824"/>
                    </a:lnTo>
                    <a:cubicBezTo>
                      <a:pt x="102207" y="113214"/>
                      <a:pt x="102971" y="117299"/>
                      <a:pt x="103246" y="120966"/>
                    </a:cubicBezTo>
                    <a:cubicBezTo>
                      <a:pt x="103385" y="122694"/>
                      <a:pt x="103385" y="124355"/>
                      <a:pt x="103385" y="125809"/>
                    </a:cubicBezTo>
                    <a:cubicBezTo>
                      <a:pt x="103246" y="131276"/>
                      <a:pt x="105947" y="131691"/>
                      <a:pt x="110238" y="132384"/>
                    </a:cubicBezTo>
                    <a:cubicBezTo>
                      <a:pt x="111968" y="132662"/>
                      <a:pt x="113839" y="132939"/>
                      <a:pt x="115917" y="133491"/>
                    </a:cubicBezTo>
                    <a:cubicBezTo>
                      <a:pt x="120418" y="134668"/>
                      <a:pt x="123949" y="131485"/>
                      <a:pt x="127756" y="127954"/>
                    </a:cubicBezTo>
                    <a:cubicBezTo>
                      <a:pt x="130457" y="125532"/>
                      <a:pt x="133297" y="122904"/>
                      <a:pt x="136897" y="121172"/>
                    </a:cubicBezTo>
                    <a:lnTo>
                      <a:pt x="136965" y="121172"/>
                    </a:lnTo>
                    <a:cubicBezTo>
                      <a:pt x="141051" y="119096"/>
                      <a:pt x="141189" y="116606"/>
                      <a:pt x="139805" y="113836"/>
                    </a:cubicBezTo>
                    <a:cubicBezTo>
                      <a:pt x="138837" y="111898"/>
                      <a:pt x="137243" y="109753"/>
                      <a:pt x="135581" y="107609"/>
                    </a:cubicBezTo>
                    <a:cubicBezTo>
                      <a:pt x="132464" y="103455"/>
                      <a:pt x="129141" y="99098"/>
                      <a:pt x="128866" y="94461"/>
                    </a:cubicBezTo>
                    <a:lnTo>
                      <a:pt x="128863" y="94461"/>
                    </a:lnTo>
                    <a:cubicBezTo>
                      <a:pt x="128863" y="93355"/>
                      <a:pt x="128518" y="92384"/>
                      <a:pt x="128240" y="91555"/>
                    </a:cubicBezTo>
                    <a:cubicBezTo>
                      <a:pt x="127202" y="88095"/>
                      <a:pt x="126440" y="85396"/>
                      <a:pt x="133432" y="80691"/>
                    </a:cubicBezTo>
                    <a:cubicBezTo>
                      <a:pt x="133917" y="80346"/>
                      <a:pt x="134333" y="79930"/>
                      <a:pt x="134678" y="79514"/>
                    </a:cubicBezTo>
                    <a:cubicBezTo>
                      <a:pt x="136201" y="77853"/>
                      <a:pt x="137656" y="76260"/>
                      <a:pt x="143194" y="76260"/>
                    </a:cubicBezTo>
                    <a:cubicBezTo>
                      <a:pt x="146656" y="76260"/>
                      <a:pt x="149079" y="74045"/>
                      <a:pt x="151503" y="71832"/>
                    </a:cubicBezTo>
                    <a:cubicBezTo>
                      <a:pt x="153926" y="69617"/>
                      <a:pt x="156281" y="67405"/>
                      <a:pt x="159880" y="66711"/>
                    </a:cubicBezTo>
                    <a:cubicBezTo>
                      <a:pt x="160712" y="66505"/>
                      <a:pt x="161473" y="65257"/>
                      <a:pt x="162510" y="63458"/>
                    </a:cubicBezTo>
                    <a:cubicBezTo>
                      <a:pt x="164656" y="59720"/>
                      <a:pt x="167702" y="54254"/>
                      <a:pt x="176843" y="49688"/>
                    </a:cubicBezTo>
                    <a:lnTo>
                      <a:pt x="176919" y="49688"/>
                    </a:lnTo>
                    <a:cubicBezTo>
                      <a:pt x="178926" y="48581"/>
                      <a:pt x="179065" y="47334"/>
                      <a:pt x="179203" y="46298"/>
                    </a:cubicBezTo>
                    <a:cubicBezTo>
                      <a:pt x="179619" y="42422"/>
                      <a:pt x="179897" y="39587"/>
                      <a:pt x="199561" y="41248"/>
                    </a:cubicBezTo>
                    <a:cubicBezTo>
                      <a:pt x="209738" y="42079"/>
                      <a:pt x="214101" y="49484"/>
                      <a:pt x="217495" y="55088"/>
                    </a:cubicBezTo>
                    <a:cubicBezTo>
                      <a:pt x="219157" y="57856"/>
                      <a:pt x="220541" y="60139"/>
                      <a:pt x="221719" y="60348"/>
                    </a:cubicBezTo>
                    <a:lnTo>
                      <a:pt x="221855" y="60345"/>
                    </a:lnTo>
                    <a:cubicBezTo>
                      <a:pt x="231341" y="62074"/>
                      <a:pt x="234665" y="65882"/>
                      <a:pt x="236879" y="68372"/>
                    </a:cubicBezTo>
                    <a:cubicBezTo>
                      <a:pt x="237918" y="69549"/>
                      <a:pt x="238402" y="70172"/>
                      <a:pt x="240409" y="68856"/>
                    </a:cubicBezTo>
                    <a:cubicBezTo>
                      <a:pt x="243594" y="66641"/>
                      <a:pt x="246779" y="66779"/>
                      <a:pt x="249063" y="68163"/>
                    </a:cubicBezTo>
                    <a:cubicBezTo>
                      <a:pt x="250380" y="68995"/>
                      <a:pt x="251419" y="70169"/>
                      <a:pt x="252042" y="71691"/>
                    </a:cubicBezTo>
                    <a:cubicBezTo>
                      <a:pt x="252596" y="73075"/>
                      <a:pt x="252803" y="74736"/>
                      <a:pt x="252526" y="76396"/>
                    </a:cubicBezTo>
                    <a:cubicBezTo>
                      <a:pt x="251832" y="79925"/>
                      <a:pt x="248857" y="83733"/>
                      <a:pt x="242416" y="85807"/>
                    </a:cubicBezTo>
                    <a:lnTo>
                      <a:pt x="242351" y="85812"/>
                    </a:lnTo>
                    <a:cubicBezTo>
                      <a:pt x="237366" y="87541"/>
                      <a:pt x="237782" y="93009"/>
                      <a:pt x="238127" y="98614"/>
                    </a:cubicBezTo>
                    <a:cubicBezTo>
                      <a:pt x="238266" y="100898"/>
                      <a:pt x="238472" y="103251"/>
                      <a:pt x="238266" y="105396"/>
                    </a:cubicBezTo>
                    <a:cubicBezTo>
                      <a:pt x="238266" y="105741"/>
                      <a:pt x="240621" y="109895"/>
                      <a:pt x="242696" y="114045"/>
                    </a:cubicBezTo>
                    <a:cubicBezTo>
                      <a:pt x="244219" y="117160"/>
                      <a:pt x="245604" y="119927"/>
                      <a:pt x="245881" y="120620"/>
                    </a:cubicBezTo>
                    <a:lnTo>
                      <a:pt x="245881" y="120618"/>
                    </a:lnTo>
                    <a:cubicBezTo>
                      <a:pt x="246297" y="121656"/>
                      <a:pt x="247611" y="122901"/>
                      <a:pt x="249550" y="124285"/>
                    </a:cubicBezTo>
                    <a:cubicBezTo>
                      <a:pt x="251280" y="125529"/>
                      <a:pt x="253496" y="126777"/>
                      <a:pt x="255920" y="127883"/>
                    </a:cubicBezTo>
                    <a:cubicBezTo>
                      <a:pt x="256752" y="126291"/>
                      <a:pt x="257927" y="125255"/>
                      <a:pt x="258898" y="124285"/>
                    </a:cubicBezTo>
                    <a:cubicBezTo>
                      <a:pt x="259521" y="123662"/>
                      <a:pt x="260076" y="123178"/>
                      <a:pt x="260076" y="123040"/>
                    </a:cubicBezTo>
                    <a:cubicBezTo>
                      <a:pt x="259798" y="111553"/>
                      <a:pt x="260560" y="109960"/>
                      <a:pt x="266655" y="109821"/>
                    </a:cubicBezTo>
                    <a:cubicBezTo>
                      <a:pt x="267416" y="109821"/>
                      <a:pt x="268248" y="109821"/>
                      <a:pt x="269149" y="109821"/>
                    </a:cubicBezTo>
                    <a:cubicBezTo>
                      <a:pt x="270949" y="109821"/>
                      <a:pt x="273234" y="109889"/>
                      <a:pt x="276073" y="109683"/>
                    </a:cubicBezTo>
                    <a:cubicBezTo>
                      <a:pt x="277042" y="107883"/>
                      <a:pt x="277180" y="106777"/>
                      <a:pt x="277319" y="105807"/>
                    </a:cubicBezTo>
                    <a:cubicBezTo>
                      <a:pt x="277664" y="103385"/>
                      <a:pt x="277874" y="101792"/>
                      <a:pt x="284521" y="96880"/>
                    </a:cubicBezTo>
                    <a:lnTo>
                      <a:pt x="284518" y="96883"/>
                    </a:lnTo>
                    <a:cubicBezTo>
                      <a:pt x="284518" y="96883"/>
                      <a:pt x="284934" y="96538"/>
                      <a:pt x="285073" y="96328"/>
                    </a:cubicBezTo>
                    <a:cubicBezTo>
                      <a:pt x="286735" y="94461"/>
                      <a:pt x="287151" y="90724"/>
                      <a:pt x="287012" y="87331"/>
                    </a:cubicBezTo>
                    <a:cubicBezTo>
                      <a:pt x="286873" y="84078"/>
                      <a:pt x="286389" y="81381"/>
                      <a:pt x="286112" y="80827"/>
                    </a:cubicBezTo>
                    <a:cubicBezTo>
                      <a:pt x="284382" y="79098"/>
                      <a:pt x="283411" y="76538"/>
                      <a:pt x="283066" y="73977"/>
                    </a:cubicBezTo>
                    <a:cubicBezTo>
                      <a:pt x="282582" y="70933"/>
                      <a:pt x="282927" y="67679"/>
                      <a:pt x="283482" y="65673"/>
                    </a:cubicBezTo>
                    <a:lnTo>
                      <a:pt x="283479" y="65673"/>
                    </a:lnTo>
                    <a:lnTo>
                      <a:pt x="283686" y="66018"/>
                    </a:lnTo>
                    <a:close/>
                    <a:moveTo>
                      <a:pt x="284725" y="59239"/>
                    </a:moveTo>
                    <a:cubicBezTo>
                      <a:pt x="286109" y="61107"/>
                      <a:pt x="286664" y="62629"/>
                      <a:pt x="287703" y="65399"/>
                    </a:cubicBezTo>
                    <a:cubicBezTo>
                      <a:pt x="287842" y="65744"/>
                      <a:pt x="287842" y="66160"/>
                      <a:pt x="287703" y="66505"/>
                    </a:cubicBezTo>
                    <a:cubicBezTo>
                      <a:pt x="287148" y="68098"/>
                      <a:pt x="286803" y="71003"/>
                      <a:pt x="287219" y="73770"/>
                    </a:cubicBezTo>
                    <a:cubicBezTo>
                      <a:pt x="287496" y="75708"/>
                      <a:pt x="288187" y="77576"/>
                      <a:pt x="289365" y="78753"/>
                    </a:cubicBezTo>
                    <a:lnTo>
                      <a:pt x="289642" y="79030"/>
                    </a:lnTo>
                    <a:cubicBezTo>
                      <a:pt x="290126" y="79723"/>
                      <a:pt x="291026" y="83458"/>
                      <a:pt x="291236" y="87473"/>
                    </a:cubicBezTo>
                    <a:cubicBezTo>
                      <a:pt x="291375" y="91555"/>
                      <a:pt x="290820" y="96192"/>
                      <a:pt x="288396" y="98891"/>
                    </a:cubicBezTo>
                    <a:cubicBezTo>
                      <a:pt x="288051" y="99307"/>
                      <a:pt x="287635" y="99653"/>
                      <a:pt x="287151" y="99998"/>
                    </a:cubicBezTo>
                    <a:cubicBezTo>
                      <a:pt x="281749" y="103942"/>
                      <a:pt x="281611" y="104980"/>
                      <a:pt x="281404" y="106502"/>
                    </a:cubicBezTo>
                    <a:cubicBezTo>
                      <a:pt x="281197" y="107886"/>
                      <a:pt x="280988" y="109547"/>
                      <a:pt x="279187" y="112523"/>
                    </a:cubicBezTo>
                    <a:cubicBezTo>
                      <a:pt x="278910" y="113007"/>
                      <a:pt x="278287" y="113355"/>
                      <a:pt x="277664" y="113423"/>
                    </a:cubicBezTo>
                    <a:cubicBezTo>
                      <a:pt x="274134" y="113768"/>
                      <a:pt x="271363" y="113700"/>
                      <a:pt x="269217" y="113629"/>
                    </a:cubicBezTo>
                    <a:cubicBezTo>
                      <a:pt x="268316" y="113629"/>
                      <a:pt x="267555" y="113629"/>
                      <a:pt x="266861" y="113629"/>
                    </a:cubicBezTo>
                    <a:cubicBezTo>
                      <a:pt x="264299" y="113629"/>
                      <a:pt x="263954" y="114874"/>
                      <a:pt x="264161" y="123178"/>
                    </a:cubicBezTo>
                    <a:cubicBezTo>
                      <a:pt x="264161" y="124839"/>
                      <a:pt x="263122" y="125807"/>
                      <a:pt x="261876" y="126984"/>
                    </a:cubicBezTo>
                    <a:cubicBezTo>
                      <a:pt x="260837" y="127951"/>
                      <a:pt x="259591" y="129128"/>
                      <a:pt x="259107" y="130860"/>
                    </a:cubicBezTo>
                    <a:cubicBezTo>
                      <a:pt x="259107" y="130998"/>
                      <a:pt x="259039" y="131205"/>
                      <a:pt x="258969" y="131344"/>
                    </a:cubicBezTo>
                    <a:cubicBezTo>
                      <a:pt x="258485" y="132243"/>
                      <a:pt x="257307" y="132659"/>
                      <a:pt x="256339" y="132175"/>
                    </a:cubicBezTo>
                    <a:cubicBezTo>
                      <a:pt x="252947" y="130721"/>
                      <a:pt x="249760" y="128922"/>
                      <a:pt x="247336" y="127261"/>
                    </a:cubicBezTo>
                    <a:cubicBezTo>
                      <a:pt x="244842" y="125532"/>
                      <a:pt x="243044" y="123733"/>
                      <a:pt x="242351" y="122072"/>
                    </a:cubicBezTo>
                    <a:lnTo>
                      <a:pt x="242351" y="122072"/>
                    </a:lnTo>
                    <a:cubicBezTo>
                      <a:pt x="242074" y="121449"/>
                      <a:pt x="240689" y="118682"/>
                      <a:pt x="239234" y="115635"/>
                    </a:cubicBezTo>
                    <a:cubicBezTo>
                      <a:pt x="237572" y="112175"/>
                      <a:pt x="235704" y="108438"/>
                      <a:pt x="234871" y="106500"/>
                    </a:cubicBezTo>
                    <a:cubicBezTo>
                      <a:pt x="234594" y="106154"/>
                      <a:pt x="234455" y="105739"/>
                      <a:pt x="234455" y="105255"/>
                    </a:cubicBezTo>
                    <a:cubicBezTo>
                      <a:pt x="234594" y="103249"/>
                      <a:pt x="234455" y="101102"/>
                      <a:pt x="234317" y="98889"/>
                    </a:cubicBezTo>
                    <a:cubicBezTo>
                      <a:pt x="233833" y="91969"/>
                      <a:pt x="233349" y="85119"/>
                      <a:pt x="241103" y="82488"/>
                    </a:cubicBezTo>
                    <a:lnTo>
                      <a:pt x="241241" y="82490"/>
                    </a:lnTo>
                    <a:cubicBezTo>
                      <a:pt x="246088" y="80897"/>
                      <a:pt x="248304" y="78201"/>
                      <a:pt x="248789" y="75779"/>
                    </a:cubicBezTo>
                    <a:cubicBezTo>
                      <a:pt x="248995" y="74741"/>
                      <a:pt x="248857" y="73773"/>
                      <a:pt x="248511" y="72941"/>
                    </a:cubicBezTo>
                    <a:cubicBezTo>
                      <a:pt x="248166" y="72180"/>
                      <a:pt x="247679" y="71558"/>
                      <a:pt x="247056" y="71213"/>
                    </a:cubicBezTo>
                    <a:cubicBezTo>
                      <a:pt x="246017" y="70590"/>
                      <a:pt x="244562" y="70658"/>
                      <a:pt x="242971" y="71767"/>
                    </a:cubicBezTo>
                    <a:lnTo>
                      <a:pt x="242974" y="71762"/>
                    </a:lnTo>
                    <a:cubicBezTo>
                      <a:pt x="237920" y="75151"/>
                      <a:pt x="236533" y="73629"/>
                      <a:pt x="233971" y="70585"/>
                    </a:cubicBezTo>
                    <a:cubicBezTo>
                      <a:pt x="232171" y="68508"/>
                      <a:pt x="229402" y="65257"/>
                      <a:pt x="221300" y="63874"/>
                    </a:cubicBezTo>
                    <a:lnTo>
                      <a:pt x="221232" y="63874"/>
                    </a:lnTo>
                    <a:cubicBezTo>
                      <a:pt x="218186" y="63390"/>
                      <a:pt x="216385" y="60414"/>
                      <a:pt x="214239" y="56747"/>
                    </a:cubicBezTo>
                    <a:cubicBezTo>
                      <a:pt x="211261" y="51832"/>
                      <a:pt x="207454" y="45398"/>
                      <a:pt x="199422" y="44776"/>
                    </a:cubicBezTo>
                    <a:cubicBezTo>
                      <a:pt x="183705" y="43460"/>
                      <a:pt x="183566" y="44776"/>
                      <a:pt x="183359" y="46575"/>
                    </a:cubicBezTo>
                    <a:cubicBezTo>
                      <a:pt x="183152" y="48513"/>
                      <a:pt x="182943" y="50797"/>
                      <a:pt x="179135" y="52735"/>
                    </a:cubicBezTo>
                    <a:lnTo>
                      <a:pt x="178994" y="52732"/>
                    </a:lnTo>
                    <a:cubicBezTo>
                      <a:pt x="170892" y="56815"/>
                      <a:pt x="168191" y="61729"/>
                      <a:pt x="166254" y="65051"/>
                    </a:cubicBezTo>
                    <a:cubicBezTo>
                      <a:pt x="164732" y="67750"/>
                      <a:pt x="163692" y="69617"/>
                      <a:pt x="160992" y="70172"/>
                    </a:cubicBezTo>
                    <a:cubicBezTo>
                      <a:pt x="158498" y="70655"/>
                      <a:pt x="156561" y="72526"/>
                      <a:pt x="154551" y="74325"/>
                    </a:cubicBezTo>
                    <a:cubicBezTo>
                      <a:pt x="151573" y="77092"/>
                      <a:pt x="148527" y="79862"/>
                      <a:pt x="143335" y="79791"/>
                    </a:cubicBezTo>
                    <a:cubicBezTo>
                      <a:pt x="139734" y="79791"/>
                      <a:pt x="138834" y="80759"/>
                      <a:pt x="137866" y="81729"/>
                    </a:cubicBezTo>
                    <a:cubicBezTo>
                      <a:pt x="137311" y="82284"/>
                      <a:pt x="136759" y="82906"/>
                      <a:pt x="135927" y="83529"/>
                    </a:cubicBezTo>
                    <a:lnTo>
                      <a:pt x="135927" y="83526"/>
                    </a:lnTo>
                    <a:cubicBezTo>
                      <a:pt x="131148" y="86709"/>
                      <a:pt x="131635" y="88370"/>
                      <a:pt x="132258" y="90514"/>
                    </a:cubicBezTo>
                    <a:cubicBezTo>
                      <a:pt x="132535" y="91553"/>
                      <a:pt x="132880" y="92730"/>
                      <a:pt x="132951" y="94113"/>
                    </a:cubicBezTo>
                    <a:lnTo>
                      <a:pt x="132948" y="94116"/>
                    </a:lnTo>
                    <a:cubicBezTo>
                      <a:pt x="133155" y="97783"/>
                      <a:pt x="136133" y="101727"/>
                      <a:pt x="138973" y="105464"/>
                    </a:cubicBezTo>
                    <a:cubicBezTo>
                      <a:pt x="140702" y="107818"/>
                      <a:pt x="142435" y="110031"/>
                      <a:pt x="143542" y="112246"/>
                    </a:cubicBezTo>
                    <a:cubicBezTo>
                      <a:pt x="145759" y="116812"/>
                      <a:pt x="145549" y="120895"/>
                      <a:pt x="138973" y="124149"/>
                    </a:cubicBezTo>
                    <a:lnTo>
                      <a:pt x="138834" y="124146"/>
                    </a:lnTo>
                    <a:cubicBezTo>
                      <a:pt x="135717" y="125739"/>
                      <a:pt x="133087" y="128090"/>
                      <a:pt x="130664" y="130373"/>
                    </a:cubicBezTo>
                    <a:cubicBezTo>
                      <a:pt x="125956" y="134663"/>
                      <a:pt x="121661" y="138539"/>
                      <a:pt x="114876" y="136810"/>
                    </a:cubicBezTo>
                    <a:cubicBezTo>
                      <a:pt x="113007" y="136326"/>
                      <a:pt x="111207" y="136049"/>
                      <a:pt x="109613" y="135842"/>
                    </a:cubicBezTo>
                    <a:cubicBezTo>
                      <a:pt x="103243" y="134874"/>
                      <a:pt x="99226" y="134249"/>
                      <a:pt x="99435" y="125671"/>
                    </a:cubicBezTo>
                    <a:cubicBezTo>
                      <a:pt x="99435" y="124355"/>
                      <a:pt x="99435" y="122833"/>
                      <a:pt x="99297" y="121172"/>
                    </a:cubicBezTo>
                    <a:cubicBezTo>
                      <a:pt x="99019" y="117851"/>
                      <a:pt x="98397" y="114252"/>
                      <a:pt x="96874" y="111485"/>
                    </a:cubicBezTo>
                    <a:lnTo>
                      <a:pt x="96876" y="111485"/>
                    </a:lnTo>
                    <a:cubicBezTo>
                      <a:pt x="95560" y="108924"/>
                      <a:pt x="93485" y="107125"/>
                      <a:pt x="90436" y="107057"/>
                    </a:cubicBezTo>
                    <a:lnTo>
                      <a:pt x="90297" y="107054"/>
                    </a:lnTo>
                    <a:cubicBezTo>
                      <a:pt x="89674" y="107747"/>
                      <a:pt x="88567" y="108783"/>
                      <a:pt x="87112" y="109683"/>
                    </a:cubicBezTo>
                    <a:cubicBezTo>
                      <a:pt x="83304" y="111898"/>
                      <a:pt x="77487" y="112798"/>
                      <a:pt x="71811" y="103178"/>
                    </a:cubicBezTo>
                    <a:cubicBezTo>
                      <a:pt x="70910" y="101585"/>
                      <a:pt x="70149" y="99441"/>
                      <a:pt x="69317" y="97157"/>
                    </a:cubicBezTo>
                    <a:cubicBezTo>
                      <a:pt x="67723" y="92520"/>
                      <a:pt x="65855" y="87125"/>
                      <a:pt x="62808" y="86916"/>
                    </a:cubicBezTo>
                    <a:cubicBezTo>
                      <a:pt x="58585" y="86638"/>
                      <a:pt x="56507" y="84978"/>
                      <a:pt x="54638" y="83455"/>
                    </a:cubicBezTo>
                    <a:cubicBezTo>
                      <a:pt x="53393" y="82488"/>
                      <a:pt x="52283" y="81588"/>
                      <a:pt x="50482" y="81588"/>
                    </a:cubicBezTo>
                    <a:cubicBezTo>
                      <a:pt x="46814" y="81588"/>
                      <a:pt x="44665" y="80272"/>
                      <a:pt x="42519" y="78889"/>
                    </a:cubicBezTo>
                    <a:cubicBezTo>
                      <a:pt x="40441" y="77573"/>
                      <a:pt x="38363" y="76190"/>
                      <a:pt x="34003" y="77160"/>
                    </a:cubicBezTo>
                    <a:lnTo>
                      <a:pt x="34006" y="77160"/>
                    </a:lnTo>
                    <a:cubicBezTo>
                      <a:pt x="27359" y="78682"/>
                      <a:pt x="22928" y="76815"/>
                      <a:pt x="19189" y="75222"/>
                    </a:cubicBezTo>
                    <a:cubicBezTo>
                      <a:pt x="15933" y="73839"/>
                      <a:pt x="13510" y="72800"/>
                      <a:pt x="10396" y="76744"/>
                    </a:cubicBezTo>
                    <a:cubicBezTo>
                      <a:pt x="9011" y="78473"/>
                      <a:pt x="7627" y="79373"/>
                      <a:pt x="6379" y="79650"/>
                    </a:cubicBezTo>
                    <a:cubicBezTo>
                      <a:pt x="5133" y="79927"/>
                      <a:pt x="4023" y="79650"/>
                      <a:pt x="3055" y="79166"/>
                    </a:cubicBezTo>
                    <a:cubicBezTo>
                      <a:pt x="2294" y="78682"/>
                      <a:pt x="1600" y="78060"/>
                      <a:pt x="1116" y="77299"/>
                    </a:cubicBezTo>
                    <a:cubicBezTo>
                      <a:pt x="284" y="76054"/>
                      <a:pt x="-62" y="74393"/>
                      <a:pt x="9" y="73423"/>
                    </a:cubicBezTo>
                    <a:cubicBezTo>
                      <a:pt x="216" y="72039"/>
                      <a:pt x="632" y="71555"/>
                      <a:pt x="1116" y="70930"/>
                    </a:cubicBezTo>
                    <a:cubicBezTo>
                      <a:pt x="1600" y="70308"/>
                      <a:pt x="2294" y="69476"/>
                      <a:pt x="2500" y="62765"/>
                    </a:cubicBezTo>
                    <a:cubicBezTo>
                      <a:pt x="2639" y="57921"/>
                      <a:pt x="5130" y="54529"/>
                      <a:pt x="7279" y="51623"/>
                    </a:cubicBezTo>
                    <a:cubicBezTo>
                      <a:pt x="8802" y="49617"/>
                      <a:pt x="10048" y="47886"/>
                      <a:pt x="9563" y="46573"/>
                    </a:cubicBezTo>
                    <a:lnTo>
                      <a:pt x="9563" y="46575"/>
                    </a:lnTo>
                    <a:cubicBezTo>
                      <a:pt x="8663" y="44431"/>
                      <a:pt x="9563" y="40900"/>
                      <a:pt x="10325" y="37440"/>
                    </a:cubicBezTo>
                    <a:cubicBezTo>
                      <a:pt x="11019" y="34395"/>
                      <a:pt x="11709" y="31419"/>
                      <a:pt x="11503" y="31280"/>
                    </a:cubicBezTo>
                    <a:lnTo>
                      <a:pt x="11432" y="31280"/>
                    </a:lnTo>
                    <a:cubicBezTo>
                      <a:pt x="7902" y="28997"/>
                      <a:pt x="5546" y="25537"/>
                      <a:pt x="4717" y="21870"/>
                    </a:cubicBezTo>
                    <a:cubicBezTo>
                      <a:pt x="3817" y="18203"/>
                      <a:pt x="4301" y="14327"/>
                      <a:pt x="6311" y="11074"/>
                    </a:cubicBezTo>
                    <a:lnTo>
                      <a:pt x="6311" y="10935"/>
                    </a:lnTo>
                    <a:cubicBezTo>
                      <a:pt x="8318" y="7820"/>
                      <a:pt x="9011" y="5746"/>
                      <a:pt x="9427" y="4360"/>
                    </a:cubicBezTo>
                    <a:cubicBezTo>
                      <a:pt x="9844" y="2906"/>
                      <a:pt x="10189" y="2006"/>
                      <a:pt x="11228" y="1245"/>
                    </a:cubicBezTo>
                    <a:cubicBezTo>
                      <a:pt x="12683" y="139"/>
                      <a:pt x="14829" y="68"/>
                      <a:pt x="20437" y="0"/>
                    </a:cubicBezTo>
                    <a:lnTo>
                      <a:pt x="21541" y="3"/>
                    </a:lnTo>
                    <a:cubicBezTo>
                      <a:pt x="22648" y="3"/>
                      <a:pt x="25349" y="1731"/>
                      <a:pt x="28395" y="4085"/>
                    </a:cubicBezTo>
                    <a:cubicBezTo>
                      <a:pt x="32619" y="7339"/>
                      <a:pt x="37882" y="11767"/>
                      <a:pt x="38989" y="12805"/>
                    </a:cubicBezTo>
                    <a:cubicBezTo>
                      <a:pt x="40305" y="14121"/>
                      <a:pt x="41205" y="16265"/>
                      <a:pt x="41690" y="18687"/>
                    </a:cubicBezTo>
                    <a:cubicBezTo>
                      <a:pt x="42312" y="21732"/>
                      <a:pt x="42451" y="25124"/>
                      <a:pt x="42312" y="26991"/>
                    </a:cubicBezTo>
                    <a:lnTo>
                      <a:pt x="42312" y="27130"/>
                    </a:lnTo>
                    <a:cubicBezTo>
                      <a:pt x="42174" y="28307"/>
                      <a:pt x="42312" y="29484"/>
                      <a:pt x="42658" y="30519"/>
                    </a:cubicBezTo>
                    <a:cubicBezTo>
                      <a:pt x="43142" y="31973"/>
                      <a:pt x="44042" y="33357"/>
                      <a:pt x="45220" y="34325"/>
                    </a:cubicBezTo>
                    <a:cubicBezTo>
                      <a:pt x="46397" y="35292"/>
                      <a:pt x="47850" y="35986"/>
                      <a:pt x="49444" y="36124"/>
                    </a:cubicBezTo>
                    <a:cubicBezTo>
                      <a:pt x="50550" y="36263"/>
                      <a:pt x="51799" y="36124"/>
                      <a:pt x="53044" y="35779"/>
                    </a:cubicBezTo>
                    <a:lnTo>
                      <a:pt x="53183" y="35779"/>
                    </a:lnTo>
                    <a:cubicBezTo>
                      <a:pt x="59069" y="33773"/>
                      <a:pt x="65577" y="36195"/>
                      <a:pt x="68555" y="37301"/>
                    </a:cubicBezTo>
                    <a:cubicBezTo>
                      <a:pt x="69110" y="37508"/>
                      <a:pt x="69317" y="37646"/>
                      <a:pt x="69455" y="37646"/>
                    </a:cubicBezTo>
                    <a:lnTo>
                      <a:pt x="69455" y="37649"/>
                    </a:lnTo>
                    <a:cubicBezTo>
                      <a:pt x="76587" y="38410"/>
                      <a:pt x="78596" y="40416"/>
                      <a:pt x="80465" y="42286"/>
                    </a:cubicBezTo>
                    <a:cubicBezTo>
                      <a:pt x="81920" y="43740"/>
                      <a:pt x="83304" y="45124"/>
                      <a:pt x="89397" y="45262"/>
                    </a:cubicBezTo>
                    <a:cubicBezTo>
                      <a:pt x="105253" y="45608"/>
                      <a:pt x="106292" y="43534"/>
                      <a:pt x="107538" y="40903"/>
                    </a:cubicBezTo>
                    <a:cubicBezTo>
                      <a:pt x="108438" y="39103"/>
                      <a:pt x="109338" y="37097"/>
                      <a:pt x="112730" y="35159"/>
                    </a:cubicBezTo>
                    <a:lnTo>
                      <a:pt x="112871" y="35156"/>
                    </a:lnTo>
                    <a:cubicBezTo>
                      <a:pt x="119173" y="31490"/>
                      <a:pt x="124572" y="32112"/>
                      <a:pt x="128866" y="32596"/>
                    </a:cubicBezTo>
                    <a:lnTo>
                      <a:pt x="128863" y="32596"/>
                    </a:lnTo>
                    <a:cubicBezTo>
                      <a:pt x="132119" y="32941"/>
                      <a:pt x="134542" y="33218"/>
                      <a:pt x="135717" y="30381"/>
                    </a:cubicBezTo>
                    <a:cubicBezTo>
                      <a:pt x="136272" y="28927"/>
                      <a:pt x="137863" y="27336"/>
                      <a:pt x="139664" y="25953"/>
                    </a:cubicBezTo>
                    <a:cubicBezTo>
                      <a:pt x="141810" y="24292"/>
                      <a:pt x="144442" y="22838"/>
                      <a:pt x="145827" y="22286"/>
                    </a:cubicBezTo>
                    <a:cubicBezTo>
                      <a:pt x="146033" y="22218"/>
                      <a:pt x="146243" y="22147"/>
                      <a:pt x="146449" y="22079"/>
                    </a:cubicBezTo>
                    <a:lnTo>
                      <a:pt x="146520" y="22077"/>
                    </a:lnTo>
                    <a:cubicBezTo>
                      <a:pt x="157323" y="20900"/>
                      <a:pt x="160437" y="22493"/>
                      <a:pt x="160646" y="24915"/>
                    </a:cubicBezTo>
                    <a:cubicBezTo>
                      <a:pt x="160785" y="26369"/>
                      <a:pt x="159814" y="27682"/>
                      <a:pt x="158846" y="28997"/>
                    </a:cubicBezTo>
                    <a:cubicBezTo>
                      <a:pt x="158430" y="29552"/>
                      <a:pt x="158014" y="30174"/>
                      <a:pt x="157878" y="30519"/>
                    </a:cubicBezTo>
                    <a:lnTo>
                      <a:pt x="157875" y="30519"/>
                    </a:lnTo>
                    <a:cubicBezTo>
                      <a:pt x="157459" y="31626"/>
                      <a:pt x="157459" y="32042"/>
                      <a:pt x="157668" y="32180"/>
                    </a:cubicBezTo>
                    <a:cubicBezTo>
                      <a:pt x="158569" y="32525"/>
                      <a:pt x="160576" y="32319"/>
                      <a:pt x="162238" y="32112"/>
                    </a:cubicBezTo>
                    <a:cubicBezTo>
                      <a:pt x="163070" y="32044"/>
                      <a:pt x="163899" y="31906"/>
                      <a:pt x="164522" y="31906"/>
                    </a:cubicBezTo>
                    <a:cubicBezTo>
                      <a:pt x="164522" y="31906"/>
                      <a:pt x="164800" y="30729"/>
                      <a:pt x="165145" y="29206"/>
                    </a:cubicBezTo>
                    <a:lnTo>
                      <a:pt x="165148" y="29206"/>
                    </a:lnTo>
                    <a:cubicBezTo>
                      <a:pt x="166116" y="25053"/>
                      <a:pt x="166254" y="19242"/>
                      <a:pt x="166254" y="18135"/>
                    </a:cubicBezTo>
                    <a:lnTo>
                      <a:pt x="166254" y="18133"/>
                    </a:lnTo>
                    <a:cubicBezTo>
                      <a:pt x="166254" y="9897"/>
                      <a:pt x="171933" y="8445"/>
                      <a:pt x="177748" y="8375"/>
                    </a:cubicBezTo>
                    <a:cubicBezTo>
                      <a:pt x="179203" y="8375"/>
                      <a:pt x="180588" y="8375"/>
                      <a:pt x="181833" y="8513"/>
                    </a:cubicBezTo>
                    <a:cubicBezTo>
                      <a:pt x="183634" y="8652"/>
                      <a:pt x="185296" y="8720"/>
                      <a:pt x="185989" y="8513"/>
                    </a:cubicBezTo>
                    <a:lnTo>
                      <a:pt x="185989" y="8516"/>
                    </a:lnTo>
                    <a:cubicBezTo>
                      <a:pt x="200252" y="4227"/>
                      <a:pt x="206624" y="9209"/>
                      <a:pt x="211471" y="13082"/>
                    </a:cubicBezTo>
                    <a:cubicBezTo>
                      <a:pt x="213410" y="14605"/>
                      <a:pt x="215140" y="15920"/>
                      <a:pt x="216733" y="15920"/>
                    </a:cubicBezTo>
                    <a:cubicBezTo>
                      <a:pt x="220125" y="15920"/>
                      <a:pt x="223519" y="16336"/>
                      <a:pt x="226636" y="16681"/>
                    </a:cubicBezTo>
                    <a:lnTo>
                      <a:pt x="226633" y="16681"/>
                    </a:lnTo>
                    <a:cubicBezTo>
                      <a:pt x="229057" y="16958"/>
                      <a:pt x="231203" y="17236"/>
                      <a:pt x="232658" y="17236"/>
                    </a:cubicBezTo>
                    <a:lnTo>
                      <a:pt x="232655" y="17233"/>
                    </a:lnTo>
                    <a:cubicBezTo>
                      <a:pt x="241032" y="17233"/>
                      <a:pt x="245326" y="21316"/>
                      <a:pt x="249966" y="25744"/>
                    </a:cubicBezTo>
                    <a:cubicBezTo>
                      <a:pt x="252322" y="27959"/>
                      <a:pt x="254813" y="30310"/>
                      <a:pt x="257930" y="32109"/>
                    </a:cubicBezTo>
                    <a:cubicBezTo>
                      <a:pt x="265616" y="36469"/>
                      <a:pt x="268039" y="40068"/>
                      <a:pt x="270601" y="43942"/>
                    </a:cubicBezTo>
                    <a:cubicBezTo>
                      <a:pt x="272263" y="46434"/>
                      <a:pt x="274063" y="49131"/>
                      <a:pt x="277732" y="52246"/>
                    </a:cubicBezTo>
                    <a:lnTo>
                      <a:pt x="277732" y="52248"/>
                    </a:lnTo>
                    <a:cubicBezTo>
                      <a:pt x="281540" y="55570"/>
                      <a:pt x="283550" y="57437"/>
                      <a:pt x="284864" y="59169"/>
                    </a:cubicBezTo>
                    <a:lnTo>
                      <a:pt x="284864" y="59169"/>
                    </a:lnTo>
                    <a:lnTo>
                      <a:pt x="284725" y="59239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8" name="Forma Livre 2034">
                <a:extLst>
                  <a:ext uri="{FF2B5EF4-FFF2-40B4-BE49-F238E27FC236}">
                    <a16:creationId xmlns:a16="http://schemas.microsoft.com/office/drawing/2014/main" id="{791A34F3-6C7F-8407-ABF2-46F69776F8DD}"/>
                  </a:ext>
                </a:extLst>
              </p:cNvPr>
              <p:cNvSpPr/>
              <p:nvPr/>
            </p:nvSpPr>
            <p:spPr>
              <a:xfrm>
                <a:off x="3545359" y="1917194"/>
                <a:ext cx="295345" cy="292869"/>
              </a:xfrm>
              <a:custGeom>
                <a:avLst/>
                <a:gdLst>
                  <a:gd name="csX0" fmla="*/ 159808 w 159808"/>
                  <a:gd name="csY0" fmla="*/ 85508 h 158468"/>
                  <a:gd name="csX1" fmla="*/ 132942 w 159808"/>
                  <a:gd name="csY1" fmla="*/ 58381 h 158468"/>
                  <a:gd name="csX2" fmla="*/ 122904 w 159808"/>
                  <a:gd name="csY2" fmla="*/ 35752 h 158468"/>
                  <a:gd name="csX3" fmla="*/ 107464 w 159808"/>
                  <a:gd name="csY3" fmla="*/ 16791 h 158468"/>
                  <a:gd name="csX4" fmla="*/ 72150 w 159808"/>
                  <a:gd name="csY4" fmla="*/ 12292 h 158468"/>
                  <a:gd name="csX5" fmla="*/ 46323 w 159808"/>
                  <a:gd name="csY5" fmla="*/ 6065 h 158468"/>
                  <a:gd name="csX6" fmla="*/ 27976 w 159808"/>
                  <a:gd name="csY6" fmla="*/ 1498 h 158468"/>
                  <a:gd name="csX7" fmla="*/ 5334 w 159808"/>
                  <a:gd name="csY7" fmla="*/ 5858 h 158468"/>
                  <a:gd name="csX8" fmla="*/ 6789 w 159808"/>
                  <a:gd name="csY8" fmla="*/ 20873 h 158468"/>
                  <a:gd name="csX9" fmla="*/ 3 w 159808"/>
                  <a:gd name="csY9" fmla="*/ 42464 h 158468"/>
                  <a:gd name="csX10" fmla="*/ 5682 w 159808"/>
                  <a:gd name="csY10" fmla="*/ 58726 h 158468"/>
                  <a:gd name="csX11" fmla="*/ 28808 w 159808"/>
                  <a:gd name="csY11" fmla="*/ 74573 h 158468"/>
                  <a:gd name="csX12" fmla="*/ 43002 w 159808"/>
                  <a:gd name="csY12" fmla="*/ 69797 h 158468"/>
                  <a:gd name="csX13" fmla="*/ 44387 w 159808"/>
                  <a:gd name="csY13" fmla="*/ 62393 h 158468"/>
                  <a:gd name="csX14" fmla="*/ 54912 w 159808"/>
                  <a:gd name="csY14" fmla="*/ 78862 h 158468"/>
                  <a:gd name="csX15" fmla="*/ 72362 w 159808"/>
                  <a:gd name="csY15" fmla="*/ 89104 h 158468"/>
                  <a:gd name="csX16" fmla="*/ 84756 w 159808"/>
                  <a:gd name="csY16" fmla="*/ 98101 h 158468"/>
                  <a:gd name="csX17" fmla="*/ 103658 w 159808"/>
                  <a:gd name="csY17" fmla="*/ 109450 h 158468"/>
                  <a:gd name="csX18" fmla="*/ 103936 w 159808"/>
                  <a:gd name="csY18" fmla="*/ 135884 h 158468"/>
                  <a:gd name="csX19" fmla="*/ 116814 w 159808"/>
                  <a:gd name="csY19" fmla="*/ 144742 h 158468"/>
                  <a:gd name="csX20" fmla="*/ 120344 w 159808"/>
                  <a:gd name="csY20" fmla="*/ 137199 h 158468"/>
                  <a:gd name="csX21" fmla="*/ 134261 w 159808"/>
                  <a:gd name="csY21" fmla="*/ 158235 h 158468"/>
                  <a:gd name="csX22" fmla="*/ 138624 w 159808"/>
                  <a:gd name="csY22" fmla="*/ 158442 h 158468"/>
                  <a:gd name="csX23" fmla="*/ 137930 w 159808"/>
                  <a:gd name="csY23" fmla="*/ 155949 h 158468"/>
                  <a:gd name="csX24" fmla="*/ 140354 w 159808"/>
                  <a:gd name="csY24" fmla="*/ 145085 h 158468"/>
                  <a:gd name="csX25" fmla="*/ 147278 w 159808"/>
                  <a:gd name="csY25" fmla="*/ 128200 h 158468"/>
                  <a:gd name="csX26" fmla="*/ 148456 w 159808"/>
                  <a:gd name="csY26" fmla="*/ 112146 h 158468"/>
                  <a:gd name="csX27" fmla="*/ 143886 w 159808"/>
                  <a:gd name="csY27" fmla="*/ 94155 h 158468"/>
                  <a:gd name="csX28" fmla="*/ 157319 w 159808"/>
                  <a:gd name="csY28" fmla="*/ 84051 h 158468"/>
                  <a:gd name="csX29" fmla="*/ 159743 w 159808"/>
                  <a:gd name="csY29" fmla="*/ 85435 h 158468"/>
                  <a:gd name="csX30" fmla="*/ 159740 w 159808"/>
                  <a:gd name="csY30" fmla="*/ 85438 h 158468"/>
                  <a:gd name="csX31" fmla="*/ 159808 w 159808"/>
                  <a:gd name="csY31" fmla="*/ 85508 h 15846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159808" h="158468">
                    <a:moveTo>
                      <a:pt x="159808" y="85508"/>
                    </a:moveTo>
                    <a:cubicBezTo>
                      <a:pt x="156485" y="76511"/>
                      <a:pt x="136889" y="67239"/>
                      <a:pt x="132942" y="58381"/>
                    </a:cubicBezTo>
                    <a:cubicBezTo>
                      <a:pt x="130035" y="51738"/>
                      <a:pt x="123317" y="42741"/>
                      <a:pt x="122904" y="35752"/>
                    </a:cubicBezTo>
                    <a:cubicBezTo>
                      <a:pt x="122626" y="31254"/>
                      <a:pt x="114663" y="16929"/>
                      <a:pt x="107464" y="16791"/>
                    </a:cubicBezTo>
                    <a:cubicBezTo>
                      <a:pt x="93615" y="16513"/>
                      <a:pt x="83298" y="19628"/>
                      <a:pt x="72150" y="12292"/>
                    </a:cubicBezTo>
                    <a:cubicBezTo>
                      <a:pt x="63634" y="6755"/>
                      <a:pt x="57401" y="12985"/>
                      <a:pt x="46323" y="6065"/>
                    </a:cubicBezTo>
                    <a:cubicBezTo>
                      <a:pt x="43138" y="4059"/>
                      <a:pt x="34759" y="4543"/>
                      <a:pt x="27976" y="1498"/>
                    </a:cubicBezTo>
                    <a:cubicBezTo>
                      <a:pt x="22784" y="-855"/>
                      <a:pt x="5472" y="-1130"/>
                      <a:pt x="5334" y="5858"/>
                    </a:cubicBezTo>
                    <a:cubicBezTo>
                      <a:pt x="5127" y="14162"/>
                      <a:pt x="1249" y="12779"/>
                      <a:pt x="6789" y="20873"/>
                    </a:cubicBezTo>
                    <a:cubicBezTo>
                      <a:pt x="10458" y="26201"/>
                      <a:pt x="210" y="32431"/>
                      <a:pt x="3" y="42464"/>
                    </a:cubicBezTo>
                    <a:cubicBezTo>
                      <a:pt x="-136" y="49384"/>
                      <a:pt x="4711" y="47791"/>
                      <a:pt x="5682" y="58726"/>
                    </a:cubicBezTo>
                    <a:cubicBezTo>
                      <a:pt x="6789" y="70974"/>
                      <a:pt x="20570" y="69868"/>
                      <a:pt x="28808" y="74573"/>
                    </a:cubicBezTo>
                    <a:cubicBezTo>
                      <a:pt x="35662" y="78449"/>
                      <a:pt x="43764" y="80594"/>
                      <a:pt x="43002" y="69797"/>
                    </a:cubicBezTo>
                    <a:cubicBezTo>
                      <a:pt x="43002" y="69729"/>
                      <a:pt x="31993" y="58310"/>
                      <a:pt x="44387" y="62393"/>
                    </a:cubicBezTo>
                    <a:cubicBezTo>
                      <a:pt x="51102" y="64676"/>
                      <a:pt x="55396" y="72081"/>
                      <a:pt x="54912" y="78862"/>
                    </a:cubicBezTo>
                    <a:cubicBezTo>
                      <a:pt x="54219" y="87998"/>
                      <a:pt x="71252" y="84606"/>
                      <a:pt x="72362" y="89104"/>
                    </a:cubicBezTo>
                    <a:cubicBezTo>
                      <a:pt x="73885" y="94986"/>
                      <a:pt x="78941" y="98031"/>
                      <a:pt x="84756" y="98101"/>
                    </a:cubicBezTo>
                    <a:cubicBezTo>
                      <a:pt x="91610" y="98240"/>
                      <a:pt x="97496" y="106683"/>
                      <a:pt x="103658" y="109450"/>
                    </a:cubicBezTo>
                    <a:cubicBezTo>
                      <a:pt x="108644" y="111733"/>
                      <a:pt x="106566" y="131872"/>
                      <a:pt x="103936" y="135884"/>
                    </a:cubicBezTo>
                    <a:cubicBezTo>
                      <a:pt x="99367" y="142733"/>
                      <a:pt x="116607" y="154430"/>
                      <a:pt x="116814" y="144742"/>
                    </a:cubicBezTo>
                    <a:cubicBezTo>
                      <a:pt x="116953" y="139483"/>
                      <a:pt x="115359" y="136370"/>
                      <a:pt x="120344" y="137199"/>
                    </a:cubicBezTo>
                    <a:cubicBezTo>
                      <a:pt x="124361" y="137822"/>
                      <a:pt x="128514" y="157751"/>
                      <a:pt x="134261" y="158235"/>
                    </a:cubicBezTo>
                    <a:cubicBezTo>
                      <a:pt x="136200" y="158442"/>
                      <a:pt x="137585" y="158512"/>
                      <a:pt x="138624" y="158442"/>
                    </a:cubicBezTo>
                    <a:cubicBezTo>
                      <a:pt x="138069" y="157610"/>
                      <a:pt x="137862" y="156504"/>
                      <a:pt x="137930" y="155949"/>
                    </a:cubicBezTo>
                    <a:cubicBezTo>
                      <a:pt x="138276" y="153111"/>
                      <a:pt x="140147" y="155949"/>
                      <a:pt x="140354" y="145085"/>
                    </a:cubicBezTo>
                    <a:cubicBezTo>
                      <a:pt x="140560" y="136781"/>
                      <a:pt x="149147" y="132698"/>
                      <a:pt x="147278" y="128200"/>
                    </a:cubicBezTo>
                    <a:cubicBezTo>
                      <a:pt x="145823" y="124810"/>
                      <a:pt x="151018" y="113668"/>
                      <a:pt x="148456" y="112146"/>
                    </a:cubicBezTo>
                    <a:cubicBezTo>
                      <a:pt x="142154" y="108270"/>
                      <a:pt x="140286" y="99966"/>
                      <a:pt x="143886" y="94155"/>
                    </a:cubicBezTo>
                    <a:cubicBezTo>
                      <a:pt x="150256" y="83913"/>
                      <a:pt x="143609" y="84397"/>
                      <a:pt x="157319" y="84051"/>
                    </a:cubicBezTo>
                    <a:cubicBezTo>
                      <a:pt x="157597" y="84051"/>
                      <a:pt x="158497" y="84535"/>
                      <a:pt x="159743" y="85435"/>
                    </a:cubicBezTo>
                    <a:lnTo>
                      <a:pt x="159740" y="85438"/>
                    </a:lnTo>
                    <a:lnTo>
                      <a:pt x="159808" y="85508"/>
                    </a:lnTo>
                    <a:close/>
                  </a:path>
                </a:pathLst>
              </a:custGeom>
              <a:solidFill>
                <a:srgbClr val="D2D4D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99" name="Forma Livre 2035">
                <a:extLst>
                  <a:ext uri="{FF2B5EF4-FFF2-40B4-BE49-F238E27FC236}">
                    <a16:creationId xmlns:a16="http://schemas.microsoft.com/office/drawing/2014/main" id="{17A10A7A-CB5B-242D-41C0-6200F27BF71D}"/>
                  </a:ext>
                </a:extLst>
              </p:cNvPr>
              <p:cNvSpPr/>
              <p:nvPr/>
            </p:nvSpPr>
            <p:spPr>
              <a:xfrm>
                <a:off x="3541513" y="1914185"/>
                <a:ext cx="302856" cy="299380"/>
              </a:xfrm>
              <a:custGeom>
                <a:avLst/>
                <a:gdLst>
                  <a:gd name="csX0" fmla="*/ 157665 w 163872"/>
                  <a:gd name="csY0" fmla="*/ 84022 h 161991"/>
                  <a:gd name="csX1" fmla="*/ 146933 w 163872"/>
                  <a:gd name="csY1" fmla="*/ 74612 h 161991"/>
                  <a:gd name="csX2" fmla="*/ 133154 w 163872"/>
                  <a:gd name="csY2" fmla="*/ 60703 h 161991"/>
                  <a:gd name="csX3" fmla="*/ 133154 w 163872"/>
                  <a:gd name="csY3" fmla="*/ 60703 h 161991"/>
                  <a:gd name="csX4" fmla="*/ 129553 w 163872"/>
                  <a:gd name="csY4" fmla="*/ 53782 h 161991"/>
                  <a:gd name="csX5" fmla="*/ 122974 w 163872"/>
                  <a:gd name="csY5" fmla="*/ 37520 h 161991"/>
                  <a:gd name="csX6" fmla="*/ 116743 w 163872"/>
                  <a:gd name="csY6" fmla="*/ 25410 h 161991"/>
                  <a:gd name="csX7" fmla="*/ 109473 w 163872"/>
                  <a:gd name="csY7" fmla="*/ 20221 h 161991"/>
                  <a:gd name="csX8" fmla="*/ 99641 w 163872"/>
                  <a:gd name="csY8" fmla="*/ 20428 h 161991"/>
                  <a:gd name="csX9" fmla="*/ 73053 w 163872"/>
                  <a:gd name="csY9" fmla="*/ 15446 h 161991"/>
                  <a:gd name="csX10" fmla="*/ 72914 w 163872"/>
                  <a:gd name="csY10" fmla="*/ 15446 h 161991"/>
                  <a:gd name="csX11" fmla="*/ 62943 w 163872"/>
                  <a:gd name="csY11" fmla="*/ 13162 h 161991"/>
                  <a:gd name="csX12" fmla="*/ 47294 w 163872"/>
                  <a:gd name="csY12" fmla="*/ 9218 h 161991"/>
                  <a:gd name="csX13" fmla="*/ 47297 w 163872"/>
                  <a:gd name="csY13" fmla="*/ 9218 h 161991"/>
                  <a:gd name="csX14" fmla="*/ 40927 w 163872"/>
                  <a:gd name="csY14" fmla="*/ 7696 h 161991"/>
                  <a:gd name="csX15" fmla="*/ 29156 w 163872"/>
                  <a:gd name="csY15" fmla="*/ 4790 h 161991"/>
                  <a:gd name="csX16" fmla="*/ 21263 w 163872"/>
                  <a:gd name="csY16" fmla="*/ 3475 h 161991"/>
                  <a:gd name="csX17" fmla="*/ 13509 w 163872"/>
                  <a:gd name="csY17" fmla="*/ 4236 h 161991"/>
                  <a:gd name="csX18" fmla="*/ 9563 w 163872"/>
                  <a:gd name="csY18" fmla="*/ 6658 h 161991"/>
                  <a:gd name="csX19" fmla="*/ 9356 w 163872"/>
                  <a:gd name="csY19" fmla="*/ 7490 h 161991"/>
                  <a:gd name="csX20" fmla="*/ 8249 w 163872"/>
                  <a:gd name="csY20" fmla="*/ 13926 h 161991"/>
                  <a:gd name="csX21" fmla="*/ 10466 w 163872"/>
                  <a:gd name="csY21" fmla="*/ 21537 h 161991"/>
                  <a:gd name="csX22" fmla="*/ 10460 w 163872"/>
                  <a:gd name="csY22" fmla="*/ 21534 h 161991"/>
                  <a:gd name="csX23" fmla="*/ 8314 w 163872"/>
                  <a:gd name="csY23" fmla="*/ 32815 h 161991"/>
                  <a:gd name="csX24" fmla="*/ 3952 w 163872"/>
                  <a:gd name="csY24" fmla="*/ 44163 h 161991"/>
                  <a:gd name="csX25" fmla="*/ 5752 w 163872"/>
                  <a:gd name="csY25" fmla="*/ 49352 h 161991"/>
                  <a:gd name="csX26" fmla="*/ 9631 w 163872"/>
                  <a:gd name="csY26" fmla="*/ 60216 h 161991"/>
                  <a:gd name="csX27" fmla="*/ 22857 w 163872"/>
                  <a:gd name="csY27" fmla="*/ 71287 h 161991"/>
                  <a:gd name="csX28" fmla="*/ 31859 w 163872"/>
                  <a:gd name="csY28" fmla="*/ 74748 h 161991"/>
                  <a:gd name="csX29" fmla="*/ 31993 w 163872"/>
                  <a:gd name="csY29" fmla="*/ 74750 h 161991"/>
                  <a:gd name="csX30" fmla="*/ 38362 w 163872"/>
                  <a:gd name="csY30" fmla="*/ 77449 h 161991"/>
                  <a:gd name="csX31" fmla="*/ 41270 w 163872"/>
                  <a:gd name="csY31" fmla="*/ 77449 h 161991"/>
                  <a:gd name="csX32" fmla="*/ 42725 w 163872"/>
                  <a:gd name="csY32" fmla="*/ 75582 h 161991"/>
                  <a:gd name="csX33" fmla="*/ 43070 w 163872"/>
                  <a:gd name="csY33" fmla="*/ 72192 h 161991"/>
                  <a:gd name="csX34" fmla="*/ 38640 w 163872"/>
                  <a:gd name="csY34" fmla="*/ 63543 h 161991"/>
                  <a:gd name="csX35" fmla="*/ 47017 w 163872"/>
                  <a:gd name="csY35" fmla="*/ 62437 h 161991"/>
                  <a:gd name="csX36" fmla="*/ 47019 w 163872"/>
                  <a:gd name="csY36" fmla="*/ 62432 h 161991"/>
                  <a:gd name="csX37" fmla="*/ 55883 w 163872"/>
                  <a:gd name="csY37" fmla="*/ 69559 h 161991"/>
                  <a:gd name="csX38" fmla="*/ 58861 w 163872"/>
                  <a:gd name="csY38" fmla="*/ 80700 h 161991"/>
                  <a:gd name="csX39" fmla="*/ 67725 w 163872"/>
                  <a:gd name="csY39" fmla="*/ 86099 h 161991"/>
                  <a:gd name="csX40" fmla="*/ 67790 w 163872"/>
                  <a:gd name="csY40" fmla="*/ 86099 h 161991"/>
                  <a:gd name="csX41" fmla="*/ 76238 w 163872"/>
                  <a:gd name="csY41" fmla="*/ 90458 h 161991"/>
                  <a:gd name="csX42" fmla="*/ 79839 w 163872"/>
                  <a:gd name="csY42" fmla="*/ 95925 h 161991"/>
                  <a:gd name="csX43" fmla="*/ 86763 w 163872"/>
                  <a:gd name="csY43" fmla="*/ 98069 h 161991"/>
                  <a:gd name="csX44" fmla="*/ 99780 w 163872"/>
                  <a:gd name="csY44" fmla="*/ 104851 h 161991"/>
                  <a:gd name="csX45" fmla="*/ 106495 w 163872"/>
                  <a:gd name="csY45" fmla="*/ 109627 h 161991"/>
                  <a:gd name="csX46" fmla="*/ 106495 w 163872"/>
                  <a:gd name="csY46" fmla="*/ 109627 h 161991"/>
                  <a:gd name="csX47" fmla="*/ 107118 w 163872"/>
                  <a:gd name="csY47" fmla="*/ 109972 h 161991"/>
                  <a:gd name="csX48" fmla="*/ 110648 w 163872"/>
                  <a:gd name="csY48" fmla="*/ 123326 h 161991"/>
                  <a:gd name="csX49" fmla="*/ 108154 w 163872"/>
                  <a:gd name="csY49" fmla="*/ 137580 h 161991"/>
                  <a:gd name="csX50" fmla="*/ 107600 w 163872"/>
                  <a:gd name="csY50" fmla="*/ 138548 h 161991"/>
                  <a:gd name="csX51" fmla="*/ 107605 w 163872"/>
                  <a:gd name="csY51" fmla="*/ 138551 h 161991"/>
                  <a:gd name="csX52" fmla="*/ 109335 w 163872"/>
                  <a:gd name="csY52" fmla="*/ 144639 h 161991"/>
                  <a:gd name="csX53" fmla="*/ 113420 w 163872"/>
                  <a:gd name="csY53" fmla="*/ 147754 h 161991"/>
                  <a:gd name="csX54" fmla="*/ 116188 w 163872"/>
                  <a:gd name="csY54" fmla="*/ 148309 h 161991"/>
                  <a:gd name="csX55" fmla="*/ 116191 w 163872"/>
                  <a:gd name="csY55" fmla="*/ 148309 h 161991"/>
                  <a:gd name="csX56" fmla="*/ 116814 w 163872"/>
                  <a:gd name="csY56" fmla="*/ 146441 h 161991"/>
                  <a:gd name="csX57" fmla="*/ 116746 w 163872"/>
                  <a:gd name="csY57" fmla="*/ 143397 h 161991"/>
                  <a:gd name="csX58" fmla="*/ 116746 w 163872"/>
                  <a:gd name="csY58" fmla="*/ 140214 h 161991"/>
                  <a:gd name="csX59" fmla="*/ 122631 w 163872"/>
                  <a:gd name="csY59" fmla="*/ 137099 h 161991"/>
                  <a:gd name="csX60" fmla="*/ 129833 w 163872"/>
                  <a:gd name="csY60" fmla="*/ 147341 h 161991"/>
                  <a:gd name="csX61" fmla="*/ 136412 w 163872"/>
                  <a:gd name="csY61" fmla="*/ 158138 h 161991"/>
                  <a:gd name="csX62" fmla="*/ 137867 w 163872"/>
                  <a:gd name="csY62" fmla="*/ 158276 h 161991"/>
                  <a:gd name="csX63" fmla="*/ 137867 w 163872"/>
                  <a:gd name="csY63" fmla="*/ 157377 h 161991"/>
                  <a:gd name="csX64" fmla="*/ 137862 w 163872"/>
                  <a:gd name="csY64" fmla="*/ 157374 h 161991"/>
                  <a:gd name="csX65" fmla="*/ 138969 w 163872"/>
                  <a:gd name="csY65" fmla="*/ 154881 h 161991"/>
                  <a:gd name="csX66" fmla="*/ 140285 w 163872"/>
                  <a:gd name="csY66" fmla="*/ 146716 h 161991"/>
                  <a:gd name="csX67" fmla="*/ 145064 w 163872"/>
                  <a:gd name="csY67" fmla="*/ 135574 h 161991"/>
                  <a:gd name="csX68" fmla="*/ 147349 w 163872"/>
                  <a:gd name="csY68" fmla="*/ 130524 h 161991"/>
                  <a:gd name="csX69" fmla="*/ 147349 w 163872"/>
                  <a:gd name="csY69" fmla="*/ 130524 h 161991"/>
                  <a:gd name="csX70" fmla="*/ 148181 w 163872"/>
                  <a:gd name="csY70" fmla="*/ 121527 h 161991"/>
                  <a:gd name="csX71" fmla="*/ 149358 w 163872"/>
                  <a:gd name="csY71" fmla="*/ 115368 h 161991"/>
                  <a:gd name="csX72" fmla="*/ 149217 w 163872"/>
                  <a:gd name="csY72" fmla="*/ 115370 h 161991"/>
                  <a:gd name="csX73" fmla="*/ 142502 w 163872"/>
                  <a:gd name="csY73" fmla="*/ 105960 h 161991"/>
                  <a:gd name="csX74" fmla="*/ 144164 w 163872"/>
                  <a:gd name="csY74" fmla="*/ 95028 h 161991"/>
                  <a:gd name="csX75" fmla="*/ 144303 w 163872"/>
                  <a:gd name="csY75" fmla="*/ 94821 h 161991"/>
                  <a:gd name="csX76" fmla="*/ 147281 w 163872"/>
                  <a:gd name="csY76" fmla="*/ 88384 h 161991"/>
                  <a:gd name="csX77" fmla="*/ 149081 w 163872"/>
                  <a:gd name="csY77" fmla="*/ 85269 h 161991"/>
                  <a:gd name="csX78" fmla="*/ 157667 w 163872"/>
                  <a:gd name="csY78" fmla="*/ 84025 h 161991"/>
                  <a:gd name="csX79" fmla="*/ 157665 w 163872"/>
                  <a:gd name="csY79" fmla="*/ 84022 h 161991"/>
                  <a:gd name="csX80" fmla="*/ 149565 w 163872"/>
                  <a:gd name="csY80" fmla="*/ 71842 h 161991"/>
                  <a:gd name="csX81" fmla="*/ 163760 w 163872"/>
                  <a:gd name="csY81" fmla="*/ 86582 h 161991"/>
                  <a:gd name="csX82" fmla="*/ 163482 w 163872"/>
                  <a:gd name="csY82" fmla="*/ 88243 h 161991"/>
                  <a:gd name="csX83" fmla="*/ 160714 w 163872"/>
                  <a:gd name="csY83" fmla="*/ 88588 h 161991"/>
                  <a:gd name="csX84" fmla="*/ 159258 w 163872"/>
                  <a:gd name="csY84" fmla="*/ 87689 h 161991"/>
                  <a:gd name="csX85" fmla="*/ 159258 w 163872"/>
                  <a:gd name="csY85" fmla="*/ 87621 h 161991"/>
                  <a:gd name="csX86" fmla="*/ 159258 w 163872"/>
                  <a:gd name="csY86" fmla="*/ 87621 h 161991"/>
                  <a:gd name="csX87" fmla="*/ 158220 w 163872"/>
                  <a:gd name="csY87" fmla="*/ 87621 h 161991"/>
                  <a:gd name="csX88" fmla="*/ 151572 w 163872"/>
                  <a:gd name="csY88" fmla="*/ 88105 h 161991"/>
                  <a:gd name="csX89" fmla="*/ 151088 w 163872"/>
                  <a:gd name="csY89" fmla="*/ 89488 h 161991"/>
                  <a:gd name="csX90" fmla="*/ 147765 w 163872"/>
                  <a:gd name="csY90" fmla="*/ 96686 h 161991"/>
                  <a:gd name="csX91" fmla="*/ 147626 w 163872"/>
                  <a:gd name="csY91" fmla="*/ 96892 h 161991"/>
                  <a:gd name="csX92" fmla="*/ 146448 w 163872"/>
                  <a:gd name="csY92" fmla="*/ 105264 h 161991"/>
                  <a:gd name="csX93" fmla="*/ 151572 w 163872"/>
                  <a:gd name="csY93" fmla="*/ 112391 h 161991"/>
                  <a:gd name="csX94" fmla="*/ 151572 w 163872"/>
                  <a:gd name="csY94" fmla="*/ 112394 h 161991"/>
                  <a:gd name="csX95" fmla="*/ 152127 w 163872"/>
                  <a:gd name="csY95" fmla="*/ 122359 h 161991"/>
                  <a:gd name="csX96" fmla="*/ 151159 w 163872"/>
                  <a:gd name="csY96" fmla="*/ 129279 h 161991"/>
                  <a:gd name="csX97" fmla="*/ 151156 w 163872"/>
                  <a:gd name="csY97" fmla="*/ 129279 h 161991"/>
                  <a:gd name="csX98" fmla="*/ 148456 w 163872"/>
                  <a:gd name="csY98" fmla="*/ 137722 h 161991"/>
                  <a:gd name="csX99" fmla="*/ 144371 w 163872"/>
                  <a:gd name="csY99" fmla="*/ 146925 h 161991"/>
                  <a:gd name="csX100" fmla="*/ 142225 w 163872"/>
                  <a:gd name="csY100" fmla="*/ 157167 h 161991"/>
                  <a:gd name="csX101" fmla="*/ 141879 w 163872"/>
                  <a:gd name="csY101" fmla="*/ 157860 h 161991"/>
                  <a:gd name="csX102" fmla="*/ 141879 w 163872"/>
                  <a:gd name="csY102" fmla="*/ 157858 h 161991"/>
                  <a:gd name="csX103" fmla="*/ 141947 w 163872"/>
                  <a:gd name="csY103" fmla="*/ 158480 h 161991"/>
                  <a:gd name="csX104" fmla="*/ 142225 w 163872"/>
                  <a:gd name="csY104" fmla="*/ 159173 h 161991"/>
                  <a:gd name="csX105" fmla="*/ 142570 w 163872"/>
                  <a:gd name="csY105" fmla="*/ 159934 h 161991"/>
                  <a:gd name="csX106" fmla="*/ 140840 w 163872"/>
                  <a:gd name="csY106" fmla="*/ 161940 h 161991"/>
                  <a:gd name="csX107" fmla="*/ 138694 w 163872"/>
                  <a:gd name="csY107" fmla="*/ 161940 h 161991"/>
                  <a:gd name="csX108" fmla="*/ 138694 w 163872"/>
                  <a:gd name="csY108" fmla="*/ 161940 h 161991"/>
                  <a:gd name="csX109" fmla="*/ 136064 w 163872"/>
                  <a:gd name="csY109" fmla="*/ 161734 h 161991"/>
                  <a:gd name="csX110" fmla="*/ 126232 w 163872"/>
                  <a:gd name="csY110" fmla="*/ 148654 h 161991"/>
                  <a:gd name="csX111" fmla="*/ 122077 w 163872"/>
                  <a:gd name="csY111" fmla="*/ 140627 h 161991"/>
                  <a:gd name="csX112" fmla="*/ 120831 w 163872"/>
                  <a:gd name="csY112" fmla="*/ 140627 h 161991"/>
                  <a:gd name="csX113" fmla="*/ 120831 w 163872"/>
                  <a:gd name="csY113" fmla="*/ 143120 h 161991"/>
                  <a:gd name="csX114" fmla="*/ 120899 w 163872"/>
                  <a:gd name="csY114" fmla="*/ 146441 h 161991"/>
                  <a:gd name="csX115" fmla="*/ 117992 w 163872"/>
                  <a:gd name="csY115" fmla="*/ 151492 h 161991"/>
                  <a:gd name="csX116" fmla="*/ 117853 w 163872"/>
                  <a:gd name="csY116" fmla="*/ 151492 h 161991"/>
                  <a:gd name="csX117" fmla="*/ 111622 w 163872"/>
                  <a:gd name="csY117" fmla="*/ 150937 h 161991"/>
                  <a:gd name="csX118" fmla="*/ 106291 w 163872"/>
                  <a:gd name="csY118" fmla="*/ 146923 h 161991"/>
                  <a:gd name="csX119" fmla="*/ 104284 w 163872"/>
                  <a:gd name="csY119" fmla="*/ 136819 h 161991"/>
                  <a:gd name="csX120" fmla="*/ 104281 w 163872"/>
                  <a:gd name="csY120" fmla="*/ 136822 h 161991"/>
                  <a:gd name="csX121" fmla="*/ 104559 w 163872"/>
                  <a:gd name="csY121" fmla="*/ 136199 h 161991"/>
                  <a:gd name="csX122" fmla="*/ 106775 w 163872"/>
                  <a:gd name="csY122" fmla="*/ 123258 h 161991"/>
                  <a:gd name="csX123" fmla="*/ 104907 w 163872"/>
                  <a:gd name="csY123" fmla="*/ 112878 h 161991"/>
                  <a:gd name="csX124" fmla="*/ 104904 w 163872"/>
                  <a:gd name="csY124" fmla="*/ 112878 h 161991"/>
                  <a:gd name="csX125" fmla="*/ 97289 w 163872"/>
                  <a:gd name="csY125" fmla="*/ 107550 h 161991"/>
                  <a:gd name="csX126" fmla="*/ 86902 w 163872"/>
                  <a:gd name="csY126" fmla="*/ 101736 h 161991"/>
                  <a:gd name="csX127" fmla="*/ 77625 w 163872"/>
                  <a:gd name="csY127" fmla="*/ 98830 h 161991"/>
                  <a:gd name="csX128" fmla="*/ 72571 w 163872"/>
                  <a:gd name="csY128" fmla="*/ 91288 h 161991"/>
                  <a:gd name="csX129" fmla="*/ 67241 w 163872"/>
                  <a:gd name="csY129" fmla="*/ 89695 h 161991"/>
                  <a:gd name="csX130" fmla="*/ 67167 w 163872"/>
                  <a:gd name="csY130" fmla="*/ 89697 h 161991"/>
                  <a:gd name="csX131" fmla="*/ 55051 w 163872"/>
                  <a:gd name="csY131" fmla="*/ 80494 h 161991"/>
                  <a:gd name="csX132" fmla="*/ 52627 w 163872"/>
                  <a:gd name="csY132" fmla="*/ 71358 h 161991"/>
                  <a:gd name="csX133" fmla="*/ 45842 w 163872"/>
                  <a:gd name="csY133" fmla="*/ 65821 h 161991"/>
                  <a:gd name="csX134" fmla="*/ 42586 w 163872"/>
                  <a:gd name="csY134" fmla="*/ 64576 h 161991"/>
                  <a:gd name="csX135" fmla="*/ 46464 w 163872"/>
                  <a:gd name="csY135" fmla="*/ 70113 h 161991"/>
                  <a:gd name="csX136" fmla="*/ 47158 w 163872"/>
                  <a:gd name="csY136" fmla="*/ 71497 h 161991"/>
                  <a:gd name="csX137" fmla="*/ 46674 w 163872"/>
                  <a:gd name="csY137" fmla="*/ 76547 h 161991"/>
                  <a:gd name="csX138" fmla="*/ 43005 w 163872"/>
                  <a:gd name="csY138" fmla="*/ 80768 h 161991"/>
                  <a:gd name="csX139" fmla="*/ 37603 w 163872"/>
                  <a:gd name="csY139" fmla="*/ 81046 h 161991"/>
                  <a:gd name="csX140" fmla="*/ 29988 w 163872"/>
                  <a:gd name="csY140" fmla="*/ 77931 h 161991"/>
                  <a:gd name="csX141" fmla="*/ 29779 w 163872"/>
                  <a:gd name="csY141" fmla="*/ 77933 h 161991"/>
                  <a:gd name="csX142" fmla="*/ 21677 w 163872"/>
                  <a:gd name="csY142" fmla="*/ 74750 h 161991"/>
                  <a:gd name="csX143" fmla="*/ 5752 w 163872"/>
                  <a:gd name="csY143" fmla="*/ 60564 h 161991"/>
                  <a:gd name="csX144" fmla="*/ 2497 w 163872"/>
                  <a:gd name="csY144" fmla="*/ 51429 h 161991"/>
                  <a:gd name="csX145" fmla="*/ 3 w 163872"/>
                  <a:gd name="csY145" fmla="*/ 44163 h 161991"/>
                  <a:gd name="csX146" fmla="*/ 5 w 163872"/>
                  <a:gd name="csY146" fmla="*/ 44163 h 161991"/>
                  <a:gd name="csX147" fmla="*/ 4852 w 163872"/>
                  <a:gd name="csY147" fmla="*/ 31154 h 161991"/>
                  <a:gd name="csX148" fmla="*/ 7137 w 163872"/>
                  <a:gd name="csY148" fmla="*/ 23611 h 161991"/>
                  <a:gd name="csX149" fmla="*/ 7137 w 163872"/>
                  <a:gd name="csY149" fmla="*/ 23611 h 161991"/>
                  <a:gd name="csX150" fmla="*/ 4436 w 163872"/>
                  <a:gd name="csY150" fmla="*/ 13092 h 161991"/>
                  <a:gd name="csX151" fmla="*/ 5404 w 163872"/>
                  <a:gd name="csY151" fmla="*/ 7555 h 161991"/>
                  <a:gd name="csX152" fmla="*/ 5888 w 163872"/>
                  <a:gd name="csY152" fmla="*/ 5410 h 161991"/>
                  <a:gd name="csX153" fmla="*/ 12397 w 163872"/>
                  <a:gd name="csY153" fmla="*/ 912 h 161991"/>
                  <a:gd name="csX154" fmla="*/ 21399 w 163872"/>
                  <a:gd name="csY154" fmla="*/ 12 h 161991"/>
                  <a:gd name="csX155" fmla="*/ 30954 w 163872"/>
                  <a:gd name="csY155" fmla="*/ 1673 h 161991"/>
                  <a:gd name="csX156" fmla="*/ 41618 w 163872"/>
                  <a:gd name="csY156" fmla="*/ 4233 h 161991"/>
                  <a:gd name="csX157" fmla="*/ 49581 w 163872"/>
                  <a:gd name="csY157" fmla="*/ 6310 h 161991"/>
                  <a:gd name="csX158" fmla="*/ 62943 w 163872"/>
                  <a:gd name="csY158" fmla="*/ 9564 h 161991"/>
                  <a:gd name="csX159" fmla="*/ 75270 w 163872"/>
                  <a:gd name="csY159" fmla="*/ 12401 h 161991"/>
                  <a:gd name="csX160" fmla="*/ 75408 w 163872"/>
                  <a:gd name="csY160" fmla="*/ 12401 h 161991"/>
                  <a:gd name="csX161" fmla="*/ 99505 w 163872"/>
                  <a:gd name="csY161" fmla="*/ 16829 h 161991"/>
                  <a:gd name="csX162" fmla="*/ 109614 w 163872"/>
                  <a:gd name="csY162" fmla="*/ 16623 h 161991"/>
                  <a:gd name="csX163" fmla="*/ 120001 w 163872"/>
                  <a:gd name="csY163" fmla="*/ 23266 h 161991"/>
                  <a:gd name="csX164" fmla="*/ 126994 w 163872"/>
                  <a:gd name="csY164" fmla="*/ 37313 h 161991"/>
                  <a:gd name="csX165" fmla="*/ 133157 w 163872"/>
                  <a:gd name="csY165" fmla="*/ 52122 h 161991"/>
                  <a:gd name="csX166" fmla="*/ 136896 w 163872"/>
                  <a:gd name="csY166" fmla="*/ 59249 h 161991"/>
                  <a:gd name="csX167" fmla="*/ 136894 w 163872"/>
                  <a:gd name="csY167" fmla="*/ 59249 h 161991"/>
                  <a:gd name="csX168" fmla="*/ 149565 w 163872"/>
                  <a:gd name="csY168" fmla="*/ 71842 h 161991"/>
                  <a:gd name="csX169" fmla="*/ 149565 w 163872"/>
                  <a:gd name="csY169" fmla="*/ 71842 h 161991"/>
                  <a:gd name="csX170" fmla="*/ 159397 w 163872"/>
                  <a:gd name="csY170" fmla="*/ 87550 h 161991"/>
                  <a:gd name="csX171" fmla="*/ 159397 w 163872"/>
                  <a:gd name="csY171" fmla="*/ 87550 h 161991"/>
                  <a:gd name="csX172" fmla="*/ 159397 w 163872"/>
                  <a:gd name="csY172" fmla="*/ 87550 h 161991"/>
                  <a:gd name="csX173" fmla="*/ 159465 w 163872"/>
                  <a:gd name="csY173" fmla="*/ 87550 h 161991"/>
                  <a:gd name="csX174" fmla="*/ 159465 w 163872"/>
                  <a:gd name="csY174" fmla="*/ 87550 h 161991"/>
                  <a:gd name="csX175" fmla="*/ 159397 w 163872"/>
                  <a:gd name="csY175" fmla="*/ 87550 h 1619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</a:cxnLst>
                <a:rect l="l" t="t" r="r" b="b"/>
                <a:pathLst>
                  <a:path w="163872" h="161991">
                    <a:moveTo>
                      <a:pt x="157665" y="84022"/>
                    </a:moveTo>
                    <a:cubicBezTo>
                      <a:pt x="155103" y="80978"/>
                      <a:pt x="151018" y="77795"/>
                      <a:pt x="146933" y="74612"/>
                    </a:cubicBezTo>
                    <a:cubicBezTo>
                      <a:pt x="141115" y="70045"/>
                      <a:pt x="135232" y="65476"/>
                      <a:pt x="133154" y="60703"/>
                    </a:cubicBezTo>
                    <a:lnTo>
                      <a:pt x="133154" y="60703"/>
                    </a:lnTo>
                    <a:cubicBezTo>
                      <a:pt x="132254" y="58626"/>
                      <a:pt x="130938" y="56275"/>
                      <a:pt x="129553" y="53782"/>
                    </a:cubicBezTo>
                    <a:cubicBezTo>
                      <a:pt x="126575" y="48455"/>
                      <a:pt x="123322" y="42641"/>
                      <a:pt x="122974" y="37520"/>
                    </a:cubicBezTo>
                    <a:cubicBezTo>
                      <a:pt x="122836" y="35166"/>
                      <a:pt x="120274" y="29700"/>
                      <a:pt x="116743" y="25410"/>
                    </a:cubicBezTo>
                    <a:cubicBezTo>
                      <a:pt x="114388" y="22505"/>
                      <a:pt x="111758" y="20289"/>
                      <a:pt x="109473" y="20221"/>
                    </a:cubicBezTo>
                    <a:cubicBezTo>
                      <a:pt x="106011" y="20154"/>
                      <a:pt x="102758" y="20289"/>
                      <a:pt x="99641" y="20428"/>
                    </a:cubicBezTo>
                    <a:cubicBezTo>
                      <a:pt x="90087" y="20844"/>
                      <a:pt x="81917" y="21189"/>
                      <a:pt x="73053" y="15446"/>
                    </a:cubicBezTo>
                    <a:lnTo>
                      <a:pt x="72914" y="15446"/>
                    </a:lnTo>
                    <a:cubicBezTo>
                      <a:pt x="69452" y="13162"/>
                      <a:pt x="66267" y="13162"/>
                      <a:pt x="62943" y="13162"/>
                    </a:cubicBezTo>
                    <a:cubicBezTo>
                      <a:pt x="58442" y="13162"/>
                      <a:pt x="53666" y="13162"/>
                      <a:pt x="47294" y="9218"/>
                    </a:cubicBezTo>
                    <a:lnTo>
                      <a:pt x="47297" y="9218"/>
                    </a:lnTo>
                    <a:cubicBezTo>
                      <a:pt x="46190" y="8525"/>
                      <a:pt x="43767" y="8112"/>
                      <a:pt x="40927" y="7696"/>
                    </a:cubicBezTo>
                    <a:cubicBezTo>
                      <a:pt x="37326" y="7142"/>
                      <a:pt x="33034" y="6519"/>
                      <a:pt x="29156" y="4790"/>
                    </a:cubicBezTo>
                    <a:cubicBezTo>
                      <a:pt x="27562" y="4097"/>
                      <a:pt x="24516" y="3546"/>
                      <a:pt x="21263" y="3475"/>
                    </a:cubicBezTo>
                    <a:cubicBezTo>
                      <a:pt x="18562" y="3475"/>
                      <a:pt x="15794" y="3614"/>
                      <a:pt x="13509" y="4236"/>
                    </a:cubicBezTo>
                    <a:cubicBezTo>
                      <a:pt x="11570" y="4790"/>
                      <a:pt x="10047" y="5552"/>
                      <a:pt x="9563" y="6658"/>
                    </a:cubicBezTo>
                    <a:cubicBezTo>
                      <a:pt x="9424" y="6935"/>
                      <a:pt x="9356" y="7212"/>
                      <a:pt x="9356" y="7490"/>
                    </a:cubicBezTo>
                    <a:cubicBezTo>
                      <a:pt x="9288" y="10605"/>
                      <a:pt x="8733" y="12472"/>
                      <a:pt x="8249" y="13926"/>
                    </a:cubicBezTo>
                    <a:cubicBezTo>
                      <a:pt x="7626" y="15932"/>
                      <a:pt x="7349" y="16970"/>
                      <a:pt x="10466" y="21537"/>
                    </a:cubicBezTo>
                    <a:lnTo>
                      <a:pt x="10460" y="21534"/>
                    </a:lnTo>
                    <a:cubicBezTo>
                      <a:pt x="12954" y="25272"/>
                      <a:pt x="10806" y="28661"/>
                      <a:pt x="8314" y="32815"/>
                    </a:cubicBezTo>
                    <a:cubicBezTo>
                      <a:pt x="6375" y="35998"/>
                      <a:pt x="4023" y="39735"/>
                      <a:pt x="3952" y="44163"/>
                    </a:cubicBezTo>
                    <a:cubicBezTo>
                      <a:pt x="3952" y="46791"/>
                      <a:pt x="4713" y="47968"/>
                      <a:pt x="5752" y="49352"/>
                    </a:cubicBezTo>
                    <a:cubicBezTo>
                      <a:pt x="7275" y="51429"/>
                      <a:pt x="9076" y="53918"/>
                      <a:pt x="9631" y="60216"/>
                    </a:cubicBezTo>
                    <a:cubicBezTo>
                      <a:pt x="10324" y="67553"/>
                      <a:pt x="16555" y="69420"/>
                      <a:pt x="22857" y="71287"/>
                    </a:cubicBezTo>
                    <a:cubicBezTo>
                      <a:pt x="26042" y="72255"/>
                      <a:pt x="29159" y="73155"/>
                      <a:pt x="31859" y="74748"/>
                    </a:cubicBezTo>
                    <a:lnTo>
                      <a:pt x="31993" y="74750"/>
                    </a:lnTo>
                    <a:cubicBezTo>
                      <a:pt x="34139" y="76066"/>
                      <a:pt x="36423" y="77034"/>
                      <a:pt x="38362" y="77449"/>
                    </a:cubicBezTo>
                    <a:cubicBezTo>
                      <a:pt x="39540" y="77656"/>
                      <a:pt x="40508" y="77727"/>
                      <a:pt x="41270" y="77449"/>
                    </a:cubicBezTo>
                    <a:cubicBezTo>
                      <a:pt x="41893" y="77172"/>
                      <a:pt x="42377" y="76618"/>
                      <a:pt x="42725" y="75582"/>
                    </a:cubicBezTo>
                    <a:cubicBezTo>
                      <a:pt x="43002" y="74750"/>
                      <a:pt x="43141" y="73576"/>
                      <a:pt x="43070" y="72192"/>
                    </a:cubicBezTo>
                    <a:cubicBezTo>
                      <a:pt x="41686" y="70670"/>
                      <a:pt x="37808" y="66104"/>
                      <a:pt x="38640" y="63543"/>
                    </a:cubicBezTo>
                    <a:cubicBezTo>
                      <a:pt x="39333" y="61537"/>
                      <a:pt x="41618" y="60637"/>
                      <a:pt x="47017" y="62437"/>
                    </a:cubicBezTo>
                    <a:lnTo>
                      <a:pt x="47019" y="62432"/>
                    </a:lnTo>
                    <a:cubicBezTo>
                      <a:pt x="50759" y="63677"/>
                      <a:pt x="53805" y="66308"/>
                      <a:pt x="55883" y="69559"/>
                    </a:cubicBezTo>
                    <a:cubicBezTo>
                      <a:pt x="58029" y="72880"/>
                      <a:pt x="59138" y="76895"/>
                      <a:pt x="58861" y="80700"/>
                    </a:cubicBezTo>
                    <a:cubicBezTo>
                      <a:pt x="58584" y="84506"/>
                      <a:pt x="63501" y="85405"/>
                      <a:pt x="67725" y="86099"/>
                    </a:cubicBezTo>
                    <a:lnTo>
                      <a:pt x="67790" y="86099"/>
                    </a:lnTo>
                    <a:cubicBezTo>
                      <a:pt x="71875" y="86792"/>
                      <a:pt x="75544" y="87482"/>
                      <a:pt x="76238" y="90458"/>
                    </a:cubicBezTo>
                    <a:cubicBezTo>
                      <a:pt x="76861" y="92880"/>
                      <a:pt x="78177" y="94680"/>
                      <a:pt x="79839" y="95925"/>
                    </a:cubicBezTo>
                    <a:cubicBezTo>
                      <a:pt x="81707" y="97308"/>
                      <a:pt x="84130" y="98001"/>
                      <a:pt x="86763" y="98069"/>
                    </a:cubicBezTo>
                    <a:cubicBezTo>
                      <a:pt x="91681" y="98137"/>
                      <a:pt x="95765" y="101529"/>
                      <a:pt x="99780" y="104851"/>
                    </a:cubicBezTo>
                    <a:cubicBezTo>
                      <a:pt x="102065" y="106789"/>
                      <a:pt x="104349" y="108656"/>
                      <a:pt x="106495" y="109627"/>
                    </a:cubicBezTo>
                    <a:lnTo>
                      <a:pt x="106495" y="109627"/>
                    </a:lnTo>
                    <a:cubicBezTo>
                      <a:pt x="106495" y="109627"/>
                      <a:pt x="106911" y="109833"/>
                      <a:pt x="107118" y="109972"/>
                    </a:cubicBezTo>
                    <a:cubicBezTo>
                      <a:pt x="109887" y="111771"/>
                      <a:pt x="110787" y="117447"/>
                      <a:pt x="110648" y="123326"/>
                    </a:cubicBezTo>
                    <a:cubicBezTo>
                      <a:pt x="110509" y="128931"/>
                      <a:pt x="109403" y="134813"/>
                      <a:pt x="108154" y="137580"/>
                    </a:cubicBezTo>
                    <a:cubicBezTo>
                      <a:pt x="108016" y="137926"/>
                      <a:pt x="107809" y="138274"/>
                      <a:pt x="107600" y="138548"/>
                    </a:cubicBezTo>
                    <a:lnTo>
                      <a:pt x="107605" y="138551"/>
                    </a:lnTo>
                    <a:cubicBezTo>
                      <a:pt x="106498" y="140350"/>
                      <a:pt x="107605" y="142704"/>
                      <a:pt x="109335" y="144639"/>
                    </a:cubicBezTo>
                    <a:cubicBezTo>
                      <a:pt x="110512" y="145955"/>
                      <a:pt x="111965" y="147061"/>
                      <a:pt x="113420" y="147754"/>
                    </a:cubicBezTo>
                    <a:cubicBezTo>
                      <a:pt x="114597" y="148309"/>
                      <a:pt x="115566" y="148515"/>
                      <a:pt x="116188" y="148309"/>
                    </a:cubicBezTo>
                    <a:lnTo>
                      <a:pt x="116191" y="148309"/>
                    </a:lnTo>
                    <a:cubicBezTo>
                      <a:pt x="116536" y="148102"/>
                      <a:pt x="116814" y="147548"/>
                      <a:pt x="116814" y="146441"/>
                    </a:cubicBezTo>
                    <a:cubicBezTo>
                      <a:pt x="116814" y="145335"/>
                      <a:pt x="116814" y="144297"/>
                      <a:pt x="116746" y="143397"/>
                    </a:cubicBezTo>
                    <a:cubicBezTo>
                      <a:pt x="116746" y="142152"/>
                      <a:pt x="116607" y="141114"/>
                      <a:pt x="116746" y="140214"/>
                    </a:cubicBezTo>
                    <a:cubicBezTo>
                      <a:pt x="117162" y="137654"/>
                      <a:pt x="118546" y="136477"/>
                      <a:pt x="122631" y="137099"/>
                    </a:cubicBezTo>
                    <a:cubicBezTo>
                      <a:pt x="125539" y="137583"/>
                      <a:pt x="127617" y="142288"/>
                      <a:pt x="129833" y="147341"/>
                    </a:cubicBezTo>
                    <a:cubicBezTo>
                      <a:pt x="132050" y="152392"/>
                      <a:pt x="134473" y="157928"/>
                      <a:pt x="136412" y="158138"/>
                    </a:cubicBezTo>
                    <a:lnTo>
                      <a:pt x="137867" y="158276"/>
                    </a:lnTo>
                    <a:cubicBezTo>
                      <a:pt x="137867" y="158276"/>
                      <a:pt x="137867" y="157654"/>
                      <a:pt x="137867" y="157377"/>
                    </a:cubicBezTo>
                    <a:lnTo>
                      <a:pt x="137862" y="157374"/>
                    </a:lnTo>
                    <a:cubicBezTo>
                      <a:pt x="138069" y="155990"/>
                      <a:pt x="138485" y="155436"/>
                      <a:pt x="138969" y="154881"/>
                    </a:cubicBezTo>
                    <a:cubicBezTo>
                      <a:pt x="139453" y="154259"/>
                      <a:pt x="140147" y="153427"/>
                      <a:pt x="140285" y="146716"/>
                    </a:cubicBezTo>
                    <a:cubicBezTo>
                      <a:pt x="140424" y="141872"/>
                      <a:pt x="142915" y="138480"/>
                      <a:pt x="145064" y="135574"/>
                    </a:cubicBezTo>
                    <a:cubicBezTo>
                      <a:pt x="146587" y="133498"/>
                      <a:pt x="147833" y="131769"/>
                      <a:pt x="147349" y="130524"/>
                    </a:cubicBezTo>
                    <a:lnTo>
                      <a:pt x="147349" y="130524"/>
                    </a:lnTo>
                    <a:cubicBezTo>
                      <a:pt x="146517" y="128309"/>
                      <a:pt x="147349" y="124849"/>
                      <a:pt x="148181" y="121527"/>
                    </a:cubicBezTo>
                    <a:cubicBezTo>
                      <a:pt x="148874" y="118483"/>
                      <a:pt x="149565" y="115506"/>
                      <a:pt x="149358" y="115368"/>
                    </a:cubicBezTo>
                    <a:lnTo>
                      <a:pt x="149217" y="115370"/>
                    </a:lnTo>
                    <a:cubicBezTo>
                      <a:pt x="145687" y="113087"/>
                      <a:pt x="143332" y="109627"/>
                      <a:pt x="142502" y="105960"/>
                    </a:cubicBezTo>
                    <a:cubicBezTo>
                      <a:pt x="141602" y="102293"/>
                      <a:pt x="142086" y="98349"/>
                      <a:pt x="144164" y="95028"/>
                    </a:cubicBezTo>
                    <a:lnTo>
                      <a:pt x="144303" y="94821"/>
                    </a:lnTo>
                    <a:cubicBezTo>
                      <a:pt x="146171" y="91777"/>
                      <a:pt x="146796" y="89771"/>
                      <a:pt x="147281" y="88384"/>
                    </a:cubicBezTo>
                    <a:cubicBezTo>
                      <a:pt x="147765" y="86930"/>
                      <a:pt x="148042" y="86031"/>
                      <a:pt x="149081" y="85269"/>
                    </a:cubicBezTo>
                    <a:cubicBezTo>
                      <a:pt x="150536" y="84231"/>
                      <a:pt x="152543" y="84093"/>
                      <a:pt x="157667" y="84025"/>
                    </a:cubicBezTo>
                    <a:lnTo>
                      <a:pt x="157665" y="84022"/>
                    </a:lnTo>
                    <a:close/>
                    <a:moveTo>
                      <a:pt x="149565" y="71842"/>
                    </a:moveTo>
                    <a:cubicBezTo>
                      <a:pt x="155728" y="76686"/>
                      <a:pt x="161891" y="81529"/>
                      <a:pt x="163760" y="86582"/>
                    </a:cubicBezTo>
                    <a:cubicBezTo>
                      <a:pt x="163966" y="87137"/>
                      <a:pt x="163898" y="87759"/>
                      <a:pt x="163482" y="88243"/>
                    </a:cubicBezTo>
                    <a:cubicBezTo>
                      <a:pt x="162789" y="89004"/>
                      <a:pt x="161543" y="89211"/>
                      <a:pt x="160714" y="88588"/>
                    </a:cubicBezTo>
                    <a:cubicBezTo>
                      <a:pt x="160159" y="88173"/>
                      <a:pt x="159675" y="87895"/>
                      <a:pt x="159258" y="87689"/>
                    </a:cubicBezTo>
                    <a:cubicBezTo>
                      <a:pt x="159258" y="87689"/>
                      <a:pt x="159258" y="87689"/>
                      <a:pt x="159258" y="87621"/>
                    </a:cubicBezTo>
                    <a:lnTo>
                      <a:pt x="159258" y="87621"/>
                    </a:lnTo>
                    <a:cubicBezTo>
                      <a:pt x="159258" y="87621"/>
                      <a:pt x="158220" y="87621"/>
                      <a:pt x="158220" y="87621"/>
                    </a:cubicBezTo>
                    <a:cubicBezTo>
                      <a:pt x="153718" y="87759"/>
                      <a:pt x="151988" y="87759"/>
                      <a:pt x="151572" y="88105"/>
                    </a:cubicBezTo>
                    <a:cubicBezTo>
                      <a:pt x="151434" y="88173"/>
                      <a:pt x="151295" y="88659"/>
                      <a:pt x="151088" y="89488"/>
                    </a:cubicBezTo>
                    <a:cubicBezTo>
                      <a:pt x="150604" y="91010"/>
                      <a:pt x="149843" y="93294"/>
                      <a:pt x="147765" y="96686"/>
                    </a:cubicBezTo>
                    <a:lnTo>
                      <a:pt x="147626" y="96892"/>
                    </a:lnTo>
                    <a:cubicBezTo>
                      <a:pt x="146103" y="99385"/>
                      <a:pt x="145758" y="102429"/>
                      <a:pt x="146448" y="105264"/>
                    </a:cubicBezTo>
                    <a:cubicBezTo>
                      <a:pt x="147142" y="108102"/>
                      <a:pt x="148872" y="110731"/>
                      <a:pt x="151572" y="112391"/>
                    </a:cubicBezTo>
                    <a:lnTo>
                      <a:pt x="151572" y="112394"/>
                    </a:lnTo>
                    <a:cubicBezTo>
                      <a:pt x="154134" y="113916"/>
                      <a:pt x="153166" y="118069"/>
                      <a:pt x="152127" y="122359"/>
                    </a:cubicBezTo>
                    <a:cubicBezTo>
                      <a:pt x="151434" y="125264"/>
                      <a:pt x="150743" y="128173"/>
                      <a:pt x="151159" y="129279"/>
                    </a:cubicBezTo>
                    <a:lnTo>
                      <a:pt x="151156" y="129279"/>
                    </a:lnTo>
                    <a:cubicBezTo>
                      <a:pt x="152402" y="132394"/>
                      <a:pt x="150601" y="134816"/>
                      <a:pt x="148456" y="137722"/>
                    </a:cubicBezTo>
                    <a:cubicBezTo>
                      <a:pt x="146655" y="140214"/>
                      <a:pt x="144439" y="143120"/>
                      <a:pt x="144371" y="146925"/>
                    </a:cubicBezTo>
                    <a:cubicBezTo>
                      <a:pt x="144164" y="154884"/>
                      <a:pt x="143054" y="156197"/>
                      <a:pt x="142225" y="157167"/>
                    </a:cubicBezTo>
                    <a:cubicBezTo>
                      <a:pt x="142086" y="157306"/>
                      <a:pt x="141947" y="157444"/>
                      <a:pt x="141879" y="157860"/>
                    </a:cubicBezTo>
                    <a:lnTo>
                      <a:pt x="141879" y="157858"/>
                    </a:lnTo>
                    <a:cubicBezTo>
                      <a:pt x="141879" y="157858"/>
                      <a:pt x="141879" y="158274"/>
                      <a:pt x="141947" y="158480"/>
                    </a:cubicBezTo>
                    <a:cubicBezTo>
                      <a:pt x="141947" y="158687"/>
                      <a:pt x="142086" y="158964"/>
                      <a:pt x="142225" y="159173"/>
                    </a:cubicBezTo>
                    <a:cubicBezTo>
                      <a:pt x="142363" y="159380"/>
                      <a:pt x="142502" y="159657"/>
                      <a:pt x="142570" y="159934"/>
                    </a:cubicBezTo>
                    <a:cubicBezTo>
                      <a:pt x="142709" y="160902"/>
                      <a:pt x="141947" y="161802"/>
                      <a:pt x="140840" y="161940"/>
                    </a:cubicBezTo>
                    <a:cubicBezTo>
                      <a:pt x="140217" y="162008"/>
                      <a:pt x="139524" y="162008"/>
                      <a:pt x="138694" y="161940"/>
                    </a:cubicBezTo>
                    <a:lnTo>
                      <a:pt x="138694" y="161940"/>
                    </a:lnTo>
                    <a:cubicBezTo>
                      <a:pt x="137933" y="161940"/>
                      <a:pt x="137101" y="161802"/>
                      <a:pt x="136064" y="161734"/>
                    </a:cubicBezTo>
                    <a:cubicBezTo>
                      <a:pt x="131772" y="161318"/>
                      <a:pt x="128862" y="154745"/>
                      <a:pt x="126232" y="148654"/>
                    </a:cubicBezTo>
                    <a:cubicBezTo>
                      <a:pt x="124432" y="144571"/>
                      <a:pt x="122770" y="140766"/>
                      <a:pt x="122077" y="140627"/>
                    </a:cubicBezTo>
                    <a:cubicBezTo>
                      <a:pt x="121108" y="140489"/>
                      <a:pt x="120831" y="140489"/>
                      <a:pt x="120831" y="140627"/>
                    </a:cubicBezTo>
                    <a:cubicBezTo>
                      <a:pt x="120763" y="141182"/>
                      <a:pt x="120831" y="142082"/>
                      <a:pt x="120831" y="143120"/>
                    </a:cubicBezTo>
                    <a:cubicBezTo>
                      <a:pt x="120831" y="144088"/>
                      <a:pt x="120970" y="145196"/>
                      <a:pt x="120899" y="146441"/>
                    </a:cubicBezTo>
                    <a:cubicBezTo>
                      <a:pt x="120899" y="149141"/>
                      <a:pt x="119721" y="150731"/>
                      <a:pt x="117992" y="151492"/>
                    </a:cubicBezTo>
                    <a:lnTo>
                      <a:pt x="117853" y="151492"/>
                    </a:lnTo>
                    <a:cubicBezTo>
                      <a:pt x="116052" y="152253"/>
                      <a:pt x="113836" y="151908"/>
                      <a:pt x="111622" y="150937"/>
                    </a:cubicBezTo>
                    <a:cubicBezTo>
                      <a:pt x="109753" y="150038"/>
                      <a:pt x="107814" y="148583"/>
                      <a:pt x="106291" y="146923"/>
                    </a:cubicBezTo>
                    <a:cubicBezTo>
                      <a:pt x="103590" y="143878"/>
                      <a:pt x="102135" y="140073"/>
                      <a:pt x="104284" y="136819"/>
                    </a:cubicBezTo>
                    <a:lnTo>
                      <a:pt x="104281" y="136822"/>
                    </a:lnTo>
                    <a:cubicBezTo>
                      <a:pt x="104281" y="136822"/>
                      <a:pt x="104420" y="136406"/>
                      <a:pt x="104559" y="136199"/>
                    </a:cubicBezTo>
                    <a:cubicBezTo>
                      <a:pt x="105666" y="133778"/>
                      <a:pt x="106636" y="128379"/>
                      <a:pt x="106775" y="123258"/>
                    </a:cubicBezTo>
                    <a:cubicBezTo>
                      <a:pt x="106914" y="118415"/>
                      <a:pt x="106430" y="113916"/>
                      <a:pt x="104907" y="112878"/>
                    </a:cubicBezTo>
                    <a:lnTo>
                      <a:pt x="104904" y="112878"/>
                    </a:lnTo>
                    <a:cubicBezTo>
                      <a:pt x="102274" y="111633"/>
                      <a:pt x="99780" y="109624"/>
                      <a:pt x="97289" y="107550"/>
                    </a:cubicBezTo>
                    <a:cubicBezTo>
                      <a:pt x="93826" y="104712"/>
                      <a:pt x="90296" y="101807"/>
                      <a:pt x="86902" y="101736"/>
                    </a:cubicBezTo>
                    <a:cubicBezTo>
                      <a:pt x="83440" y="101668"/>
                      <a:pt x="80187" y="100698"/>
                      <a:pt x="77625" y="98830"/>
                    </a:cubicBezTo>
                    <a:cubicBezTo>
                      <a:pt x="75201" y="97102"/>
                      <a:pt x="73401" y="94609"/>
                      <a:pt x="72571" y="91288"/>
                    </a:cubicBezTo>
                    <a:cubicBezTo>
                      <a:pt x="72433" y="90594"/>
                      <a:pt x="70009" y="90181"/>
                      <a:pt x="67241" y="89695"/>
                    </a:cubicBezTo>
                    <a:lnTo>
                      <a:pt x="67167" y="89697"/>
                    </a:lnTo>
                    <a:cubicBezTo>
                      <a:pt x="61350" y="88659"/>
                      <a:pt x="54567" y="87482"/>
                      <a:pt x="55051" y="80494"/>
                    </a:cubicBezTo>
                    <a:cubicBezTo>
                      <a:pt x="55257" y="77379"/>
                      <a:pt x="54357" y="74128"/>
                      <a:pt x="52627" y="71358"/>
                    </a:cubicBezTo>
                    <a:cubicBezTo>
                      <a:pt x="51034" y="68798"/>
                      <a:pt x="48681" y="66792"/>
                      <a:pt x="45842" y="65821"/>
                    </a:cubicBezTo>
                    <a:cubicBezTo>
                      <a:pt x="43418" y="64990"/>
                      <a:pt x="42657" y="64506"/>
                      <a:pt x="42586" y="64576"/>
                    </a:cubicBezTo>
                    <a:cubicBezTo>
                      <a:pt x="42309" y="65476"/>
                      <a:pt x="45632" y="69213"/>
                      <a:pt x="46464" y="70113"/>
                    </a:cubicBezTo>
                    <a:cubicBezTo>
                      <a:pt x="46881" y="70597"/>
                      <a:pt x="47158" y="70806"/>
                      <a:pt x="47158" y="71497"/>
                    </a:cubicBezTo>
                    <a:cubicBezTo>
                      <a:pt x="47297" y="73573"/>
                      <a:pt x="47158" y="75234"/>
                      <a:pt x="46674" y="76547"/>
                    </a:cubicBezTo>
                    <a:cubicBezTo>
                      <a:pt x="45980" y="78692"/>
                      <a:pt x="44735" y="80075"/>
                      <a:pt x="43005" y="80768"/>
                    </a:cubicBezTo>
                    <a:cubicBezTo>
                      <a:pt x="41411" y="81391"/>
                      <a:pt x="39543" y="81461"/>
                      <a:pt x="37603" y="81046"/>
                    </a:cubicBezTo>
                    <a:cubicBezTo>
                      <a:pt x="35180" y="80562"/>
                      <a:pt x="32479" y="79385"/>
                      <a:pt x="29988" y="77931"/>
                    </a:cubicBezTo>
                    <a:lnTo>
                      <a:pt x="29779" y="77933"/>
                    </a:lnTo>
                    <a:cubicBezTo>
                      <a:pt x="27494" y="76479"/>
                      <a:pt x="24587" y="75650"/>
                      <a:pt x="21677" y="74750"/>
                    </a:cubicBezTo>
                    <a:cubicBezTo>
                      <a:pt x="14129" y="72535"/>
                      <a:pt x="6653" y="70252"/>
                      <a:pt x="5752" y="60564"/>
                    </a:cubicBezTo>
                    <a:cubicBezTo>
                      <a:pt x="5268" y="55166"/>
                      <a:pt x="3745" y="53160"/>
                      <a:pt x="2497" y="51429"/>
                    </a:cubicBezTo>
                    <a:cubicBezTo>
                      <a:pt x="1112" y="49561"/>
                      <a:pt x="-65" y="47900"/>
                      <a:pt x="3" y="44163"/>
                    </a:cubicBezTo>
                    <a:lnTo>
                      <a:pt x="5" y="44163"/>
                    </a:lnTo>
                    <a:cubicBezTo>
                      <a:pt x="144" y="38835"/>
                      <a:pt x="2706" y="34682"/>
                      <a:pt x="4852" y="31154"/>
                    </a:cubicBezTo>
                    <a:cubicBezTo>
                      <a:pt x="6791" y="28039"/>
                      <a:pt x="8314" y="25478"/>
                      <a:pt x="7137" y="23611"/>
                    </a:cubicBezTo>
                    <a:lnTo>
                      <a:pt x="7137" y="23611"/>
                    </a:lnTo>
                    <a:cubicBezTo>
                      <a:pt x="3052" y="17590"/>
                      <a:pt x="3536" y="16068"/>
                      <a:pt x="4436" y="13092"/>
                    </a:cubicBezTo>
                    <a:cubicBezTo>
                      <a:pt x="4852" y="11847"/>
                      <a:pt x="5336" y="10254"/>
                      <a:pt x="5404" y="7555"/>
                    </a:cubicBezTo>
                    <a:cubicBezTo>
                      <a:pt x="5404" y="6794"/>
                      <a:pt x="5611" y="6033"/>
                      <a:pt x="5888" y="5410"/>
                    </a:cubicBezTo>
                    <a:cubicBezTo>
                      <a:pt x="6927" y="3127"/>
                      <a:pt x="9351" y="1744"/>
                      <a:pt x="12397" y="912"/>
                    </a:cubicBezTo>
                    <a:cubicBezTo>
                      <a:pt x="15097" y="151"/>
                      <a:pt x="18350" y="-56"/>
                      <a:pt x="21399" y="12"/>
                    </a:cubicBezTo>
                    <a:cubicBezTo>
                      <a:pt x="25207" y="80"/>
                      <a:pt x="28878" y="773"/>
                      <a:pt x="30954" y="1673"/>
                    </a:cubicBezTo>
                    <a:cubicBezTo>
                      <a:pt x="34277" y="3195"/>
                      <a:pt x="38224" y="3750"/>
                      <a:pt x="41618" y="4233"/>
                    </a:cubicBezTo>
                    <a:cubicBezTo>
                      <a:pt x="44941" y="4717"/>
                      <a:pt x="47781" y="5133"/>
                      <a:pt x="49581" y="6310"/>
                    </a:cubicBezTo>
                    <a:cubicBezTo>
                      <a:pt x="54912" y="9632"/>
                      <a:pt x="59068" y="9632"/>
                      <a:pt x="62943" y="9564"/>
                    </a:cubicBezTo>
                    <a:cubicBezTo>
                      <a:pt x="67029" y="9564"/>
                      <a:pt x="70768" y="9564"/>
                      <a:pt x="75270" y="12401"/>
                    </a:cubicBezTo>
                    <a:lnTo>
                      <a:pt x="75408" y="12401"/>
                    </a:lnTo>
                    <a:cubicBezTo>
                      <a:pt x="83162" y="17522"/>
                      <a:pt x="90710" y="17245"/>
                      <a:pt x="99505" y="16829"/>
                    </a:cubicBezTo>
                    <a:cubicBezTo>
                      <a:pt x="102690" y="16691"/>
                      <a:pt x="106014" y="16552"/>
                      <a:pt x="109614" y="16623"/>
                    </a:cubicBezTo>
                    <a:cubicBezTo>
                      <a:pt x="113354" y="16691"/>
                      <a:pt x="117023" y="19599"/>
                      <a:pt x="120001" y="23266"/>
                    </a:cubicBezTo>
                    <a:cubicBezTo>
                      <a:pt x="123880" y="28042"/>
                      <a:pt x="126787" y="34408"/>
                      <a:pt x="126994" y="37313"/>
                    </a:cubicBezTo>
                    <a:cubicBezTo>
                      <a:pt x="127271" y="41673"/>
                      <a:pt x="130317" y="47071"/>
                      <a:pt x="133157" y="52122"/>
                    </a:cubicBezTo>
                    <a:cubicBezTo>
                      <a:pt x="134541" y="54614"/>
                      <a:pt x="135858" y="56965"/>
                      <a:pt x="136896" y="59249"/>
                    </a:cubicBezTo>
                    <a:lnTo>
                      <a:pt x="136894" y="59249"/>
                    </a:lnTo>
                    <a:cubicBezTo>
                      <a:pt x="138624" y="63263"/>
                      <a:pt x="144096" y="67553"/>
                      <a:pt x="149565" y="71842"/>
                    </a:cubicBezTo>
                    <a:lnTo>
                      <a:pt x="149565" y="71842"/>
                    </a:lnTo>
                    <a:close/>
                    <a:moveTo>
                      <a:pt x="159397" y="87550"/>
                    </a:moveTo>
                    <a:lnTo>
                      <a:pt x="159397" y="87550"/>
                    </a:lnTo>
                    <a:cubicBezTo>
                      <a:pt x="159397" y="87550"/>
                      <a:pt x="159397" y="87550"/>
                      <a:pt x="159397" y="87550"/>
                    </a:cubicBezTo>
                    <a:cubicBezTo>
                      <a:pt x="159397" y="87550"/>
                      <a:pt x="159536" y="87550"/>
                      <a:pt x="159465" y="87550"/>
                    </a:cubicBezTo>
                    <a:lnTo>
                      <a:pt x="159465" y="87550"/>
                    </a:lnTo>
                    <a:lnTo>
                      <a:pt x="159397" y="87550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0" name="Forma Livre 2036">
                <a:extLst>
                  <a:ext uri="{FF2B5EF4-FFF2-40B4-BE49-F238E27FC236}">
                    <a16:creationId xmlns:a16="http://schemas.microsoft.com/office/drawing/2014/main" id="{6745D9F7-6958-4F00-99CF-9C635F71E1C2}"/>
                  </a:ext>
                </a:extLst>
              </p:cNvPr>
              <p:cNvSpPr/>
              <p:nvPr/>
            </p:nvSpPr>
            <p:spPr>
              <a:xfrm>
                <a:off x="3409282" y="1526288"/>
                <a:ext cx="424748" cy="434813"/>
              </a:xfrm>
              <a:custGeom>
                <a:avLst/>
                <a:gdLst>
                  <a:gd name="csX0" fmla="*/ 186146 w 229826"/>
                  <a:gd name="csY0" fmla="*/ 228238 h 235272"/>
                  <a:gd name="csX1" fmla="*/ 185523 w 229826"/>
                  <a:gd name="csY1" fmla="*/ 226439 h 235272"/>
                  <a:gd name="csX2" fmla="*/ 182132 w 229826"/>
                  <a:gd name="csY2" fmla="*/ 220211 h 235272"/>
                  <a:gd name="csX3" fmla="*/ 181993 w 229826"/>
                  <a:gd name="csY3" fmla="*/ 220073 h 235272"/>
                  <a:gd name="csX4" fmla="*/ 177008 w 229826"/>
                  <a:gd name="csY4" fmla="*/ 206164 h 235272"/>
                  <a:gd name="csX5" fmla="*/ 179915 w 229826"/>
                  <a:gd name="csY5" fmla="*/ 192046 h 235272"/>
                  <a:gd name="csX6" fmla="*/ 179983 w 229826"/>
                  <a:gd name="csY6" fmla="*/ 192046 h 235272"/>
                  <a:gd name="csX7" fmla="*/ 185591 w 229826"/>
                  <a:gd name="csY7" fmla="*/ 173500 h 235272"/>
                  <a:gd name="csX8" fmla="*/ 190231 w 229826"/>
                  <a:gd name="csY8" fmla="*/ 154263 h 235272"/>
                  <a:gd name="csX9" fmla="*/ 192793 w 229826"/>
                  <a:gd name="csY9" fmla="*/ 141184 h 235272"/>
                  <a:gd name="csX10" fmla="*/ 195494 w 229826"/>
                  <a:gd name="csY10" fmla="*/ 124299 h 235272"/>
                  <a:gd name="csX11" fmla="*/ 195633 w 229826"/>
                  <a:gd name="csY11" fmla="*/ 118349 h 235272"/>
                  <a:gd name="csX12" fmla="*/ 196187 w 229826"/>
                  <a:gd name="csY12" fmla="*/ 108522 h 235272"/>
                  <a:gd name="csX13" fmla="*/ 199095 w 229826"/>
                  <a:gd name="csY13" fmla="*/ 97865 h 235272"/>
                  <a:gd name="csX14" fmla="*/ 200202 w 229826"/>
                  <a:gd name="csY14" fmla="*/ 94266 h 235272"/>
                  <a:gd name="csX15" fmla="*/ 203593 w 229826"/>
                  <a:gd name="csY15" fmla="*/ 80911 h 235272"/>
                  <a:gd name="csX16" fmla="*/ 215365 w 229826"/>
                  <a:gd name="csY16" fmla="*/ 53923 h 235272"/>
                  <a:gd name="csX17" fmla="*/ 223119 w 229826"/>
                  <a:gd name="csY17" fmla="*/ 26451 h 235272"/>
                  <a:gd name="csX18" fmla="*/ 224296 w 229826"/>
                  <a:gd name="csY18" fmla="*/ 14893 h 235272"/>
                  <a:gd name="csX19" fmla="*/ 225058 w 229826"/>
                  <a:gd name="csY19" fmla="*/ 10811 h 235272"/>
                  <a:gd name="csX20" fmla="*/ 225819 w 229826"/>
                  <a:gd name="csY20" fmla="*/ 3613 h 235272"/>
                  <a:gd name="csX21" fmla="*/ 219240 w 229826"/>
                  <a:gd name="csY21" fmla="*/ 7489 h 235272"/>
                  <a:gd name="csX22" fmla="*/ 219104 w 229826"/>
                  <a:gd name="csY22" fmla="*/ 7492 h 235272"/>
                  <a:gd name="csX23" fmla="*/ 211696 w 229826"/>
                  <a:gd name="csY23" fmla="*/ 9636 h 235272"/>
                  <a:gd name="csX24" fmla="*/ 200825 w 229826"/>
                  <a:gd name="csY24" fmla="*/ 16002 h 235272"/>
                  <a:gd name="csX25" fmla="*/ 200618 w 229826"/>
                  <a:gd name="csY25" fmla="*/ 16209 h 235272"/>
                  <a:gd name="csX26" fmla="*/ 195010 w 229826"/>
                  <a:gd name="csY26" fmla="*/ 18563 h 235272"/>
                  <a:gd name="csX27" fmla="*/ 188570 w 229826"/>
                  <a:gd name="csY27" fmla="*/ 21055 h 235272"/>
                  <a:gd name="csX28" fmla="*/ 188501 w 229826"/>
                  <a:gd name="csY28" fmla="*/ 21055 h 235272"/>
                  <a:gd name="csX29" fmla="*/ 156996 w 229826"/>
                  <a:gd name="csY29" fmla="*/ 22023 h 235272"/>
                  <a:gd name="csX30" fmla="*/ 151733 w 229826"/>
                  <a:gd name="csY30" fmla="*/ 19601 h 235272"/>
                  <a:gd name="csX31" fmla="*/ 151733 w 229826"/>
                  <a:gd name="csY31" fmla="*/ 19601 h 235272"/>
                  <a:gd name="csX32" fmla="*/ 151249 w 229826"/>
                  <a:gd name="csY32" fmla="*/ 20362 h 235272"/>
                  <a:gd name="csX33" fmla="*/ 142317 w 229826"/>
                  <a:gd name="csY33" fmla="*/ 24238 h 235272"/>
                  <a:gd name="csX34" fmla="*/ 138648 w 229826"/>
                  <a:gd name="csY34" fmla="*/ 29152 h 235272"/>
                  <a:gd name="csX35" fmla="*/ 134979 w 229826"/>
                  <a:gd name="csY35" fmla="*/ 37318 h 235272"/>
                  <a:gd name="csX36" fmla="*/ 134979 w 229826"/>
                  <a:gd name="csY36" fmla="*/ 37595 h 235272"/>
                  <a:gd name="csX37" fmla="*/ 126948 w 229826"/>
                  <a:gd name="csY37" fmla="*/ 46660 h 235272"/>
                  <a:gd name="csX38" fmla="*/ 120646 w 229826"/>
                  <a:gd name="csY38" fmla="*/ 51574 h 235272"/>
                  <a:gd name="csX39" fmla="*/ 120439 w 229826"/>
                  <a:gd name="csY39" fmla="*/ 51781 h 235272"/>
                  <a:gd name="csX40" fmla="*/ 118223 w 229826"/>
                  <a:gd name="csY40" fmla="*/ 52887 h 235272"/>
                  <a:gd name="csX41" fmla="*/ 113653 w 229826"/>
                  <a:gd name="csY41" fmla="*/ 56554 h 235272"/>
                  <a:gd name="csX42" fmla="*/ 106800 w 229826"/>
                  <a:gd name="csY42" fmla="*/ 61053 h 235272"/>
                  <a:gd name="csX43" fmla="*/ 100221 w 229826"/>
                  <a:gd name="csY43" fmla="*/ 65480 h 235272"/>
                  <a:gd name="csX44" fmla="*/ 99114 w 229826"/>
                  <a:gd name="csY44" fmla="*/ 66519 h 235272"/>
                  <a:gd name="csX45" fmla="*/ 94406 w 229826"/>
                  <a:gd name="csY45" fmla="*/ 67003 h 235272"/>
                  <a:gd name="csX46" fmla="*/ 90389 w 229826"/>
                  <a:gd name="csY46" fmla="*/ 64787 h 235272"/>
                  <a:gd name="csX47" fmla="*/ 87342 w 229826"/>
                  <a:gd name="csY47" fmla="*/ 61466 h 235272"/>
                  <a:gd name="csX48" fmla="*/ 87340 w 229826"/>
                  <a:gd name="csY48" fmla="*/ 61468 h 235272"/>
                  <a:gd name="csX49" fmla="*/ 82148 w 229826"/>
                  <a:gd name="csY49" fmla="*/ 59253 h 235272"/>
                  <a:gd name="csX50" fmla="*/ 78408 w 229826"/>
                  <a:gd name="csY50" fmla="*/ 59321 h 235272"/>
                  <a:gd name="csX51" fmla="*/ 75017 w 229826"/>
                  <a:gd name="csY51" fmla="*/ 60566 h 235272"/>
                  <a:gd name="csX52" fmla="*/ 71277 w 229826"/>
                  <a:gd name="csY52" fmla="*/ 67141 h 235272"/>
                  <a:gd name="csX53" fmla="*/ 56876 w 229826"/>
                  <a:gd name="csY53" fmla="*/ 74339 h 235272"/>
                  <a:gd name="csX54" fmla="*/ 52859 w 229826"/>
                  <a:gd name="csY54" fmla="*/ 74062 h 235272"/>
                  <a:gd name="csX55" fmla="*/ 43650 w 229826"/>
                  <a:gd name="csY55" fmla="*/ 83333 h 235272"/>
                  <a:gd name="csX56" fmla="*/ 39494 w 229826"/>
                  <a:gd name="csY56" fmla="*/ 97174 h 235272"/>
                  <a:gd name="csX57" fmla="*/ 36864 w 229826"/>
                  <a:gd name="csY57" fmla="*/ 103056 h 235272"/>
                  <a:gd name="csX58" fmla="*/ 19552 w 229826"/>
                  <a:gd name="csY58" fmla="*/ 109838 h 235272"/>
                  <a:gd name="csX59" fmla="*/ 8404 w 229826"/>
                  <a:gd name="csY59" fmla="*/ 110670 h 235272"/>
                  <a:gd name="csX60" fmla="*/ 6326 w 229826"/>
                  <a:gd name="csY60" fmla="*/ 112192 h 235272"/>
                  <a:gd name="csX61" fmla="*/ 6190 w 229826"/>
                  <a:gd name="csY61" fmla="*/ 112192 h 235272"/>
                  <a:gd name="csX62" fmla="*/ 4735 w 229826"/>
                  <a:gd name="csY62" fmla="*/ 120428 h 235272"/>
                  <a:gd name="csX63" fmla="*/ 4735 w 229826"/>
                  <a:gd name="csY63" fmla="*/ 120425 h 235272"/>
                  <a:gd name="csX64" fmla="*/ 14222 w 229826"/>
                  <a:gd name="csY64" fmla="*/ 131705 h 235272"/>
                  <a:gd name="csX65" fmla="*/ 27723 w 229826"/>
                  <a:gd name="csY65" fmla="*/ 147968 h 235272"/>
                  <a:gd name="csX66" fmla="*/ 32569 w 229826"/>
                  <a:gd name="csY66" fmla="*/ 154679 h 235272"/>
                  <a:gd name="csX67" fmla="*/ 42263 w 229826"/>
                  <a:gd name="csY67" fmla="*/ 170388 h 235272"/>
                  <a:gd name="csX68" fmla="*/ 42265 w 229826"/>
                  <a:gd name="csY68" fmla="*/ 170388 h 235272"/>
                  <a:gd name="csX69" fmla="*/ 47873 w 229826"/>
                  <a:gd name="csY69" fmla="*/ 179385 h 235272"/>
                  <a:gd name="csX70" fmla="*/ 59022 w 229826"/>
                  <a:gd name="csY70" fmla="*/ 189417 h 235272"/>
                  <a:gd name="csX71" fmla="*/ 61652 w 229826"/>
                  <a:gd name="csY71" fmla="*/ 190871 h 235272"/>
                  <a:gd name="csX72" fmla="*/ 68922 w 229826"/>
                  <a:gd name="csY72" fmla="*/ 195992 h 235272"/>
                  <a:gd name="csX73" fmla="*/ 68922 w 229826"/>
                  <a:gd name="csY73" fmla="*/ 195992 h 235272"/>
                  <a:gd name="csX74" fmla="*/ 71138 w 229826"/>
                  <a:gd name="csY74" fmla="*/ 198069 h 235272"/>
                  <a:gd name="csX75" fmla="*/ 77508 w 229826"/>
                  <a:gd name="csY75" fmla="*/ 205889 h 235272"/>
                  <a:gd name="csX76" fmla="*/ 77508 w 229826"/>
                  <a:gd name="csY76" fmla="*/ 205887 h 235272"/>
                  <a:gd name="csX77" fmla="*/ 79863 w 229826"/>
                  <a:gd name="csY77" fmla="*/ 209553 h 235272"/>
                  <a:gd name="csX78" fmla="*/ 81180 w 229826"/>
                  <a:gd name="csY78" fmla="*/ 211559 h 235272"/>
                  <a:gd name="csX79" fmla="*/ 89695 w 229826"/>
                  <a:gd name="csY79" fmla="*/ 209692 h 235272"/>
                  <a:gd name="csX80" fmla="*/ 98211 w 229826"/>
                  <a:gd name="csY80" fmla="*/ 210176 h 235272"/>
                  <a:gd name="csX81" fmla="*/ 95510 w 229826"/>
                  <a:gd name="csY81" fmla="*/ 207270 h 235272"/>
                  <a:gd name="csX82" fmla="*/ 91909 w 229826"/>
                  <a:gd name="csY82" fmla="*/ 203948 h 235272"/>
                  <a:gd name="csX83" fmla="*/ 91841 w 229826"/>
                  <a:gd name="csY83" fmla="*/ 203948 h 235272"/>
                  <a:gd name="csX84" fmla="*/ 81802 w 229826"/>
                  <a:gd name="csY84" fmla="*/ 196612 h 235272"/>
                  <a:gd name="csX85" fmla="*/ 77372 w 229826"/>
                  <a:gd name="csY85" fmla="*/ 185748 h 235272"/>
                  <a:gd name="csX86" fmla="*/ 77165 w 229826"/>
                  <a:gd name="csY86" fmla="*/ 184087 h 235272"/>
                  <a:gd name="csX87" fmla="*/ 77927 w 229826"/>
                  <a:gd name="csY87" fmla="*/ 164641 h 235272"/>
                  <a:gd name="csX88" fmla="*/ 78550 w 229826"/>
                  <a:gd name="csY88" fmla="*/ 164158 h 235272"/>
                  <a:gd name="csX89" fmla="*/ 84435 w 229826"/>
                  <a:gd name="csY89" fmla="*/ 162635 h 235272"/>
                  <a:gd name="csX90" fmla="*/ 84432 w 229826"/>
                  <a:gd name="csY90" fmla="*/ 162638 h 235272"/>
                  <a:gd name="csX91" fmla="*/ 100495 w 229826"/>
                  <a:gd name="csY91" fmla="*/ 171496 h 235272"/>
                  <a:gd name="csX92" fmla="*/ 110398 w 229826"/>
                  <a:gd name="csY92" fmla="*/ 179246 h 235272"/>
                  <a:gd name="csX93" fmla="*/ 110537 w 229826"/>
                  <a:gd name="csY93" fmla="*/ 179246 h 235272"/>
                  <a:gd name="csX94" fmla="*/ 120369 w 229826"/>
                  <a:gd name="csY94" fmla="*/ 189694 h 235272"/>
                  <a:gd name="csX95" fmla="*/ 125008 w 229826"/>
                  <a:gd name="csY95" fmla="*/ 196476 h 235272"/>
                  <a:gd name="csX96" fmla="*/ 125147 w 229826"/>
                  <a:gd name="csY96" fmla="*/ 196615 h 235272"/>
                  <a:gd name="csX97" fmla="*/ 128955 w 229826"/>
                  <a:gd name="csY97" fmla="*/ 206580 h 235272"/>
                  <a:gd name="csX98" fmla="*/ 126738 w 229826"/>
                  <a:gd name="csY98" fmla="*/ 218621 h 235272"/>
                  <a:gd name="csX99" fmla="*/ 134424 w 229826"/>
                  <a:gd name="csY99" fmla="*/ 219314 h 235272"/>
                  <a:gd name="csX100" fmla="*/ 146750 w 229826"/>
                  <a:gd name="csY100" fmla="*/ 222152 h 235272"/>
                  <a:gd name="csX101" fmla="*/ 146818 w 229826"/>
                  <a:gd name="csY101" fmla="*/ 222149 h 235272"/>
                  <a:gd name="csX102" fmla="*/ 170983 w 229826"/>
                  <a:gd name="csY102" fmla="*/ 226577 h 235272"/>
                  <a:gd name="csX103" fmla="*/ 181022 w 229826"/>
                  <a:gd name="csY103" fmla="*/ 226370 h 235272"/>
                  <a:gd name="csX104" fmla="*/ 186076 w 229826"/>
                  <a:gd name="csY104" fmla="*/ 228099 h 235272"/>
                  <a:gd name="csX105" fmla="*/ 186078 w 229826"/>
                  <a:gd name="csY105" fmla="*/ 228099 h 235272"/>
                  <a:gd name="csX106" fmla="*/ 186146 w 229826"/>
                  <a:gd name="csY106" fmla="*/ 228238 h 235272"/>
                  <a:gd name="csX107" fmla="*/ 189331 w 229826"/>
                  <a:gd name="csY107" fmla="*/ 225194 h 235272"/>
                  <a:gd name="csX108" fmla="*/ 191270 w 229826"/>
                  <a:gd name="csY108" fmla="*/ 233220 h 235272"/>
                  <a:gd name="csX109" fmla="*/ 190577 w 229826"/>
                  <a:gd name="csY109" fmla="*/ 234881 h 235272"/>
                  <a:gd name="csX110" fmla="*/ 187808 w 229826"/>
                  <a:gd name="csY110" fmla="*/ 234604 h 235272"/>
                  <a:gd name="csX111" fmla="*/ 184139 w 229826"/>
                  <a:gd name="csY111" fmla="*/ 231282 h 235272"/>
                  <a:gd name="csX112" fmla="*/ 181093 w 229826"/>
                  <a:gd name="csY112" fmla="*/ 230105 h 235272"/>
                  <a:gd name="csX113" fmla="*/ 171329 w 229826"/>
                  <a:gd name="csY113" fmla="*/ 230312 h 235272"/>
                  <a:gd name="csX114" fmla="*/ 144672 w 229826"/>
                  <a:gd name="csY114" fmla="*/ 225262 h 235272"/>
                  <a:gd name="csX115" fmla="*/ 144534 w 229826"/>
                  <a:gd name="csY115" fmla="*/ 225262 h 235272"/>
                  <a:gd name="csX116" fmla="*/ 134563 w 229826"/>
                  <a:gd name="csY116" fmla="*/ 222978 h 235272"/>
                  <a:gd name="csX117" fmla="*/ 123553 w 229826"/>
                  <a:gd name="csY117" fmla="*/ 221385 h 235272"/>
                  <a:gd name="csX118" fmla="*/ 123415 w 229826"/>
                  <a:gd name="csY118" fmla="*/ 221388 h 235272"/>
                  <a:gd name="csX119" fmla="*/ 122376 w 229826"/>
                  <a:gd name="csY119" fmla="*/ 218966 h 235272"/>
                  <a:gd name="csX120" fmla="*/ 125077 w 229826"/>
                  <a:gd name="csY120" fmla="*/ 206648 h 235272"/>
                  <a:gd name="csX121" fmla="*/ 122515 w 229826"/>
                  <a:gd name="csY121" fmla="*/ 199243 h 235272"/>
                  <a:gd name="csX122" fmla="*/ 122444 w 229826"/>
                  <a:gd name="csY122" fmla="*/ 199243 h 235272"/>
                  <a:gd name="csX123" fmla="*/ 116904 w 229826"/>
                  <a:gd name="csY123" fmla="*/ 191285 h 235272"/>
                  <a:gd name="csX124" fmla="*/ 109356 w 229826"/>
                  <a:gd name="csY124" fmla="*/ 182703 h 235272"/>
                  <a:gd name="csX125" fmla="*/ 109220 w 229826"/>
                  <a:gd name="csY125" fmla="*/ 182706 h 235272"/>
                  <a:gd name="csX126" fmla="*/ 97381 w 229826"/>
                  <a:gd name="csY126" fmla="*/ 173570 h 235272"/>
                  <a:gd name="csX127" fmla="*/ 84432 w 229826"/>
                  <a:gd name="csY127" fmla="*/ 166234 h 235272"/>
                  <a:gd name="csX128" fmla="*/ 84432 w 229826"/>
                  <a:gd name="csY128" fmla="*/ 166234 h 235272"/>
                  <a:gd name="csX129" fmla="*/ 81177 w 229826"/>
                  <a:gd name="csY129" fmla="*/ 166995 h 235272"/>
                  <a:gd name="csX130" fmla="*/ 80554 w 229826"/>
                  <a:gd name="csY130" fmla="*/ 167411 h 235272"/>
                  <a:gd name="csX131" fmla="*/ 81247 w 229826"/>
                  <a:gd name="csY131" fmla="*/ 183535 h 235272"/>
                  <a:gd name="csX132" fmla="*/ 81525 w 229826"/>
                  <a:gd name="csY132" fmla="*/ 185335 h 235272"/>
                  <a:gd name="csX133" fmla="*/ 85055 w 229826"/>
                  <a:gd name="csY133" fmla="*/ 194261 h 235272"/>
                  <a:gd name="csX134" fmla="*/ 93987 w 229826"/>
                  <a:gd name="csY134" fmla="*/ 200697 h 235272"/>
                  <a:gd name="csX135" fmla="*/ 98627 w 229826"/>
                  <a:gd name="csY135" fmla="*/ 204780 h 235272"/>
                  <a:gd name="csX136" fmla="*/ 105551 w 229826"/>
                  <a:gd name="csY136" fmla="*/ 212600 h 235272"/>
                  <a:gd name="csX137" fmla="*/ 105967 w 229826"/>
                  <a:gd name="csY137" fmla="*/ 214329 h 235272"/>
                  <a:gd name="csX138" fmla="*/ 103474 w 229826"/>
                  <a:gd name="csY138" fmla="*/ 215506 h 235272"/>
                  <a:gd name="csX139" fmla="*/ 102157 w 229826"/>
                  <a:gd name="csY139" fmla="*/ 215090 h 235272"/>
                  <a:gd name="csX140" fmla="*/ 100773 w 229826"/>
                  <a:gd name="csY140" fmla="*/ 214536 h 235272"/>
                  <a:gd name="csX141" fmla="*/ 90109 w 229826"/>
                  <a:gd name="csY141" fmla="*/ 213291 h 235272"/>
                  <a:gd name="csX142" fmla="*/ 82077 w 229826"/>
                  <a:gd name="csY142" fmla="*/ 215367 h 235272"/>
                  <a:gd name="csX143" fmla="*/ 81732 w 229826"/>
                  <a:gd name="csY143" fmla="*/ 215645 h 235272"/>
                  <a:gd name="csX144" fmla="*/ 78963 w 229826"/>
                  <a:gd name="csY144" fmla="*/ 215022 h 235272"/>
                  <a:gd name="csX145" fmla="*/ 76608 w 229826"/>
                  <a:gd name="csY145" fmla="*/ 211423 h 235272"/>
                  <a:gd name="csX146" fmla="*/ 74184 w 229826"/>
                  <a:gd name="csY146" fmla="*/ 207686 h 235272"/>
                  <a:gd name="csX147" fmla="*/ 68854 w 229826"/>
                  <a:gd name="csY147" fmla="*/ 200975 h 235272"/>
                  <a:gd name="csX148" fmla="*/ 65875 w 229826"/>
                  <a:gd name="csY148" fmla="*/ 198208 h 235272"/>
                  <a:gd name="csX149" fmla="*/ 59851 w 229826"/>
                  <a:gd name="csY149" fmla="*/ 194054 h 235272"/>
                  <a:gd name="csX150" fmla="*/ 56596 w 229826"/>
                  <a:gd name="csY150" fmla="*/ 192255 h 235272"/>
                  <a:gd name="csX151" fmla="*/ 56598 w 229826"/>
                  <a:gd name="csY151" fmla="*/ 192255 h 235272"/>
                  <a:gd name="csX152" fmla="*/ 44898 w 229826"/>
                  <a:gd name="csY152" fmla="*/ 181668 h 235272"/>
                  <a:gd name="csX153" fmla="*/ 38596 w 229826"/>
                  <a:gd name="csY153" fmla="*/ 171496 h 235272"/>
                  <a:gd name="csX154" fmla="*/ 38593 w 229826"/>
                  <a:gd name="csY154" fmla="*/ 171494 h 235272"/>
                  <a:gd name="csX155" fmla="*/ 29523 w 229826"/>
                  <a:gd name="csY155" fmla="*/ 156824 h 235272"/>
                  <a:gd name="csX156" fmla="*/ 24399 w 229826"/>
                  <a:gd name="csY156" fmla="*/ 149765 h 235272"/>
                  <a:gd name="csX157" fmla="*/ 24399 w 229826"/>
                  <a:gd name="csY157" fmla="*/ 149765 h 235272"/>
                  <a:gd name="csX158" fmla="*/ 11312 w 229826"/>
                  <a:gd name="csY158" fmla="*/ 134057 h 235272"/>
                  <a:gd name="csX159" fmla="*/ 1134 w 229826"/>
                  <a:gd name="csY159" fmla="*/ 121738 h 235272"/>
                  <a:gd name="csX160" fmla="*/ 1134 w 229826"/>
                  <a:gd name="csY160" fmla="*/ 121531 h 235272"/>
                  <a:gd name="csX161" fmla="*/ 4319 w 229826"/>
                  <a:gd name="csY161" fmla="*/ 109213 h 235272"/>
                  <a:gd name="csX162" fmla="*/ 4458 w 229826"/>
                  <a:gd name="csY162" fmla="*/ 109216 h 235272"/>
                  <a:gd name="csX163" fmla="*/ 5290 w 229826"/>
                  <a:gd name="csY163" fmla="*/ 108661 h 235272"/>
                  <a:gd name="csX164" fmla="*/ 20314 w 229826"/>
                  <a:gd name="csY164" fmla="*/ 106378 h 235272"/>
                  <a:gd name="csX165" fmla="*/ 33053 w 229826"/>
                  <a:gd name="csY165" fmla="*/ 102711 h 235272"/>
                  <a:gd name="csX166" fmla="*/ 36238 w 229826"/>
                  <a:gd name="csY166" fmla="*/ 95375 h 235272"/>
                  <a:gd name="csX167" fmla="*/ 39769 w 229826"/>
                  <a:gd name="csY167" fmla="*/ 83404 h 235272"/>
                  <a:gd name="csX168" fmla="*/ 52995 w 229826"/>
                  <a:gd name="csY168" fmla="*/ 70601 h 235272"/>
                  <a:gd name="csX169" fmla="*/ 52997 w 229826"/>
                  <a:gd name="csY169" fmla="*/ 70601 h 235272"/>
                  <a:gd name="csX170" fmla="*/ 57221 w 229826"/>
                  <a:gd name="csY170" fmla="*/ 70879 h 235272"/>
                  <a:gd name="csX171" fmla="*/ 67331 w 229826"/>
                  <a:gd name="csY171" fmla="*/ 66864 h 235272"/>
                  <a:gd name="csX172" fmla="*/ 72800 w 229826"/>
                  <a:gd name="csY172" fmla="*/ 57660 h 235272"/>
                  <a:gd name="csX173" fmla="*/ 77717 w 229826"/>
                  <a:gd name="csY173" fmla="*/ 55861 h 235272"/>
                  <a:gd name="csX174" fmla="*/ 82703 w 229826"/>
                  <a:gd name="csY174" fmla="*/ 55722 h 235272"/>
                  <a:gd name="csX175" fmla="*/ 90805 w 229826"/>
                  <a:gd name="csY175" fmla="*/ 59598 h 235272"/>
                  <a:gd name="csX176" fmla="*/ 90802 w 229826"/>
                  <a:gd name="csY176" fmla="*/ 59598 h 235272"/>
                  <a:gd name="csX177" fmla="*/ 93019 w 229826"/>
                  <a:gd name="csY177" fmla="*/ 62091 h 235272"/>
                  <a:gd name="csX178" fmla="*/ 95649 w 229826"/>
                  <a:gd name="csY178" fmla="*/ 63545 h 235272"/>
                  <a:gd name="csX179" fmla="*/ 96894 w 229826"/>
                  <a:gd name="csY179" fmla="*/ 63545 h 235272"/>
                  <a:gd name="csX180" fmla="*/ 97101 w 229826"/>
                  <a:gd name="csY180" fmla="*/ 63338 h 235272"/>
                  <a:gd name="csX181" fmla="*/ 97104 w 229826"/>
                  <a:gd name="csY181" fmla="*/ 63336 h 235272"/>
                  <a:gd name="csX182" fmla="*/ 105758 w 229826"/>
                  <a:gd name="csY182" fmla="*/ 57592 h 235272"/>
                  <a:gd name="csX183" fmla="*/ 110327 w 229826"/>
                  <a:gd name="csY183" fmla="*/ 54548 h 235272"/>
                  <a:gd name="csX184" fmla="*/ 110327 w 229826"/>
                  <a:gd name="csY184" fmla="*/ 54548 h 235272"/>
                  <a:gd name="csX185" fmla="*/ 117042 w 229826"/>
                  <a:gd name="csY185" fmla="*/ 49427 h 235272"/>
                  <a:gd name="csX186" fmla="*/ 117459 w 229826"/>
                  <a:gd name="csY186" fmla="*/ 49289 h 235272"/>
                  <a:gd name="csX187" fmla="*/ 124522 w 229826"/>
                  <a:gd name="csY187" fmla="*/ 43684 h 235272"/>
                  <a:gd name="csX188" fmla="*/ 130891 w 229826"/>
                  <a:gd name="csY188" fmla="*/ 37524 h 235272"/>
                  <a:gd name="csX189" fmla="*/ 130891 w 229826"/>
                  <a:gd name="csY189" fmla="*/ 36970 h 235272"/>
                  <a:gd name="csX190" fmla="*/ 135115 w 229826"/>
                  <a:gd name="csY190" fmla="*/ 27282 h 235272"/>
                  <a:gd name="csX191" fmla="*/ 141278 w 229826"/>
                  <a:gd name="csY191" fmla="*/ 20707 h 235272"/>
                  <a:gd name="csX192" fmla="*/ 142178 w 229826"/>
                  <a:gd name="csY192" fmla="*/ 20501 h 235272"/>
                  <a:gd name="csX193" fmla="*/ 142317 w 229826"/>
                  <a:gd name="csY193" fmla="*/ 20501 h 235272"/>
                  <a:gd name="csX194" fmla="*/ 147234 w 229826"/>
                  <a:gd name="csY194" fmla="*/ 19324 h 235272"/>
                  <a:gd name="csX195" fmla="*/ 150213 w 229826"/>
                  <a:gd name="csY195" fmla="*/ 16070 h 235272"/>
                  <a:gd name="csX196" fmla="*/ 150349 w 229826"/>
                  <a:gd name="csY196" fmla="*/ 16073 h 235272"/>
                  <a:gd name="csX197" fmla="*/ 160042 w 229826"/>
                  <a:gd name="csY197" fmla="*/ 19810 h 235272"/>
                  <a:gd name="csX198" fmla="*/ 186353 w 229826"/>
                  <a:gd name="csY198" fmla="*/ 17804 h 235272"/>
                  <a:gd name="csX199" fmla="*/ 186424 w 229826"/>
                  <a:gd name="csY199" fmla="*/ 17802 h 235272"/>
                  <a:gd name="csX200" fmla="*/ 193348 w 229826"/>
                  <a:gd name="csY200" fmla="*/ 15034 h 235272"/>
                  <a:gd name="csX201" fmla="*/ 197779 w 229826"/>
                  <a:gd name="csY201" fmla="*/ 13374 h 235272"/>
                  <a:gd name="csX202" fmla="*/ 212041 w 229826"/>
                  <a:gd name="csY202" fmla="*/ 5899 h 235272"/>
                  <a:gd name="csX203" fmla="*/ 216471 w 229826"/>
                  <a:gd name="csY203" fmla="*/ 4515 h 235272"/>
                  <a:gd name="csX204" fmla="*/ 216613 w 229826"/>
                  <a:gd name="csY204" fmla="*/ 4515 h 235272"/>
                  <a:gd name="csX205" fmla="*/ 229007 w 229826"/>
                  <a:gd name="csY205" fmla="*/ 1471 h 235272"/>
                  <a:gd name="csX206" fmla="*/ 228868 w 229826"/>
                  <a:gd name="csY206" fmla="*/ 11229 h 235272"/>
                  <a:gd name="csX207" fmla="*/ 228107 w 229826"/>
                  <a:gd name="csY207" fmla="*/ 15173 h 235272"/>
                  <a:gd name="csX208" fmla="*/ 226929 w 229826"/>
                  <a:gd name="csY208" fmla="*/ 26453 h 235272"/>
                  <a:gd name="csX209" fmla="*/ 218552 w 229826"/>
                  <a:gd name="csY209" fmla="*/ 55586 h 235272"/>
                  <a:gd name="csX210" fmla="*/ 207336 w 229826"/>
                  <a:gd name="csY210" fmla="*/ 81330 h 235272"/>
                  <a:gd name="csX211" fmla="*/ 203873 w 229826"/>
                  <a:gd name="csY211" fmla="*/ 94962 h 235272"/>
                  <a:gd name="csX212" fmla="*/ 202767 w 229826"/>
                  <a:gd name="csY212" fmla="*/ 98560 h 235272"/>
                  <a:gd name="csX213" fmla="*/ 199998 w 229826"/>
                  <a:gd name="csY213" fmla="*/ 108664 h 235272"/>
                  <a:gd name="csX214" fmla="*/ 199514 w 229826"/>
                  <a:gd name="csY214" fmla="*/ 118006 h 235272"/>
                  <a:gd name="csX215" fmla="*/ 199375 w 229826"/>
                  <a:gd name="csY215" fmla="*/ 124027 h 235272"/>
                  <a:gd name="csX216" fmla="*/ 196606 w 229826"/>
                  <a:gd name="csY216" fmla="*/ 141396 h 235272"/>
                  <a:gd name="csX217" fmla="*/ 193767 w 229826"/>
                  <a:gd name="csY217" fmla="*/ 155304 h 235272"/>
                  <a:gd name="csX218" fmla="*/ 189404 w 229826"/>
                  <a:gd name="csY218" fmla="*/ 173641 h 235272"/>
                  <a:gd name="csX219" fmla="*/ 182412 w 229826"/>
                  <a:gd name="csY219" fmla="*/ 194402 h 235272"/>
                  <a:gd name="csX220" fmla="*/ 182268 w 229826"/>
                  <a:gd name="csY220" fmla="*/ 194400 h 235272"/>
                  <a:gd name="csX221" fmla="*/ 180813 w 229826"/>
                  <a:gd name="csY221" fmla="*/ 205264 h 235272"/>
                  <a:gd name="csX222" fmla="*/ 185175 w 229826"/>
                  <a:gd name="csY222" fmla="*/ 217721 h 235272"/>
                  <a:gd name="csX223" fmla="*/ 185178 w 229826"/>
                  <a:gd name="csY223" fmla="*/ 217719 h 235272"/>
                  <a:gd name="csX224" fmla="*/ 189056 w 229826"/>
                  <a:gd name="csY224" fmla="*/ 224846 h 235272"/>
                  <a:gd name="csX225" fmla="*/ 189054 w 229826"/>
                  <a:gd name="csY225" fmla="*/ 224848 h 235272"/>
                  <a:gd name="csX226" fmla="*/ 189331 w 229826"/>
                  <a:gd name="csY226" fmla="*/ 225194 h 2352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</a:cxnLst>
                <a:rect l="l" t="t" r="r" b="b"/>
                <a:pathLst>
                  <a:path w="229826" h="235272">
                    <a:moveTo>
                      <a:pt x="186146" y="228238"/>
                    </a:moveTo>
                    <a:cubicBezTo>
                      <a:pt x="185939" y="227615"/>
                      <a:pt x="185730" y="226993"/>
                      <a:pt x="185523" y="226439"/>
                    </a:cubicBezTo>
                    <a:cubicBezTo>
                      <a:pt x="184691" y="224223"/>
                      <a:pt x="183584" y="222149"/>
                      <a:pt x="182132" y="220211"/>
                    </a:cubicBezTo>
                    <a:lnTo>
                      <a:pt x="181993" y="220073"/>
                    </a:lnTo>
                    <a:cubicBezTo>
                      <a:pt x="180054" y="217373"/>
                      <a:pt x="177908" y="211701"/>
                      <a:pt x="177008" y="206164"/>
                    </a:cubicBezTo>
                    <a:cubicBezTo>
                      <a:pt x="176039" y="200350"/>
                      <a:pt x="176524" y="194538"/>
                      <a:pt x="179915" y="192046"/>
                    </a:cubicBezTo>
                    <a:lnTo>
                      <a:pt x="179983" y="192046"/>
                    </a:lnTo>
                    <a:cubicBezTo>
                      <a:pt x="183029" y="189624"/>
                      <a:pt x="184275" y="181804"/>
                      <a:pt x="185591" y="173500"/>
                    </a:cubicBezTo>
                    <a:cubicBezTo>
                      <a:pt x="186698" y="166579"/>
                      <a:pt x="187808" y="159382"/>
                      <a:pt x="190231" y="154263"/>
                    </a:cubicBezTo>
                    <a:cubicBezTo>
                      <a:pt x="190509" y="153709"/>
                      <a:pt x="191616" y="147688"/>
                      <a:pt x="192793" y="141184"/>
                    </a:cubicBezTo>
                    <a:cubicBezTo>
                      <a:pt x="194178" y="133573"/>
                      <a:pt x="195494" y="125405"/>
                      <a:pt x="195494" y="124299"/>
                    </a:cubicBezTo>
                    <a:lnTo>
                      <a:pt x="195633" y="118349"/>
                    </a:lnTo>
                    <a:cubicBezTo>
                      <a:pt x="195701" y="113505"/>
                      <a:pt x="195771" y="111012"/>
                      <a:pt x="196187" y="108522"/>
                    </a:cubicBezTo>
                    <a:cubicBezTo>
                      <a:pt x="196603" y="105755"/>
                      <a:pt x="197433" y="103195"/>
                      <a:pt x="199095" y="97865"/>
                    </a:cubicBezTo>
                    <a:lnTo>
                      <a:pt x="200202" y="94266"/>
                    </a:lnTo>
                    <a:cubicBezTo>
                      <a:pt x="201864" y="88868"/>
                      <a:pt x="202832" y="84646"/>
                      <a:pt x="203593" y="80911"/>
                    </a:cubicBezTo>
                    <a:cubicBezTo>
                      <a:pt x="205462" y="72330"/>
                      <a:pt x="206778" y="66242"/>
                      <a:pt x="215365" y="53923"/>
                    </a:cubicBezTo>
                    <a:cubicBezTo>
                      <a:pt x="221734" y="44719"/>
                      <a:pt x="222428" y="36000"/>
                      <a:pt x="223119" y="26451"/>
                    </a:cubicBezTo>
                    <a:cubicBezTo>
                      <a:pt x="223396" y="22784"/>
                      <a:pt x="223674" y="18976"/>
                      <a:pt x="224296" y="14893"/>
                    </a:cubicBezTo>
                    <a:cubicBezTo>
                      <a:pt x="224503" y="13578"/>
                      <a:pt x="224780" y="12194"/>
                      <a:pt x="225058" y="10811"/>
                    </a:cubicBezTo>
                    <a:cubicBezTo>
                      <a:pt x="225751" y="7489"/>
                      <a:pt x="226374" y="4445"/>
                      <a:pt x="225819" y="3613"/>
                    </a:cubicBezTo>
                    <a:cubicBezTo>
                      <a:pt x="225542" y="3268"/>
                      <a:pt x="223812" y="4167"/>
                      <a:pt x="219240" y="7489"/>
                    </a:cubicBezTo>
                    <a:lnTo>
                      <a:pt x="219104" y="7492"/>
                    </a:lnTo>
                    <a:cubicBezTo>
                      <a:pt x="215503" y="10120"/>
                      <a:pt x="213635" y="9913"/>
                      <a:pt x="211696" y="9636"/>
                    </a:cubicBezTo>
                    <a:cubicBezTo>
                      <a:pt x="209895" y="9430"/>
                      <a:pt x="207956" y="9152"/>
                      <a:pt x="200825" y="16002"/>
                    </a:cubicBezTo>
                    <a:lnTo>
                      <a:pt x="200618" y="16209"/>
                    </a:lnTo>
                    <a:cubicBezTo>
                      <a:pt x="199718" y="16831"/>
                      <a:pt x="197501" y="17663"/>
                      <a:pt x="195010" y="18563"/>
                    </a:cubicBezTo>
                    <a:cubicBezTo>
                      <a:pt x="192654" y="19394"/>
                      <a:pt x="190092" y="20362"/>
                      <a:pt x="188570" y="21055"/>
                    </a:cubicBezTo>
                    <a:lnTo>
                      <a:pt x="188501" y="21055"/>
                    </a:lnTo>
                    <a:cubicBezTo>
                      <a:pt x="165305" y="32819"/>
                      <a:pt x="160667" y="26799"/>
                      <a:pt x="156996" y="22023"/>
                    </a:cubicBezTo>
                    <a:cubicBezTo>
                      <a:pt x="155679" y="20294"/>
                      <a:pt x="154502" y="18769"/>
                      <a:pt x="151733" y="19601"/>
                    </a:cubicBezTo>
                    <a:lnTo>
                      <a:pt x="151733" y="19601"/>
                    </a:lnTo>
                    <a:cubicBezTo>
                      <a:pt x="151733" y="19601"/>
                      <a:pt x="151317" y="20017"/>
                      <a:pt x="151249" y="20362"/>
                    </a:cubicBezTo>
                    <a:cubicBezTo>
                      <a:pt x="150694" y="22507"/>
                      <a:pt x="150071" y="24651"/>
                      <a:pt x="142317" y="24238"/>
                    </a:cubicBezTo>
                    <a:cubicBezTo>
                      <a:pt x="141901" y="24377"/>
                      <a:pt x="140310" y="26521"/>
                      <a:pt x="138648" y="29152"/>
                    </a:cubicBezTo>
                    <a:cubicBezTo>
                      <a:pt x="136780" y="32129"/>
                      <a:pt x="135118" y="35518"/>
                      <a:pt x="134979" y="37318"/>
                    </a:cubicBezTo>
                    <a:lnTo>
                      <a:pt x="134979" y="37595"/>
                    </a:lnTo>
                    <a:cubicBezTo>
                      <a:pt x="134979" y="41332"/>
                      <a:pt x="131033" y="43893"/>
                      <a:pt x="126948" y="46660"/>
                    </a:cubicBezTo>
                    <a:cubicBezTo>
                      <a:pt x="124592" y="48253"/>
                      <a:pt x="122169" y="49843"/>
                      <a:pt x="120646" y="51574"/>
                    </a:cubicBezTo>
                    <a:lnTo>
                      <a:pt x="120439" y="51781"/>
                    </a:lnTo>
                    <a:cubicBezTo>
                      <a:pt x="119746" y="52474"/>
                      <a:pt x="119055" y="52681"/>
                      <a:pt x="118223" y="52887"/>
                    </a:cubicBezTo>
                    <a:cubicBezTo>
                      <a:pt x="117323" y="53165"/>
                      <a:pt x="116006" y="53510"/>
                      <a:pt x="113653" y="56554"/>
                    </a:cubicBezTo>
                    <a:cubicBezTo>
                      <a:pt x="111091" y="60014"/>
                      <a:pt x="109084" y="60498"/>
                      <a:pt x="106800" y="61053"/>
                    </a:cubicBezTo>
                    <a:cubicBezTo>
                      <a:pt x="105070" y="61468"/>
                      <a:pt x="103131" y="61952"/>
                      <a:pt x="100221" y="65480"/>
                    </a:cubicBezTo>
                    <a:cubicBezTo>
                      <a:pt x="99875" y="65896"/>
                      <a:pt x="99527" y="66242"/>
                      <a:pt x="99114" y="66519"/>
                    </a:cubicBezTo>
                    <a:cubicBezTo>
                      <a:pt x="97729" y="67419"/>
                      <a:pt x="96067" y="67487"/>
                      <a:pt x="94406" y="67003"/>
                    </a:cubicBezTo>
                    <a:cubicBezTo>
                      <a:pt x="93021" y="66587"/>
                      <a:pt x="91637" y="65826"/>
                      <a:pt x="90389" y="64787"/>
                    </a:cubicBezTo>
                    <a:cubicBezTo>
                      <a:pt x="89211" y="63820"/>
                      <a:pt x="88172" y="62711"/>
                      <a:pt x="87342" y="61466"/>
                    </a:cubicBezTo>
                    <a:lnTo>
                      <a:pt x="87340" y="61468"/>
                    </a:lnTo>
                    <a:cubicBezTo>
                      <a:pt x="86717" y="60430"/>
                      <a:pt x="84639" y="59601"/>
                      <a:pt x="82148" y="59253"/>
                    </a:cubicBezTo>
                    <a:cubicBezTo>
                      <a:pt x="80970" y="59115"/>
                      <a:pt x="79654" y="59115"/>
                      <a:pt x="78408" y="59321"/>
                    </a:cubicBezTo>
                    <a:cubicBezTo>
                      <a:pt x="77231" y="59528"/>
                      <a:pt x="76053" y="59944"/>
                      <a:pt x="75017" y="60566"/>
                    </a:cubicBezTo>
                    <a:cubicBezTo>
                      <a:pt x="73077" y="61743"/>
                      <a:pt x="71625" y="63820"/>
                      <a:pt x="71277" y="67141"/>
                    </a:cubicBezTo>
                    <a:cubicBezTo>
                      <a:pt x="70309" y="75513"/>
                      <a:pt x="63798" y="74961"/>
                      <a:pt x="56876" y="74339"/>
                    </a:cubicBezTo>
                    <a:cubicBezTo>
                      <a:pt x="55559" y="74200"/>
                      <a:pt x="54175" y="74132"/>
                      <a:pt x="52859" y="74062"/>
                    </a:cubicBezTo>
                    <a:cubicBezTo>
                      <a:pt x="48080" y="73923"/>
                      <a:pt x="43856" y="75168"/>
                      <a:pt x="43650" y="83333"/>
                    </a:cubicBezTo>
                    <a:cubicBezTo>
                      <a:pt x="43443" y="91637"/>
                      <a:pt x="41433" y="94543"/>
                      <a:pt x="39494" y="97174"/>
                    </a:cubicBezTo>
                    <a:cubicBezTo>
                      <a:pt x="38387" y="98696"/>
                      <a:pt x="37348" y="100219"/>
                      <a:pt x="36864" y="103056"/>
                    </a:cubicBezTo>
                    <a:cubicBezTo>
                      <a:pt x="35479" y="112192"/>
                      <a:pt x="27448" y="111015"/>
                      <a:pt x="19552" y="109838"/>
                    </a:cubicBezTo>
                    <a:cubicBezTo>
                      <a:pt x="14774" y="109145"/>
                      <a:pt x="10137" y="108454"/>
                      <a:pt x="8404" y="110670"/>
                    </a:cubicBezTo>
                    <a:cubicBezTo>
                      <a:pt x="7849" y="111363"/>
                      <a:pt x="7159" y="111776"/>
                      <a:pt x="6326" y="112192"/>
                    </a:cubicBezTo>
                    <a:lnTo>
                      <a:pt x="6190" y="112192"/>
                    </a:lnTo>
                    <a:cubicBezTo>
                      <a:pt x="4735" y="113024"/>
                      <a:pt x="2728" y="114268"/>
                      <a:pt x="4735" y="120428"/>
                    </a:cubicBezTo>
                    <a:lnTo>
                      <a:pt x="4735" y="120425"/>
                    </a:lnTo>
                    <a:cubicBezTo>
                      <a:pt x="5151" y="121531"/>
                      <a:pt x="9443" y="126375"/>
                      <a:pt x="14222" y="131705"/>
                    </a:cubicBezTo>
                    <a:cubicBezTo>
                      <a:pt x="19691" y="137794"/>
                      <a:pt x="25647" y="144508"/>
                      <a:pt x="27723" y="147968"/>
                    </a:cubicBezTo>
                    <a:cubicBezTo>
                      <a:pt x="28900" y="149906"/>
                      <a:pt x="30701" y="152189"/>
                      <a:pt x="32569" y="154679"/>
                    </a:cubicBezTo>
                    <a:cubicBezTo>
                      <a:pt x="36309" y="159384"/>
                      <a:pt x="40462" y="164783"/>
                      <a:pt x="42263" y="170388"/>
                    </a:cubicBezTo>
                    <a:lnTo>
                      <a:pt x="42265" y="170388"/>
                    </a:lnTo>
                    <a:cubicBezTo>
                      <a:pt x="43233" y="173432"/>
                      <a:pt x="45311" y="176547"/>
                      <a:pt x="47873" y="179385"/>
                    </a:cubicBezTo>
                    <a:cubicBezTo>
                      <a:pt x="51265" y="183261"/>
                      <a:pt x="55421" y="186789"/>
                      <a:pt x="59022" y="189417"/>
                    </a:cubicBezTo>
                    <a:cubicBezTo>
                      <a:pt x="59715" y="189901"/>
                      <a:pt x="60615" y="190385"/>
                      <a:pt x="61652" y="190871"/>
                    </a:cubicBezTo>
                    <a:cubicBezTo>
                      <a:pt x="63936" y="191978"/>
                      <a:pt x="66637" y="193293"/>
                      <a:pt x="68922" y="195992"/>
                    </a:cubicBezTo>
                    <a:lnTo>
                      <a:pt x="68922" y="195992"/>
                    </a:lnTo>
                    <a:cubicBezTo>
                      <a:pt x="70029" y="197308"/>
                      <a:pt x="70583" y="197721"/>
                      <a:pt x="71138" y="198069"/>
                    </a:cubicBezTo>
                    <a:cubicBezTo>
                      <a:pt x="72455" y="198969"/>
                      <a:pt x="73700" y="199868"/>
                      <a:pt x="77508" y="205889"/>
                    </a:cubicBezTo>
                    <a:lnTo>
                      <a:pt x="77508" y="205887"/>
                    </a:lnTo>
                    <a:cubicBezTo>
                      <a:pt x="78476" y="207409"/>
                      <a:pt x="79170" y="208447"/>
                      <a:pt x="79863" y="209553"/>
                    </a:cubicBezTo>
                    <a:lnTo>
                      <a:pt x="81180" y="211559"/>
                    </a:lnTo>
                    <a:cubicBezTo>
                      <a:pt x="83535" y="210453"/>
                      <a:pt x="86581" y="209899"/>
                      <a:pt x="89695" y="209692"/>
                    </a:cubicBezTo>
                    <a:cubicBezTo>
                      <a:pt x="92603" y="209553"/>
                      <a:pt x="95649" y="209692"/>
                      <a:pt x="98211" y="210176"/>
                    </a:cubicBezTo>
                    <a:cubicBezTo>
                      <a:pt x="97242" y="209137"/>
                      <a:pt x="96342" y="208099"/>
                      <a:pt x="95510" y="207270"/>
                    </a:cubicBezTo>
                    <a:cubicBezTo>
                      <a:pt x="93780" y="205471"/>
                      <a:pt x="92464" y="204226"/>
                      <a:pt x="91909" y="203948"/>
                    </a:cubicBezTo>
                    <a:lnTo>
                      <a:pt x="91841" y="203948"/>
                    </a:lnTo>
                    <a:cubicBezTo>
                      <a:pt x="87549" y="201595"/>
                      <a:pt x="84226" y="199382"/>
                      <a:pt x="81802" y="196612"/>
                    </a:cubicBezTo>
                    <a:cubicBezTo>
                      <a:pt x="79308" y="193775"/>
                      <a:pt x="77856" y="190385"/>
                      <a:pt x="77372" y="185748"/>
                    </a:cubicBezTo>
                    <a:lnTo>
                      <a:pt x="77165" y="184087"/>
                    </a:lnTo>
                    <a:cubicBezTo>
                      <a:pt x="76404" y="178759"/>
                      <a:pt x="74742" y="167063"/>
                      <a:pt x="77927" y="164641"/>
                    </a:cubicBezTo>
                    <a:lnTo>
                      <a:pt x="78550" y="164158"/>
                    </a:lnTo>
                    <a:cubicBezTo>
                      <a:pt x="79934" y="163190"/>
                      <a:pt x="80834" y="162497"/>
                      <a:pt x="84435" y="162635"/>
                    </a:cubicBezTo>
                    <a:lnTo>
                      <a:pt x="84432" y="162638"/>
                    </a:lnTo>
                    <a:cubicBezTo>
                      <a:pt x="93780" y="162845"/>
                      <a:pt x="97033" y="167066"/>
                      <a:pt x="100495" y="171496"/>
                    </a:cubicBezTo>
                    <a:cubicBezTo>
                      <a:pt x="102851" y="174541"/>
                      <a:pt x="105342" y="177724"/>
                      <a:pt x="110398" y="179246"/>
                    </a:cubicBezTo>
                    <a:lnTo>
                      <a:pt x="110537" y="179246"/>
                    </a:lnTo>
                    <a:cubicBezTo>
                      <a:pt x="115799" y="181045"/>
                      <a:pt x="118084" y="185405"/>
                      <a:pt x="120369" y="189694"/>
                    </a:cubicBezTo>
                    <a:cubicBezTo>
                      <a:pt x="121753" y="192255"/>
                      <a:pt x="123069" y="194815"/>
                      <a:pt x="125008" y="196476"/>
                    </a:cubicBezTo>
                    <a:lnTo>
                      <a:pt x="125147" y="196615"/>
                    </a:lnTo>
                    <a:cubicBezTo>
                      <a:pt x="127848" y="198898"/>
                      <a:pt x="128887" y="202636"/>
                      <a:pt x="128955" y="206580"/>
                    </a:cubicBezTo>
                    <a:cubicBezTo>
                      <a:pt x="129023" y="210733"/>
                      <a:pt x="128055" y="215229"/>
                      <a:pt x="126738" y="218621"/>
                    </a:cubicBezTo>
                    <a:cubicBezTo>
                      <a:pt x="129507" y="219382"/>
                      <a:pt x="132001" y="219314"/>
                      <a:pt x="134424" y="219314"/>
                    </a:cubicBezTo>
                    <a:cubicBezTo>
                      <a:pt x="138510" y="219314"/>
                      <a:pt x="142317" y="219314"/>
                      <a:pt x="146750" y="222152"/>
                    </a:cubicBezTo>
                    <a:lnTo>
                      <a:pt x="146818" y="222149"/>
                    </a:lnTo>
                    <a:cubicBezTo>
                      <a:pt x="154643" y="227270"/>
                      <a:pt x="162190" y="226993"/>
                      <a:pt x="170983" y="226577"/>
                    </a:cubicBezTo>
                    <a:cubicBezTo>
                      <a:pt x="174100" y="226439"/>
                      <a:pt x="177424" y="226300"/>
                      <a:pt x="181022" y="226370"/>
                    </a:cubicBezTo>
                    <a:cubicBezTo>
                      <a:pt x="182752" y="226370"/>
                      <a:pt x="184484" y="227064"/>
                      <a:pt x="186076" y="228099"/>
                    </a:cubicBezTo>
                    <a:lnTo>
                      <a:pt x="186078" y="228099"/>
                    </a:lnTo>
                    <a:lnTo>
                      <a:pt x="186146" y="228238"/>
                    </a:lnTo>
                    <a:close/>
                    <a:moveTo>
                      <a:pt x="189331" y="225194"/>
                    </a:moveTo>
                    <a:cubicBezTo>
                      <a:pt x="190299" y="227754"/>
                      <a:pt x="190925" y="230453"/>
                      <a:pt x="191270" y="233220"/>
                    </a:cubicBezTo>
                    <a:cubicBezTo>
                      <a:pt x="191338" y="233843"/>
                      <a:pt x="191132" y="234465"/>
                      <a:pt x="190577" y="234881"/>
                    </a:cubicBezTo>
                    <a:cubicBezTo>
                      <a:pt x="189744" y="235503"/>
                      <a:pt x="188499" y="235365"/>
                      <a:pt x="187808" y="234604"/>
                    </a:cubicBezTo>
                    <a:cubicBezTo>
                      <a:pt x="186630" y="233288"/>
                      <a:pt x="185385" y="232111"/>
                      <a:pt x="184139" y="231282"/>
                    </a:cubicBezTo>
                    <a:cubicBezTo>
                      <a:pt x="183100" y="230589"/>
                      <a:pt x="182061" y="230176"/>
                      <a:pt x="181093" y="230105"/>
                    </a:cubicBezTo>
                    <a:cubicBezTo>
                      <a:pt x="177701" y="230037"/>
                      <a:pt x="174446" y="230173"/>
                      <a:pt x="171329" y="230312"/>
                    </a:cubicBezTo>
                    <a:cubicBezTo>
                      <a:pt x="161774" y="230728"/>
                      <a:pt x="153604" y="231073"/>
                      <a:pt x="144672" y="225262"/>
                    </a:cubicBezTo>
                    <a:lnTo>
                      <a:pt x="144534" y="225262"/>
                    </a:lnTo>
                    <a:cubicBezTo>
                      <a:pt x="141142" y="222978"/>
                      <a:pt x="137955" y="222978"/>
                      <a:pt x="134563" y="222978"/>
                    </a:cubicBezTo>
                    <a:cubicBezTo>
                      <a:pt x="131240" y="222978"/>
                      <a:pt x="127777" y="222978"/>
                      <a:pt x="123553" y="221385"/>
                    </a:cubicBezTo>
                    <a:lnTo>
                      <a:pt x="123415" y="221388"/>
                    </a:lnTo>
                    <a:cubicBezTo>
                      <a:pt x="122447" y="220972"/>
                      <a:pt x="121960" y="219866"/>
                      <a:pt x="122376" y="218966"/>
                    </a:cubicBezTo>
                    <a:cubicBezTo>
                      <a:pt x="123899" y="215851"/>
                      <a:pt x="125145" y="211078"/>
                      <a:pt x="125077" y="206648"/>
                    </a:cubicBezTo>
                    <a:cubicBezTo>
                      <a:pt x="125077" y="203603"/>
                      <a:pt x="124315" y="200833"/>
                      <a:pt x="122515" y="199243"/>
                    </a:cubicBezTo>
                    <a:lnTo>
                      <a:pt x="122444" y="199243"/>
                    </a:lnTo>
                    <a:cubicBezTo>
                      <a:pt x="119950" y="197099"/>
                      <a:pt x="118427" y="194193"/>
                      <a:pt x="116904" y="191285"/>
                    </a:cubicBezTo>
                    <a:cubicBezTo>
                      <a:pt x="114964" y="187618"/>
                      <a:pt x="113026" y="183948"/>
                      <a:pt x="109356" y="182703"/>
                    </a:cubicBezTo>
                    <a:lnTo>
                      <a:pt x="109220" y="182706"/>
                    </a:lnTo>
                    <a:cubicBezTo>
                      <a:pt x="102919" y="180700"/>
                      <a:pt x="100079" y="177101"/>
                      <a:pt x="97381" y="173570"/>
                    </a:cubicBezTo>
                    <a:cubicBezTo>
                      <a:pt x="94542" y="169904"/>
                      <a:pt x="91773" y="166443"/>
                      <a:pt x="84432" y="166234"/>
                    </a:cubicBezTo>
                    <a:lnTo>
                      <a:pt x="84432" y="166234"/>
                    </a:lnTo>
                    <a:cubicBezTo>
                      <a:pt x="82286" y="166234"/>
                      <a:pt x="81802" y="166511"/>
                      <a:pt x="81177" y="166995"/>
                    </a:cubicBezTo>
                    <a:lnTo>
                      <a:pt x="80554" y="167411"/>
                    </a:lnTo>
                    <a:cubicBezTo>
                      <a:pt x="79099" y="168517"/>
                      <a:pt x="80554" y="178830"/>
                      <a:pt x="81247" y="183535"/>
                    </a:cubicBezTo>
                    <a:lnTo>
                      <a:pt x="81525" y="185335"/>
                    </a:lnTo>
                    <a:cubicBezTo>
                      <a:pt x="81870" y="189211"/>
                      <a:pt x="83048" y="191978"/>
                      <a:pt x="85055" y="194261"/>
                    </a:cubicBezTo>
                    <a:cubicBezTo>
                      <a:pt x="87133" y="196615"/>
                      <a:pt x="90109" y="198550"/>
                      <a:pt x="93987" y="200697"/>
                    </a:cubicBezTo>
                    <a:cubicBezTo>
                      <a:pt x="94955" y="201252"/>
                      <a:pt x="96688" y="202774"/>
                      <a:pt x="98627" y="204780"/>
                    </a:cubicBezTo>
                    <a:cubicBezTo>
                      <a:pt x="100705" y="206925"/>
                      <a:pt x="103196" y="209763"/>
                      <a:pt x="105551" y="212600"/>
                    </a:cubicBezTo>
                    <a:cubicBezTo>
                      <a:pt x="105967" y="213084"/>
                      <a:pt x="106174" y="213707"/>
                      <a:pt x="105967" y="214329"/>
                    </a:cubicBezTo>
                    <a:cubicBezTo>
                      <a:pt x="105622" y="215297"/>
                      <a:pt x="104512" y="215783"/>
                      <a:pt x="103474" y="215506"/>
                    </a:cubicBezTo>
                    <a:cubicBezTo>
                      <a:pt x="103057" y="215367"/>
                      <a:pt x="102573" y="215229"/>
                      <a:pt x="102157" y="215090"/>
                    </a:cubicBezTo>
                    <a:cubicBezTo>
                      <a:pt x="101673" y="214951"/>
                      <a:pt x="101257" y="214674"/>
                      <a:pt x="100773" y="214536"/>
                    </a:cubicBezTo>
                    <a:cubicBezTo>
                      <a:pt x="98695" y="213636"/>
                      <a:pt x="94332" y="213082"/>
                      <a:pt x="90109" y="213291"/>
                    </a:cubicBezTo>
                    <a:cubicBezTo>
                      <a:pt x="86853" y="213497"/>
                      <a:pt x="83739" y="214122"/>
                      <a:pt x="82077" y="215367"/>
                    </a:cubicBezTo>
                    <a:cubicBezTo>
                      <a:pt x="82009" y="215435"/>
                      <a:pt x="81870" y="215506"/>
                      <a:pt x="81732" y="215645"/>
                    </a:cubicBezTo>
                    <a:cubicBezTo>
                      <a:pt x="80763" y="216128"/>
                      <a:pt x="79586" y="215851"/>
                      <a:pt x="78963" y="215022"/>
                    </a:cubicBezTo>
                    <a:cubicBezTo>
                      <a:pt x="78269" y="213916"/>
                      <a:pt x="77369" y="212668"/>
                      <a:pt x="76608" y="211423"/>
                    </a:cubicBezTo>
                    <a:lnTo>
                      <a:pt x="74184" y="207686"/>
                    </a:lnTo>
                    <a:cubicBezTo>
                      <a:pt x="70793" y="202288"/>
                      <a:pt x="69893" y="201665"/>
                      <a:pt x="68854" y="200975"/>
                    </a:cubicBezTo>
                    <a:cubicBezTo>
                      <a:pt x="68092" y="200420"/>
                      <a:pt x="67260" y="199868"/>
                      <a:pt x="65875" y="198208"/>
                    </a:cubicBezTo>
                    <a:cubicBezTo>
                      <a:pt x="64075" y="196063"/>
                      <a:pt x="61790" y="195025"/>
                      <a:pt x="59851" y="194054"/>
                    </a:cubicBezTo>
                    <a:cubicBezTo>
                      <a:pt x="58674" y="193500"/>
                      <a:pt x="57566" y="192948"/>
                      <a:pt x="56596" y="192255"/>
                    </a:cubicBezTo>
                    <a:lnTo>
                      <a:pt x="56598" y="192255"/>
                    </a:lnTo>
                    <a:cubicBezTo>
                      <a:pt x="52859" y="189488"/>
                      <a:pt x="48496" y="185750"/>
                      <a:pt x="44898" y="181668"/>
                    </a:cubicBezTo>
                    <a:cubicBezTo>
                      <a:pt x="42129" y="178485"/>
                      <a:pt x="39774" y="174957"/>
                      <a:pt x="38596" y="171496"/>
                    </a:cubicBezTo>
                    <a:lnTo>
                      <a:pt x="38593" y="171494"/>
                    </a:lnTo>
                    <a:cubicBezTo>
                      <a:pt x="37000" y="166373"/>
                      <a:pt x="33053" y="161322"/>
                      <a:pt x="29523" y="156824"/>
                    </a:cubicBezTo>
                    <a:cubicBezTo>
                      <a:pt x="27516" y="154331"/>
                      <a:pt x="25715" y="151980"/>
                      <a:pt x="24399" y="149765"/>
                    </a:cubicBezTo>
                    <a:lnTo>
                      <a:pt x="24399" y="149765"/>
                    </a:lnTo>
                    <a:cubicBezTo>
                      <a:pt x="22599" y="146650"/>
                      <a:pt x="16645" y="140007"/>
                      <a:pt x="11312" y="134057"/>
                    </a:cubicBezTo>
                    <a:cubicBezTo>
                      <a:pt x="6465" y="128591"/>
                      <a:pt x="2035" y="123608"/>
                      <a:pt x="1134" y="121738"/>
                    </a:cubicBezTo>
                    <a:lnTo>
                      <a:pt x="1134" y="121531"/>
                    </a:lnTo>
                    <a:cubicBezTo>
                      <a:pt x="-1844" y="112673"/>
                      <a:pt x="1689" y="110667"/>
                      <a:pt x="4319" y="109213"/>
                    </a:cubicBezTo>
                    <a:lnTo>
                      <a:pt x="4458" y="109216"/>
                    </a:lnTo>
                    <a:cubicBezTo>
                      <a:pt x="4874" y="108938"/>
                      <a:pt x="5219" y="108732"/>
                      <a:pt x="5290" y="108661"/>
                    </a:cubicBezTo>
                    <a:cubicBezTo>
                      <a:pt x="8407" y="104578"/>
                      <a:pt x="14360" y="105478"/>
                      <a:pt x="20314" y="106378"/>
                    </a:cubicBezTo>
                    <a:cubicBezTo>
                      <a:pt x="26200" y="107277"/>
                      <a:pt x="32224" y="108177"/>
                      <a:pt x="33053" y="102711"/>
                    </a:cubicBezTo>
                    <a:cubicBezTo>
                      <a:pt x="33608" y="99044"/>
                      <a:pt x="34922" y="97245"/>
                      <a:pt x="36238" y="95375"/>
                    </a:cubicBezTo>
                    <a:cubicBezTo>
                      <a:pt x="37832" y="93159"/>
                      <a:pt x="39562" y="90738"/>
                      <a:pt x="39769" y="83404"/>
                    </a:cubicBezTo>
                    <a:cubicBezTo>
                      <a:pt x="40046" y="72056"/>
                      <a:pt x="46138" y="70395"/>
                      <a:pt x="52995" y="70601"/>
                    </a:cubicBezTo>
                    <a:lnTo>
                      <a:pt x="52997" y="70601"/>
                    </a:lnTo>
                    <a:cubicBezTo>
                      <a:pt x="54382" y="70601"/>
                      <a:pt x="55837" y="70740"/>
                      <a:pt x="57221" y="70879"/>
                    </a:cubicBezTo>
                    <a:cubicBezTo>
                      <a:pt x="62138" y="71295"/>
                      <a:pt x="66776" y="71710"/>
                      <a:pt x="67331" y="66864"/>
                    </a:cubicBezTo>
                    <a:cubicBezTo>
                      <a:pt x="67885" y="62366"/>
                      <a:pt x="70031" y="59389"/>
                      <a:pt x="72800" y="57660"/>
                    </a:cubicBezTo>
                    <a:cubicBezTo>
                      <a:pt x="74323" y="56693"/>
                      <a:pt x="75985" y="56138"/>
                      <a:pt x="77717" y="55861"/>
                    </a:cubicBezTo>
                    <a:cubicBezTo>
                      <a:pt x="79379" y="55584"/>
                      <a:pt x="81109" y="55584"/>
                      <a:pt x="82703" y="55722"/>
                    </a:cubicBezTo>
                    <a:cubicBezTo>
                      <a:pt x="86304" y="56138"/>
                      <a:pt x="89556" y="57728"/>
                      <a:pt x="90805" y="59598"/>
                    </a:cubicBezTo>
                    <a:lnTo>
                      <a:pt x="90802" y="59598"/>
                    </a:lnTo>
                    <a:cubicBezTo>
                      <a:pt x="91357" y="60498"/>
                      <a:pt x="92118" y="61398"/>
                      <a:pt x="93019" y="62091"/>
                    </a:cubicBezTo>
                    <a:cubicBezTo>
                      <a:pt x="93851" y="62784"/>
                      <a:pt x="94748" y="63336"/>
                      <a:pt x="95649" y="63545"/>
                    </a:cubicBezTo>
                    <a:cubicBezTo>
                      <a:pt x="96204" y="63684"/>
                      <a:pt x="96617" y="63752"/>
                      <a:pt x="96894" y="63545"/>
                    </a:cubicBezTo>
                    <a:cubicBezTo>
                      <a:pt x="96894" y="63545"/>
                      <a:pt x="97033" y="63477"/>
                      <a:pt x="97101" y="63338"/>
                    </a:cubicBezTo>
                    <a:lnTo>
                      <a:pt x="97104" y="63336"/>
                    </a:lnTo>
                    <a:cubicBezTo>
                      <a:pt x="100843" y="58837"/>
                      <a:pt x="103405" y="58147"/>
                      <a:pt x="105758" y="57592"/>
                    </a:cubicBezTo>
                    <a:cubicBezTo>
                      <a:pt x="107213" y="57247"/>
                      <a:pt x="108597" y="56899"/>
                      <a:pt x="110327" y="54548"/>
                    </a:cubicBezTo>
                    <a:lnTo>
                      <a:pt x="110327" y="54548"/>
                    </a:lnTo>
                    <a:cubicBezTo>
                      <a:pt x="113444" y="50395"/>
                      <a:pt x="115519" y="49843"/>
                      <a:pt x="117042" y="49427"/>
                    </a:cubicBezTo>
                    <a:lnTo>
                      <a:pt x="117459" y="49289"/>
                    </a:lnTo>
                    <a:cubicBezTo>
                      <a:pt x="119259" y="47144"/>
                      <a:pt x="121960" y="45412"/>
                      <a:pt x="124522" y="43684"/>
                    </a:cubicBezTo>
                    <a:cubicBezTo>
                      <a:pt x="127777" y="41539"/>
                      <a:pt x="130891" y="39462"/>
                      <a:pt x="130891" y="37524"/>
                    </a:cubicBezTo>
                    <a:lnTo>
                      <a:pt x="130891" y="36970"/>
                    </a:lnTo>
                    <a:cubicBezTo>
                      <a:pt x="131098" y="34616"/>
                      <a:pt x="132969" y="30672"/>
                      <a:pt x="135115" y="27282"/>
                    </a:cubicBezTo>
                    <a:cubicBezTo>
                      <a:pt x="137122" y="24167"/>
                      <a:pt x="139478" y="21468"/>
                      <a:pt x="141278" y="20707"/>
                    </a:cubicBezTo>
                    <a:cubicBezTo>
                      <a:pt x="141556" y="20569"/>
                      <a:pt x="141901" y="20501"/>
                      <a:pt x="142178" y="20501"/>
                    </a:cubicBezTo>
                    <a:lnTo>
                      <a:pt x="142317" y="20501"/>
                    </a:lnTo>
                    <a:cubicBezTo>
                      <a:pt x="146818" y="20778"/>
                      <a:pt x="147025" y="20017"/>
                      <a:pt x="147234" y="19324"/>
                    </a:cubicBezTo>
                    <a:cubicBezTo>
                      <a:pt x="147580" y="18008"/>
                      <a:pt x="147928" y="16763"/>
                      <a:pt x="150213" y="16070"/>
                    </a:cubicBezTo>
                    <a:lnTo>
                      <a:pt x="150349" y="16073"/>
                    </a:lnTo>
                    <a:cubicBezTo>
                      <a:pt x="155889" y="14412"/>
                      <a:pt x="157828" y="16904"/>
                      <a:pt x="160042" y="19810"/>
                    </a:cubicBezTo>
                    <a:cubicBezTo>
                      <a:pt x="162811" y="23409"/>
                      <a:pt x="166273" y="27908"/>
                      <a:pt x="186353" y="17804"/>
                    </a:cubicBezTo>
                    <a:lnTo>
                      <a:pt x="186424" y="17802"/>
                    </a:lnTo>
                    <a:cubicBezTo>
                      <a:pt x="188153" y="16902"/>
                      <a:pt x="190854" y="15934"/>
                      <a:pt x="193348" y="15034"/>
                    </a:cubicBezTo>
                    <a:cubicBezTo>
                      <a:pt x="195565" y="14273"/>
                      <a:pt x="197504" y="13512"/>
                      <a:pt x="197779" y="13374"/>
                    </a:cubicBezTo>
                    <a:cubicBezTo>
                      <a:pt x="206294" y="5208"/>
                      <a:pt x="209204" y="5624"/>
                      <a:pt x="212041" y="5899"/>
                    </a:cubicBezTo>
                    <a:cubicBezTo>
                      <a:pt x="213148" y="6037"/>
                      <a:pt x="214187" y="6176"/>
                      <a:pt x="216471" y="4515"/>
                    </a:cubicBezTo>
                    <a:lnTo>
                      <a:pt x="216613" y="4515"/>
                    </a:lnTo>
                    <a:cubicBezTo>
                      <a:pt x="223744" y="-674"/>
                      <a:pt x="227277" y="-951"/>
                      <a:pt x="229007" y="1471"/>
                    </a:cubicBezTo>
                    <a:cubicBezTo>
                      <a:pt x="230462" y="3477"/>
                      <a:pt x="229700" y="7214"/>
                      <a:pt x="228868" y="11229"/>
                    </a:cubicBezTo>
                    <a:cubicBezTo>
                      <a:pt x="228591" y="12474"/>
                      <a:pt x="228313" y="13789"/>
                      <a:pt x="228107" y="15173"/>
                    </a:cubicBezTo>
                    <a:cubicBezTo>
                      <a:pt x="227484" y="19049"/>
                      <a:pt x="227206" y="22784"/>
                      <a:pt x="226929" y="26453"/>
                    </a:cubicBezTo>
                    <a:cubicBezTo>
                      <a:pt x="226168" y="36486"/>
                      <a:pt x="225474" y="45690"/>
                      <a:pt x="218552" y="55586"/>
                    </a:cubicBezTo>
                    <a:cubicBezTo>
                      <a:pt x="210382" y="67351"/>
                      <a:pt x="209136" y="73162"/>
                      <a:pt x="207336" y="81330"/>
                    </a:cubicBezTo>
                    <a:cubicBezTo>
                      <a:pt x="206503" y="85135"/>
                      <a:pt x="205606" y="89357"/>
                      <a:pt x="203873" y="94962"/>
                    </a:cubicBezTo>
                    <a:lnTo>
                      <a:pt x="202767" y="98560"/>
                    </a:lnTo>
                    <a:cubicBezTo>
                      <a:pt x="201105" y="103749"/>
                      <a:pt x="200343" y="106242"/>
                      <a:pt x="199998" y="108664"/>
                    </a:cubicBezTo>
                    <a:cubicBezTo>
                      <a:pt x="199652" y="110947"/>
                      <a:pt x="199582" y="113369"/>
                      <a:pt x="199514" y="118006"/>
                    </a:cubicBezTo>
                    <a:lnTo>
                      <a:pt x="199375" y="124027"/>
                    </a:lnTo>
                    <a:cubicBezTo>
                      <a:pt x="199375" y="125342"/>
                      <a:pt x="197991" y="133714"/>
                      <a:pt x="196606" y="141396"/>
                    </a:cubicBezTo>
                    <a:cubicBezTo>
                      <a:pt x="195429" y="148177"/>
                      <a:pt x="194183" y="154475"/>
                      <a:pt x="193767" y="155304"/>
                    </a:cubicBezTo>
                    <a:cubicBezTo>
                      <a:pt x="191550" y="160010"/>
                      <a:pt x="190443" y="166998"/>
                      <a:pt x="189404" y="173641"/>
                    </a:cubicBezTo>
                    <a:cubicBezTo>
                      <a:pt x="188020" y="182638"/>
                      <a:pt x="186703" y="191149"/>
                      <a:pt x="182412" y="194402"/>
                    </a:cubicBezTo>
                    <a:lnTo>
                      <a:pt x="182268" y="194400"/>
                    </a:lnTo>
                    <a:cubicBezTo>
                      <a:pt x="180190" y="196060"/>
                      <a:pt x="180051" y="200559"/>
                      <a:pt x="180813" y="205264"/>
                    </a:cubicBezTo>
                    <a:cubicBezTo>
                      <a:pt x="181645" y="210314"/>
                      <a:pt x="183514" y="215367"/>
                      <a:pt x="185175" y="217721"/>
                    </a:cubicBezTo>
                    <a:lnTo>
                      <a:pt x="185178" y="217719"/>
                    </a:lnTo>
                    <a:cubicBezTo>
                      <a:pt x="186840" y="220002"/>
                      <a:pt x="188085" y="222356"/>
                      <a:pt x="189056" y="224846"/>
                    </a:cubicBezTo>
                    <a:lnTo>
                      <a:pt x="189054" y="224848"/>
                    </a:lnTo>
                    <a:lnTo>
                      <a:pt x="189331" y="225194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1" name="Forma Livre 2037">
                <a:extLst>
                  <a:ext uri="{FF2B5EF4-FFF2-40B4-BE49-F238E27FC236}">
                    <a16:creationId xmlns:a16="http://schemas.microsoft.com/office/drawing/2014/main" id="{AFBF926C-13BD-AAB6-66C7-EA935579A3AE}"/>
                  </a:ext>
                </a:extLst>
              </p:cNvPr>
              <p:cNvSpPr/>
              <p:nvPr/>
            </p:nvSpPr>
            <p:spPr>
              <a:xfrm>
                <a:off x="3258258" y="1439901"/>
                <a:ext cx="575159" cy="290725"/>
              </a:xfrm>
              <a:custGeom>
                <a:avLst/>
                <a:gdLst>
                  <a:gd name="csX0" fmla="*/ 90538 w 311212"/>
                  <a:gd name="csY0" fmla="*/ 154714 h 157308"/>
                  <a:gd name="csX1" fmla="*/ 90331 w 311212"/>
                  <a:gd name="csY1" fmla="*/ 150354 h 157308"/>
                  <a:gd name="csX2" fmla="*/ 89915 w 311212"/>
                  <a:gd name="csY2" fmla="*/ 145027 h 157308"/>
                  <a:gd name="csX3" fmla="*/ 89915 w 311212"/>
                  <a:gd name="csY3" fmla="*/ 145024 h 157308"/>
                  <a:gd name="csX4" fmla="*/ 86937 w 311212"/>
                  <a:gd name="csY4" fmla="*/ 141634 h 157308"/>
                  <a:gd name="csX5" fmla="*/ 81051 w 311212"/>
                  <a:gd name="csY5" fmla="*/ 139696 h 157308"/>
                  <a:gd name="csX6" fmla="*/ 80567 w 311212"/>
                  <a:gd name="csY6" fmla="*/ 139696 h 157308"/>
                  <a:gd name="csX7" fmla="*/ 72674 w 311212"/>
                  <a:gd name="csY7" fmla="*/ 135059 h 157308"/>
                  <a:gd name="csX8" fmla="*/ 70944 w 311212"/>
                  <a:gd name="csY8" fmla="*/ 127239 h 157308"/>
                  <a:gd name="csX9" fmla="*/ 70944 w 311212"/>
                  <a:gd name="csY9" fmla="*/ 126062 h 157308"/>
                  <a:gd name="csX10" fmla="*/ 71083 w 311212"/>
                  <a:gd name="csY10" fmla="*/ 122809 h 157308"/>
                  <a:gd name="csX11" fmla="*/ 60696 w 311212"/>
                  <a:gd name="csY11" fmla="*/ 107930 h 157308"/>
                  <a:gd name="csX12" fmla="*/ 60558 w 311212"/>
                  <a:gd name="csY12" fmla="*/ 107935 h 157308"/>
                  <a:gd name="csX13" fmla="*/ 49341 w 311212"/>
                  <a:gd name="csY13" fmla="*/ 109112 h 157308"/>
                  <a:gd name="csX14" fmla="*/ 36531 w 311212"/>
                  <a:gd name="csY14" fmla="*/ 108073 h 157308"/>
                  <a:gd name="csX15" fmla="*/ 36531 w 311212"/>
                  <a:gd name="csY15" fmla="*/ 108073 h 157308"/>
                  <a:gd name="csX16" fmla="*/ 32446 w 311212"/>
                  <a:gd name="csY16" fmla="*/ 102884 h 157308"/>
                  <a:gd name="csX17" fmla="*/ 24692 w 311212"/>
                  <a:gd name="csY17" fmla="*/ 97348 h 157308"/>
                  <a:gd name="csX18" fmla="*/ 18113 w 311212"/>
                  <a:gd name="csY18" fmla="*/ 91120 h 157308"/>
                  <a:gd name="csX19" fmla="*/ 8349 w 311212"/>
                  <a:gd name="csY19" fmla="*/ 83300 h 157308"/>
                  <a:gd name="csX20" fmla="*/ 8349 w 311212"/>
                  <a:gd name="csY20" fmla="*/ 83300 h 157308"/>
                  <a:gd name="csX21" fmla="*/ 2118 w 311212"/>
                  <a:gd name="csY21" fmla="*/ 79772 h 157308"/>
                  <a:gd name="csX22" fmla="*/ 179 w 311212"/>
                  <a:gd name="csY22" fmla="*/ 76312 h 157308"/>
                  <a:gd name="csX23" fmla="*/ 734 w 311212"/>
                  <a:gd name="csY23" fmla="*/ 72022 h 157308"/>
                  <a:gd name="csX24" fmla="*/ 7313 w 311212"/>
                  <a:gd name="csY24" fmla="*/ 67040 h 157308"/>
                  <a:gd name="csX25" fmla="*/ 7310 w 311212"/>
                  <a:gd name="csY25" fmla="*/ 67037 h 157308"/>
                  <a:gd name="csX26" fmla="*/ 8695 w 311212"/>
                  <a:gd name="csY26" fmla="*/ 58456 h 157308"/>
                  <a:gd name="csX27" fmla="*/ 11463 w 311212"/>
                  <a:gd name="csY27" fmla="*/ 47660 h 157308"/>
                  <a:gd name="csX28" fmla="*/ 11534 w 311212"/>
                  <a:gd name="csY28" fmla="*/ 47663 h 157308"/>
                  <a:gd name="csX29" fmla="*/ 29882 w 311212"/>
                  <a:gd name="csY29" fmla="*/ 34722 h 157308"/>
                  <a:gd name="csX30" fmla="*/ 31127 w 311212"/>
                  <a:gd name="csY30" fmla="*/ 33683 h 157308"/>
                  <a:gd name="csX31" fmla="*/ 36529 w 311212"/>
                  <a:gd name="csY31" fmla="*/ 30845 h 157308"/>
                  <a:gd name="csX32" fmla="*/ 45254 w 311212"/>
                  <a:gd name="csY32" fmla="*/ 23580 h 157308"/>
                  <a:gd name="csX33" fmla="*/ 45324 w 311212"/>
                  <a:gd name="csY33" fmla="*/ 23580 h 157308"/>
                  <a:gd name="csX34" fmla="*/ 57441 w 311212"/>
                  <a:gd name="csY34" fmla="*/ 14237 h 157308"/>
                  <a:gd name="csX35" fmla="*/ 68589 w 311212"/>
                  <a:gd name="csY35" fmla="*/ 9878 h 157308"/>
                  <a:gd name="csX36" fmla="*/ 72536 w 311212"/>
                  <a:gd name="csY36" fmla="*/ 9116 h 157308"/>
                  <a:gd name="csX37" fmla="*/ 91993 w 311212"/>
                  <a:gd name="csY37" fmla="*/ 6624 h 157308"/>
                  <a:gd name="csX38" fmla="*/ 98017 w 311212"/>
                  <a:gd name="csY38" fmla="*/ 6070 h 157308"/>
                  <a:gd name="csX39" fmla="*/ 111727 w 311212"/>
                  <a:gd name="csY39" fmla="*/ 6070 h 157308"/>
                  <a:gd name="csX40" fmla="*/ 126751 w 311212"/>
                  <a:gd name="csY40" fmla="*/ 6831 h 157308"/>
                  <a:gd name="csX41" fmla="*/ 142053 w 311212"/>
                  <a:gd name="csY41" fmla="*/ 6347 h 157308"/>
                  <a:gd name="csX42" fmla="*/ 155486 w 311212"/>
                  <a:gd name="csY42" fmla="*/ 5724 h 157308"/>
                  <a:gd name="csX43" fmla="*/ 168573 w 311212"/>
                  <a:gd name="csY43" fmla="*/ 3441 h 157308"/>
                  <a:gd name="csX44" fmla="*/ 188169 w 311212"/>
                  <a:gd name="csY44" fmla="*/ 119 h 157308"/>
                  <a:gd name="csX45" fmla="*/ 207210 w 311212"/>
                  <a:gd name="csY45" fmla="*/ 4409 h 157308"/>
                  <a:gd name="csX46" fmla="*/ 213096 w 311212"/>
                  <a:gd name="csY46" fmla="*/ 5931 h 157308"/>
                  <a:gd name="csX47" fmla="*/ 220227 w 311212"/>
                  <a:gd name="csY47" fmla="*/ 3786 h 157308"/>
                  <a:gd name="csX48" fmla="*/ 220227 w 311212"/>
                  <a:gd name="csY48" fmla="*/ 3789 h 157308"/>
                  <a:gd name="csX49" fmla="*/ 232898 w 311212"/>
                  <a:gd name="csY49" fmla="*/ 1022 h 157308"/>
                  <a:gd name="csX50" fmla="*/ 246954 w 311212"/>
                  <a:gd name="csY50" fmla="*/ 6420 h 157308"/>
                  <a:gd name="csX51" fmla="*/ 259903 w 311212"/>
                  <a:gd name="csY51" fmla="*/ 9049 h 157308"/>
                  <a:gd name="csX52" fmla="*/ 275066 w 311212"/>
                  <a:gd name="csY52" fmla="*/ 12715 h 157308"/>
                  <a:gd name="csX53" fmla="*/ 275066 w 311212"/>
                  <a:gd name="csY53" fmla="*/ 12715 h 157308"/>
                  <a:gd name="csX54" fmla="*/ 281645 w 311212"/>
                  <a:gd name="csY54" fmla="*/ 21503 h 157308"/>
                  <a:gd name="csX55" fmla="*/ 293900 w 311212"/>
                  <a:gd name="csY55" fmla="*/ 31813 h 157308"/>
                  <a:gd name="csX56" fmla="*/ 294245 w 311212"/>
                  <a:gd name="csY56" fmla="*/ 31816 h 157308"/>
                  <a:gd name="csX57" fmla="*/ 303593 w 311212"/>
                  <a:gd name="csY57" fmla="*/ 35760 h 157308"/>
                  <a:gd name="csX58" fmla="*/ 310863 w 311212"/>
                  <a:gd name="csY58" fmla="*/ 43786 h 157308"/>
                  <a:gd name="csX59" fmla="*/ 310863 w 311212"/>
                  <a:gd name="csY59" fmla="*/ 43925 h 157308"/>
                  <a:gd name="csX60" fmla="*/ 311002 w 311212"/>
                  <a:gd name="csY60" fmla="*/ 47592 h 157308"/>
                  <a:gd name="csX61" fmla="*/ 311208 w 311212"/>
                  <a:gd name="csY61" fmla="*/ 49114 h 157308"/>
                  <a:gd name="csX62" fmla="*/ 309408 w 311212"/>
                  <a:gd name="csY62" fmla="*/ 51052 h 157308"/>
                  <a:gd name="csX63" fmla="*/ 307607 w 311212"/>
                  <a:gd name="csY63" fmla="*/ 50220 h 157308"/>
                  <a:gd name="csX64" fmla="*/ 307053 w 311212"/>
                  <a:gd name="csY64" fmla="*/ 50566 h 157308"/>
                  <a:gd name="csX65" fmla="*/ 300961 w 311212"/>
                  <a:gd name="csY65" fmla="*/ 54094 h 157308"/>
                  <a:gd name="csX66" fmla="*/ 300892 w 311212"/>
                  <a:gd name="csY66" fmla="*/ 54096 h 157308"/>
                  <a:gd name="csX67" fmla="*/ 293413 w 311212"/>
                  <a:gd name="csY67" fmla="*/ 56312 h 157308"/>
                  <a:gd name="csX68" fmla="*/ 282610 w 311212"/>
                  <a:gd name="csY68" fmla="*/ 62678 h 157308"/>
                  <a:gd name="csX69" fmla="*/ 282333 w 311212"/>
                  <a:gd name="csY69" fmla="*/ 62884 h 157308"/>
                  <a:gd name="csX70" fmla="*/ 276793 w 311212"/>
                  <a:gd name="csY70" fmla="*/ 65167 h 157308"/>
                  <a:gd name="csX71" fmla="*/ 270352 w 311212"/>
                  <a:gd name="csY71" fmla="*/ 67660 h 157308"/>
                  <a:gd name="csX72" fmla="*/ 238779 w 311212"/>
                  <a:gd name="csY72" fmla="*/ 68698 h 157308"/>
                  <a:gd name="csX73" fmla="*/ 233516 w 311212"/>
                  <a:gd name="csY73" fmla="*/ 66276 h 157308"/>
                  <a:gd name="csX74" fmla="*/ 233521 w 311212"/>
                  <a:gd name="csY74" fmla="*/ 66276 h 157308"/>
                  <a:gd name="csX75" fmla="*/ 233037 w 311212"/>
                  <a:gd name="csY75" fmla="*/ 66970 h 157308"/>
                  <a:gd name="csX76" fmla="*/ 224105 w 311212"/>
                  <a:gd name="csY76" fmla="*/ 70846 h 157308"/>
                  <a:gd name="csX77" fmla="*/ 220436 w 311212"/>
                  <a:gd name="csY77" fmla="*/ 75828 h 157308"/>
                  <a:gd name="csX78" fmla="*/ 216767 w 311212"/>
                  <a:gd name="csY78" fmla="*/ 84064 h 157308"/>
                  <a:gd name="csX79" fmla="*/ 216767 w 311212"/>
                  <a:gd name="csY79" fmla="*/ 84341 h 157308"/>
                  <a:gd name="csX80" fmla="*/ 208736 w 311212"/>
                  <a:gd name="csY80" fmla="*/ 93338 h 157308"/>
                  <a:gd name="csX81" fmla="*/ 202434 w 311212"/>
                  <a:gd name="csY81" fmla="*/ 98252 h 157308"/>
                  <a:gd name="csX82" fmla="*/ 202363 w 311212"/>
                  <a:gd name="csY82" fmla="*/ 98247 h 157308"/>
                  <a:gd name="csX83" fmla="*/ 200079 w 311212"/>
                  <a:gd name="csY83" fmla="*/ 99563 h 157308"/>
                  <a:gd name="csX84" fmla="*/ 195648 w 311212"/>
                  <a:gd name="csY84" fmla="*/ 103230 h 157308"/>
                  <a:gd name="csX85" fmla="*/ 188724 w 311212"/>
                  <a:gd name="csY85" fmla="*/ 107796 h 157308"/>
                  <a:gd name="csX86" fmla="*/ 182215 w 311212"/>
                  <a:gd name="csY86" fmla="*/ 112224 h 157308"/>
                  <a:gd name="csX87" fmla="*/ 182145 w 311212"/>
                  <a:gd name="csY87" fmla="*/ 112224 h 157308"/>
                  <a:gd name="csX88" fmla="*/ 181106 w 311212"/>
                  <a:gd name="csY88" fmla="*/ 113192 h 157308"/>
                  <a:gd name="csX89" fmla="*/ 180967 w 311212"/>
                  <a:gd name="csY89" fmla="*/ 113194 h 157308"/>
                  <a:gd name="csX90" fmla="*/ 176398 w 311212"/>
                  <a:gd name="csY90" fmla="*/ 113678 h 157308"/>
                  <a:gd name="csX91" fmla="*/ 172313 w 311212"/>
                  <a:gd name="csY91" fmla="*/ 111463 h 157308"/>
                  <a:gd name="csX92" fmla="*/ 172174 w 311212"/>
                  <a:gd name="csY92" fmla="*/ 111463 h 157308"/>
                  <a:gd name="csX93" fmla="*/ 169267 w 311212"/>
                  <a:gd name="csY93" fmla="*/ 108141 h 157308"/>
                  <a:gd name="csX94" fmla="*/ 169264 w 311212"/>
                  <a:gd name="csY94" fmla="*/ 108141 h 157308"/>
                  <a:gd name="csX95" fmla="*/ 164072 w 311212"/>
                  <a:gd name="csY95" fmla="*/ 105926 h 157308"/>
                  <a:gd name="csX96" fmla="*/ 160403 w 311212"/>
                  <a:gd name="csY96" fmla="*/ 105994 h 157308"/>
                  <a:gd name="csX97" fmla="*/ 160332 w 311212"/>
                  <a:gd name="csY97" fmla="*/ 105997 h 157308"/>
                  <a:gd name="csX98" fmla="*/ 157009 w 311212"/>
                  <a:gd name="csY98" fmla="*/ 107242 h 157308"/>
                  <a:gd name="csX99" fmla="*/ 153201 w 311212"/>
                  <a:gd name="csY99" fmla="*/ 113817 h 157308"/>
                  <a:gd name="csX100" fmla="*/ 138800 w 311212"/>
                  <a:gd name="csY100" fmla="*/ 121015 h 157308"/>
                  <a:gd name="csX101" fmla="*/ 134853 w 311212"/>
                  <a:gd name="csY101" fmla="*/ 120737 h 157308"/>
                  <a:gd name="csX102" fmla="*/ 125576 w 311212"/>
                  <a:gd name="csY102" fmla="*/ 130079 h 157308"/>
                  <a:gd name="csX103" fmla="*/ 121421 w 311212"/>
                  <a:gd name="csY103" fmla="*/ 143920 h 157308"/>
                  <a:gd name="csX104" fmla="*/ 118791 w 311212"/>
                  <a:gd name="csY104" fmla="*/ 149734 h 157308"/>
                  <a:gd name="csX105" fmla="*/ 118788 w 311212"/>
                  <a:gd name="csY105" fmla="*/ 149732 h 157308"/>
                  <a:gd name="csX106" fmla="*/ 101409 w 311212"/>
                  <a:gd name="csY106" fmla="*/ 156514 h 157308"/>
                  <a:gd name="csX107" fmla="*/ 92961 w 311212"/>
                  <a:gd name="csY107" fmla="*/ 155959 h 157308"/>
                  <a:gd name="csX108" fmla="*/ 90676 w 311212"/>
                  <a:gd name="csY108" fmla="*/ 154437 h 157308"/>
                  <a:gd name="csX109" fmla="*/ 90676 w 311212"/>
                  <a:gd name="csY109" fmla="*/ 154437 h 157308"/>
                  <a:gd name="csX110" fmla="*/ 90538 w 311212"/>
                  <a:gd name="csY110" fmla="*/ 154714 h 157308"/>
                  <a:gd name="csX111" fmla="*/ 94277 w 311212"/>
                  <a:gd name="csY111" fmla="*/ 150493 h 157308"/>
                  <a:gd name="csX112" fmla="*/ 94277 w 311212"/>
                  <a:gd name="csY112" fmla="*/ 152431 h 157308"/>
                  <a:gd name="csX113" fmla="*/ 101893 w 311212"/>
                  <a:gd name="csY113" fmla="*/ 153192 h 157308"/>
                  <a:gd name="csX114" fmla="*/ 114703 w 311212"/>
                  <a:gd name="csY114" fmla="*/ 149593 h 157308"/>
                  <a:gd name="csX115" fmla="*/ 114703 w 311212"/>
                  <a:gd name="csY115" fmla="*/ 149593 h 157308"/>
                  <a:gd name="csX116" fmla="*/ 117888 w 311212"/>
                  <a:gd name="csY116" fmla="*/ 142257 h 157308"/>
                  <a:gd name="csX117" fmla="*/ 121418 w 311212"/>
                  <a:gd name="csY117" fmla="*/ 130286 h 157308"/>
                  <a:gd name="csX118" fmla="*/ 134712 w 311212"/>
                  <a:gd name="csY118" fmla="*/ 117416 h 157308"/>
                  <a:gd name="csX119" fmla="*/ 134715 w 311212"/>
                  <a:gd name="csY119" fmla="*/ 117416 h 157308"/>
                  <a:gd name="csX120" fmla="*/ 138939 w 311212"/>
                  <a:gd name="csY120" fmla="*/ 117693 h 157308"/>
                  <a:gd name="csX121" fmla="*/ 149048 w 311212"/>
                  <a:gd name="csY121" fmla="*/ 113678 h 157308"/>
                  <a:gd name="csX122" fmla="*/ 154517 w 311212"/>
                  <a:gd name="csY122" fmla="*/ 104475 h 157308"/>
                  <a:gd name="csX123" fmla="*/ 159296 w 311212"/>
                  <a:gd name="csY123" fmla="*/ 102675 h 157308"/>
                  <a:gd name="csX124" fmla="*/ 159364 w 311212"/>
                  <a:gd name="csY124" fmla="*/ 102675 h 157308"/>
                  <a:gd name="csX125" fmla="*/ 164349 w 311212"/>
                  <a:gd name="csY125" fmla="*/ 102537 h 157308"/>
                  <a:gd name="csX126" fmla="*/ 172451 w 311212"/>
                  <a:gd name="csY126" fmla="*/ 106481 h 157308"/>
                  <a:gd name="csX127" fmla="*/ 172451 w 311212"/>
                  <a:gd name="csY127" fmla="*/ 106481 h 157308"/>
                  <a:gd name="csX128" fmla="*/ 174529 w 311212"/>
                  <a:gd name="csY128" fmla="*/ 108903 h 157308"/>
                  <a:gd name="csX129" fmla="*/ 174665 w 311212"/>
                  <a:gd name="csY129" fmla="*/ 108903 h 157308"/>
                  <a:gd name="csX130" fmla="*/ 177295 w 311212"/>
                  <a:gd name="csY130" fmla="*/ 110425 h 157308"/>
                  <a:gd name="csX131" fmla="*/ 178473 w 311212"/>
                  <a:gd name="csY131" fmla="*/ 110425 h 157308"/>
                  <a:gd name="csX132" fmla="*/ 178473 w 311212"/>
                  <a:gd name="csY132" fmla="*/ 110425 h 157308"/>
                  <a:gd name="csX133" fmla="*/ 178612 w 311212"/>
                  <a:gd name="csY133" fmla="*/ 110286 h 157308"/>
                  <a:gd name="csX134" fmla="*/ 178612 w 311212"/>
                  <a:gd name="csY134" fmla="*/ 110286 h 157308"/>
                  <a:gd name="csX135" fmla="*/ 187337 w 311212"/>
                  <a:gd name="csY135" fmla="*/ 104472 h 157308"/>
                  <a:gd name="csX136" fmla="*/ 191977 w 311212"/>
                  <a:gd name="csY136" fmla="*/ 101357 h 157308"/>
                  <a:gd name="csX137" fmla="*/ 198556 w 311212"/>
                  <a:gd name="csY137" fmla="*/ 96307 h 157308"/>
                  <a:gd name="csX138" fmla="*/ 198972 w 311212"/>
                  <a:gd name="csY138" fmla="*/ 96168 h 157308"/>
                  <a:gd name="csX139" fmla="*/ 206103 w 311212"/>
                  <a:gd name="csY139" fmla="*/ 90493 h 157308"/>
                  <a:gd name="csX140" fmla="*/ 212473 w 311212"/>
                  <a:gd name="csY140" fmla="*/ 84404 h 157308"/>
                  <a:gd name="csX141" fmla="*/ 212473 w 311212"/>
                  <a:gd name="csY141" fmla="*/ 83920 h 157308"/>
                  <a:gd name="csX142" fmla="*/ 216697 w 311212"/>
                  <a:gd name="csY142" fmla="*/ 74162 h 157308"/>
                  <a:gd name="csX143" fmla="*/ 222928 w 311212"/>
                  <a:gd name="csY143" fmla="*/ 67587 h 157308"/>
                  <a:gd name="csX144" fmla="*/ 223828 w 311212"/>
                  <a:gd name="csY144" fmla="*/ 67380 h 157308"/>
                  <a:gd name="csX145" fmla="*/ 223967 w 311212"/>
                  <a:gd name="csY145" fmla="*/ 67383 h 157308"/>
                  <a:gd name="csX146" fmla="*/ 228884 w 311212"/>
                  <a:gd name="csY146" fmla="*/ 66276 h 157308"/>
                  <a:gd name="csX147" fmla="*/ 232001 w 311212"/>
                  <a:gd name="csY147" fmla="*/ 63023 h 157308"/>
                  <a:gd name="csX148" fmla="*/ 231998 w 311212"/>
                  <a:gd name="csY148" fmla="*/ 63023 h 157308"/>
                  <a:gd name="csX149" fmla="*/ 241762 w 311212"/>
                  <a:gd name="csY149" fmla="*/ 66828 h 157308"/>
                  <a:gd name="csX150" fmla="*/ 268144 w 311212"/>
                  <a:gd name="csY150" fmla="*/ 64752 h 157308"/>
                  <a:gd name="csX151" fmla="*/ 268141 w 311212"/>
                  <a:gd name="csY151" fmla="*/ 64754 h 157308"/>
                  <a:gd name="csX152" fmla="*/ 275066 w 311212"/>
                  <a:gd name="csY152" fmla="*/ 62055 h 157308"/>
                  <a:gd name="csX153" fmla="*/ 279496 w 311212"/>
                  <a:gd name="csY153" fmla="*/ 60394 h 157308"/>
                  <a:gd name="csX154" fmla="*/ 293690 w 311212"/>
                  <a:gd name="csY154" fmla="*/ 52990 h 157308"/>
                  <a:gd name="csX155" fmla="*/ 298121 w 311212"/>
                  <a:gd name="csY155" fmla="*/ 51607 h 157308"/>
                  <a:gd name="csX156" fmla="*/ 298260 w 311212"/>
                  <a:gd name="csY156" fmla="*/ 51607 h 157308"/>
                  <a:gd name="csX157" fmla="*/ 305391 w 311212"/>
                  <a:gd name="csY157" fmla="*/ 47453 h 157308"/>
                  <a:gd name="csX158" fmla="*/ 306707 w 311212"/>
                  <a:gd name="csY158" fmla="*/ 47108 h 157308"/>
                  <a:gd name="csX159" fmla="*/ 306707 w 311212"/>
                  <a:gd name="csY159" fmla="*/ 43855 h 157308"/>
                  <a:gd name="csX160" fmla="*/ 306707 w 311212"/>
                  <a:gd name="csY160" fmla="*/ 43855 h 157308"/>
                  <a:gd name="csX161" fmla="*/ 301306 w 311212"/>
                  <a:gd name="csY161" fmla="*/ 39011 h 157308"/>
                  <a:gd name="csX162" fmla="*/ 293481 w 311212"/>
                  <a:gd name="csY162" fmla="*/ 35621 h 157308"/>
                  <a:gd name="csX163" fmla="*/ 293345 w 311212"/>
                  <a:gd name="csY163" fmla="*/ 35621 h 157308"/>
                  <a:gd name="csX164" fmla="*/ 278112 w 311212"/>
                  <a:gd name="csY164" fmla="*/ 23512 h 157308"/>
                  <a:gd name="csX165" fmla="*/ 272087 w 311212"/>
                  <a:gd name="csY165" fmla="*/ 15414 h 157308"/>
                  <a:gd name="csX166" fmla="*/ 272087 w 311212"/>
                  <a:gd name="csY166" fmla="*/ 15414 h 157308"/>
                  <a:gd name="csX167" fmla="*/ 260662 w 311212"/>
                  <a:gd name="csY167" fmla="*/ 12786 h 157308"/>
                  <a:gd name="csX168" fmla="*/ 244183 w 311212"/>
                  <a:gd name="csY168" fmla="*/ 9326 h 157308"/>
                  <a:gd name="csX169" fmla="*/ 232343 w 311212"/>
                  <a:gd name="csY169" fmla="*/ 4898 h 157308"/>
                  <a:gd name="csX170" fmla="*/ 222789 w 311212"/>
                  <a:gd name="csY170" fmla="*/ 6765 h 157308"/>
                  <a:gd name="csX171" fmla="*/ 213164 w 311212"/>
                  <a:gd name="csY171" fmla="*/ 9810 h 157308"/>
                  <a:gd name="csX172" fmla="*/ 204371 w 311212"/>
                  <a:gd name="csY172" fmla="*/ 7249 h 157308"/>
                  <a:gd name="csX173" fmla="*/ 188376 w 311212"/>
                  <a:gd name="csY173" fmla="*/ 3928 h 157308"/>
                  <a:gd name="csX174" fmla="*/ 169612 w 311212"/>
                  <a:gd name="csY174" fmla="*/ 7110 h 157308"/>
                  <a:gd name="csX175" fmla="*/ 169612 w 311212"/>
                  <a:gd name="csY175" fmla="*/ 7110 h 157308"/>
                  <a:gd name="csX176" fmla="*/ 156040 w 311212"/>
                  <a:gd name="csY176" fmla="*/ 9532 h 157308"/>
                  <a:gd name="csX177" fmla="*/ 142053 w 311212"/>
                  <a:gd name="csY177" fmla="*/ 10155 h 157308"/>
                  <a:gd name="csX178" fmla="*/ 127165 w 311212"/>
                  <a:gd name="csY178" fmla="*/ 10639 h 157308"/>
                  <a:gd name="csX179" fmla="*/ 111031 w 311212"/>
                  <a:gd name="csY179" fmla="*/ 9807 h 157308"/>
                  <a:gd name="csX180" fmla="*/ 98705 w 311212"/>
                  <a:gd name="csY180" fmla="*/ 9807 h 157308"/>
                  <a:gd name="csX181" fmla="*/ 92197 w 311212"/>
                  <a:gd name="csY181" fmla="*/ 10429 h 157308"/>
                  <a:gd name="csX182" fmla="*/ 73640 w 311212"/>
                  <a:gd name="csY182" fmla="*/ 12851 h 157308"/>
                  <a:gd name="csX183" fmla="*/ 68723 w 311212"/>
                  <a:gd name="csY183" fmla="*/ 13683 h 157308"/>
                  <a:gd name="csX184" fmla="*/ 68657 w 311212"/>
                  <a:gd name="csY184" fmla="*/ 13683 h 157308"/>
                  <a:gd name="csX185" fmla="*/ 59725 w 311212"/>
                  <a:gd name="csY185" fmla="*/ 17489 h 157308"/>
                  <a:gd name="csX186" fmla="*/ 48577 w 311212"/>
                  <a:gd name="csY186" fmla="*/ 25931 h 157308"/>
                  <a:gd name="csX187" fmla="*/ 48580 w 311212"/>
                  <a:gd name="csY187" fmla="*/ 25934 h 157308"/>
                  <a:gd name="csX188" fmla="*/ 37848 w 311212"/>
                  <a:gd name="csY188" fmla="*/ 34583 h 157308"/>
                  <a:gd name="csX189" fmla="*/ 33901 w 311212"/>
                  <a:gd name="csY189" fmla="*/ 36659 h 157308"/>
                  <a:gd name="csX190" fmla="*/ 32656 w 311212"/>
                  <a:gd name="csY190" fmla="*/ 37698 h 157308"/>
                  <a:gd name="csX191" fmla="*/ 13821 w 311212"/>
                  <a:gd name="csY191" fmla="*/ 50984 h 157308"/>
                  <a:gd name="csX192" fmla="*/ 13751 w 311212"/>
                  <a:gd name="csY192" fmla="*/ 50984 h 157308"/>
                  <a:gd name="csX193" fmla="*/ 12850 w 311212"/>
                  <a:gd name="csY193" fmla="*/ 58595 h 157308"/>
                  <a:gd name="csX194" fmla="*/ 9111 w 311212"/>
                  <a:gd name="csY194" fmla="*/ 70566 h 157308"/>
                  <a:gd name="csX195" fmla="*/ 8972 w 311212"/>
                  <a:gd name="csY195" fmla="*/ 70566 h 157308"/>
                  <a:gd name="csX196" fmla="*/ 4332 w 311212"/>
                  <a:gd name="csY196" fmla="*/ 73887 h 157308"/>
                  <a:gd name="csX197" fmla="*/ 4125 w 311212"/>
                  <a:gd name="csY197" fmla="*/ 75755 h 157308"/>
                  <a:gd name="csX198" fmla="*/ 5232 w 311212"/>
                  <a:gd name="csY198" fmla="*/ 77761 h 157308"/>
                  <a:gd name="csX199" fmla="*/ 8695 w 311212"/>
                  <a:gd name="csY199" fmla="*/ 79905 h 157308"/>
                  <a:gd name="csX200" fmla="*/ 21295 w 311212"/>
                  <a:gd name="csY200" fmla="*/ 89248 h 157308"/>
                  <a:gd name="csX201" fmla="*/ 26281 w 311212"/>
                  <a:gd name="csY201" fmla="*/ 94298 h 157308"/>
                  <a:gd name="csX202" fmla="*/ 26283 w 311212"/>
                  <a:gd name="csY202" fmla="*/ 94301 h 157308"/>
                  <a:gd name="csX203" fmla="*/ 35838 w 311212"/>
                  <a:gd name="csY203" fmla="*/ 101428 h 157308"/>
                  <a:gd name="csX204" fmla="*/ 39300 w 311212"/>
                  <a:gd name="csY204" fmla="*/ 105856 h 157308"/>
                  <a:gd name="csX205" fmla="*/ 47886 w 311212"/>
                  <a:gd name="csY205" fmla="*/ 105994 h 157308"/>
                  <a:gd name="csX206" fmla="*/ 61597 w 311212"/>
                  <a:gd name="csY206" fmla="*/ 104679 h 157308"/>
                  <a:gd name="csX207" fmla="*/ 61803 w 311212"/>
                  <a:gd name="csY207" fmla="*/ 104681 h 157308"/>
                  <a:gd name="csX208" fmla="*/ 75030 w 311212"/>
                  <a:gd name="csY208" fmla="*/ 123227 h 157308"/>
                  <a:gd name="csX209" fmla="*/ 74891 w 311212"/>
                  <a:gd name="csY209" fmla="*/ 126410 h 157308"/>
                  <a:gd name="csX210" fmla="*/ 74891 w 311212"/>
                  <a:gd name="csY210" fmla="*/ 127448 h 157308"/>
                  <a:gd name="csX211" fmla="*/ 76207 w 311212"/>
                  <a:gd name="csY211" fmla="*/ 133676 h 157308"/>
                  <a:gd name="csX212" fmla="*/ 80638 w 311212"/>
                  <a:gd name="csY212" fmla="*/ 136304 h 157308"/>
                  <a:gd name="csX213" fmla="*/ 80983 w 311212"/>
                  <a:gd name="csY213" fmla="*/ 136307 h 157308"/>
                  <a:gd name="csX214" fmla="*/ 89153 w 311212"/>
                  <a:gd name="csY214" fmla="*/ 138867 h 157308"/>
                  <a:gd name="csX215" fmla="*/ 93793 w 311212"/>
                  <a:gd name="csY215" fmla="*/ 144611 h 157308"/>
                  <a:gd name="csX216" fmla="*/ 94277 w 311212"/>
                  <a:gd name="csY216" fmla="*/ 150770 h 157308"/>
                  <a:gd name="csX217" fmla="*/ 94277 w 311212"/>
                  <a:gd name="csY217" fmla="*/ 150767 h 157308"/>
                  <a:gd name="csX218" fmla="*/ 94277 w 311212"/>
                  <a:gd name="csY218" fmla="*/ 150493 h 15730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</a:cxnLst>
                <a:rect l="l" t="t" r="r" b="b"/>
                <a:pathLst>
                  <a:path w="311212" h="157308">
                    <a:moveTo>
                      <a:pt x="90538" y="154714"/>
                    </a:moveTo>
                    <a:cubicBezTo>
                      <a:pt x="90192" y="152708"/>
                      <a:pt x="90260" y="151531"/>
                      <a:pt x="90331" y="150354"/>
                    </a:cubicBezTo>
                    <a:cubicBezTo>
                      <a:pt x="90399" y="149109"/>
                      <a:pt x="90470" y="147726"/>
                      <a:pt x="89915" y="145027"/>
                    </a:cubicBezTo>
                    <a:lnTo>
                      <a:pt x="89915" y="145024"/>
                    </a:lnTo>
                    <a:cubicBezTo>
                      <a:pt x="89708" y="143779"/>
                      <a:pt x="88460" y="142602"/>
                      <a:pt x="86937" y="141634"/>
                    </a:cubicBezTo>
                    <a:cubicBezTo>
                      <a:pt x="84998" y="140457"/>
                      <a:pt x="82713" y="139696"/>
                      <a:pt x="81051" y="139696"/>
                    </a:cubicBezTo>
                    <a:lnTo>
                      <a:pt x="80567" y="139696"/>
                    </a:lnTo>
                    <a:cubicBezTo>
                      <a:pt x="76550" y="139628"/>
                      <a:pt x="74127" y="137690"/>
                      <a:pt x="72674" y="135059"/>
                    </a:cubicBezTo>
                    <a:cubicBezTo>
                      <a:pt x="71428" y="132705"/>
                      <a:pt x="71012" y="129800"/>
                      <a:pt x="70944" y="127239"/>
                    </a:cubicBezTo>
                    <a:lnTo>
                      <a:pt x="70944" y="126062"/>
                    </a:lnTo>
                    <a:cubicBezTo>
                      <a:pt x="70944" y="124885"/>
                      <a:pt x="71012" y="123847"/>
                      <a:pt x="71083" y="122809"/>
                    </a:cubicBezTo>
                    <a:cubicBezTo>
                      <a:pt x="71428" y="114298"/>
                      <a:pt x="71567" y="110906"/>
                      <a:pt x="60696" y="107930"/>
                    </a:cubicBezTo>
                    <a:lnTo>
                      <a:pt x="60558" y="107935"/>
                    </a:lnTo>
                    <a:cubicBezTo>
                      <a:pt x="56334" y="106758"/>
                      <a:pt x="52594" y="108003"/>
                      <a:pt x="49341" y="109112"/>
                    </a:cubicBezTo>
                    <a:cubicBezTo>
                      <a:pt x="44633" y="110705"/>
                      <a:pt x="40687" y="112088"/>
                      <a:pt x="36531" y="108073"/>
                    </a:cubicBezTo>
                    <a:lnTo>
                      <a:pt x="36531" y="108073"/>
                    </a:lnTo>
                    <a:cubicBezTo>
                      <a:pt x="34247" y="105790"/>
                      <a:pt x="33276" y="104197"/>
                      <a:pt x="32446" y="102884"/>
                    </a:cubicBezTo>
                    <a:cubicBezTo>
                      <a:pt x="31339" y="101017"/>
                      <a:pt x="30646" y="99840"/>
                      <a:pt x="24692" y="97348"/>
                    </a:cubicBezTo>
                    <a:cubicBezTo>
                      <a:pt x="22337" y="96448"/>
                      <a:pt x="20330" y="93887"/>
                      <a:pt x="18113" y="91120"/>
                    </a:cubicBezTo>
                    <a:cubicBezTo>
                      <a:pt x="15274" y="87592"/>
                      <a:pt x="12021" y="83509"/>
                      <a:pt x="8349" y="83300"/>
                    </a:cubicBezTo>
                    <a:lnTo>
                      <a:pt x="8349" y="83300"/>
                    </a:lnTo>
                    <a:cubicBezTo>
                      <a:pt x="6549" y="83162"/>
                      <a:pt x="3919" y="81778"/>
                      <a:pt x="2118" y="79772"/>
                    </a:cubicBezTo>
                    <a:cubicBezTo>
                      <a:pt x="1218" y="78734"/>
                      <a:pt x="524" y="77557"/>
                      <a:pt x="179" y="76312"/>
                    </a:cubicBezTo>
                    <a:cubicBezTo>
                      <a:pt x="-166" y="74928"/>
                      <a:pt x="-28" y="73474"/>
                      <a:pt x="734" y="72022"/>
                    </a:cubicBezTo>
                    <a:cubicBezTo>
                      <a:pt x="1702" y="70223"/>
                      <a:pt x="3780" y="68494"/>
                      <a:pt x="7313" y="67040"/>
                    </a:cubicBezTo>
                    <a:lnTo>
                      <a:pt x="7310" y="67037"/>
                    </a:lnTo>
                    <a:cubicBezTo>
                      <a:pt x="9040" y="66276"/>
                      <a:pt x="8904" y="62332"/>
                      <a:pt x="8695" y="58456"/>
                    </a:cubicBezTo>
                    <a:cubicBezTo>
                      <a:pt x="8488" y="53890"/>
                      <a:pt x="8278" y="49459"/>
                      <a:pt x="11463" y="47660"/>
                    </a:cubicBezTo>
                    <a:lnTo>
                      <a:pt x="11534" y="47663"/>
                    </a:lnTo>
                    <a:cubicBezTo>
                      <a:pt x="20811" y="42126"/>
                      <a:pt x="22889" y="40465"/>
                      <a:pt x="29882" y="34722"/>
                    </a:cubicBezTo>
                    <a:lnTo>
                      <a:pt x="31127" y="33683"/>
                    </a:lnTo>
                    <a:cubicBezTo>
                      <a:pt x="33551" y="31677"/>
                      <a:pt x="35074" y="31261"/>
                      <a:pt x="36529" y="30845"/>
                    </a:cubicBezTo>
                    <a:cubicBezTo>
                      <a:pt x="38329" y="30291"/>
                      <a:pt x="40130" y="29807"/>
                      <a:pt x="45254" y="23580"/>
                    </a:cubicBezTo>
                    <a:lnTo>
                      <a:pt x="45324" y="23580"/>
                    </a:lnTo>
                    <a:cubicBezTo>
                      <a:pt x="47263" y="21226"/>
                      <a:pt x="52455" y="17282"/>
                      <a:pt x="57441" y="14237"/>
                    </a:cubicBezTo>
                    <a:cubicBezTo>
                      <a:pt x="61665" y="11745"/>
                      <a:pt x="65888" y="9810"/>
                      <a:pt x="68589" y="9878"/>
                    </a:cubicBezTo>
                    <a:cubicBezTo>
                      <a:pt x="69351" y="9878"/>
                      <a:pt x="70735" y="9532"/>
                      <a:pt x="72536" y="9116"/>
                    </a:cubicBezTo>
                    <a:cubicBezTo>
                      <a:pt x="76553" y="8217"/>
                      <a:pt x="82713" y="6763"/>
                      <a:pt x="91993" y="6624"/>
                    </a:cubicBezTo>
                    <a:cubicBezTo>
                      <a:pt x="94139" y="6624"/>
                      <a:pt x="96078" y="6347"/>
                      <a:pt x="98017" y="6070"/>
                    </a:cubicBezTo>
                    <a:cubicBezTo>
                      <a:pt x="101895" y="5515"/>
                      <a:pt x="105632" y="5031"/>
                      <a:pt x="111727" y="6070"/>
                    </a:cubicBezTo>
                    <a:cubicBezTo>
                      <a:pt x="119552" y="7453"/>
                      <a:pt x="122391" y="7246"/>
                      <a:pt x="126751" y="6831"/>
                    </a:cubicBezTo>
                    <a:cubicBezTo>
                      <a:pt x="130075" y="6553"/>
                      <a:pt x="134367" y="6208"/>
                      <a:pt x="142053" y="6347"/>
                    </a:cubicBezTo>
                    <a:cubicBezTo>
                      <a:pt x="146693" y="6415"/>
                      <a:pt x="151123" y="6208"/>
                      <a:pt x="155486" y="5724"/>
                    </a:cubicBezTo>
                    <a:cubicBezTo>
                      <a:pt x="159848" y="5240"/>
                      <a:pt x="164140" y="4479"/>
                      <a:pt x="168573" y="3441"/>
                    </a:cubicBezTo>
                    <a:cubicBezTo>
                      <a:pt x="173627" y="2196"/>
                      <a:pt x="181038" y="535"/>
                      <a:pt x="188169" y="119"/>
                    </a:cubicBezTo>
                    <a:cubicBezTo>
                      <a:pt x="195578" y="-364"/>
                      <a:pt x="202848" y="535"/>
                      <a:pt x="207210" y="4409"/>
                    </a:cubicBezTo>
                    <a:cubicBezTo>
                      <a:pt x="208527" y="5586"/>
                      <a:pt x="210811" y="6002"/>
                      <a:pt x="213096" y="5931"/>
                    </a:cubicBezTo>
                    <a:cubicBezTo>
                      <a:pt x="215935" y="5863"/>
                      <a:pt x="218704" y="4963"/>
                      <a:pt x="220227" y="3786"/>
                    </a:cubicBezTo>
                    <a:lnTo>
                      <a:pt x="220227" y="3789"/>
                    </a:lnTo>
                    <a:cubicBezTo>
                      <a:pt x="223482" y="1228"/>
                      <a:pt x="228190" y="535"/>
                      <a:pt x="232898" y="1022"/>
                    </a:cubicBezTo>
                    <a:cubicBezTo>
                      <a:pt x="238229" y="1576"/>
                      <a:pt x="243769" y="3789"/>
                      <a:pt x="246954" y="6420"/>
                    </a:cubicBezTo>
                    <a:cubicBezTo>
                      <a:pt x="252007" y="10573"/>
                      <a:pt x="256025" y="9810"/>
                      <a:pt x="259903" y="9049"/>
                    </a:cubicBezTo>
                    <a:cubicBezTo>
                      <a:pt x="264749" y="8081"/>
                      <a:pt x="269389" y="7181"/>
                      <a:pt x="275066" y="12715"/>
                    </a:cubicBezTo>
                    <a:lnTo>
                      <a:pt x="275066" y="12715"/>
                    </a:lnTo>
                    <a:cubicBezTo>
                      <a:pt x="277834" y="15414"/>
                      <a:pt x="279774" y="18529"/>
                      <a:pt x="281645" y="21503"/>
                    </a:cubicBezTo>
                    <a:cubicBezTo>
                      <a:pt x="284829" y="26554"/>
                      <a:pt x="287807" y="31191"/>
                      <a:pt x="293900" y="31813"/>
                    </a:cubicBezTo>
                    <a:lnTo>
                      <a:pt x="294245" y="31816"/>
                    </a:lnTo>
                    <a:cubicBezTo>
                      <a:pt x="295907" y="32161"/>
                      <a:pt x="299992" y="33754"/>
                      <a:pt x="303593" y="35760"/>
                    </a:cubicBezTo>
                    <a:cubicBezTo>
                      <a:pt x="307539" y="38043"/>
                      <a:pt x="311072" y="41019"/>
                      <a:pt x="310863" y="43786"/>
                    </a:cubicBezTo>
                    <a:lnTo>
                      <a:pt x="310863" y="43925"/>
                    </a:lnTo>
                    <a:cubicBezTo>
                      <a:pt x="310724" y="45379"/>
                      <a:pt x="310863" y="46486"/>
                      <a:pt x="311002" y="47592"/>
                    </a:cubicBezTo>
                    <a:cubicBezTo>
                      <a:pt x="311070" y="48146"/>
                      <a:pt x="311140" y="48769"/>
                      <a:pt x="311208" y="49114"/>
                    </a:cubicBezTo>
                    <a:cubicBezTo>
                      <a:pt x="311277" y="50082"/>
                      <a:pt x="310515" y="50982"/>
                      <a:pt x="309408" y="51052"/>
                    </a:cubicBezTo>
                    <a:cubicBezTo>
                      <a:pt x="308647" y="51052"/>
                      <a:pt x="307953" y="50775"/>
                      <a:pt x="307607" y="50220"/>
                    </a:cubicBezTo>
                    <a:cubicBezTo>
                      <a:pt x="307607" y="50220"/>
                      <a:pt x="307469" y="50359"/>
                      <a:pt x="307053" y="50566"/>
                    </a:cubicBezTo>
                    <a:cubicBezTo>
                      <a:pt x="305736" y="50982"/>
                      <a:pt x="303797" y="52088"/>
                      <a:pt x="300961" y="54094"/>
                    </a:cubicBezTo>
                    <a:lnTo>
                      <a:pt x="300892" y="54096"/>
                    </a:lnTo>
                    <a:cubicBezTo>
                      <a:pt x="297291" y="56796"/>
                      <a:pt x="295423" y="56518"/>
                      <a:pt x="293413" y="56312"/>
                    </a:cubicBezTo>
                    <a:cubicBezTo>
                      <a:pt x="291613" y="56105"/>
                      <a:pt x="289674" y="55828"/>
                      <a:pt x="282610" y="62678"/>
                    </a:cubicBezTo>
                    <a:cubicBezTo>
                      <a:pt x="282542" y="62746"/>
                      <a:pt x="282404" y="62816"/>
                      <a:pt x="282333" y="62884"/>
                    </a:cubicBezTo>
                    <a:cubicBezTo>
                      <a:pt x="281433" y="63507"/>
                      <a:pt x="279216" y="64338"/>
                      <a:pt x="276793" y="65167"/>
                    </a:cubicBezTo>
                    <a:cubicBezTo>
                      <a:pt x="274437" y="65999"/>
                      <a:pt x="271807" y="66967"/>
                      <a:pt x="270352" y="67660"/>
                    </a:cubicBezTo>
                    <a:cubicBezTo>
                      <a:pt x="247087" y="79492"/>
                      <a:pt x="242518" y="73474"/>
                      <a:pt x="238779" y="68698"/>
                    </a:cubicBezTo>
                    <a:cubicBezTo>
                      <a:pt x="237462" y="66970"/>
                      <a:pt x="236285" y="65445"/>
                      <a:pt x="233516" y="66276"/>
                    </a:cubicBezTo>
                    <a:lnTo>
                      <a:pt x="233521" y="66276"/>
                    </a:lnTo>
                    <a:cubicBezTo>
                      <a:pt x="233521" y="66276"/>
                      <a:pt x="233105" y="66692"/>
                      <a:pt x="233037" y="66970"/>
                    </a:cubicBezTo>
                    <a:cubicBezTo>
                      <a:pt x="232482" y="69046"/>
                      <a:pt x="231859" y="71259"/>
                      <a:pt x="224105" y="70846"/>
                    </a:cubicBezTo>
                    <a:cubicBezTo>
                      <a:pt x="223689" y="70984"/>
                      <a:pt x="222098" y="73199"/>
                      <a:pt x="220436" y="75828"/>
                    </a:cubicBezTo>
                    <a:cubicBezTo>
                      <a:pt x="218568" y="78804"/>
                      <a:pt x="216906" y="82264"/>
                      <a:pt x="216767" y="84064"/>
                    </a:cubicBezTo>
                    <a:lnTo>
                      <a:pt x="216767" y="84341"/>
                    </a:lnTo>
                    <a:cubicBezTo>
                      <a:pt x="216767" y="88008"/>
                      <a:pt x="212889" y="90639"/>
                      <a:pt x="208736" y="93338"/>
                    </a:cubicBezTo>
                    <a:cubicBezTo>
                      <a:pt x="206381" y="94931"/>
                      <a:pt x="203889" y="96521"/>
                      <a:pt x="202434" y="98252"/>
                    </a:cubicBezTo>
                    <a:lnTo>
                      <a:pt x="202363" y="98247"/>
                    </a:lnTo>
                    <a:cubicBezTo>
                      <a:pt x="201602" y="99147"/>
                      <a:pt x="200908" y="99354"/>
                      <a:pt x="200079" y="99563"/>
                    </a:cubicBezTo>
                    <a:cubicBezTo>
                      <a:pt x="199179" y="99840"/>
                      <a:pt x="197862" y="100185"/>
                      <a:pt x="195648" y="103230"/>
                    </a:cubicBezTo>
                    <a:cubicBezTo>
                      <a:pt x="193018" y="106758"/>
                      <a:pt x="190940" y="107244"/>
                      <a:pt x="188724" y="107796"/>
                    </a:cubicBezTo>
                    <a:cubicBezTo>
                      <a:pt x="186994" y="108212"/>
                      <a:pt x="185055" y="108696"/>
                      <a:pt x="182215" y="112224"/>
                    </a:cubicBezTo>
                    <a:lnTo>
                      <a:pt x="182145" y="112224"/>
                    </a:lnTo>
                    <a:cubicBezTo>
                      <a:pt x="181867" y="112708"/>
                      <a:pt x="181522" y="112985"/>
                      <a:pt x="181106" y="113192"/>
                    </a:cubicBezTo>
                    <a:lnTo>
                      <a:pt x="180967" y="113194"/>
                    </a:lnTo>
                    <a:cubicBezTo>
                      <a:pt x="179583" y="114094"/>
                      <a:pt x="177989" y="114162"/>
                      <a:pt x="176398" y="113678"/>
                    </a:cubicBezTo>
                    <a:cubicBezTo>
                      <a:pt x="175013" y="113262"/>
                      <a:pt x="173629" y="112501"/>
                      <a:pt x="172313" y="111463"/>
                    </a:cubicBezTo>
                    <a:lnTo>
                      <a:pt x="172174" y="111463"/>
                    </a:lnTo>
                    <a:cubicBezTo>
                      <a:pt x="171067" y="110425"/>
                      <a:pt x="170028" y="109318"/>
                      <a:pt x="169267" y="108141"/>
                    </a:cubicBezTo>
                    <a:lnTo>
                      <a:pt x="169264" y="108141"/>
                    </a:lnTo>
                    <a:cubicBezTo>
                      <a:pt x="168641" y="107103"/>
                      <a:pt x="166563" y="106203"/>
                      <a:pt x="164072" y="105926"/>
                    </a:cubicBezTo>
                    <a:cubicBezTo>
                      <a:pt x="162894" y="105788"/>
                      <a:pt x="161578" y="105788"/>
                      <a:pt x="160403" y="105994"/>
                    </a:cubicBezTo>
                    <a:lnTo>
                      <a:pt x="160332" y="105997"/>
                    </a:lnTo>
                    <a:cubicBezTo>
                      <a:pt x="159155" y="106203"/>
                      <a:pt x="158048" y="106619"/>
                      <a:pt x="157009" y="107242"/>
                    </a:cubicBezTo>
                    <a:cubicBezTo>
                      <a:pt x="155070" y="108419"/>
                      <a:pt x="153617" y="110495"/>
                      <a:pt x="153201" y="113817"/>
                    </a:cubicBezTo>
                    <a:cubicBezTo>
                      <a:pt x="152233" y="122121"/>
                      <a:pt x="145722" y="121637"/>
                      <a:pt x="138800" y="121015"/>
                    </a:cubicBezTo>
                    <a:cubicBezTo>
                      <a:pt x="137483" y="120876"/>
                      <a:pt x="136099" y="120808"/>
                      <a:pt x="134853" y="120737"/>
                    </a:cubicBezTo>
                    <a:cubicBezTo>
                      <a:pt x="130075" y="120599"/>
                      <a:pt x="125783" y="121844"/>
                      <a:pt x="125576" y="130079"/>
                    </a:cubicBezTo>
                    <a:cubicBezTo>
                      <a:pt x="125369" y="138451"/>
                      <a:pt x="123360" y="141289"/>
                      <a:pt x="121421" y="143920"/>
                    </a:cubicBezTo>
                    <a:cubicBezTo>
                      <a:pt x="120314" y="145442"/>
                      <a:pt x="119275" y="146897"/>
                      <a:pt x="118791" y="149734"/>
                    </a:cubicBezTo>
                    <a:lnTo>
                      <a:pt x="118788" y="149732"/>
                    </a:lnTo>
                    <a:cubicBezTo>
                      <a:pt x="117333" y="158867"/>
                      <a:pt x="109301" y="157691"/>
                      <a:pt x="101409" y="156514"/>
                    </a:cubicBezTo>
                    <a:cubicBezTo>
                      <a:pt x="98292" y="156030"/>
                      <a:pt x="95246" y="155614"/>
                      <a:pt x="92961" y="155959"/>
                    </a:cubicBezTo>
                    <a:cubicBezTo>
                      <a:pt x="91854" y="156098"/>
                      <a:pt x="90883" y="155475"/>
                      <a:pt x="90676" y="154437"/>
                    </a:cubicBezTo>
                    <a:lnTo>
                      <a:pt x="90676" y="154437"/>
                    </a:lnTo>
                    <a:lnTo>
                      <a:pt x="90538" y="154714"/>
                    </a:lnTo>
                    <a:close/>
                    <a:moveTo>
                      <a:pt x="94277" y="150493"/>
                    </a:moveTo>
                    <a:cubicBezTo>
                      <a:pt x="94277" y="151115"/>
                      <a:pt x="94209" y="151738"/>
                      <a:pt x="94277" y="152431"/>
                    </a:cubicBezTo>
                    <a:cubicBezTo>
                      <a:pt x="96633" y="152431"/>
                      <a:pt x="99263" y="152776"/>
                      <a:pt x="101893" y="153192"/>
                    </a:cubicBezTo>
                    <a:cubicBezTo>
                      <a:pt x="107778" y="154092"/>
                      <a:pt x="113871" y="154991"/>
                      <a:pt x="114703" y="149593"/>
                    </a:cubicBezTo>
                    <a:lnTo>
                      <a:pt x="114703" y="149593"/>
                    </a:lnTo>
                    <a:cubicBezTo>
                      <a:pt x="115258" y="145926"/>
                      <a:pt x="116571" y="144127"/>
                      <a:pt x="117888" y="142257"/>
                    </a:cubicBezTo>
                    <a:cubicBezTo>
                      <a:pt x="119481" y="140042"/>
                      <a:pt x="121211" y="137620"/>
                      <a:pt x="121418" y="130286"/>
                    </a:cubicBezTo>
                    <a:cubicBezTo>
                      <a:pt x="121695" y="118867"/>
                      <a:pt x="127858" y="117206"/>
                      <a:pt x="134712" y="117416"/>
                    </a:cubicBezTo>
                    <a:lnTo>
                      <a:pt x="134715" y="117416"/>
                    </a:lnTo>
                    <a:cubicBezTo>
                      <a:pt x="136099" y="117416"/>
                      <a:pt x="137554" y="117554"/>
                      <a:pt x="138939" y="117693"/>
                    </a:cubicBezTo>
                    <a:cubicBezTo>
                      <a:pt x="143856" y="118109"/>
                      <a:pt x="148493" y="118525"/>
                      <a:pt x="149048" y="113678"/>
                    </a:cubicBezTo>
                    <a:cubicBezTo>
                      <a:pt x="149603" y="109180"/>
                      <a:pt x="151749" y="106203"/>
                      <a:pt x="154517" y="104475"/>
                    </a:cubicBezTo>
                    <a:cubicBezTo>
                      <a:pt x="155972" y="103575"/>
                      <a:pt x="157634" y="102952"/>
                      <a:pt x="159296" y="102675"/>
                    </a:cubicBezTo>
                    <a:lnTo>
                      <a:pt x="159364" y="102675"/>
                    </a:lnTo>
                    <a:cubicBezTo>
                      <a:pt x="161026" y="102398"/>
                      <a:pt x="162756" y="102330"/>
                      <a:pt x="164349" y="102537"/>
                    </a:cubicBezTo>
                    <a:cubicBezTo>
                      <a:pt x="167950" y="102952"/>
                      <a:pt x="171203" y="104543"/>
                      <a:pt x="172451" y="106481"/>
                    </a:cubicBezTo>
                    <a:lnTo>
                      <a:pt x="172451" y="106481"/>
                    </a:lnTo>
                    <a:cubicBezTo>
                      <a:pt x="173006" y="107380"/>
                      <a:pt x="173697" y="108209"/>
                      <a:pt x="174529" y="108903"/>
                    </a:cubicBezTo>
                    <a:lnTo>
                      <a:pt x="174665" y="108903"/>
                    </a:lnTo>
                    <a:cubicBezTo>
                      <a:pt x="175498" y="109664"/>
                      <a:pt x="176466" y="110218"/>
                      <a:pt x="177295" y="110425"/>
                    </a:cubicBezTo>
                    <a:cubicBezTo>
                      <a:pt x="177780" y="110563"/>
                      <a:pt x="178196" y="110631"/>
                      <a:pt x="178473" y="110425"/>
                    </a:cubicBezTo>
                    <a:lnTo>
                      <a:pt x="178473" y="110425"/>
                    </a:lnTo>
                    <a:cubicBezTo>
                      <a:pt x="178473" y="110425"/>
                      <a:pt x="178612" y="110286"/>
                      <a:pt x="178612" y="110286"/>
                    </a:cubicBezTo>
                    <a:lnTo>
                      <a:pt x="178612" y="110286"/>
                    </a:lnTo>
                    <a:cubicBezTo>
                      <a:pt x="182281" y="105720"/>
                      <a:pt x="184913" y="105097"/>
                      <a:pt x="187337" y="104472"/>
                    </a:cubicBezTo>
                    <a:cubicBezTo>
                      <a:pt x="188860" y="104127"/>
                      <a:pt x="190244" y="103779"/>
                      <a:pt x="191977" y="101357"/>
                    </a:cubicBezTo>
                    <a:cubicBezTo>
                      <a:pt x="195023" y="97274"/>
                      <a:pt x="197101" y="96652"/>
                      <a:pt x="198556" y="96307"/>
                    </a:cubicBezTo>
                    <a:lnTo>
                      <a:pt x="198972" y="96168"/>
                    </a:lnTo>
                    <a:cubicBezTo>
                      <a:pt x="200840" y="94023"/>
                      <a:pt x="203541" y="92224"/>
                      <a:pt x="206103" y="90493"/>
                    </a:cubicBezTo>
                    <a:cubicBezTo>
                      <a:pt x="209359" y="88348"/>
                      <a:pt x="212473" y="86271"/>
                      <a:pt x="212473" y="84404"/>
                    </a:cubicBezTo>
                    <a:lnTo>
                      <a:pt x="212473" y="83920"/>
                    </a:lnTo>
                    <a:cubicBezTo>
                      <a:pt x="212679" y="81566"/>
                      <a:pt x="214551" y="77554"/>
                      <a:pt x="216697" y="74162"/>
                    </a:cubicBezTo>
                    <a:cubicBezTo>
                      <a:pt x="218704" y="71047"/>
                      <a:pt x="221059" y="68280"/>
                      <a:pt x="222928" y="67587"/>
                    </a:cubicBezTo>
                    <a:cubicBezTo>
                      <a:pt x="223205" y="67448"/>
                      <a:pt x="223550" y="67380"/>
                      <a:pt x="223828" y="67380"/>
                    </a:cubicBezTo>
                    <a:lnTo>
                      <a:pt x="223967" y="67383"/>
                    </a:lnTo>
                    <a:cubicBezTo>
                      <a:pt x="228468" y="67660"/>
                      <a:pt x="228674" y="66899"/>
                      <a:pt x="228884" y="66276"/>
                    </a:cubicBezTo>
                    <a:cubicBezTo>
                      <a:pt x="229229" y="64961"/>
                      <a:pt x="229577" y="63716"/>
                      <a:pt x="232001" y="63023"/>
                    </a:cubicBezTo>
                    <a:lnTo>
                      <a:pt x="231998" y="63023"/>
                    </a:lnTo>
                    <a:cubicBezTo>
                      <a:pt x="237538" y="61362"/>
                      <a:pt x="239545" y="63855"/>
                      <a:pt x="241762" y="66828"/>
                    </a:cubicBezTo>
                    <a:cubicBezTo>
                      <a:pt x="244531" y="70427"/>
                      <a:pt x="247993" y="74926"/>
                      <a:pt x="268144" y="64752"/>
                    </a:cubicBezTo>
                    <a:lnTo>
                      <a:pt x="268141" y="64754"/>
                    </a:lnTo>
                    <a:cubicBezTo>
                      <a:pt x="269871" y="63855"/>
                      <a:pt x="272642" y="62887"/>
                      <a:pt x="275066" y="62055"/>
                    </a:cubicBezTo>
                    <a:cubicBezTo>
                      <a:pt x="277282" y="61294"/>
                      <a:pt x="279221" y="60533"/>
                      <a:pt x="279496" y="60394"/>
                    </a:cubicBezTo>
                    <a:cubicBezTo>
                      <a:pt x="287944" y="52297"/>
                      <a:pt x="290922" y="52645"/>
                      <a:pt x="293690" y="52990"/>
                    </a:cubicBezTo>
                    <a:cubicBezTo>
                      <a:pt x="294797" y="53129"/>
                      <a:pt x="295836" y="53267"/>
                      <a:pt x="298121" y="51607"/>
                    </a:cubicBezTo>
                    <a:lnTo>
                      <a:pt x="298260" y="51607"/>
                    </a:lnTo>
                    <a:cubicBezTo>
                      <a:pt x="301377" y="49323"/>
                      <a:pt x="303729" y="48008"/>
                      <a:pt x="305391" y="47453"/>
                    </a:cubicBezTo>
                    <a:cubicBezTo>
                      <a:pt x="305875" y="47315"/>
                      <a:pt x="306291" y="47176"/>
                      <a:pt x="306707" y="47108"/>
                    </a:cubicBezTo>
                    <a:cubicBezTo>
                      <a:pt x="306569" y="46140"/>
                      <a:pt x="306569" y="45102"/>
                      <a:pt x="306707" y="43855"/>
                    </a:cubicBezTo>
                    <a:lnTo>
                      <a:pt x="306707" y="43855"/>
                    </a:lnTo>
                    <a:cubicBezTo>
                      <a:pt x="306775" y="42610"/>
                      <a:pt x="304213" y="40672"/>
                      <a:pt x="301306" y="39011"/>
                    </a:cubicBezTo>
                    <a:cubicBezTo>
                      <a:pt x="298121" y="37211"/>
                      <a:pt x="294659" y="35757"/>
                      <a:pt x="293481" y="35621"/>
                    </a:cubicBezTo>
                    <a:lnTo>
                      <a:pt x="293345" y="35621"/>
                    </a:lnTo>
                    <a:cubicBezTo>
                      <a:pt x="285243" y="34789"/>
                      <a:pt x="281781" y="29323"/>
                      <a:pt x="278112" y="23512"/>
                    </a:cubicBezTo>
                    <a:cubicBezTo>
                      <a:pt x="276311" y="20745"/>
                      <a:pt x="274511" y="17836"/>
                      <a:pt x="272087" y="15414"/>
                    </a:cubicBezTo>
                    <a:lnTo>
                      <a:pt x="272087" y="15414"/>
                    </a:lnTo>
                    <a:cubicBezTo>
                      <a:pt x="268002" y="11332"/>
                      <a:pt x="264401" y="12093"/>
                      <a:pt x="260662" y="12786"/>
                    </a:cubicBezTo>
                    <a:cubicBezTo>
                      <a:pt x="255815" y="13754"/>
                      <a:pt x="250759" y="14724"/>
                      <a:pt x="244183" y="9326"/>
                    </a:cubicBezTo>
                    <a:cubicBezTo>
                      <a:pt x="241552" y="7181"/>
                      <a:pt x="236913" y="5382"/>
                      <a:pt x="232343" y="4898"/>
                    </a:cubicBezTo>
                    <a:cubicBezTo>
                      <a:pt x="228674" y="4482"/>
                      <a:pt x="225073" y="4898"/>
                      <a:pt x="222789" y="6765"/>
                    </a:cubicBezTo>
                    <a:cubicBezTo>
                      <a:pt x="220643" y="8494"/>
                      <a:pt x="216835" y="9671"/>
                      <a:pt x="213164" y="9810"/>
                    </a:cubicBezTo>
                    <a:cubicBezTo>
                      <a:pt x="209908" y="9948"/>
                      <a:pt x="206585" y="9187"/>
                      <a:pt x="204371" y="7249"/>
                    </a:cubicBezTo>
                    <a:cubicBezTo>
                      <a:pt x="200908" y="4205"/>
                      <a:pt x="194816" y="3582"/>
                      <a:pt x="188376" y="3928"/>
                    </a:cubicBezTo>
                    <a:cubicBezTo>
                      <a:pt x="181590" y="4343"/>
                      <a:pt x="174527" y="5934"/>
                      <a:pt x="169612" y="7110"/>
                    </a:cubicBezTo>
                    <a:lnTo>
                      <a:pt x="169612" y="7110"/>
                    </a:lnTo>
                    <a:cubicBezTo>
                      <a:pt x="164972" y="8217"/>
                      <a:pt x="160471" y="8978"/>
                      <a:pt x="156040" y="9532"/>
                    </a:cubicBezTo>
                    <a:cubicBezTo>
                      <a:pt x="151539" y="10016"/>
                      <a:pt x="146970" y="10225"/>
                      <a:pt x="142053" y="10155"/>
                    </a:cubicBezTo>
                    <a:cubicBezTo>
                      <a:pt x="134573" y="10016"/>
                      <a:pt x="130420" y="10361"/>
                      <a:pt x="127165" y="10639"/>
                    </a:cubicBezTo>
                    <a:cubicBezTo>
                      <a:pt x="122386" y="11055"/>
                      <a:pt x="119411" y="11261"/>
                      <a:pt x="111031" y="9807"/>
                    </a:cubicBezTo>
                    <a:cubicBezTo>
                      <a:pt x="105701" y="8839"/>
                      <a:pt x="102238" y="9323"/>
                      <a:pt x="98705" y="9807"/>
                    </a:cubicBezTo>
                    <a:cubicBezTo>
                      <a:pt x="96698" y="10084"/>
                      <a:pt x="94688" y="10361"/>
                      <a:pt x="92197" y="10429"/>
                    </a:cubicBezTo>
                    <a:cubicBezTo>
                      <a:pt x="83404" y="10636"/>
                      <a:pt x="77518" y="11952"/>
                      <a:pt x="73640" y="12851"/>
                    </a:cubicBezTo>
                    <a:cubicBezTo>
                      <a:pt x="71562" y="13335"/>
                      <a:pt x="70039" y="13683"/>
                      <a:pt x="68723" y="13683"/>
                    </a:cubicBezTo>
                    <a:lnTo>
                      <a:pt x="68657" y="13683"/>
                    </a:lnTo>
                    <a:cubicBezTo>
                      <a:pt x="66857" y="13683"/>
                      <a:pt x="63395" y="15276"/>
                      <a:pt x="59725" y="17489"/>
                    </a:cubicBezTo>
                    <a:cubicBezTo>
                      <a:pt x="55017" y="20326"/>
                      <a:pt x="50239" y="23925"/>
                      <a:pt x="48577" y="25931"/>
                    </a:cubicBezTo>
                    <a:lnTo>
                      <a:pt x="48580" y="25934"/>
                    </a:lnTo>
                    <a:cubicBezTo>
                      <a:pt x="42694" y="33199"/>
                      <a:pt x="40271" y="33892"/>
                      <a:pt x="37848" y="34583"/>
                    </a:cubicBezTo>
                    <a:cubicBezTo>
                      <a:pt x="36741" y="34860"/>
                      <a:pt x="35702" y="35205"/>
                      <a:pt x="33901" y="36659"/>
                    </a:cubicBezTo>
                    <a:lnTo>
                      <a:pt x="32656" y="37698"/>
                    </a:lnTo>
                    <a:cubicBezTo>
                      <a:pt x="25454" y="43648"/>
                      <a:pt x="23308" y="45379"/>
                      <a:pt x="13821" y="50984"/>
                    </a:cubicBezTo>
                    <a:lnTo>
                      <a:pt x="13751" y="50984"/>
                    </a:lnTo>
                    <a:cubicBezTo>
                      <a:pt x="12573" y="51745"/>
                      <a:pt x="12712" y="55137"/>
                      <a:pt x="12850" y="58595"/>
                    </a:cubicBezTo>
                    <a:cubicBezTo>
                      <a:pt x="13057" y="63645"/>
                      <a:pt x="13266" y="68837"/>
                      <a:pt x="9111" y="70566"/>
                    </a:cubicBezTo>
                    <a:lnTo>
                      <a:pt x="8972" y="70566"/>
                    </a:lnTo>
                    <a:cubicBezTo>
                      <a:pt x="6342" y="71672"/>
                      <a:pt x="4955" y="72781"/>
                      <a:pt x="4332" y="73887"/>
                    </a:cubicBezTo>
                    <a:cubicBezTo>
                      <a:pt x="3987" y="74510"/>
                      <a:pt x="3916" y="75132"/>
                      <a:pt x="4125" y="75755"/>
                    </a:cubicBezTo>
                    <a:cubicBezTo>
                      <a:pt x="4264" y="76448"/>
                      <a:pt x="4748" y="77138"/>
                      <a:pt x="5232" y="77761"/>
                    </a:cubicBezTo>
                    <a:cubicBezTo>
                      <a:pt x="6339" y="79006"/>
                      <a:pt x="7794" y="79837"/>
                      <a:pt x="8695" y="79905"/>
                    </a:cubicBezTo>
                    <a:cubicBezTo>
                      <a:pt x="14096" y="80251"/>
                      <a:pt x="17972" y="85026"/>
                      <a:pt x="21295" y="89248"/>
                    </a:cubicBezTo>
                    <a:cubicBezTo>
                      <a:pt x="23164" y="91602"/>
                      <a:pt x="24896" y="93746"/>
                      <a:pt x="26281" y="94298"/>
                    </a:cubicBezTo>
                    <a:lnTo>
                      <a:pt x="26283" y="94301"/>
                    </a:lnTo>
                    <a:cubicBezTo>
                      <a:pt x="33414" y="97345"/>
                      <a:pt x="34385" y="98938"/>
                      <a:pt x="35838" y="101428"/>
                    </a:cubicBezTo>
                    <a:cubicBezTo>
                      <a:pt x="36531" y="102534"/>
                      <a:pt x="37361" y="103920"/>
                      <a:pt x="39300" y="105856"/>
                    </a:cubicBezTo>
                    <a:cubicBezTo>
                      <a:pt x="41655" y="108071"/>
                      <a:pt x="44492" y="107100"/>
                      <a:pt x="47886" y="105994"/>
                    </a:cubicBezTo>
                    <a:cubicBezTo>
                      <a:pt x="51765" y="104679"/>
                      <a:pt x="56127" y="103156"/>
                      <a:pt x="61597" y="104679"/>
                    </a:cubicBezTo>
                    <a:lnTo>
                      <a:pt x="61803" y="104681"/>
                    </a:lnTo>
                    <a:cubicBezTo>
                      <a:pt x="75582" y="108487"/>
                      <a:pt x="75443" y="112708"/>
                      <a:pt x="75030" y="123227"/>
                    </a:cubicBezTo>
                    <a:cubicBezTo>
                      <a:pt x="75030" y="124265"/>
                      <a:pt x="74961" y="125372"/>
                      <a:pt x="74891" y="126410"/>
                    </a:cubicBezTo>
                    <a:lnTo>
                      <a:pt x="74891" y="127448"/>
                    </a:lnTo>
                    <a:cubicBezTo>
                      <a:pt x="74891" y="129525"/>
                      <a:pt x="75236" y="131876"/>
                      <a:pt x="76207" y="133676"/>
                    </a:cubicBezTo>
                    <a:cubicBezTo>
                      <a:pt x="77039" y="135198"/>
                      <a:pt x="78353" y="136236"/>
                      <a:pt x="80638" y="136304"/>
                    </a:cubicBezTo>
                    <a:lnTo>
                      <a:pt x="80983" y="136307"/>
                    </a:lnTo>
                    <a:cubicBezTo>
                      <a:pt x="83406" y="136307"/>
                      <a:pt x="86591" y="137275"/>
                      <a:pt x="89153" y="138867"/>
                    </a:cubicBezTo>
                    <a:cubicBezTo>
                      <a:pt x="91509" y="140321"/>
                      <a:pt x="93377" y="142327"/>
                      <a:pt x="93793" y="144611"/>
                    </a:cubicBezTo>
                    <a:cubicBezTo>
                      <a:pt x="94487" y="147726"/>
                      <a:pt x="94348" y="149316"/>
                      <a:pt x="94277" y="150770"/>
                    </a:cubicBezTo>
                    <a:lnTo>
                      <a:pt x="94277" y="150767"/>
                    </a:lnTo>
                    <a:lnTo>
                      <a:pt x="94277" y="150493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2" name="Forma Livre 2038">
                <a:extLst>
                  <a:ext uri="{FF2B5EF4-FFF2-40B4-BE49-F238E27FC236}">
                    <a16:creationId xmlns:a16="http://schemas.microsoft.com/office/drawing/2014/main" id="{90B32F24-2170-00C9-9CAB-903CFA73C6A4}"/>
                  </a:ext>
                </a:extLst>
              </p:cNvPr>
              <p:cNvSpPr/>
              <p:nvPr/>
            </p:nvSpPr>
            <p:spPr>
              <a:xfrm>
                <a:off x="3195679" y="1579741"/>
                <a:ext cx="210727" cy="135181"/>
              </a:xfrm>
              <a:custGeom>
                <a:avLst/>
                <a:gdLst>
                  <a:gd name="csX0" fmla="*/ 112905 w 114022"/>
                  <a:gd name="csY0" fmla="*/ 63339 h 73145"/>
                  <a:gd name="csX1" fmla="*/ 108265 w 114022"/>
                  <a:gd name="csY1" fmla="*/ 65900 h 73145"/>
                  <a:gd name="csX2" fmla="*/ 103141 w 114022"/>
                  <a:gd name="csY2" fmla="*/ 68044 h 73145"/>
                  <a:gd name="csX3" fmla="*/ 102934 w 114022"/>
                  <a:gd name="csY3" fmla="*/ 68044 h 73145"/>
                  <a:gd name="csX4" fmla="*/ 85210 w 114022"/>
                  <a:gd name="csY4" fmla="*/ 72682 h 73145"/>
                  <a:gd name="csX5" fmla="*/ 66237 w 114022"/>
                  <a:gd name="csY5" fmla="*/ 70676 h 73145"/>
                  <a:gd name="csX6" fmla="*/ 66237 w 114022"/>
                  <a:gd name="csY6" fmla="*/ 70673 h 73145"/>
                  <a:gd name="csX7" fmla="*/ 61113 w 114022"/>
                  <a:gd name="csY7" fmla="*/ 69567 h 73145"/>
                  <a:gd name="csX8" fmla="*/ 43110 w 114022"/>
                  <a:gd name="csY8" fmla="*/ 63062 h 73145"/>
                  <a:gd name="csX9" fmla="*/ 31271 w 114022"/>
                  <a:gd name="csY9" fmla="*/ 58773 h 73145"/>
                  <a:gd name="csX10" fmla="*/ 11330 w 114022"/>
                  <a:gd name="csY10" fmla="*/ 51852 h 73145"/>
                  <a:gd name="csX11" fmla="*/ 11259 w 114022"/>
                  <a:gd name="csY11" fmla="*/ 51850 h 73145"/>
                  <a:gd name="csX12" fmla="*/ 5858 w 114022"/>
                  <a:gd name="csY12" fmla="*/ 49844 h 73145"/>
                  <a:gd name="csX13" fmla="*/ 40 w 114022"/>
                  <a:gd name="csY13" fmla="*/ 37387 h 73145"/>
                  <a:gd name="csX14" fmla="*/ 9872 w 114022"/>
                  <a:gd name="csY14" fmla="*/ 24239 h 73145"/>
                  <a:gd name="csX15" fmla="*/ 18181 w 114022"/>
                  <a:gd name="csY15" fmla="*/ 15242 h 73145"/>
                  <a:gd name="csX16" fmla="*/ 18320 w 114022"/>
                  <a:gd name="csY16" fmla="*/ 14965 h 73145"/>
                  <a:gd name="csX17" fmla="*/ 24412 w 114022"/>
                  <a:gd name="csY17" fmla="*/ 4516 h 73145"/>
                  <a:gd name="csX18" fmla="*/ 33205 w 114022"/>
                  <a:gd name="csY18" fmla="*/ 917 h 73145"/>
                  <a:gd name="csX19" fmla="*/ 36113 w 114022"/>
                  <a:gd name="csY19" fmla="*/ 86 h 73145"/>
                  <a:gd name="csX20" fmla="*/ 38536 w 114022"/>
                  <a:gd name="csY20" fmla="*/ 1053 h 73145"/>
                  <a:gd name="csX21" fmla="*/ 40543 w 114022"/>
                  <a:gd name="csY21" fmla="*/ 3059 h 73145"/>
                  <a:gd name="csX22" fmla="*/ 40619 w 114022"/>
                  <a:gd name="csY22" fmla="*/ 3065 h 73145"/>
                  <a:gd name="csX23" fmla="*/ 42626 w 114022"/>
                  <a:gd name="csY23" fmla="*/ 3964 h 73145"/>
                  <a:gd name="csX24" fmla="*/ 42626 w 114022"/>
                  <a:gd name="csY24" fmla="*/ 3964 h 73145"/>
                  <a:gd name="csX25" fmla="*/ 55227 w 114022"/>
                  <a:gd name="csY25" fmla="*/ 13306 h 73145"/>
                  <a:gd name="csX26" fmla="*/ 60212 w 114022"/>
                  <a:gd name="csY26" fmla="*/ 18357 h 73145"/>
                  <a:gd name="csX27" fmla="*/ 69767 w 114022"/>
                  <a:gd name="csY27" fmla="*/ 25416 h 73145"/>
                  <a:gd name="csX28" fmla="*/ 73297 w 114022"/>
                  <a:gd name="csY28" fmla="*/ 29844 h 73145"/>
                  <a:gd name="csX29" fmla="*/ 81883 w 114022"/>
                  <a:gd name="csY29" fmla="*/ 29982 h 73145"/>
                  <a:gd name="csX30" fmla="*/ 95732 w 114022"/>
                  <a:gd name="csY30" fmla="*/ 28667 h 73145"/>
                  <a:gd name="csX31" fmla="*/ 109027 w 114022"/>
                  <a:gd name="csY31" fmla="*/ 47351 h 73145"/>
                  <a:gd name="csX32" fmla="*/ 109027 w 114022"/>
                  <a:gd name="csY32" fmla="*/ 50396 h 73145"/>
                  <a:gd name="csX33" fmla="*/ 109649 w 114022"/>
                  <a:gd name="csY33" fmla="*/ 56346 h 73145"/>
                  <a:gd name="csX34" fmla="*/ 112766 w 114022"/>
                  <a:gd name="csY34" fmla="*/ 59945 h 73145"/>
                  <a:gd name="csX35" fmla="*/ 113873 w 114022"/>
                  <a:gd name="csY35" fmla="*/ 62298 h 73145"/>
                  <a:gd name="csX36" fmla="*/ 112973 w 114022"/>
                  <a:gd name="csY36" fmla="*/ 63198 h 73145"/>
                  <a:gd name="csX37" fmla="*/ 112976 w 114022"/>
                  <a:gd name="csY37" fmla="*/ 63201 h 73145"/>
                  <a:gd name="csX38" fmla="*/ 112905 w 114022"/>
                  <a:gd name="csY38" fmla="*/ 63339 h 73145"/>
                  <a:gd name="csX39" fmla="*/ 106397 w 114022"/>
                  <a:gd name="csY39" fmla="*/ 62714 h 73145"/>
                  <a:gd name="csX40" fmla="*/ 108336 w 114022"/>
                  <a:gd name="csY40" fmla="*/ 61676 h 73145"/>
                  <a:gd name="csX41" fmla="*/ 105774 w 114022"/>
                  <a:gd name="csY41" fmla="*/ 57523 h 73145"/>
                  <a:gd name="csX42" fmla="*/ 104873 w 114022"/>
                  <a:gd name="csY42" fmla="*/ 50396 h 73145"/>
                  <a:gd name="csX43" fmla="*/ 104873 w 114022"/>
                  <a:gd name="csY43" fmla="*/ 47281 h 73145"/>
                  <a:gd name="csX44" fmla="*/ 94487 w 114022"/>
                  <a:gd name="csY44" fmla="*/ 32195 h 73145"/>
                  <a:gd name="csX45" fmla="*/ 83200 w 114022"/>
                  <a:gd name="csY45" fmla="*/ 33440 h 73145"/>
                  <a:gd name="csX46" fmla="*/ 70322 w 114022"/>
                  <a:gd name="csY46" fmla="*/ 32402 h 73145"/>
                  <a:gd name="csX47" fmla="*/ 66237 w 114022"/>
                  <a:gd name="csY47" fmla="*/ 27213 h 73145"/>
                  <a:gd name="csX48" fmla="*/ 58483 w 114022"/>
                  <a:gd name="csY48" fmla="*/ 21676 h 73145"/>
                  <a:gd name="csX49" fmla="*/ 51974 w 114022"/>
                  <a:gd name="csY49" fmla="*/ 15448 h 73145"/>
                  <a:gd name="csX50" fmla="*/ 42281 w 114022"/>
                  <a:gd name="csY50" fmla="*/ 7560 h 73145"/>
                  <a:gd name="csX51" fmla="*/ 38196 w 114022"/>
                  <a:gd name="csY51" fmla="*/ 5968 h 73145"/>
                  <a:gd name="csX52" fmla="*/ 38057 w 114022"/>
                  <a:gd name="csY52" fmla="*/ 5973 h 73145"/>
                  <a:gd name="csX53" fmla="*/ 35840 w 114022"/>
                  <a:gd name="csY53" fmla="*/ 3896 h 73145"/>
                  <a:gd name="csX54" fmla="*/ 34317 w 114022"/>
                  <a:gd name="csY54" fmla="*/ 4312 h 73145"/>
                  <a:gd name="csX55" fmla="*/ 27047 w 114022"/>
                  <a:gd name="csY55" fmla="*/ 7079 h 73145"/>
                  <a:gd name="csX56" fmla="*/ 21923 w 114022"/>
                  <a:gd name="csY56" fmla="*/ 16215 h 73145"/>
                  <a:gd name="csX57" fmla="*/ 21785 w 114022"/>
                  <a:gd name="csY57" fmla="*/ 16492 h 73145"/>
                  <a:gd name="csX58" fmla="*/ 12576 w 114022"/>
                  <a:gd name="csY58" fmla="*/ 26734 h 73145"/>
                  <a:gd name="csX59" fmla="*/ 3989 w 114022"/>
                  <a:gd name="csY59" fmla="*/ 37392 h 73145"/>
                  <a:gd name="csX60" fmla="*/ 6483 w 114022"/>
                  <a:gd name="csY60" fmla="*/ 46180 h 73145"/>
                  <a:gd name="csX61" fmla="*/ 13685 w 114022"/>
                  <a:gd name="csY61" fmla="*/ 48808 h 73145"/>
                  <a:gd name="csX62" fmla="*/ 13753 w 114022"/>
                  <a:gd name="csY62" fmla="*/ 48805 h 73145"/>
                  <a:gd name="csX63" fmla="*/ 32033 w 114022"/>
                  <a:gd name="csY63" fmla="*/ 55171 h 73145"/>
                  <a:gd name="csX64" fmla="*/ 46088 w 114022"/>
                  <a:gd name="csY64" fmla="*/ 60570 h 73145"/>
                  <a:gd name="csX65" fmla="*/ 61806 w 114022"/>
                  <a:gd name="csY65" fmla="*/ 65897 h 73145"/>
                  <a:gd name="csX66" fmla="*/ 68037 w 114022"/>
                  <a:gd name="csY66" fmla="*/ 67351 h 73145"/>
                  <a:gd name="csX67" fmla="*/ 84655 w 114022"/>
                  <a:gd name="csY67" fmla="*/ 69012 h 73145"/>
                  <a:gd name="csX68" fmla="*/ 101689 w 114022"/>
                  <a:gd name="csY68" fmla="*/ 64652 h 73145"/>
                  <a:gd name="csX69" fmla="*/ 101827 w 114022"/>
                  <a:gd name="csY69" fmla="*/ 64652 h 73145"/>
                  <a:gd name="csX70" fmla="*/ 106467 w 114022"/>
                  <a:gd name="csY70" fmla="*/ 62714 h 73145"/>
                  <a:gd name="csX71" fmla="*/ 106467 w 114022"/>
                  <a:gd name="csY71" fmla="*/ 62714 h 73145"/>
                  <a:gd name="csX72" fmla="*/ 106397 w 114022"/>
                  <a:gd name="csY72" fmla="*/ 62714 h 731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</a:cxnLst>
                <a:rect l="l" t="t" r="r" b="b"/>
                <a:pathLst>
                  <a:path w="114022" h="73145">
                    <a:moveTo>
                      <a:pt x="112905" y="63339"/>
                    </a:moveTo>
                    <a:cubicBezTo>
                      <a:pt x="111382" y="64239"/>
                      <a:pt x="109859" y="65139"/>
                      <a:pt x="108265" y="65900"/>
                    </a:cubicBezTo>
                    <a:cubicBezTo>
                      <a:pt x="106603" y="66732"/>
                      <a:pt x="104873" y="67493"/>
                      <a:pt x="103141" y="68044"/>
                    </a:cubicBezTo>
                    <a:lnTo>
                      <a:pt x="102934" y="68044"/>
                    </a:lnTo>
                    <a:cubicBezTo>
                      <a:pt x="97394" y="69844"/>
                      <a:pt x="91302" y="71782"/>
                      <a:pt x="85210" y="72682"/>
                    </a:cubicBezTo>
                    <a:cubicBezTo>
                      <a:pt x="78840" y="73581"/>
                      <a:pt x="72332" y="73304"/>
                      <a:pt x="66237" y="70676"/>
                    </a:cubicBezTo>
                    <a:lnTo>
                      <a:pt x="66237" y="70673"/>
                    </a:lnTo>
                    <a:cubicBezTo>
                      <a:pt x="65475" y="70328"/>
                      <a:pt x="63536" y="69980"/>
                      <a:pt x="61113" y="69567"/>
                    </a:cubicBezTo>
                    <a:cubicBezTo>
                      <a:pt x="55295" y="68528"/>
                      <a:pt x="47125" y="67145"/>
                      <a:pt x="43110" y="63062"/>
                    </a:cubicBezTo>
                    <a:cubicBezTo>
                      <a:pt x="40480" y="60363"/>
                      <a:pt x="36257" y="59673"/>
                      <a:pt x="31271" y="58773"/>
                    </a:cubicBezTo>
                    <a:cubicBezTo>
                      <a:pt x="25318" y="57735"/>
                      <a:pt x="18393" y="56558"/>
                      <a:pt x="11330" y="51852"/>
                    </a:cubicBezTo>
                    <a:lnTo>
                      <a:pt x="11259" y="51850"/>
                    </a:lnTo>
                    <a:cubicBezTo>
                      <a:pt x="9043" y="50328"/>
                      <a:pt x="7242" y="50050"/>
                      <a:pt x="5858" y="49844"/>
                    </a:cubicBezTo>
                    <a:cubicBezTo>
                      <a:pt x="1566" y="49221"/>
                      <a:pt x="-305" y="48944"/>
                      <a:pt x="40" y="37387"/>
                    </a:cubicBezTo>
                    <a:cubicBezTo>
                      <a:pt x="179" y="32820"/>
                      <a:pt x="5026" y="28528"/>
                      <a:pt x="9872" y="24239"/>
                    </a:cubicBezTo>
                    <a:cubicBezTo>
                      <a:pt x="13334" y="21124"/>
                      <a:pt x="16865" y="18012"/>
                      <a:pt x="18181" y="15242"/>
                    </a:cubicBezTo>
                    <a:lnTo>
                      <a:pt x="18320" y="14965"/>
                    </a:lnTo>
                    <a:cubicBezTo>
                      <a:pt x="20950" y="9151"/>
                      <a:pt x="22198" y="6384"/>
                      <a:pt x="24412" y="4516"/>
                    </a:cubicBezTo>
                    <a:cubicBezTo>
                      <a:pt x="26419" y="2855"/>
                      <a:pt x="28775" y="2162"/>
                      <a:pt x="33205" y="917"/>
                    </a:cubicBezTo>
                    <a:lnTo>
                      <a:pt x="36113" y="86"/>
                    </a:lnTo>
                    <a:cubicBezTo>
                      <a:pt x="37081" y="-192"/>
                      <a:pt x="38120" y="224"/>
                      <a:pt x="38536" y="1053"/>
                    </a:cubicBezTo>
                    <a:cubicBezTo>
                      <a:pt x="39020" y="1814"/>
                      <a:pt x="39714" y="2507"/>
                      <a:pt x="40543" y="3059"/>
                    </a:cubicBezTo>
                    <a:lnTo>
                      <a:pt x="40619" y="3065"/>
                    </a:lnTo>
                    <a:cubicBezTo>
                      <a:pt x="41380" y="3619"/>
                      <a:pt x="42142" y="3964"/>
                      <a:pt x="42626" y="3964"/>
                    </a:cubicBezTo>
                    <a:lnTo>
                      <a:pt x="42626" y="3964"/>
                    </a:lnTo>
                    <a:cubicBezTo>
                      <a:pt x="48028" y="4380"/>
                      <a:pt x="51903" y="9153"/>
                      <a:pt x="55227" y="13306"/>
                    </a:cubicBezTo>
                    <a:cubicBezTo>
                      <a:pt x="57096" y="15660"/>
                      <a:pt x="58828" y="17805"/>
                      <a:pt x="60212" y="18357"/>
                    </a:cubicBezTo>
                    <a:cubicBezTo>
                      <a:pt x="67343" y="21333"/>
                      <a:pt x="68315" y="22923"/>
                      <a:pt x="69767" y="25416"/>
                    </a:cubicBezTo>
                    <a:cubicBezTo>
                      <a:pt x="70460" y="26593"/>
                      <a:pt x="71290" y="27908"/>
                      <a:pt x="73297" y="29844"/>
                    </a:cubicBezTo>
                    <a:cubicBezTo>
                      <a:pt x="75652" y="32127"/>
                      <a:pt x="78560" y="31159"/>
                      <a:pt x="81883" y="29982"/>
                    </a:cubicBezTo>
                    <a:cubicBezTo>
                      <a:pt x="85762" y="28667"/>
                      <a:pt x="90192" y="27145"/>
                      <a:pt x="95732" y="28667"/>
                    </a:cubicBezTo>
                    <a:cubicBezTo>
                      <a:pt x="109581" y="32472"/>
                      <a:pt x="109443" y="36693"/>
                      <a:pt x="109027" y="47351"/>
                    </a:cubicBezTo>
                    <a:lnTo>
                      <a:pt x="109027" y="50396"/>
                    </a:lnTo>
                    <a:cubicBezTo>
                      <a:pt x="108888" y="52263"/>
                      <a:pt x="109027" y="54478"/>
                      <a:pt x="109649" y="56346"/>
                    </a:cubicBezTo>
                    <a:cubicBezTo>
                      <a:pt x="110204" y="57938"/>
                      <a:pt x="111173" y="59322"/>
                      <a:pt x="112766" y="59945"/>
                    </a:cubicBezTo>
                    <a:cubicBezTo>
                      <a:pt x="113805" y="60290"/>
                      <a:pt x="114289" y="61399"/>
                      <a:pt x="113873" y="62298"/>
                    </a:cubicBezTo>
                    <a:cubicBezTo>
                      <a:pt x="113667" y="62714"/>
                      <a:pt x="113389" y="62992"/>
                      <a:pt x="112973" y="63198"/>
                    </a:cubicBezTo>
                    <a:lnTo>
                      <a:pt x="112976" y="63201"/>
                    </a:lnTo>
                    <a:lnTo>
                      <a:pt x="112905" y="63339"/>
                    </a:lnTo>
                    <a:close/>
                    <a:moveTo>
                      <a:pt x="106397" y="62714"/>
                    </a:moveTo>
                    <a:cubicBezTo>
                      <a:pt x="107090" y="62369"/>
                      <a:pt x="107713" y="62021"/>
                      <a:pt x="108336" y="61676"/>
                    </a:cubicBezTo>
                    <a:cubicBezTo>
                      <a:pt x="107090" y="60570"/>
                      <a:pt x="106329" y="59115"/>
                      <a:pt x="105774" y="57523"/>
                    </a:cubicBezTo>
                    <a:cubicBezTo>
                      <a:pt x="104942" y="55239"/>
                      <a:pt x="104805" y="52608"/>
                      <a:pt x="104873" y="50396"/>
                    </a:cubicBezTo>
                    <a:lnTo>
                      <a:pt x="104873" y="47281"/>
                    </a:lnTo>
                    <a:cubicBezTo>
                      <a:pt x="105290" y="38632"/>
                      <a:pt x="105428" y="35171"/>
                      <a:pt x="94487" y="32195"/>
                    </a:cubicBezTo>
                    <a:cubicBezTo>
                      <a:pt x="90195" y="31018"/>
                      <a:pt x="86455" y="32334"/>
                      <a:pt x="83200" y="33440"/>
                    </a:cubicBezTo>
                    <a:cubicBezTo>
                      <a:pt x="78492" y="35033"/>
                      <a:pt x="74475" y="36346"/>
                      <a:pt x="70322" y="32402"/>
                    </a:cubicBezTo>
                    <a:cubicBezTo>
                      <a:pt x="67967" y="30118"/>
                      <a:pt x="66998" y="28596"/>
                      <a:pt x="66237" y="27213"/>
                    </a:cubicBezTo>
                    <a:cubicBezTo>
                      <a:pt x="65129" y="25345"/>
                      <a:pt x="64368" y="24168"/>
                      <a:pt x="58483" y="21676"/>
                    </a:cubicBezTo>
                    <a:cubicBezTo>
                      <a:pt x="56198" y="20708"/>
                      <a:pt x="54191" y="18216"/>
                      <a:pt x="51974" y="15448"/>
                    </a:cubicBezTo>
                    <a:cubicBezTo>
                      <a:pt x="49135" y="11920"/>
                      <a:pt x="45882" y="7838"/>
                      <a:pt x="42281" y="7560"/>
                    </a:cubicBezTo>
                    <a:cubicBezTo>
                      <a:pt x="41035" y="7492"/>
                      <a:pt x="39512" y="6867"/>
                      <a:pt x="38196" y="5968"/>
                    </a:cubicBezTo>
                    <a:lnTo>
                      <a:pt x="38057" y="5973"/>
                    </a:lnTo>
                    <a:cubicBezTo>
                      <a:pt x="37225" y="5350"/>
                      <a:pt x="36463" y="4657"/>
                      <a:pt x="35840" y="3896"/>
                    </a:cubicBezTo>
                    <a:lnTo>
                      <a:pt x="34317" y="4312"/>
                    </a:lnTo>
                    <a:cubicBezTo>
                      <a:pt x="30439" y="5418"/>
                      <a:pt x="28432" y="5973"/>
                      <a:pt x="27047" y="7079"/>
                    </a:cubicBezTo>
                    <a:cubicBezTo>
                      <a:pt x="25454" y="8395"/>
                      <a:pt x="24347" y="10885"/>
                      <a:pt x="21923" y="16215"/>
                    </a:cubicBezTo>
                    <a:lnTo>
                      <a:pt x="21785" y="16492"/>
                    </a:lnTo>
                    <a:cubicBezTo>
                      <a:pt x="20191" y="20020"/>
                      <a:pt x="16383" y="23342"/>
                      <a:pt x="12576" y="26734"/>
                    </a:cubicBezTo>
                    <a:cubicBezTo>
                      <a:pt x="8284" y="30539"/>
                      <a:pt x="4060" y="34277"/>
                      <a:pt x="3989" y="37392"/>
                    </a:cubicBezTo>
                    <a:cubicBezTo>
                      <a:pt x="3783" y="45764"/>
                      <a:pt x="4544" y="45902"/>
                      <a:pt x="6483" y="46180"/>
                    </a:cubicBezTo>
                    <a:cubicBezTo>
                      <a:pt x="8284" y="46457"/>
                      <a:pt x="10639" y="46802"/>
                      <a:pt x="13685" y="48808"/>
                    </a:cubicBezTo>
                    <a:lnTo>
                      <a:pt x="13753" y="48805"/>
                    </a:lnTo>
                    <a:cubicBezTo>
                      <a:pt x="20055" y="53095"/>
                      <a:pt x="26493" y="54204"/>
                      <a:pt x="32033" y="55171"/>
                    </a:cubicBezTo>
                    <a:cubicBezTo>
                      <a:pt x="37712" y="56139"/>
                      <a:pt x="42558" y="56971"/>
                      <a:pt x="46088" y="60570"/>
                    </a:cubicBezTo>
                    <a:cubicBezTo>
                      <a:pt x="49135" y="63685"/>
                      <a:pt x="56543" y="64998"/>
                      <a:pt x="61806" y="65897"/>
                    </a:cubicBezTo>
                    <a:cubicBezTo>
                      <a:pt x="64507" y="66381"/>
                      <a:pt x="66791" y="66729"/>
                      <a:pt x="68037" y="67351"/>
                    </a:cubicBezTo>
                    <a:cubicBezTo>
                      <a:pt x="73300" y="69635"/>
                      <a:pt x="78976" y="69844"/>
                      <a:pt x="84655" y="69012"/>
                    </a:cubicBezTo>
                    <a:cubicBezTo>
                      <a:pt x="90472" y="68181"/>
                      <a:pt x="96355" y="66313"/>
                      <a:pt x="101689" y="64652"/>
                    </a:cubicBezTo>
                    <a:lnTo>
                      <a:pt x="101827" y="64652"/>
                    </a:lnTo>
                    <a:cubicBezTo>
                      <a:pt x="103421" y="64098"/>
                      <a:pt x="104944" y="63407"/>
                      <a:pt x="106467" y="62714"/>
                    </a:cubicBezTo>
                    <a:lnTo>
                      <a:pt x="106467" y="62714"/>
                    </a:lnTo>
                    <a:lnTo>
                      <a:pt x="106397" y="62714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3" name="Forma Livre 2039">
                <a:extLst>
                  <a:ext uri="{FF2B5EF4-FFF2-40B4-BE49-F238E27FC236}">
                    <a16:creationId xmlns:a16="http://schemas.microsoft.com/office/drawing/2014/main" id="{9C590794-4434-BC14-F22D-7DA464654C80}"/>
                  </a:ext>
                </a:extLst>
              </p:cNvPr>
              <p:cNvSpPr/>
              <p:nvPr/>
            </p:nvSpPr>
            <p:spPr>
              <a:xfrm>
                <a:off x="3001112" y="1188195"/>
                <a:ext cx="388001" cy="416906"/>
              </a:xfrm>
              <a:custGeom>
                <a:avLst/>
                <a:gdLst>
                  <a:gd name="csX0" fmla="*/ 109061 w 209943"/>
                  <a:gd name="csY0" fmla="*/ 225583 h 225583"/>
                  <a:gd name="csX1" fmla="*/ 105598 w 209943"/>
                  <a:gd name="csY1" fmla="*/ 225168 h 225583"/>
                  <a:gd name="csX2" fmla="*/ 103798 w 209943"/>
                  <a:gd name="csY2" fmla="*/ 225374 h 225583"/>
                  <a:gd name="csX3" fmla="*/ 103659 w 209943"/>
                  <a:gd name="csY3" fmla="*/ 225377 h 225583"/>
                  <a:gd name="csX4" fmla="*/ 83718 w 209943"/>
                  <a:gd name="csY4" fmla="*/ 223232 h 225583"/>
                  <a:gd name="csX5" fmla="*/ 50550 w 209943"/>
                  <a:gd name="csY5" fmla="*/ 219979 h 225583"/>
                  <a:gd name="csX6" fmla="*/ 50482 w 209943"/>
                  <a:gd name="csY6" fmla="*/ 219979 h 225583"/>
                  <a:gd name="csX7" fmla="*/ 29709 w 209943"/>
                  <a:gd name="csY7" fmla="*/ 209946 h 225583"/>
                  <a:gd name="csX8" fmla="*/ 19322 w 209943"/>
                  <a:gd name="csY8" fmla="*/ 200120 h 225583"/>
                  <a:gd name="csX9" fmla="*/ 18906 w 209943"/>
                  <a:gd name="csY9" fmla="*/ 199842 h 225583"/>
                  <a:gd name="csX10" fmla="*/ 6580 w 209943"/>
                  <a:gd name="csY10" fmla="*/ 190777 h 225583"/>
                  <a:gd name="csX11" fmla="*/ 1 w 209943"/>
                  <a:gd name="csY11" fmla="*/ 183789 h 225583"/>
                  <a:gd name="csX12" fmla="*/ 278 w 209943"/>
                  <a:gd name="csY12" fmla="*/ 179568 h 225583"/>
                  <a:gd name="csX13" fmla="*/ 284 w 209943"/>
                  <a:gd name="csY13" fmla="*/ 179565 h 225583"/>
                  <a:gd name="csX14" fmla="*/ 3607 w 209943"/>
                  <a:gd name="csY14" fmla="*/ 161990 h 225583"/>
                  <a:gd name="csX15" fmla="*/ 13855 w 209943"/>
                  <a:gd name="csY15" fmla="*/ 141992 h 225583"/>
                  <a:gd name="csX16" fmla="*/ 17318 w 209943"/>
                  <a:gd name="csY16" fmla="*/ 136594 h 225583"/>
                  <a:gd name="csX17" fmla="*/ 21819 w 209943"/>
                  <a:gd name="csY17" fmla="*/ 127806 h 225583"/>
                  <a:gd name="csX18" fmla="*/ 31373 w 209943"/>
                  <a:gd name="csY18" fmla="*/ 112859 h 225583"/>
                  <a:gd name="csX19" fmla="*/ 31441 w 209943"/>
                  <a:gd name="csY19" fmla="*/ 112856 h 225583"/>
                  <a:gd name="csX20" fmla="*/ 34558 w 209943"/>
                  <a:gd name="csY20" fmla="*/ 108428 h 225583"/>
                  <a:gd name="csX21" fmla="*/ 54916 w 209943"/>
                  <a:gd name="csY21" fmla="*/ 96735 h 225583"/>
                  <a:gd name="csX22" fmla="*/ 80536 w 209943"/>
                  <a:gd name="csY22" fmla="*/ 96458 h 225583"/>
                  <a:gd name="csX23" fmla="*/ 93484 w 209943"/>
                  <a:gd name="csY23" fmla="*/ 96458 h 225583"/>
                  <a:gd name="csX24" fmla="*/ 96808 w 209943"/>
                  <a:gd name="csY24" fmla="*/ 90092 h 225583"/>
                  <a:gd name="csX25" fmla="*/ 96740 w 209943"/>
                  <a:gd name="csY25" fmla="*/ 85041 h 225583"/>
                  <a:gd name="csX26" fmla="*/ 94246 w 209943"/>
                  <a:gd name="csY26" fmla="*/ 78537 h 225583"/>
                  <a:gd name="csX27" fmla="*/ 87738 w 209943"/>
                  <a:gd name="csY27" fmla="*/ 66218 h 225583"/>
                  <a:gd name="csX28" fmla="*/ 78460 w 209943"/>
                  <a:gd name="csY28" fmla="*/ 56047 h 225583"/>
                  <a:gd name="csX29" fmla="*/ 67035 w 209943"/>
                  <a:gd name="csY29" fmla="*/ 44353 h 225583"/>
                  <a:gd name="csX30" fmla="*/ 67032 w 209943"/>
                  <a:gd name="csY30" fmla="*/ 44351 h 225583"/>
                  <a:gd name="csX31" fmla="*/ 64193 w 209943"/>
                  <a:gd name="csY31" fmla="*/ 39852 h 225583"/>
                  <a:gd name="csX32" fmla="*/ 59901 w 209943"/>
                  <a:gd name="csY32" fmla="*/ 32516 h 225583"/>
                  <a:gd name="csX33" fmla="*/ 59898 w 209943"/>
                  <a:gd name="csY33" fmla="*/ 32516 h 225583"/>
                  <a:gd name="csX34" fmla="*/ 66823 w 209943"/>
                  <a:gd name="csY34" fmla="*/ 23244 h 225583"/>
                  <a:gd name="csX35" fmla="*/ 66893 w 209943"/>
                  <a:gd name="csY35" fmla="*/ 23244 h 225583"/>
                  <a:gd name="csX36" fmla="*/ 75757 w 209943"/>
                  <a:gd name="csY36" fmla="*/ 23176 h 225583"/>
                  <a:gd name="csX37" fmla="*/ 79981 w 209943"/>
                  <a:gd name="csY37" fmla="*/ 23522 h 225583"/>
                  <a:gd name="csX38" fmla="*/ 84550 w 209943"/>
                  <a:gd name="csY38" fmla="*/ 20200 h 225583"/>
                  <a:gd name="csX39" fmla="*/ 92720 w 209943"/>
                  <a:gd name="csY39" fmla="*/ 3454 h 225583"/>
                  <a:gd name="csX40" fmla="*/ 95837 w 209943"/>
                  <a:gd name="csY40" fmla="*/ 1238 h 225583"/>
                  <a:gd name="csX41" fmla="*/ 95905 w 209943"/>
                  <a:gd name="csY41" fmla="*/ 1238 h 225583"/>
                  <a:gd name="csX42" fmla="*/ 117163 w 209943"/>
                  <a:gd name="csY42" fmla="*/ 1100 h 225583"/>
                  <a:gd name="csX43" fmla="*/ 125749 w 209943"/>
                  <a:gd name="csY43" fmla="*/ 1861 h 225583"/>
                  <a:gd name="csX44" fmla="*/ 132603 w 209943"/>
                  <a:gd name="csY44" fmla="*/ 1861 h 225583"/>
                  <a:gd name="csX45" fmla="*/ 174493 w 209943"/>
                  <a:gd name="csY45" fmla="*/ 4421 h 225583"/>
                  <a:gd name="csX46" fmla="*/ 176361 w 209943"/>
                  <a:gd name="csY46" fmla="*/ 6427 h 225583"/>
                  <a:gd name="csX47" fmla="*/ 178300 w 209943"/>
                  <a:gd name="csY47" fmla="*/ 9194 h 225583"/>
                  <a:gd name="csX48" fmla="*/ 178300 w 209943"/>
                  <a:gd name="csY48" fmla="*/ 9401 h 225583"/>
                  <a:gd name="csX49" fmla="*/ 178369 w 209943"/>
                  <a:gd name="csY49" fmla="*/ 12584 h 225583"/>
                  <a:gd name="csX50" fmla="*/ 178162 w 209943"/>
                  <a:gd name="csY50" fmla="*/ 17150 h 225583"/>
                  <a:gd name="csX51" fmla="*/ 178023 w 209943"/>
                  <a:gd name="csY51" fmla="*/ 22894 h 225583"/>
                  <a:gd name="csX52" fmla="*/ 172831 w 209943"/>
                  <a:gd name="csY52" fmla="*/ 61785 h 225583"/>
                  <a:gd name="csX53" fmla="*/ 170892 w 209943"/>
                  <a:gd name="csY53" fmla="*/ 71750 h 225583"/>
                  <a:gd name="csX54" fmla="*/ 167636 w 209943"/>
                  <a:gd name="csY54" fmla="*/ 85659 h 225583"/>
                  <a:gd name="csX55" fmla="*/ 165490 w 209943"/>
                  <a:gd name="csY55" fmla="*/ 97700 h 225583"/>
                  <a:gd name="csX56" fmla="*/ 164797 w 209943"/>
                  <a:gd name="csY56" fmla="*/ 102821 h 225583"/>
                  <a:gd name="csX57" fmla="*/ 171376 w 209943"/>
                  <a:gd name="csY57" fmla="*/ 106558 h 225583"/>
                  <a:gd name="csX58" fmla="*/ 176984 w 209943"/>
                  <a:gd name="csY58" fmla="*/ 106213 h 225583"/>
                  <a:gd name="csX59" fmla="*/ 176987 w 209943"/>
                  <a:gd name="csY59" fmla="*/ 106213 h 225583"/>
                  <a:gd name="csX60" fmla="*/ 180656 w 209943"/>
                  <a:gd name="csY60" fmla="*/ 110712 h 225583"/>
                  <a:gd name="csX61" fmla="*/ 182456 w 209943"/>
                  <a:gd name="csY61" fmla="*/ 115072 h 225583"/>
                  <a:gd name="csX62" fmla="*/ 182456 w 209943"/>
                  <a:gd name="csY62" fmla="*/ 115072 h 225583"/>
                  <a:gd name="csX63" fmla="*/ 192495 w 209943"/>
                  <a:gd name="csY63" fmla="*/ 116249 h 225583"/>
                  <a:gd name="csX64" fmla="*/ 207519 w 209943"/>
                  <a:gd name="csY64" fmla="*/ 119016 h 225583"/>
                  <a:gd name="csX65" fmla="*/ 207796 w 209943"/>
                  <a:gd name="csY65" fmla="*/ 119154 h 225583"/>
                  <a:gd name="csX66" fmla="*/ 209319 w 209943"/>
                  <a:gd name="csY66" fmla="*/ 121022 h 225583"/>
                  <a:gd name="csX67" fmla="*/ 209387 w 209943"/>
                  <a:gd name="csY67" fmla="*/ 121438 h 225583"/>
                  <a:gd name="csX68" fmla="*/ 209803 w 209943"/>
                  <a:gd name="csY68" fmla="*/ 122544 h 225583"/>
                  <a:gd name="csX69" fmla="*/ 208697 w 209943"/>
                  <a:gd name="csY69" fmla="*/ 124898 h 225583"/>
                  <a:gd name="csX70" fmla="*/ 208422 w 209943"/>
                  <a:gd name="csY70" fmla="*/ 124898 h 225583"/>
                  <a:gd name="csX71" fmla="*/ 198935 w 209943"/>
                  <a:gd name="csY71" fmla="*/ 129812 h 225583"/>
                  <a:gd name="csX72" fmla="*/ 189658 w 209943"/>
                  <a:gd name="csY72" fmla="*/ 137148 h 225583"/>
                  <a:gd name="csX73" fmla="*/ 178926 w 209943"/>
                  <a:gd name="csY73" fmla="*/ 145659 h 225583"/>
                  <a:gd name="csX74" fmla="*/ 174980 w 209943"/>
                  <a:gd name="csY74" fmla="*/ 147735 h 225583"/>
                  <a:gd name="csX75" fmla="*/ 173250 w 209943"/>
                  <a:gd name="csY75" fmla="*/ 149190 h 225583"/>
                  <a:gd name="csX76" fmla="*/ 154970 w 209943"/>
                  <a:gd name="csY76" fmla="*/ 161992 h 225583"/>
                  <a:gd name="csX77" fmla="*/ 154002 w 209943"/>
                  <a:gd name="csY77" fmla="*/ 169603 h 225583"/>
                  <a:gd name="csX78" fmla="*/ 150194 w 209943"/>
                  <a:gd name="csY78" fmla="*/ 181574 h 225583"/>
                  <a:gd name="csX79" fmla="*/ 148255 w 209943"/>
                  <a:gd name="csY79" fmla="*/ 182474 h 225583"/>
                  <a:gd name="csX80" fmla="*/ 145486 w 209943"/>
                  <a:gd name="csY80" fmla="*/ 185034 h 225583"/>
                  <a:gd name="csX81" fmla="*/ 145486 w 209943"/>
                  <a:gd name="csY81" fmla="*/ 187249 h 225583"/>
                  <a:gd name="csX82" fmla="*/ 145764 w 209943"/>
                  <a:gd name="csY82" fmla="*/ 187804 h 225583"/>
                  <a:gd name="csX83" fmla="*/ 144863 w 209943"/>
                  <a:gd name="csY83" fmla="*/ 190226 h 225583"/>
                  <a:gd name="csX84" fmla="*/ 144586 w 209943"/>
                  <a:gd name="csY84" fmla="*/ 190364 h 225583"/>
                  <a:gd name="csX85" fmla="*/ 141679 w 209943"/>
                  <a:gd name="csY85" fmla="*/ 191196 h 225583"/>
                  <a:gd name="csX86" fmla="*/ 134477 w 209943"/>
                  <a:gd name="csY86" fmla="*/ 193963 h 225583"/>
                  <a:gd name="csX87" fmla="*/ 129285 w 209943"/>
                  <a:gd name="csY87" fmla="*/ 203305 h 225583"/>
                  <a:gd name="csX88" fmla="*/ 129285 w 209943"/>
                  <a:gd name="csY88" fmla="*/ 203444 h 225583"/>
                  <a:gd name="csX89" fmla="*/ 120076 w 209943"/>
                  <a:gd name="csY89" fmla="*/ 213615 h 225583"/>
                  <a:gd name="csX90" fmla="*/ 111489 w 209943"/>
                  <a:gd name="csY90" fmla="*/ 223787 h 225583"/>
                  <a:gd name="csX91" fmla="*/ 109205 w 209943"/>
                  <a:gd name="csY91" fmla="*/ 225309 h 225583"/>
                  <a:gd name="csX92" fmla="*/ 109129 w 209943"/>
                  <a:gd name="csY92" fmla="*/ 225306 h 225583"/>
                  <a:gd name="csX93" fmla="*/ 109129 w 209943"/>
                  <a:gd name="csY93" fmla="*/ 225306 h 225583"/>
                  <a:gd name="csX94" fmla="*/ 109061 w 209943"/>
                  <a:gd name="csY94" fmla="*/ 225583 h 225583"/>
                  <a:gd name="csX95" fmla="*/ 105737 w 209943"/>
                  <a:gd name="csY95" fmla="*/ 221569 h 225583"/>
                  <a:gd name="csX96" fmla="*/ 108022 w 209943"/>
                  <a:gd name="csY96" fmla="*/ 221775 h 225583"/>
                  <a:gd name="csX97" fmla="*/ 117231 w 209943"/>
                  <a:gd name="csY97" fmla="*/ 211395 h 225583"/>
                  <a:gd name="csX98" fmla="*/ 125472 w 209943"/>
                  <a:gd name="csY98" fmla="*/ 202398 h 225583"/>
                  <a:gd name="csX99" fmla="*/ 125472 w 209943"/>
                  <a:gd name="csY99" fmla="*/ 202259 h 225583"/>
                  <a:gd name="csX100" fmla="*/ 131703 w 209943"/>
                  <a:gd name="csY100" fmla="*/ 191672 h 225583"/>
                  <a:gd name="csX101" fmla="*/ 140428 w 209943"/>
                  <a:gd name="csY101" fmla="*/ 188073 h 225583"/>
                  <a:gd name="csX102" fmla="*/ 141396 w 209943"/>
                  <a:gd name="csY102" fmla="*/ 187796 h 225583"/>
                  <a:gd name="csX103" fmla="*/ 141741 w 209943"/>
                  <a:gd name="csY103" fmla="*/ 184058 h 225583"/>
                  <a:gd name="csX104" fmla="*/ 146172 w 209943"/>
                  <a:gd name="csY104" fmla="*/ 179698 h 225583"/>
                  <a:gd name="csX105" fmla="*/ 148595 w 209943"/>
                  <a:gd name="csY105" fmla="*/ 178522 h 225583"/>
                  <a:gd name="csX106" fmla="*/ 150050 w 209943"/>
                  <a:gd name="csY106" fmla="*/ 170011 h 225583"/>
                  <a:gd name="csX107" fmla="*/ 152751 w 209943"/>
                  <a:gd name="csY107" fmla="*/ 159215 h 225583"/>
                  <a:gd name="csX108" fmla="*/ 152751 w 209943"/>
                  <a:gd name="csY108" fmla="*/ 159220 h 225583"/>
                  <a:gd name="csX109" fmla="*/ 170546 w 209943"/>
                  <a:gd name="csY109" fmla="*/ 146763 h 225583"/>
                  <a:gd name="csX110" fmla="*/ 172276 w 209943"/>
                  <a:gd name="csY110" fmla="*/ 145308 h 225583"/>
                  <a:gd name="csX111" fmla="*/ 177746 w 209943"/>
                  <a:gd name="csY111" fmla="*/ 142403 h 225583"/>
                  <a:gd name="csX112" fmla="*/ 186471 w 209943"/>
                  <a:gd name="csY112" fmla="*/ 135137 h 225583"/>
                  <a:gd name="csX113" fmla="*/ 186471 w 209943"/>
                  <a:gd name="csY113" fmla="*/ 135140 h 225583"/>
                  <a:gd name="csX114" fmla="*/ 196648 w 209943"/>
                  <a:gd name="csY114" fmla="*/ 127042 h 225583"/>
                  <a:gd name="csX115" fmla="*/ 205512 w 209943"/>
                  <a:gd name="csY115" fmla="*/ 122337 h 225583"/>
                  <a:gd name="csX116" fmla="*/ 194641 w 209943"/>
                  <a:gd name="csY116" fmla="*/ 119499 h 225583"/>
                  <a:gd name="csX117" fmla="*/ 178991 w 209943"/>
                  <a:gd name="csY117" fmla="*/ 116939 h 225583"/>
                  <a:gd name="csX118" fmla="*/ 178991 w 209943"/>
                  <a:gd name="csY118" fmla="*/ 116800 h 225583"/>
                  <a:gd name="csX119" fmla="*/ 176845 w 209943"/>
                  <a:gd name="csY119" fmla="*/ 111818 h 225583"/>
                  <a:gd name="csX120" fmla="*/ 176845 w 209943"/>
                  <a:gd name="csY120" fmla="*/ 109880 h 225583"/>
                  <a:gd name="csX121" fmla="*/ 171928 w 209943"/>
                  <a:gd name="csY121" fmla="*/ 110225 h 225583"/>
                  <a:gd name="csX122" fmla="*/ 161473 w 209943"/>
                  <a:gd name="csY122" fmla="*/ 104966 h 225583"/>
                  <a:gd name="csX123" fmla="*/ 161476 w 209943"/>
                  <a:gd name="csY123" fmla="*/ 104968 h 225583"/>
                  <a:gd name="csX124" fmla="*/ 161476 w 209943"/>
                  <a:gd name="csY124" fmla="*/ 97357 h 225583"/>
                  <a:gd name="csX125" fmla="*/ 163761 w 209943"/>
                  <a:gd name="csY125" fmla="*/ 84764 h 225583"/>
                  <a:gd name="csX126" fmla="*/ 163899 w 209943"/>
                  <a:gd name="csY126" fmla="*/ 84419 h 225583"/>
                  <a:gd name="csX127" fmla="*/ 166877 w 209943"/>
                  <a:gd name="csY127" fmla="*/ 71548 h 225583"/>
                  <a:gd name="csX128" fmla="*/ 169023 w 209943"/>
                  <a:gd name="csY128" fmla="*/ 60616 h 225583"/>
                  <a:gd name="csX129" fmla="*/ 174009 w 209943"/>
                  <a:gd name="csY129" fmla="*/ 22902 h 225583"/>
                  <a:gd name="csX130" fmla="*/ 174147 w 209943"/>
                  <a:gd name="csY130" fmla="*/ 17088 h 225583"/>
                  <a:gd name="csX131" fmla="*/ 174354 w 209943"/>
                  <a:gd name="csY131" fmla="*/ 12382 h 225583"/>
                  <a:gd name="csX132" fmla="*/ 174354 w 209943"/>
                  <a:gd name="csY132" fmla="*/ 10238 h 225583"/>
                  <a:gd name="csX133" fmla="*/ 174354 w 209943"/>
                  <a:gd name="csY133" fmla="*/ 10235 h 225583"/>
                  <a:gd name="csX134" fmla="*/ 173247 w 209943"/>
                  <a:gd name="csY134" fmla="*/ 8852 h 225583"/>
                  <a:gd name="csX135" fmla="*/ 171240 w 209943"/>
                  <a:gd name="csY135" fmla="*/ 6707 h 225583"/>
                  <a:gd name="csX136" fmla="*/ 171237 w 209943"/>
                  <a:gd name="csY136" fmla="*/ 6704 h 225583"/>
                  <a:gd name="csX137" fmla="*/ 132461 w 209943"/>
                  <a:gd name="csY137" fmla="*/ 5527 h 225583"/>
                  <a:gd name="csX138" fmla="*/ 125469 w 209943"/>
                  <a:gd name="csY138" fmla="*/ 5527 h 225583"/>
                  <a:gd name="csX139" fmla="*/ 116537 w 209943"/>
                  <a:gd name="csY139" fmla="*/ 4696 h 225583"/>
                  <a:gd name="csX140" fmla="*/ 98258 w 209943"/>
                  <a:gd name="csY140" fmla="*/ 4003 h 225583"/>
                  <a:gd name="csX141" fmla="*/ 98258 w 209943"/>
                  <a:gd name="csY141" fmla="*/ 4005 h 225583"/>
                  <a:gd name="csX142" fmla="*/ 95073 w 209943"/>
                  <a:gd name="csY142" fmla="*/ 6289 h 225583"/>
                  <a:gd name="csX143" fmla="*/ 88426 w 209943"/>
                  <a:gd name="csY143" fmla="*/ 20268 h 225583"/>
                  <a:gd name="csX144" fmla="*/ 79771 w 209943"/>
                  <a:gd name="csY144" fmla="*/ 27118 h 225583"/>
                  <a:gd name="csX145" fmla="*/ 75132 w 209943"/>
                  <a:gd name="csY145" fmla="*/ 26702 h 225583"/>
                  <a:gd name="csX146" fmla="*/ 67930 w 209943"/>
                  <a:gd name="csY146" fmla="*/ 26563 h 225583"/>
                  <a:gd name="csX147" fmla="*/ 67862 w 209943"/>
                  <a:gd name="csY147" fmla="*/ 26566 h 225583"/>
                  <a:gd name="csX148" fmla="*/ 63570 w 209943"/>
                  <a:gd name="csY148" fmla="*/ 31410 h 225583"/>
                  <a:gd name="csX149" fmla="*/ 63570 w 209943"/>
                  <a:gd name="csY149" fmla="*/ 31410 h 225583"/>
                  <a:gd name="csX150" fmla="*/ 67309 w 209943"/>
                  <a:gd name="csY150" fmla="*/ 37708 h 225583"/>
                  <a:gd name="csX151" fmla="*/ 70633 w 209943"/>
                  <a:gd name="csY151" fmla="*/ 43106 h 225583"/>
                  <a:gd name="csX152" fmla="*/ 80672 w 209943"/>
                  <a:gd name="csY152" fmla="*/ 53071 h 225583"/>
                  <a:gd name="csX153" fmla="*/ 91475 w 209943"/>
                  <a:gd name="csY153" fmla="*/ 65873 h 225583"/>
                  <a:gd name="csX154" fmla="*/ 95560 w 209943"/>
                  <a:gd name="csY154" fmla="*/ 75009 h 225583"/>
                  <a:gd name="csX155" fmla="*/ 100545 w 209943"/>
                  <a:gd name="csY155" fmla="*/ 84973 h 225583"/>
                  <a:gd name="csX156" fmla="*/ 100613 w 209943"/>
                  <a:gd name="csY156" fmla="*/ 89817 h 225583"/>
                  <a:gd name="csX157" fmla="*/ 95766 w 209943"/>
                  <a:gd name="csY157" fmla="*/ 99159 h 225583"/>
                  <a:gd name="csX158" fmla="*/ 95766 w 209943"/>
                  <a:gd name="csY158" fmla="*/ 99157 h 225583"/>
                  <a:gd name="csX159" fmla="*/ 80465 w 209943"/>
                  <a:gd name="csY159" fmla="*/ 99918 h 225583"/>
                  <a:gd name="csX160" fmla="*/ 54638 w 209943"/>
                  <a:gd name="csY160" fmla="*/ 100195 h 225583"/>
                  <a:gd name="csX161" fmla="*/ 37743 w 209943"/>
                  <a:gd name="csY161" fmla="*/ 110160 h 225583"/>
                  <a:gd name="csX162" fmla="*/ 34351 w 209943"/>
                  <a:gd name="csY162" fmla="*/ 114797 h 225583"/>
                  <a:gd name="csX163" fmla="*/ 34351 w 209943"/>
                  <a:gd name="csY163" fmla="*/ 114936 h 225583"/>
                  <a:gd name="csX164" fmla="*/ 25281 w 209943"/>
                  <a:gd name="csY164" fmla="*/ 128915 h 225583"/>
                  <a:gd name="csX165" fmla="*/ 20502 w 209943"/>
                  <a:gd name="csY165" fmla="*/ 138187 h 225583"/>
                  <a:gd name="csX166" fmla="*/ 17040 w 209943"/>
                  <a:gd name="csY166" fmla="*/ 143585 h 225583"/>
                  <a:gd name="csX167" fmla="*/ 7208 w 209943"/>
                  <a:gd name="csY167" fmla="*/ 162821 h 225583"/>
                  <a:gd name="csX168" fmla="*/ 4023 w 209943"/>
                  <a:gd name="csY168" fmla="*/ 179497 h 225583"/>
                  <a:gd name="csX169" fmla="*/ 4023 w 209943"/>
                  <a:gd name="csY169" fmla="*/ 179497 h 225583"/>
                  <a:gd name="csX170" fmla="*/ 3746 w 209943"/>
                  <a:gd name="csY170" fmla="*/ 183786 h 225583"/>
                  <a:gd name="csX171" fmla="*/ 8938 w 209943"/>
                  <a:gd name="csY171" fmla="*/ 187801 h 225583"/>
                  <a:gd name="csX172" fmla="*/ 20638 w 209943"/>
                  <a:gd name="csY172" fmla="*/ 196521 h 225583"/>
                  <a:gd name="csX173" fmla="*/ 20780 w 209943"/>
                  <a:gd name="csY173" fmla="*/ 196518 h 225583"/>
                  <a:gd name="csX174" fmla="*/ 32690 w 209943"/>
                  <a:gd name="csY174" fmla="*/ 207521 h 225583"/>
                  <a:gd name="csX175" fmla="*/ 48753 w 209943"/>
                  <a:gd name="csY175" fmla="*/ 216309 h 225583"/>
                  <a:gd name="csX176" fmla="*/ 48821 w 209943"/>
                  <a:gd name="csY176" fmla="*/ 216309 h 225583"/>
                  <a:gd name="csX177" fmla="*/ 84134 w 209943"/>
                  <a:gd name="csY177" fmla="*/ 219286 h 225583"/>
                  <a:gd name="csX178" fmla="*/ 102136 w 209943"/>
                  <a:gd name="csY178" fmla="*/ 221639 h 225583"/>
                  <a:gd name="csX179" fmla="*/ 102136 w 209943"/>
                  <a:gd name="csY179" fmla="*/ 221639 h 225583"/>
                  <a:gd name="csX180" fmla="*/ 105460 w 209943"/>
                  <a:gd name="csY180" fmla="*/ 221223 h 225583"/>
                  <a:gd name="csX181" fmla="*/ 105460 w 209943"/>
                  <a:gd name="csY181" fmla="*/ 221223 h 225583"/>
                  <a:gd name="csX182" fmla="*/ 105737 w 209943"/>
                  <a:gd name="csY182" fmla="*/ 221569 h 2255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</a:cxnLst>
                <a:rect l="l" t="t" r="r" b="b"/>
                <a:pathLst>
                  <a:path w="209943" h="225583">
                    <a:moveTo>
                      <a:pt x="109061" y="225583"/>
                    </a:moveTo>
                    <a:cubicBezTo>
                      <a:pt x="107744" y="225377"/>
                      <a:pt x="106567" y="225238"/>
                      <a:pt x="105598" y="225168"/>
                    </a:cubicBezTo>
                    <a:cubicBezTo>
                      <a:pt x="104837" y="225168"/>
                      <a:pt x="104214" y="225168"/>
                      <a:pt x="103798" y="225374"/>
                    </a:cubicBezTo>
                    <a:lnTo>
                      <a:pt x="103659" y="225377"/>
                    </a:lnTo>
                    <a:cubicBezTo>
                      <a:pt x="101236" y="226070"/>
                      <a:pt x="93134" y="224754"/>
                      <a:pt x="83718" y="223232"/>
                    </a:cubicBezTo>
                    <a:cubicBezTo>
                      <a:pt x="70562" y="221087"/>
                      <a:pt x="54568" y="218527"/>
                      <a:pt x="50550" y="219979"/>
                    </a:cubicBezTo>
                    <a:lnTo>
                      <a:pt x="50482" y="219979"/>
                    </a:lnTo>
                    <a:cubicBezTo>
                      <a:pt x="40512" y="223577"/>
                      <a:pt x="35249" y="216934"/>
                      <a:pt x="29709" y="209946"/>
                    </a:cubicBezTo>
                    <a:cubicBezTo>
                      <a:pt x="26592" y="206002"/>
                      <a:pt x="23339" y="201919"/>
                      <a:pt x="19322" y="200120"/>
                    </a:cubicBezTo>
                    <a:cubicBezTo>
                      <a:pt x="19183" y="200120"/>
                      <a:pt x="19045" y="199981"/>
                      <a:pt x="18906" y="199842"/>
                    </a:cubicBezTo>
                    <a:cubicBezTo>
                      <a:pt x="17038" y="198665"/>
                      <a:pt x="11081" y="194376"/>
                      <a:pt x="6580" y="190777"/>
                    </a:cubicBezTo>
                    <a:cubicBezTo>
                      <a:pt x="2911" y="187801"/>
                      <a:pt x="-67" y="185034"/>
                      <a:pt x="1" y="183789"/>
                    </a:cubicBezTo>
                    <a:cubicBezTo>
                      <a:pt x="140" y="182128"/>
                      <a:pt x="208" y="180745"/>
                      <a:pt x="278" y="179568"/>
                    </a:cubicBezTo>
                    <a:lnTo>
                      <a:pt x="284" y="179565"/>
                    </a:lnTo>
                    <a:cubicBezTo>
                      <a:pt x="700" y="173061"/>
                      <a:pt x="838" y="170223"/>
                      <a:pt x="3607" y="161990"/>
                    </a:cubicBezTo>
                    <a:cubicBezTo>
                      <a:pt x="6792" y="152786"/>
                      <a:pt x="9632" y="148426"/>
                      <a:pt x="13855" y="141992"/>
                    </a:cubicBezTo>
                    <a:cubicBezTo>
                      <a:pt x="14894" y="140399"/>
                      <a:pt x="16001" y="138671"/>
                      <a:pt x="17318" y="136594"/>
                    </a:cubicBezTo>
                    <a:cubicBezTo>
                      <a:pt x="19741" y="132788"/>
                      <a:pt x="20780" y="130228"/>
                      <a:pt x="21819" y="127806"/>
                    </a:cubicBezTo>
                    <a:cubicBezTo>
                      <a:pt x="23481" y="123862"/>
                      <a:pt x="24935" y="120331"/>
                      <a:pt x="31373" y="112859"/>
                    </a:cubicBezTo>
                    <a:lnTo>
                      <a:pt x="31441" y="112856"/>
                    </a:lnTo>
                    <a:cubicBezTo>
                      <a:pt x="32548" y="111402"/>
                      <a:pt x="33587" y="109951"/>
                      <a:pt x="34558" y="108428"/>
                    </a:cubicBezTo>
                    <a:cubicBezTo>
                      <a:pt x="38575" y="102408"/>
                      <a:pt x="42590" y="96526"/>
                      <a:pt x="54916" y="96735"/>
                    </a:cubicBezTo>
                    <a:cubicBezTo>
                      <a:pt x="56784" y="96735"/>
                      <a:pt x="69940" y="96667"/>
                      <a:pt x="80536" y="96458"/>
                    </a:cubicBezTo>
                    <a:cubicBezTo>
                      <a:pt x="87738" y="96319"/>
                      <a:pt x="93136" y="96596"/>
                      <a:pt x="93484" y="96458"/>
                    </a:cubicBezTo>
                    <a:cubicBezTo>
                      <a:pt x="97015" y="93897"/>
                      <a:pt x="96947" y="93275"/>
                      <a:pt x="96808" y="90092"/>
                    </a:cubicBezTo>
                    <a:cubicBezTo>
                      <a:pt x="96808" y="88847"/>
                      <a:pt x="96669" y="87186"/>
                      <a:pt x="96740" y="85041"/>
                    </a:cubicBezTo>
                    <a:cubicBezTo>
                      <a:pt x="96879" y="79505"/>
                      <a:pt x="95633" y="79021"/>
                      <a:pt x="94246" y="78537"/>
                    </a:cubicBezTo>
                    <a:cubicBezTo>
                      <a:pt x="91477" y="77499"/>
                      <a:pt x="88292" y="76322"/>
                      <a:pt x="87738" y="66218"/>
                    </a:cubicBezTo>
                    <a:cubicBezTo>
                      <a:pt x="87531" y="62481"/>
                      <a:pt x="83098" y="59298"/>
                      <a:pt x="78460" y="56047"/>
                    </a:cubicBezTo>
                    <a:cubicBezTo>
                      <a:pt x="73752" y="52725"/>
                      <a:pt x="68835" y="49197"/>
                      <a:pt x="67035" y="44353"/>
                    </a:cubicBezTo>
                    <a:lnTo>
                      <a:pt x="67032" y="44351"/>
                    </a:lnTo>
                    <a:cubicBezTo>
                      <a:pt x="66616" y="43174"/>
                      <a:pt x="65438" y="41584"/>
                      <a:pt x="64193" y="39852"/>
                    </a:cubicBezTo>
                    <a:cubicBezTo>
                      <a:pt x="62463" y="37498"/>
                      <a:pt x="60662" y="35009"/>
                      <a:pt x="59901" y="32516"/>
                    </a:cubicBezTo>
                    <a:lnTo>
                      <a:pt x="59898" y="32516"/>
                    </a:lnTo>
                    <a:cubicBezTo>
                      <a:pt x="58791" y="28640"/>
                      <a:pt x="60037" y="25250"/>
                      <a:pt x="66823" y="23244"/>
                    </a:cubicBezTo>
                    <a:lnTo>
                      <a:pt x="66893" y="23244"/>
                    </a:lnTo>
                    <a:cubicBezTo>
                      <a:pt x="69523" y="22483"/>
                      <a:pt x="72640" y="22828"/>
                      <a:pt x="75757" y="23176"/>
                    </a:cubicBezTo>
                    <a:cubicBezTo>
                      <a:pt x="77280" y="23315"/>
                      <a:pt x="78735" y="23522"/>
                      <a:pt x="79981" y="23522"/>
                    </a:cubicBezTo>
                    <a:cubicBezTo>
                      <a:pt x="82543" y="23522"/>
                      <a:pt x="84482" y="23038"/>
                      <a:pt x="84550" y="20200"/>
                    </a:cubicBezTo>
                    <a:cubicBezTo>
                      <a:pt x="84828" y="8990"/>
                      <a:pt x="85450" y="8574"/>
                      <a:pt x="92720" y="3454"/>
                    </a:cubicBezTo>
                    <a:cubicBezTo>
                      <a:pt x="93552" y="2831"/>
                      <a:pt x="94521" y="2138"/>
                      <a:pt x="95837" y="1238"/>
                    </a:cubicBezTo>
                    <a:lnTo>
                      <a:pt x="95905" y="1238"/>
                    </a:lnTo>
                    <a:cubicBezTo>
                      <a:pt x="98883" y="-906"/>
                      <a:pt x="108922" y="200"/>
                      <a:pt x="117163" y="1100"/>
                    </a:cubicBezTo>
                    <a:cubicBezTo>
                      <a:pt x="120693" y="1515"/>
                      <a:pt x="123878" y="1861"/>
                      <a:pt x="125749" y="1861"/>
                    </a:cubicBezTo>
                    <a:cubicBezTo>
                      <a:pt x="126927" y="1861"/>
                      <a:pt x="129418" y="1861"/>
                      <a:pt x="132603" y="1861"/>
                    </a:cubicBezTo>
                    <a:cubicBezTo>
                      <a:pt x="146036" y="1861"/>
                      <a:pt x="172001" y="1654"/>
                      <a:pt x="174493" y="4421"/>
                    </a:cubicBezTo>
                    <a:cubicBezTo>
                      <a:pt x="175254" y="5253"/>
                      <a:pt x="175877" y="5943"/>
                      <a:pt x="176361" y="6427"/>
                    </a:cubicBezTo>
                    <a:cubicBezTo>
                      <a:pt x="177468" y="7604"/>
                      <a:pt x="178023" y="8156"/>
                      <a:pt x="178300" y="9194"/>
                    </a:cubicBezTo>
                    <a:lnTo>
                      <a:pt x="178300" y="9401"/>
                    </a:lnTo>
                    <a:cubicBezTo>
                      <a:pt x="178507" y="10233"/>
                      <a:pt x="178507" y="11062"/>
                      <a:pt x="178369" y="12584"/>
                    </a:cubicBezTo>
                    <a:cubicBezTo>
                      <a:pt x="178300" y="13690"/>
                      <a:pt x="178162" y="15212"/>
                      <a:pt x="178162" y="17150"/>
                    </a:cubicBezTo>
                    <a:cubicBezTo>
                      <a:pt x="178162" y="19088"/>
                      <a:pt x="178094" y="20956"/>
                      <a:pt x="178023" y="22894"/>
                    </a:cubicBezTo>
                    <a:cubicBezTo>
                      <a:pt x="177816" y="35903"/>
                      <a:pt x="177539" y="49812"/>
                      <a:pt x="172831" y="61785"/>
                    </a:cubicBezTo>
                    <a:cubicBezTo>
                      <a:pt x="171447" y="65313"/>
                      <a:pt x="171169" y="68496"/>
                      <a:pt x="170892" y="71750"/>
                    </a:cubicBezTo>
                    <a:cubicBezTo>
                      <a:pt x="170546" y="75903"/>
                      <a:pt x="170130" y="80260"/>
                      <a:pt x="167636" y="85659"/>
                    </a:cubicBezTo>
                    <a:cubicBezTo>
                      <a:pt x="167359" y="86420"/>
                      <a:pt x="166181" y="92718"/>
                      <a:pt x="165490" y="97700"/>
                    </a:cubicBezTo>
                    <a:cubicBezTo>
                      <a:pt x="165145" y="100399"/>
                      <a:pt x="164797" y="102614"/>
                      <a:pt x="164797" y="102821"/>
                    </a:cubicBezTo>
                    <a:cubicBezTo>
                      <a:pt x="168188" y="106974"/>
                      <a:pt x="169021" y="106904"/>
                      <a:pt x="171376" y="106558"/>
                    </a:cubicBezTo>
                    <a:cubicBezTo>
                      <a:pt x="172760" y="106352"/>
                      <a:pt x="174493" y="106143"/>
                      <a:pt x="176984" y="106213"/>
                    </a:cubicBezTo>
                    <a:lnTo>
                      <a:pt x="176987" y="106213"/>
                    </a:lnTo>
                    <a:cubicBezTo>
                      <a:pt x="179133" y="106213"/>
                      <a:pt x="179756" y="108219"/>
                      <a:pt x="180656" y="110712"/>
                    </a:cubicBezTo>
                    <a:cubicBezTo>
                      <a:pt x="181140" y="112095"/>
                      <a:pt x="181695" y="113688"/>
                      <a:pt x="182456" y="115072"/>
                    </a:cubicBezTo>
                    <a:lnTo>
                      <a:pt x="182456" y="115072"/>
                    </a:lnTo>
                    <a:cubicBezTo>
                      <a:pt x="183979" y="117771"/>
                      <a:pt x="186680" y="119570"/>
                      <a:pt x="192495" y="116249"/>
                    </a:cubicBezTo>
                    <a:cubicBezTo>
                      <a:pt x="196580" y="113965"/>
                      <a:pt x="204821" y="117841"/>
                      <a:pt x="207519" y="119016"/>
                    </a:cubicBezTo>
                    <a:cubicBezTo>
                      <a:pt x="207796" y="119154"/>
                      <a:pt x="207658" y="119154"/>
                      <a:pt x="207796" y="119154"/>
                    </a:cubicBezTo>
                    <a:cubicBezTo>
                      <a:pt x="208765" y="119361"/>
                      <a:pt x="209390" y="120122"/>
                      <a:pt x="209319" y="121022"/>
                    </a:cubicBezTo>
                    <a:cubicBezTo>
                      <a:pt x="209319" y="121090"/>
                      <a:pt x="209319" y="121228"/>
                      <a:pt x="209387" y="121438"/>
                    </a:cubicBezTo>
                    <a:cubicBezTo>
                      <a:pt x="209455" y="121783"/>
                      <a:pt x="209594" y="122131"/>
                      <a:pt x="209803" y="122544"/>
                    </a:cubicBezTo>
                    <a:cubicBezTo>
                      <a:pt x="210220" y="123444"/>
                      <a:pt x="209665" y="124550"/>
                      <a:pt x="208697" y="124898"/>
                    </a:cubicBezTo>
                    <a:lnTo>
                      <a:pt x="208422" y="124898"/>
                    </a:lnTo>
                    <a:cubicBezTo>
                      <a:pt x="205928" y="125659"/>
                      <a:pt x="202329" y="127597"/>
                      <a:pt x="198935" y="129812"/>
                    </a:cubicBezTo>
                    <a:cubicBezTo>
                      <a:pt x="194850" y="132441"/>
                      <a:pt x="191110" y="135417"/>
                      <a:pt x="189658" y="137148"/>
                    </a:cubicBezTo>
                    <a:cubicBezTo>
                      <a:pt x="183840" y="144275"/>
                      <a:pt x="181417" y="144968"/>
                      <a:pt x="178926" y="145659"/>
                    </a:cubicBezTo>
                    <a:cubicBezTo>
                      <a:pt x="177819" y="146004"/>
                      <a:pt x="176709" y="146281"/>
                      <a:pt x="174980" y="147735"/>
                    </a:cubicBezTo>
                    <a:lnTo>
                      <a:pt x="173250" y="149190"/>
                    </a:lnTo>
                    <a:cubicBezTo>
                      <a:pt x="166534" y="154726"/>
                      <a:pt x="164318" y="156526"/>
                      <a:pt x="154970" y="161992"/>
                    </a:cubicBezTo>
                    <a:cubicBezTo>
                      <a:pt x="153724" y="162753"/>
                      <a:pt x="153863" y="166145"/>
                      <a:pt x="154002" y="169603"/>
                    </a:cubicBezTo>
                    <a:cubicBezTo>
                      <a:pt x="154209" y="174653"/>
                      <a:pt x="154418" y="179913"/>
                      <a:pt x="150194" y="181574"/>
                    </a:cubicBezTo>
                    <a:cubicBezTo>
                      <a:pt x="149433" y="181851"/>
                      <a:pt x="148810" y="182196"/>
                      <a:pt x="148255" y="182474"/>
                    </a:cubicBezTo>
                    <a:cubicBezTo>
                      <a:pt x="146661" y="183305"/>
                      <a:pt x="145832" y="184202"/>
                      <a:pt x="145486" y="185034"/>
                    </a:cubicBezTo>
                    <a:cubicBezTo>
                      <a:pt x="145209" y="185727"/>
                      <a:pt x="145280" y="186488"/>
                      <a:pt x="145486" y="187249"/>
                    </a:cubicBezTo>
                    <a:cubicBezTo>
                      <a:pt x="145554" y="187456"/>
                      <a:pt x="145625" y="187595"/>
                      <a:pt x="145764" y="187804"/>
                    </a:cubicBezTo>
                    <a:cubicBezTo>
                      <a:pt x="146248" y="188703"/>
                      <a:pt x="145832" y="189810"/>
                      <a:pt x="144863" y="190226"/>
                    </a:cubicBezTo>
                    <a:lnTo>
                      <a:pt x="144586" y="190364"/>
                    </a:lnTo>
                    <a:lnTo>
                      <a:pt x="141679" y="191196"/>
                    </a:lnTo>
                    <a:cubicBezTo>
                      <a:pt x="137871" y="192234"/>
                      <a:pt x="135793" y="192857"/>
                      <a:pt x="134477" y="193963"/>
                    </a:cubicBezTo>
                    <a:cubicBezTo>
                      <a:pt x="132883" y="195347"/>
                      <a:pt x="131708" y="197839"/>
                      <a:pt x="129285" y="203305"/>
                    </a:cubicBezTo>
                    <a:lnTo>
                      <a:pt x="129285" y="203444"/>
                    </a:lnTo>
                    <a:cubicBezTo>
                      <a:pt x="127623" y="206972"/>
                      <a:pt x="123815" y="210294"/>
                      <a:pt x="120076" y="213615"/>
                    </a:cubicBezTo>
                    <a:cubicBezTo>
                      <a:pt x="116058" y="217214"/>
                      <a:pt x="112044" y="220742"/>
                      <a:pt x="111489" y="223787"/>
                    </a:cubicBezTo>
                    <a:cubicBezTo>
                      <a:pt x="111350" y="224754"/>
                      <a:pt x="110312" y="225447"/>
                      <a:pt x="109205" y="225309"/>
                    </a:cubicBezTo>
                    <a:lnTo>
                      <a:pt x="109129" y="225306"/>
                    </a:lnTo>
                    <a:cubicBezTo>
                      <a:pt x="109129" y="225306"/>
                      <a:pt x="109129" y="225306"/>
                      <a:pt x="109129" y="225306"/>
                    </a:cubicBezTo>
                    <a:lnTo>
                      <a:pt x="109061" y="225583"/>
                    </a:lnTo>
                    <a:close/>
                    <a:moveTo>
                      <a:pt x="105737" y="221569"/>
                    </a:moveTo>
                    <a:cubicBezTo>
                      <a:pt x="106431" y="221569"/>
                      <a:pt x="107260" y="221637"/>
                      <a:pt x="108022" y="221775"/>
                    </a:cubicBezTo>
                    <a:cubicBezTo>
                      <a:pt x="109477" y="218177"/>
                      <a:pt x="113352" y="214787"/>
                      <a:pt x="117231" y="211395"/>
                    </a:cubicBezTo>
                    <a:cubicBezTo>
                      <a:pt x="120693" y="208280"/>
                      <a:pt x="124223" y="205235"/>
                      <a:pt x="125472" y="202398"/>
                    </a:cubicBezTo>
                    <a:lnTo>
                      <a:pt x="125472" y="202259"/>
                    </a:lnTo>
                    <a:cubicBezTo>
                      <a:pt x="128240" y="196309"/>
                      <a:pt x="129489" y="193539"/>
                      <a:pt x="131703" y="191672"/>
                    </a:cubicBezTo>
                    <a:cubicBezTo>
                      <a:pt x="133710" y="190011"/>
                      <a:pt x="136065" y="189318"/>
                      <a:pt x="140428" y="188073"/>
                    </a:cubicBezTo>
                    <a:lnTo>
                      <a:pt x="141396" y="187796"/>
                    </a:lnTo>
                    <a:cubicBezTo>
                      <a:pt x="141118" y="186619"/>
                      <a:pt x="141189" y="185374"/>
                      <a:pt x="141741" y="184058"/>
                    </a:cubicBezTo>
                    <a:cubicBezTo>
                      <a:pt x="142435" y="182536"/>
                      <a:pt x="143749" y="181014"/>
                      <a:pt x="146172" y="179698"/>
                    </a:cubicBezTo>
                    <a:cubicBezTo>
                      <a:pt x="146865" y="179283"/>
                      <a:pt x="147695" y="178937"/>
                      <a:pt x="148595" y="178522"/>
                    </a:cubicBezTo>
                    <a:cubicBezTo>
                      <a:pt x="150396" y="177828"/>
                      <a:pt x="150189" y="173816"/>
                      <a:pt x="150050" y="170011"/>
                    </a:cubicBezTo>
                    <a:cubicBezTo>
                      <a:pt x="149844" y="165513"/>
                      <a:pt x="149705" y="161085"/>
                      <a:pt x="152751" y="159215"/>
                    </a:cubicBezTo>
                    <a:lnTo>
                      <a:pt x="152751" y="159220"/>
                    </a:lnTo>
                    <a:cubicBezTo>
                      <a:pt x="161892" y="153892"/>
                      <a:pt x="163967" y="152161"/>
                      <a:pt x="170546" y="146763"/>
                    </a:cubicBezTo>
                    <a:lnTo>
                      <a:pt x="172276" y="145308"/>
                    </a:lnTo>
                    <a:cubicBezTo>
                      <a:pt x="174699" y="143302"/>
                      <a:pt x="176223" y="142887"/>
                      <a:pt x="177746" y="142403"/>
                    </a:cubicBezTo>
                    <a:cubicBezTo>
                      <a:pt x="179614" y="141848"/>
                      <a:pt x="181415" y="141364"/>
                      <a:pt x="186471" y="135137"/>
                    </a:cubicBezTo>
                    <a:lnTo>
                      <a:pt x="186471" y="135140"/>
                    </a:lnTo>
                    <a:cubicBezTo>
                      <a:pt x="188132" y="133134"/>
                      <a:pt x="192288" y="129880"/>
                      <a:pt x="196648" y="127042"/>
                    </a:cubicBezTo>
                    <a:cubicBezTo>
                      <a:pt x="199626" y="125104"/>
                      <a:pt x="202811" y="123376"/>
                      <a:pt x="205512" y="122337"/>
                    </a:cubicBezTo>
                    <a:cubicBezTo>
                      <a:pt x="203156" y="121231"/>
                      <a:pt x="196719" y="118323"/>
                      <a:pt x="194641" y="119499"/>
                    </a:cubicBezTo>
                    <a:cubicBezTo>
                      <a:pt x="185848" y="124482"/>
                      <a:pt x="181485" y="121367"/>
                      <a:pt x="178991" y="116939"/>
                    </a:cubicBezTo>
                    <a:lnTo>
                      <a:pt x="178991" y="116800"/>
                    </a:lnTo>
                    <a:cubicBezTo>
                      <a:pt x="177952" y="115140"/>
                      <a:pt x="177397" y="113340"/>
                      <a:pt x="176845" y="111818"/>
                    </a:cubicBezTo>
                    <a:cubicBezTo>
                      <a:pt x="176429" y="110712"/>
                      <a:pt x="177607" y="109880"/>
                      <a:pt x="176845" y="109880"/>
                    </a:cubicBezTo>
                    <a:cubicBezTo>
                      <a:pt x="174699" y="109880"/>
                      <a:pt x="173176" y="110087"/>
                      <a:pt x="171928" y="110225"/>
                    </a:cubicBezTo>
                    <a:cubicBezTo>
                      <a:pt x="167772" y="110780"/>
                      <a:pt x="166320" y="110986"/>
                      <a:pt x="161473" y="104966"/>
                    </a:cubicBezTo>
                    <a:lnTo>
                      <a:pt x="161476" y="104968"/>
                    </a:lnTo>
                    <a:cubicBezTo>
                      <a:pt x="160853" y="104001"/>
                      <a:pt x="160992" y="100886"/>
                      <a:pt x="161476" y="97357"/>
                    </a:cubicBezTo>
                    <a:cubicBezTo>
                      <a:pt x="162169" y="92443"/>
                      <a:pt x="163345" y="86216"/>
                      <a:pt x="163761" y="84764"/>
                    </a:cubicBezTo>
                    <a:cubicBezTo>
                      <a:pt x="163761" y="84626"/>
                      <a:pt x="163761" y="84557"/>
                      <a:pt x="163899" y="84419"/>
                    </a:cubicBezTo>
                    <a:cubicBezTo>
                      <a:pt x="166184" y="79505"/>
                      <a:pt x="166529" y="75493"/>
                      <a:pt x="166877" y="71548"/>
                    </a:cubicBezTo>
                    <a:cubicBezTo>
                      <a:pt x="167223" y="68020"/>
                      <a:pt x="167500" y="64628"/>
                      <a:pt x="169023" y="60616"/>
                    </a:cubicBezTo>
                    <a:cubicBezTo>
                      <a:pt x="173524" y="49197"/>
                      <a:pt x="173731" y="35636"/>
                      <a:pt x="174009" y="22902"/>
                    </a:cubicBezTo>
                    <a:cubicBezTo>
                      <a:pt x="174009" y="20964"/>
                      <a:pt x="174009" y="18958"/>
                      <a:pt x="174147" y="17088"/>
                    </a:cubicBezTo>
                    <a:cubicBezTo>
                      <a:pt x="174147" y="14872"/>
                      <a:pt x="174286" y="13421"/>
                      <a:pt x="174354" y="12382"/>
                    </a:cubicBezTo>
                    <a:cubicBezTo>
                      <a:pt x="174422" y="11206"/>
                      <a:pt x="174493" y="10583"/>
                      <a:pt x="174354" y="10238"/>
                    </a:cubicBezTo>
                    <a:lnTo>
                      <a:pt x="174354" y="10235"/>
                    </a:lnTo>
                    <a:cubicBezTo>
                      <a:pt x="174354" y="10235"/>
                      <a:pt x="173938" y="9613"/>
                      <a:pt x="173247" y="8852"/>
                    </a:cubicBezTo>
                    <a:cubicBezTo>
                      <a:pt x="172763" y="8368"/>
                      <a:pt x="172140" y="7745"/>
                      <a:pt x="171240" y="6707"/>
                    </a:cubicBezTo>
                    <a:lnTo>
                      <a:pt x="171237" y="6704"/>
                    </a:lnTo>
                    <a:cubicBezTo>
                      <a:pt x="170060" y="5321"/>
                      <a:pt x="145272" y="5460"/>
                      <a:pt x="132461" y="5527"/>
                    </a:cubicBezTo>
                    <a:cubicBezTo>
                      <a:pt x="129206" y="5527"/>
                      <a:pt x="126644" y="5527"/>
                      <a:pt x="125469" y="5527"/>
                    </a:cubicBezTo>
                    <a:cubicBezTo>
                      <a:pt x="123323" y="5527"/>
                      <a:pt x="120138" y="5112"/>
                      <a:pt x="116537" y="4696"/>
                    </a:cubicBezTo>
                    <a:cubicBezTo>
                      <a:pt x="108990" y="3864"/>
                      <a:pt x="99781" y="2828"/>
                      <a:pt x="98258" y="4003"/>
                    </a:cubicBezTo>
                    <a:lnTo>
                      <a:pt x="98258" y="4005"/>
                    </a:lnTo>
                    <a:cubicBezTo>
                      <a:pt x="97151" y="4837"/>
                      <a:pt x="96041" y="5598"/>
                      <a:pt x="95073" y="6289"/>
                    </a:cubicBezTo>
                    <a:cubicBezTo>
                      <a:pt x="89187" y="10442"/>
                      <a:pt x="88703" y="10787"/>
                      <a:pt x="88426" y="20268"/>
                    </a:cubicBezTo>
                    <a:cubicBezTo>
                      <a:pt x="88287" y="26082"/>
                      <a:pt x="84547" y="27256"/>
                      <a:pt x="79771" y="27118"/>
                    </a:cubicBezTo>
                    <a:cubicBezTo>
                      <a:pt x="78249" y="27118"/>
                      <a:pt x="76725" y="26911"/>
                      <a:pt x="75132" y="26702"/>
                    </a:cubicBezTo>
                    <a:cubicBezTo>
                      <a:pt x="72431" y="26425"/>
                      <a:pt x="69730" y="26079"/>
                      <a:pt x="67930" y="26563"/>
                    </a:cubicBezTo>
                    <a:lnTo>
                      <a:pt x="67862" y="26566"/>
                    </a:lnTo>
                    <a:cubicBezTo>
                      <a:pt x="63845" y="27811"/>
                      <a:pt x="63083" y="29542"/>
                      <a:pt x="63570" y="31410"/>
                    </a:cubicBezTo>
                    <a:lnTo>
                      <a:pt x="63570" y="31410"/>
                    </a:lnTo>
                    <a:cubicBezTo>
                      <a:pt x="64125" y="33416"/>
                      <a:pt x="65787" y="35631"/>
                      <a:pt x="67309" y="37708"/>
                    </a:cubicBezTo>
                    <a:cubicBezTo>
                      <a:pt x="68694" y="39646"/>
                      <a:pt x="70078" y="41445"/>
                      <a:pt x="70633" y="43106"/>
                    </a:cubicBezTo>
                    <a:cubicBezTo>
                      <a:pt x="72088" y="46911"/>
                      <a:pt x="76451" y="50094"/>
                      <a:pt x="80672" y="53071"/>
                    </a:cubicBezTo>
                    <a:cubicBezTo>
                      <a:pt x="86003" y="56876"/>
                      <a:pt x="91127" y="60475"/>
                      <a:pt x="91475" y="65873"/>
                    </a:cubicBezTo>
                    <a:cubicBezTo>
                      <a:pt x="91959" y="73693"/>
                      <a:pt x="93830" y="74384"/>
                      <a:pt x="95560" y="75009"/>
                    </a:cubicBezTo>
                    <a:cubicBezTo>
                      <a:pt x="98328" y="76047"/>
                      <a:pt x="100752" y="76947"/>
                      <a:pt x="100545" y="84973"/>
                    </a:cubicBezTo>
                    <a:cubicBezTo>
                      <a:pt x="100545" y="86979"/>
                      <a:pt x="100545" y="88572"/>
                      <a:pt x="100613" y="89817"/>
                    </a:cubicBezTo>
                    <a:cubicBezTo>
                      <a:pt x="100820" y="94522"/>
                      <a:pt x="100890" y="95422"/>
                      <a:pt x="95766" y="99159"/>
                    </a:cubicBezTo>
                    <a:lnTo>
                      <a:pt x="95766" y="99157"/>
                    </a:lnTo>
                    <a:cubicBezTo>
                      <a:pt x="95212" y="99573"/>
                      <a:pt x="88426" y="99779"/>
                      <a:pt x="80465" y="99918"/>
                    </a:cubicBezTo>
                    <a:cubicBezTo>
                      <a:pt x="69801" y="100057"/>
                      <a:pt x="56577" y="100195"/>
                      <a:pt x="54638" y="100195"/>
                    </a:cubicBezTo>
                    <a:cubicBezTo>
                      <a:pt x="44600" y="99988"/>
                      <a:pt x="41205" y="105039"/>
                      <a:pt x="37743" y="110160"/>
                    </a:cubicBezTo>
                    <a:cubicBezTo>
                      <a:pt x="36704" y="111682"/>
                      <a:pt x="35665" y="113275"/>
                      <a:pt x="34351" y="114797"/>
                    </a:cubicBezTo>
                    <a:lnTo>
                      <a:pt x="34351" y="114936"/>
                    </a:lnTo>
                    <a:cubicBezTo>
                      <a:pt x="28259" y="121995"/>
                      <a:pt x="26872" y="125246"/>
                      <a:pt x="25281" y="128915"/>
                    </a:cubicBezTo>
                    <a:cubicBezTo>
                      <a:pt x="24242" y="131408"/>
                      <a:pt x="23064" y="134104"/>
                      <a:pt x="20502" y="138187"/>
                    </a:cubicBezTo>
                    <a:cubicBezTo>
                      <a:pt x="19257" y="140125"/>
                      <a:pt x="18079" y="141924"/>
                      <a:pt x="17040" y="143585"/>
                    </a:cubicBezTo>
                    <a:cubicBezTo>
                      <a:pt x="12955" y="149812"/>
                      <a:pt x="10186" y="154033"/>
                      <a:pt x="7208" y="162821"/>
                    </a:cubicBezTo>
                    <a:cubicBezTo>
                      <a:pt x="4578" y="170641"/>
                      <a:pt x="4369" y="173341"/>
                      <a:pt x="4023" y="179497"/>
                    </a:cubicBezTo>
                    <a:lnTo>
                      <a:pt x="4023" y="179497"/>
                    </a:lnTo>
                    <a:cubicBezTo>
                      <a:pt x="3955" y="180813"/>
                      <a:pt x="3885" y="182264"/>
                      <a:pt x="3746" y="183786"/>
                    </a:cubicBezTo>
                    <a:cubicBezTo>
                      <a:pt x="3746" y="183854"/>
                      <a:pt x="6101" y="185515"/>
                      <a:pt x="8938" y="187801"/>
                    </a:cubicBezTo>
                    <a:cubicBezTo>
                      <a:pt x="13785" y="191745"/>
                      <a:pt x="20016" y="196244"/>
                      <a:pt x="20638" y="196521"/>
                    </a:cubicBezTo>
                    <a:lnTo>
                      <a:pt x="20780" y="196518"/>
                    </a:lnTo>
                    <a:cubicBezTo>
                      <a:pt x="25765" y="198734"/>
                      <a:pt x="29295" y="203229"/>
                      <a:pt x="32690" y="207521"/>
                    </a:cubicBezTo>
                    <a:cubicBezTo>
                      <a:pt x="37259" y="213335"/>
                      <a:pt x="41692" y="218870"/>
                      <a:pt x="48753" y="216309"/>
                    </a:cubicBezTo>
                    <a:lnTo>
                      <a:pt x="48821" y="216309"/>
                    </a:lnTo>
                    <a:cubicBezTo>
                      <a:pt x="53945" y="214442"/>
                      <a:pt x="70492" y="217141"/>
                      <a:pt x="84134" y="219286"/>
                    </a:cubicBezTo>
                    <a:cubicBezTo>
                      <a:pt x="93275" y="220740"/>
                      <a:pt x="101029" y="221985"/>
                      <a:pt x="102136" y="221639"/>
                    </a:cubicBezTo>
                    <a:lnTo>
                      <a:pt x="102136" y="221639"/>
                    </a:lnTo>
                    <a:cubicBezTo>
                      <a:pt x="103036" y="221294"/>
                      <a:pt x="104143" y="221155"/>
                      <a:pt x="105460" y="221223"/>
                    </a:cubicBezTo>
                    <a:lnTo>
                      <a:pt x="105460" y="221223"/>
                    </a:lnTo>
                    <a:lnTo>
                      <a:pt x="105737" y="221569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4" name="Forma Livre 2040">
                <a:extLst>
                  <a:ext uri="{FF2B5EF4-FFF2-40B4-BE49-F238E27FC236}">
                    <a16:creationId xmlns:a16="http://schemas.microsoft.com/office/drawing/2014/main" id="{75FC403E-E00E-A249-3602-76C29F7A222A}"/>
                  </a:ext>
                </a:extLst>
              </p:cNvPr>
              <p:cNvSpPr/>
              <p:nvPr/>
            </p:nvSpPr>
            <p:spPr>
              <a:xfrm>
                <a:off x="3295021" y="1186772"/>
                <a:ext cx="140532" cy="251279"/>
              </a:xfrm>
              <a:custGeom>
                <a:avLst/>
                <a:gdLst>
                  <a:gd name="csX0" fmla="*/ 12206 w 76040"/>
                  <a:gd name="csY0" fmla="*/ 31280 h 135964"/>
                  <a:gd name="csX1" fmla="*/ 14906 w 76040"/>
                  <a:gd name="csY1" fmla="*/ 30103 h 135964"/>
                  <a:gd name="csX2" fmla="*/ 17884 w 76040"/>
                  <a:gd name="csY2" fmla="*/ 29620 h 135964"/>
                  <a:gd name="csX3" fmla="*/ 17884 w 76040"/>
                  <a:gd name="csY3" fmla="*/ 29620 h 135964"/>
                  <a:gd name="csX4" fmla="*/ 30763 w 76040"/>
                  <a:gd name="csY4" fmla="*/ 21870 h 135964"/>
                  <a:gd name="csX5" fmla="*/ 33879 w 76040"/>
                  <a:gd name="csY5" fmla="*/ 17372 h 135964"/>
                  <a:gd name="csX6" fmla="*/ 39071 w 76040"/>
                  <a:gd name="csY6" fmla="*/ 13218 h 135964"/>
                  <a:gd name="csX7" fmla="*/ 45096 w 76040"/>
                  <a:gd name="csY7" fmla="*/ 6921 h 135964"/>
                  <a:gd name="csX8" fmla="*/ 45096 w 76040"/>
                  <a:gd name="csY8" fmla="*/ 6782 h 135964"/>
                  <a:gd name="csX9" fmla="*/ 53682 w 76040"/>
                  <a:gd name="csY9" fmla="*/ 832 h 135964"/>
                  <a:gd name="csX10" fmla="*/ 58874 w 76040"/>
                  <a:gd name="csY10" fmla="*/ 0 h 135964"/>
                  <a:gd name="csX11" fmla="*/ 63928 w 76040"/>
                  <a:gd name="csY11" fmla="*/ 1106 h 135964"/>
                  <a:gd name="csX12" fmla="*/ 64069 w 76040"/>
                  <a:gd name="csY12" fmla="*/ 1109 h 135964"/>
                  <a:gd name="csX13" fmla="*/ 67738 w 76040"/>
                  <a:gd name="csY13" fmla="*/ 5608 h 135964"/>
                  <a:gd name="csX14" fmla="*/ 67738 w 76040"/>
                  <a:gd name="csY14" fmla="*/ 5608 h 135964"/>
                  <a:gd name="csX15" fmla="*/ 70784 w 76040"/>
                  <a:gd name="csY15" fmla="*/ 9484 h 135964"/>
                  <a:gd name="csX16" fmla="*/ 73623 w 76040"/>
                  <a:gd name="csY16" fmla="*/ 25953 h 135964"/>
                  <a:gd name="csX17" fmla="*/ 73623 w 76040"/>
                  <a:gd name="csY17" fmla="*/ 25953 h 135964"/>
                  <a:gd name="csX18" fmla="*/ 66560 w 76040"/>
                  <a:gd name="csY18" fmla="*/ 39100 h 135964"/>
                  <a:gd name="csX19" fmla="*/ 62959 w 76040"/>
                  <a:gd name="csY19" fmla="*/ 47198 h 135964"/>
                  <a:gd name="csX20" fmla="*/ 60258 w 76040"/>
                  <a:gd name="csY20" fmla="*/ 63874 h 135964"/>
                  <a:gd name="csX21" fmla="*/ 53818 w 76040"/>
                  <a:gd name="csY21" fmla="*/ 89685 h 135964"/>
                  <a:gd name="csX22" fmla="*/ 53679 w 76040"/>
                  <a:gd name="csY22" fmla="*/ 89824 h 135964"/>
                  <a:gd name="csX23" fmla="*/ 51463 w 76040"/>
                  <a:gd name="csY23" fmla="*/ 95706 h 135964"/>
                  <a:gd name="csX24" fmla="*/ 49940 w 76040"/>
                  <a:gd name="csY24" fmla="*/ 99166 h 135964"/>
                  <a:gd name="csX25" fmla="*/ 39553 w 76040"/>
                  <a:gd name="csY25" fmla="*/ 115706 h 135964"/>
                  <a:gd name="csX26" fmla="*/ 23213 w 76040"/>
                  <a:gd name="csY26" fmla="*/ 127609 h 135964"/>
                  <a:gd name="csX27" fmla="*/ 20305 w 76040"/>
                  <a:gd name="csY27" fmla="*/ 129963 h 135964"/>
                  <a:gd name="csX28" fmla="*/ 17950 w 76040"/>
                  <a:gd name="csY28" fmla="*/ 134323 h 135964"/>
                  <a:gd name="csX29" fmla="*/ 15527 w 76040"/>
                  <a:gd name="csY29" fmla="*/ 135361 h 135964"/>
                  <a:gd name="csX30" fmla="*/ 10887 w 76040"/>
                  <a:gd name="csY30" fmla="*/ 135706 h 135964"/>
                  <a:gd name="csX31" fmla="*/ 500 w 76040"/>
                  <a:gd name="csY31" fmla="*/ 130447 h 135964"/>
                  <a:gd name="csX32" fmla="*/ 500 w 76040"/>
                  <a:gd name="csY32" fmla="*/ 130308 h 135964"/>
                  <a:gd name="csX33" fmla="*/ 84 w 76040"/>
                  <a:gd name="csY33" fmla="*/ 129340 h 135964"/>
                  <a:gd name="csX34" fmla="*/ 361 w 76040"/>
                  <a:gd name="csY34" fmla="*/ 122974 h 135964"/>
                  <a:gd name="csX35" fmla="*/ 2785 w 76040"/>
                  <a:gd name="csY35" fmla="*/ 109965 h 135964"/>
                  <a:gd name="csX36" fmla="*/ 2785 w 76040"/>
                  <a:gd name="csY36" fmla="*/ 109827 h 135964"/>
                  <a:gd name="csX37" fmla="*/ 5763 w 76040"/>
                  <a:gd name="csY37" fmla="*/ 96956 h 135964"/>
                  <a:gd name="csX38" fmla="*/ 7909 w 76040"/>
                  <a:gd name="csY38" fmla="*/ 86024 h 135964"/>
                  <a:gd name="csX39" fmla="*/ 7909 w 76040"/>
                  <a:gd name="csY39" fmla="*/ 85885 h 135964"/>
                  <a:gd name="csX40" fmla="*/ 12894 w 76040"/>
                  <a:gd name="csY40" fmla="*/ 48309 h 135964"/>
                  <a:gd name="csX41" fmla="*/ 13033 w 76040"/>
                  <a:gd name="csY41" fmla="*/ 42495 h 135964"/>
                  <a:gd name="csX42" fmla="*/ 13239 w 76040"/>
                  <a:gd name="csY42" fmla="*/ 37790 h 135964"/>
                  <a:gd name="csX43" fmla="*/ 13239 w 76040"/>
                  <a:gd name="csY43" fmla="*/ 35714 h 135964"/>
                  <a:gd name="csX44" fmla="*/ 12132 w 76040"/>
                  <a:gd name="csY44" fmla="*/ 34330 h 135964"/>
                  <a:gd name="csX45" fmla="*/ 11716 w 76040"/>
                  <a:gd name="csY45" fmla="*/ 33914 h 135964"/>
                  <a:gd name="csX46" fmla="*/ 11923 w 76040"/>
                  <a:gd name="csY46" fmla="*/ 31354 h 135964"/>
                  <a:gd name="csX47" fmla="*/ 12268 w 76040"/>
                  <a:gd name="csY47" fmla="*/ 31147 h 135964"/>
                  <a:gd name="csX48" fmla="*/ 12276 w 76040"/>
                  <a:gd name="csY48" fmla="*/ 31142 h 135964"/>
                  <a:gd name="csX49" fmla="*/ 12206 w 76040"/>
                  <a:gd name="csY49" fmla="*/ 31280 h 135964"/>
                  <a:gd name="csX50" fmla="*/ 17746 w 76040"/>
                  <a:gd name="csY50" fmla="*/ 33286 h 135964"/>
                  <a:gd name="csX51" fmla="*/ 16291 w 76040"/>
                  <a:gd name="csY51" fmla="*/ 33493 h 135964"/>
                  <a:gd name="csX52" fmla="*/ 17052 w 76040"/>
                  <a:gd name="csY52" fmla="*/ 35293 h 135964"/>
                  <a:gd name="csX53" fmla="*/ 17052 w 76040"/>
                  <a:gd name="csY53" fmla="*/ 38198 h 135964"/>
                  <a:gd name="csX54" fmla="*/ 16846 w 76040"/>
                  <a:gd name="csY54" fmla="*/ 42765 h 135964"/>
                  <a:gd name="csX55" fmla="*/ 16707 w 76040"/>
                  <a:gd name="csY55" fmla="*/ 48579 h 135964"/>
                  <a:gd name="csX56" fmla="*/ 11583 w 76040"/>
                  <a:gd name="csY56" fmla="*/ 87261 h 135964"/>
                  <a:gd name="csX57" fmla="*/ 11583 w 76040"/>
                  <a:gd name="csY57" fmla="*/ 87399 h 135964"/>
                  <a:gd name="csX58" fmla="*/ 9576 w 76040"/>
                  <a:gd name="csY58" fmla="*/ 97364 h 135964"/>
                  <a:gd name="csX59" fmla="*/ 6320 w 76040"/>
                  <a:gd name="csY59" fmla="*/ 111344 h 135964"/>
                  <a:gd name="csX60" fmla="*/ 4174 w 76040"/>
                  <a:gd name="csY60" fmla="*/ 123523 h 135964"/>
                  <a:gd name="csX61" fmla="*/ 3481 w 76040"/>
                  <a:gd name="csY61" fmla="*/ 128367 h 135964"/>
                  <a:gd name="csX62" fmla="*/ 3483 w 76040"/>
                  <a:gd name="csY62" fmla="*/ 128367 h 135964"/>
                  <a:gd name="csX63" fmla="*/ 10130 w 76040"/>
                  <a:gd name="csY63" fmla="*/ 132243 h 135964"/>
                  <a:gd name="csX64" fmla="*/ 14632 w 76040"/>
                  <a:gd name="csY64" fmla="*/ 131898 h 135964"/>
                  <a:gd name="csX65" fmla="*/ 16848 w 76040"/>
                  <a:gd name="csY65" fmla="*/ 128093 h 135964"/>
                  <a:gd name="csX66" fmla="*/ 21556 w 76040"/>
                  <a:gd name="csY66" fmla="*/ 124426 h 135964"/>
                  <a:gd name="csX67" fmla="*/ 36305 w 76040"/>
                  <a:gd name="csY67" fmla="*/ 113629 h 135964"/>
                  <a:gd name="csX68" fmla="*/ 46208 w 76040"/>
                  <a:gd name="csY68" fmla="*/ 97851 h 135964"/>
                  <a:gd name="csX69" fmla="*/ 46205 w 76040"/>
                  <a:gd name="csY69" fmla="*/ 97851 h 135964"/>
                  <a:gd name="csX70" fmla="*/ 47590 w 76040"/>
                  <a:gd name="csY70" fmla="*/ 94597 h 135964"/>
                  <a:gd name="csX71" fmla="*/ 49945 w 76040"/>
                  <a:gd name="csY71" fmla="*/ 88992 h 135964"/>
                  <a:gd name="csX72" fmla="*/ 50222 w 76040"/>
                  <a:gd name="csY72" fmla="*/ 88093 h 135964"/>
                  <a:gd name="csX73" fmla="*/ 56247 w 76040"/>
                  <a:gd name="csY73" fmla="*/ 63665 h 135964"/>
                  <a:gd name="csX74" fmla="*/ 59015 w 76040"/>
                  <a:gd name="csY74" fmla="*/ 46434 h 135964"/>
                  <a:gd name="csX75" fmla="*/ 62894 w 76040"/>
                  <a:gd name="csY75" fmla="*/ 37714 h 135964"/>
                  <a:gd name="csX76" fmla="*/ 70025 w 76040"/>
                  <a:gd name="csY76" fmla="*/ 24360 h 135964"/>
                  <a:gd name="csX77" fmla="*/ 70022 w 76040"/>
                  <a:gd name="csY77" fmla="*/ 24360 h 135964"/>
                  <a:gd name="csX78" fmla="*/ 67738 w 76040"/>
                  <a:gd name="csY78" fmla="*/ 12041 h 135964"/>
                  <a:gd name="csX79" fmla="*/ 63791 w 76040"/>
                  <a:gd name="csY79" fmla="*/ 6714 h 135964"/>
                  <a:gd name="csX80" fmla="*/ 63791 w 76040"/>
                  <a:gd name="csY80" fmla="*/ 6714 h 135964"/>
                  <a:gd name="csX81" fmla="*/ 61991 w 76040"/>
                  <a:gd name="csY81" fmla="*/ 4360 h 135964"/>
                  <a:gd name="csX82" fmla="*/ 61923 w 76040"/>
                  <a:gd name="csY82" fmla="*/ 4363 h 135964"/>
                  <a:gd name="csX83" fmla="*/ 58806 w 76040"/>
                  <a:gd name="csY83" fmla="*/ 3669 h 135964"/>
                  <a:gd name="csX84" fmla="*/ 54860 w 76040"/>
                  <a:gd name="csY84" fmla="*/ 4292 h 135964"/>
                  <a:gd name="csX85" fmla="*/ 48697 w 76040"/>
                  <a:gd name="csY85" fmla="*/ 8375 h 135964"/>
                  <a:gd name="csX86" fmla="*/ 48697 w 76040"/>
                  <a:gd name="csY86" fmla="*/ 8375 h 135964"/>
                  <a:gd name="csX87" fmla="*/ 41011 w 76040"/>
                  <a:gd name="csY87" fmla="*/ 16472 h 135964"/>
                  <a:gd name="csX88" fmla="*/ 37203 w 76040"/>
                  <a:gd name="csY88" fmla="*/ 19448 h 135964"/>
                  <a:gd name="csX89" fmla="*/ 34225 w 76040"/>
                  <a:gd name="csY89" fmla="*/ 23808 h 135964"/>
                  <a:gd name="csX90" fmla="*/ 17884 w 76040"/>
                  <a:gd name="csY90" fmla="*/ 33289 h 135964"/>
                  <a:gd name="csX91" fmla="*/ 17884 w 76040"/>
                  <a:gd name="csY91" fmla="*/ 33286 h 135964"/>
                  <a:gd name="csX92" fmla="*/ 17884 w 76040"/>
                  <a:gd name="csY92" fmla="*/ 33286 h 135964"/>
                  <a:gd name="csX93" fmla="*/ 17746 w 76040"/>
                  <a:gd name="csY93" fmla="*/ 33286 h 1359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</a:cxnLst>
                <a:rect l="l" t="t" r="r" b="b"/>
                <a:pathLst>
                  <a:path w="76040" h="135964">
                    <a:moveTo>
                      <a:pt x="12206" y="31280"/>
                    </a:moveTo>
                    <a:cubicBezTo>
                      <a:pt x="13106" y="30797"/>
                      <a:pt x="14006" y="30381"/>
                      <a:pt x="14906" y="30103"/>
                    </a:cubicBezTo>
                    <a:cubicBezTo>
                      <a:pt x="15875" y="29758"/>
                      <a:pt x="16914" y="29620"/>
                      <a:pt x="17884" y="29620"/>
                    </a:cubicBezTo>
                    <a:lnTo>
                      <a:pt x="17884" y="29620"/>
                    </a:lnTo>
                    <a:cubicBezTo>
                      <a:pt x="25500" y="29758"/>
                      <a:pt x="27300" y="27059"/>
                      <a:pt x="30763" y="21870"/>
                    </a:cubicBezTo>
                    <a:cubicBezTo>
                      <a:pt x="31663" y="20555"/>
                      <a:pt x="32631" y="19032"/>
                      <a:pt x="33879" y="17372"/>
                    </a:cubicBezTo>
                    <a:cubicBezTo>
                      <a:pt x="35680" y="14879"/>
                      <a:pt x="37342" y="14050"/>
                      <a:pt x="39071" y="13218"/>
                    </a:cubicBezTo>
                    <a:cubicBezTo>
                      <a:pt x="40872" y="12319"/>
                      <a:pt x="42811" y="11351"/>
                      <a:pt x="45096" y="6921"/>
                    </a:cubicBezTo>
                    <a:lnTo>
                      <a:pt x="45096" y="6782"/>
                    </a:lnTo>
                    <a:cubicBezTo>
                      <a:pt x="46551" y="4221"/>
                      <a:pt x="49942" y="2006"/>
                      <a:pt x="53682" y="832"/>
                    </a:cubicBezTo>
                    <a:cubicBezTo>
                      <a:pt x="55412" y="277"/>
                      <a:pt x="57212" y="0"/>
                      <a:pt x="58874" y="0"/>
                    </a:cubicBezTo>
                    <a:cubicBezTo>
                      <a:pt x="60675" y="0"/>
                      <a:pt x="62475" y="345"/>
                      <a:pt x="63928" y="1106"/>
                    </a:cubicBezTo>
                    <a:lnTo>
                      <a:pt x="64069" y="1109"/>
                    </a:lnTo>
                    <a:cubicBezTo>
                      <a:pt x="65799" y="2077"/>
                      <a:pt x="67047" y="3531"/>
                      <a:pt x="67738" y="5608"/>
                    </a:cubicBezTo>
                    <a:lnTo>
                      <a:pt x="67738" y="5608"/>
                    </a:lnTo>
                    <a:cubicBezTo>
                      <a:pt x="68154" y="6923"/>
                      <a:pt x="69468" y="8168"/>
                      <a:pt x="70784" y="9484"/>
                    </a:cubicBezTo>
                    <a:cubicBezTo>
                      <a:pt x="74592" y="13221"/>
                      <a:pt x="78815" y="17304"/>
                      <a:pt x="73623" y="25953"/>
                    </a:cubicBezTo>
                    <a:lnTo>
                      <a:pt x="73623" y="25953"/>
                    </a:lnTo>
                    <a:cubicBezTo>
                      <a:pt x="72100" y="28513"/>
                      <a:pt x="69054" y="34118"/>
                      <a:pt x="66560" y="39100"/>
                    </a:cubicBezTo>
                    <a:cubicBezTo>
                      <a:pt x="64830" y="42561"/>
                      <a:pt x="63375" y="45676"/>
                      <a:pt x="62959" y="47198"/>
                    </a:cubicBezTo>
                    <a:cubicBezTo>
                      <a:pt x="61436" y="52525"/>
                      <a:pt x="60881" y="58201"/>
                      <a:pt x="60258" y="63874"/>
                    </a:cubicBezTo>
                    <a:cubicBezTo>
                      <a:pt x="59290" y="73009"/>
                      <a:pt x="58319" y="82142"/>
                      <a:pt x="53818" y="89685"/>
                    </a:cubicBezTo>
                    <a:lnTo>
                      <a:pt x="53679" y="89824"/>
                    </a:lnTo>
                    <a:cubicBezTo>
                      <a:pt x="53195" y="91207"/>
                      <a:pt x="52295" y="93629"/>
                      <a:pt x="51463" y="95706"/>
                    </a:cubicBezTo>
                    <a:cubicBezTo>
                      <a:pt x="50840" y="97228"/>
                      <a:pt x="50285" y="98544"/>
                      <a:pt x="49940" y="99166"/>
                    </a:cubicBezTo>
                    <a:cubicBezTo>
                      <a:pt x="47100" y="104980"/>
                      <a:pt x="43777" y="110724"/>
                      <a:pt x="39553" y="115706"/>
                    </a:cubicBezTo>
                    <a:cubicBezTo>
                      <a:pt x="35261" y="120756"/>
                      <a:pt x="29998" y="124978"/>
                      <a:pt x="23213" y="127609"/>
                    </a:cubicBezTo>
                    <a:cubicBezTo>
                      <a:pt x="22035" y="128093"/>
                      <a:pt x="21067" y="128924"/>
                      <a:pt x="20305" y="129963"/>
                    </a:cubicBezTo>
                    <a:cubicBezTo>
                      <a:pt x="19405" y="131140"/>
                      <a:pt x="18643" y="132662"/>
                      <a:pt x="17950" y="134323"/>
                    </a:cubicBezTo>
                    <a:cubicBezTo>
                      <a:pt x="17534" y="135222"/>
                      <a:pt x="16495" y="135638"/>
                      <a:pt x="15527" y="135361"/>
                    </a:cubicBezTo>
                    <a:cubicBezTo>
                      <a:pt x="13519" y="135361"/>
                      <a:pt x="12065" y="135568"/>
                      <a:pt x="10887" y="135706"/>
                    </a:cubicBezTo>
                    <a:cubicBezTo>
                      <a:pt x="6731" y="136261"/>
                      <a:pt x="5279" y="136467"/>
                      <a:pt x="500" y="130447"/>
                    </a:cubicBezTo>
                    <a:lnTo>
                      <a:pt x="500" y="130308"/>
                    </a:lnTo>
                    <a:cubicBezTo>
                      <a:pt x="500" y="130308"/>
                      <a:pt x="84" y="129685"/>
                      <a:pt x="84" y="129340"/>
                    </a:cubicBezTo>
                    <a:cubicBezTo>
                      <a:pt x="-123" y="127957"/>
                      <a:pt x="84" y="125603"/>
                      <a:pt x="361" y="122974"/>
                    </a:cubicBezTo>
                    <a:cubicBezTo>
                      <a:pt x="1123" y="117647"/>
                      <a:pt x="2507" y="110656"/>
                      <a:pt x="2785" y="109965"/>
                    </a:cubicBezTo>
                    <a:lnTo>
                      <a:pt x="2785" y="109827"/>
                    </a:lnTo>
                    <a:cubicBezTo>
                      <a:pt x="5069" y="104912"/>
                      <a:pt x="5415" y="100900"/>
                      <a:pt x="5763" y="96956"/>
                    </a:cubicBezTo>
                    <a:cubicBezTo>
                      <a:pt x="6108" y="93428"/>
                      <a:pt x="6386" y="89968"/>
                      <a:pt x="7909" y="86024"/>
                    </a:cubicBezTo>
                    <a:lnTo>
                      <a:pt x="7909" y="85885"/>
                    </a:lnTo>
                    <a:cubicBezTo>
                      <a:pt x="12410" y="74537"/>
                      <a:pt x="12617" y="61041"/>
                      <a:pt x="12894" y="48309"/>
                    </a:cubicBezTo>
                    <a:cubicBezTo>
                      <a:pt x="12894" y="46303"/>
                      <a:pt x="12894" y="44365"/>
                      <a:pt x="13033" y="42495"/>
                    </a:cubicBezTo>
                    <a:cubicBezTo>
                      <a:pt x="13033" y="40280"/>
                      <a:pt x="13171" y="38829"/>
                      <a:pt x="13239" y="37790"/>
                    </a:cubicBezTo>
                    <a:cubicBezTo>
                      <a:pt x="13308" y="36684"/>
                      <a:pt x="13378" y="36061"/>
                      <a:pt x="13239" y="35714"/>
                    </a:cubicBezTo>
                    <a:cubicBezTo>
                      <a:pt x="13239" y="35436"/>
                      <a:pt x="12894" y="35159"/>
                      <a:pt x="12132" y="34330"/>
                    </a:cubicBezTo>
                    <a:lnTo>
                      <a:pt x="11716" y="33914"/>
                    </a:lnTo>
                    <a:cubicBezTo>
                      <a:pt x="11023" y="33153"/>
                      <a:pt x="11094" y="32047"/>
                      <a:pt x="11923" y="31354"/>
                    </a:cubicBezTo>
                    <a:cubicBezTo>
                      <a:pt x="12062" y="31286"/>
                      <a:pt x="12130" y="31215"/>
                      <a:pt x="12268" y="31147"/>
                    </a:cubicBezTo>
                    <a:lnTo>
                      <a:pt x="12276" y="31142"/>
                    </a:lnTo>
                    <a:lnTo>
                      <a:pt x="12206" y="31280"/>
                    </a:lnTo>
                    <a:close/>
                    <a:moveTo>
                      <a:pt x="17746" y="33286"/>
                    </a:moveTo>
                    <a:cubicBezTo>
                      <a:pt x="17262" y="33286"/>
                      <a:pt x="16846" y="33286"/>
                      <a:pt x="16291" y="33493"/>
                    </a:cubicBezTo>
                    <a:cubicBezTo>
                      <a:pt x="16707" y="34048"/>
                      <a:pt x="16914" y="34531"/>
                      <a:pt x="17052" y="35293"/>
                    </a:cubicBezTo>
                    <a:cubicBezTo>
                      <a:pt x="17191" y="36054"/>
                      <a:pt x="17120" y="36815"/>
                      <a:pt x="17052" y="38198"/>
                    </a:cubicBezTo>
                    <a:cubicBezTo>
                      <a:pt x="16984" y="39305"/>
                      <a:pt x="16846" y="40827"/>
                      <a:pt x="16846" y="42765"/>
                    </a:cubicBezTo>
                    <a:cubicBezTo>
                      <a:pt x="16846" y="44703"/>
                      <a:pt x="16778" y="46641"/>
                      <a:pt x="16707" y="48579"/>
                    </a:cubicBezTo>
                    <a:cubicBezTo>
                      <a:pt x="16500" y="61588"/>
                      <a:pt x="16223" y="75429"/>
                      <a:pt x="11583" y="87261"/>
                    </a:cubicBezTo>
                    <a:lnTo>
                      <a:pt x="11583" y="87399"/>
                    </a:lnTo>
                    <a:cubicBezTo>
                      <a:pt x="10128" y="90928"/>
                      <a:pt x="9853" y="94111"/>
                      <a:pt x="9576" y="97364"/>
                    </a:cubicBezTo>
                    <a:cubicBezTo>
                      <a:pt x="9230" y="101517"/>
                      <a:pt x="8814" y="105875"/>
                      <a:pt x="6320" y="111344"/>
                    </a:cubicBezTo>
                    <a:cubicBezTo>
                      <a:pt x="6113" y="111898"/>
                      <a:pt x="4865" y="118403"/>
                      <a:pt x="4174" y="123523"/>
                    </a:cubicBezTo>
                    <a:cubicBezTo>
                      <a:pt x="3829" y="126223"/>
                      <a:pt x="3481" y="128367"/>
                      <a:pt x="3481" y="128367"/>
                    </a:cubicBezTo>
                    <a:lnTo>
                      <a:pt x="3483" y="128367"/>
                    </a:lnTo>
                    <a:cubicBezTo>
                      <a:pt x="6875" y="132657"/>
                      <a:pt x="7707" y="132521"/>
                      <a:pt x="10130" y="132243"/>
                    </a:cubicBezTo>
                    <a:cubicBezTo>
                      <a:pt x="11308" y="132105"/>
                      <a:pt x="12692" y="131898"/>
                      <a:pt x="14632" y="131898"/>
                    </a:cubicBezTo>
                    <a:cubicBezTo>
                      <a:pt x="15254" y="130514"/>
                      <a:pt x="15948" y="129199"/>
                      <a:pt x="16848" y="128093"/>
                    </a:cubicBezTo>
                    <a:cubicBezTo>
                      <a:pt x="18026" y="126500"/>
                      <a:pt x="19549" y="125187"/>
                      <a:pt x="21556" y="124426"/>
                    </a:cubicBezTo>
                    <a:cubicBezTo>
                      <a:pt x="27649" y="122072"/>
                      <a:pt x="32359" y="118267"/>
                      <a:pt x="36305" y="113629"/>
                    </a:cubicBezTo>
                    <a:cubicBezTo>
                      <a:pt x="40252" y="108924"/>
                      <a:pt x="43437" y="103387"/>
                      <a:pt x="46208" y="97851"/>
                    </a:cubicBezTo>
                    <a:lnTo>
                      <a:pt x="46205" y="97851"/>
                    </a:lnTo>
                    <a:cubicBezTo>
                      <a:pt x="46412" y="97367"/>
                      <a:pt x="46967" y="96122"/>
                      <a:pt x="47590" y="94597"/>
                    </a:cubicBezTo>
                    <a:cubicBezTo>
                      <a:pt x="48697" y="91969"/>
                      <a:pt x="49945" y="88992"/>
                      <a:pt x="49945" y="88992"/>
                    </a:cubicBezTo>
                    <a:cubicBezTo>
                      <a:pt x="49945" y="88715"/>
                      <a:pt x="50013" y="88370"/>
                      <a:pt x="50222" y="88093"/>
                    </a:cubicBezTo>
                    <a:cubicBezTo>
                      <a:pt x="54378" y="81172"/>
                      <a:pt x="55276" y="72452"/>
                      <a:pt x="56247" y="63665"/>
                    </a:cubicBezTo>
                    <a:cubicBezTo>
                      <a:pt x="56870" y="57782"/>
                      <a:pt x="57492" y="51900"/>
                      <a:pt x="59015" y="46434"/>
                    </a:cubicBezTo>
                    <a:cubicBezTo>
                      <a:pt x="59500" y="44773"/>
                      <a:pt x="61023" y="41384"/>
                      <a:pt x="62894" y="37714"/>
                    </a:cubicBezTo>
                    <a:cubicBezTo>
                      <a:pt x="65456" y="32593"/>
                      <a:pt x="68573" y="26918"/>
                      <a:pt x="70025" y="24360"/>
                    </a:cubicBezTo>
                    <a:lnTo>
                      <a:pt x="70022" y="24360"/>
                    </a:lnTo>
                    <a:cubicBezTo>
                      <a:pt x="73830" y="17994"/>
                      <a:pt x="70645" y="14879"/>
                      <a:pt x="67738" y="12041"/>
                    </a:cubicBezTo>
                    <a:cubicBezTo>
                      <a:pt x="66076" y="10381"/>
                      <a:pt x="64414" y="8788"/>
                      <a:pt x="63791" y="6714"/>
                    </a:cubicBezTo>
                    <a:lnTo>
                      <a:pt x="63791" y="6714"/>
                    </a:lnTo>
                    <a:cubicBezTo>
                      <a:pt x="63446" y="5537"/>
                      <a:pt x="62823" y="4776"/>
                      <a:pt x="61991" y="4360"/>
                    </a:cubicBezTo>
                    <a:lnTo>
                      <a:pt x="61923" y="4363"/>
                    </a:lnTo>
                    <a:cubicBezTo>
                      <a:pt x="61091" y="3879"/>
                      <a:pt x="59984" y="3669"/>
                      <a:pt x="58806" y="3669"/>
                    </a:cubicBezTo>
                    <a:cubicBezTo>
                      <a:pt x="57560" y="3669"/>
                      <a:pt x="56176" y="3876"/>
                      <a:pt x="54860" y="4292"/>
                    </a:cubicBezTo>
                    <a:cubicBezTo>
                      <a:pt x="52091" y="5124"/>
                      <a:pt x="49597" y="6714"/>
                      <a:pt x="48697" y="8375"/>
                    </a:cubicBezTo>
                    <a:lnTo>
                      <a:pt x="48697" y="8375"/>
                    </a:lnTo>
                    <a:cubicBezTo>
                      <a:pt x="45857" y="14050"/>
                      <a:pt x="43366" y="15224"/>
                      <a:pt x="41011" y="16472"/>
                    </a:cubicBezTo>
                    <a:cubicBezTo>
                      <a:pt x="39765" y="17094"/>
                      <a:pt x="38449" y="17717"/>
                      <a:pt x="37203" y="19448"/>
                    </a:cubicBezTo>
                    <a:cubicBezTo>
                      <a:pt x="36096" y="20970"/>
                      <a:pt x="35057" y="22493"/>
                      <a:pt x="34225" y="23808"/>
                    </a:cubicBezTo>
                    <a:cubicBezTo>
                      <a:pt x="30001" y="30174"/>
                      <a:pt x="27784" y="33496"/>
                      <a:pt x="17884" y="33289"/>
                    </a:cubicBezTo>
                    <a:lnTo>
                      <a:pt x="17884" y="33286"/>
                    </a:lnTo>
                    <a:cubicBezTo>
                      <a:pt x="17884" y="33286"/>
                      <a:pt x="17884" y="33286"/>
                      <a:pt x="17884" y="33286"/>
                    </a:cubicBezTo>
                    <a:lnTo>
                      <a:pt x="17746" y="33286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5" name="Forma Livre 2041">
                <a:extLst>
                  <a:ext uri="{FF2B5EF4-FFF2-40B4-BE49-F238E27FC236}">
                    <a16:creationId xmlns:a16="http://schemas.microsoft.com/office/drawing/2014/main" id="{3405BF72-3F18-23D9-7BCE-74926839624C}"/>
                  </a:ext>
                </a:extLst>
              </p:cNvPr>
              <p:cNvSpPr/>
              <p:nvPr/>
            </p:nvSpPr>
            <p:spPr>
              <a:xfrm>
                <a:off x="2128271" y="1181144"/>
                <a:ext cx="1328021" cy="347156"/>
              </a:xfrm>
              <a:custGeom>
                <a:avLst/>
                <a:gdLst>
                  <a:gd name="csX0" fmla="*/ 6786 w 718577"/>
                  <a:gd name="csY0" fmla="*/ 71 h 187842"/>
                  <a:gd name="csX1" fmla="*/ 82811 w 718577"/>
                  <a:gd name="csY1" fmla="*/ 43874 h 187842"/>
                  <a:gd name="csX2" fmla="*/ 110232 w 718577"/>
                  <a:gd name="csY2" fmla="*/ 54322 h 187842"/>
                  <a:gd name="csX3" fmla="*/ 126295 w 718577"/>
                  <a:gd name="csY3" fmla="*/ 60827 h 187842"/>
                  <a:gd name="csX4" fmla="*/ 126434 w 718577"/>
                  <a:gd name="csY4" fmla="*/ 60827 h 187842"/>
                  <a:gd name="csX5" fmla="*/ 139660 w 718577"/>
                  <a:gd name="csY5" fmla="*/ 66777 h 187842"/>
                  <a:gd name="csX6" fmla="*/ 155239 w 718577"/>
                  <a:gd name="csY6" fmla="*/ 73420 h 187842"/>
                  <a:gd name="csX7" fmla="*/ 162925 w 718577"/>
                  <a:gd name="csY7" fmla="*/ 75635 h 187842"/>
                  <a:gd name="csX8" fmla="*/ 180859 w 718577"/>
                  <a:gd name="csY8" fmla="*/ 86984 h 187842"/>
                  <a:gd name="csX9" fmla="*/ 202600 w 718577"/>
                  <a:gd name="csY9" fmla="*/ 98748 h 187842"/>
                  <a:gd name="csX10" fmla="*/ 219286 w 718577"/>
                  <a:gd name="csY10" fmla="*/ 106290 h 187842"/>
                  <a:gd name="csX11" fmla="*/ 239782 w 718577"/>
                  <a:gd name="csY11" fmla="*/ 109544 h 187842"/>
                  <a:gd name="csX12" fmla="*/ 245252 w 718577"/>
                  <a:gd name="csY12" fmla="*/ 109544 h 187842"/>
                  <a:gd name="csX13" fmla="*/ 245249 w 718577"/>
                  <a:gd name="csY13" fmla="*/ 109544 h 187842"/>
                  <a:gd name="csX14" fmla="*/ 254597 w 718577"/>
                  <a:gd name="csY14" fmla="*/ 112036 h 187842"/>
                  <a:gd name="csX15" fmla="*/ 254736 w 718577"/>
                  <a:gd name="csY15" fmla="*/ 112036 h 187842"/>
                  <a:gd name="csX16" fmla="*/ 262422 w 718577"/>
                  <a:gd name="csY16" fmla="*/ 116951 h 187842"/>
                  <a:gd name="csX17" fmla="*/ 283957 w 718577"/>
                  <a:gd name="csY17" fmla="*/ 122488 h 187842"/>
                  <a:gd name="csX18" fmla="*/ 291365 w 718577"/>
                  <a:gd name="csY18" fmla="*/ 122488 h 187842"/>
                  <a:gd name="csX19" fmla="*/ 301059 w 718577"/>
                  <a:gd name="csY19" fmla="*/ 118612 h 187842"/>
                  <a:gd name="csX20" fmla="*/ 301127 w 718577"/>
                  <a:gd name="csY20" fmla="*/ 118609 h 187842"/>
                  <a:gd name="csX21" fmla="*/ 316290 w 718577"/>
                  <a:gd name="csY21" fmla="*/ 111898 h 187842"/>
                  <a:gd name="csX22" fmla="*/ 316290 w 718577"/>
                  <a:gd name="csY22" fmla="*/ 111898 h 187842"/>
                  <a:gd name="csX23" fmla="*/ 330968 w 718577"/>
                  <a:gd name="csY23" fmla="*/ 104632 h 187842"/>
                  <a:gd name="csX24" fmla="*/ 338031 w 718577"/>
                  <a:gd name="csY24" fmla="*/ 101243 h 187842"/>
                  <a:gd name="csX25" fmla="*/ 352849 w 718577"/>
                  <a:gd name="csY25" fmla="*/ 96467 h 187842"/>
                  <a:gd name="csX26" fmla="*/ 372858 w 718577"/>
                  <a:gd name="csY26" fmla="*/ 97089 h 187842"/>
                  <a:gd name="csX27" fmla="*/ 372929 w 718577"/>
                  <a:gd name="csY27" fmla="*/ 97089 h 187842"/>
                  <a:gd name="csX28" fmla="*/ 385668 w 718577"/>
                  <a:gd name="csY28" fmla="*/ 101379 h 187842"/>
                  <a:gd name="csX29" fmla="*/ 399585 w 718577"/>
                  <a:gd name="csY29" fmla="*/ 107261 h 187842"/>
                  <a:gd name="csX30" fmla="*/ 403532 w 718577"/>
                  <a:gd name="csY30" fmla="*/ 109544 h 187842"/>
                  <a:gd name="csX31" fmla="*/ 417865 w 718577"/>
                  <a:gd name="csY31" fmla="*/ 118748 h 187842"/>
                  <a:gd name="csX32" fmla="*/ 422227 w 718577"/>
                  <a:gd name="csY32" fmla="*/ 124423 h 187842"/>
                  <a:gd name="csX33" fmla="*/ 430675 w 718577"/>
                  <a:gd name="csY33" fmla="*/ 136255 h 187842"/>
                  <a:gd name="csX34" fmla="*/ 439538 w 718577"/>
                  <a:gd name="csY34" fmla="*/ 145527 h 187842"/>
                  <a:gd name="csX35" fmla="*/ 448331 w 718577"/>
                  <a:gd name="csY35" fmla="*/ 153276 h 187842"/>
                  <a:gd name="csX36" fmla="*/ 448470 w 718577"/>
                  <a:gd name="csY36" fmla="*/ 153279 h 187842"/>
                  <a:gd name="csX37" fmla="*/ 458373 w 718577"/>
                  <a:gd name="csY37" fmla="*/ 163798 h 187842"/>
                  <a:gd name="csX38" fmla="*/ 469728 w 718577"/>
                  <a:gd name="csY38" fmla="*/ 178262 h 187842"/>
                  <a:gd name="csX39" fmla="*/ 472496 w 718577"/>
                  <a:gd name="csY39" fmla="*/ 182205 h 187842"/>
                  <a:gd name="csX40" fmla="*/ 472635 w 718577"/>
                  <a:gd name="csY40" fmla="*/ 182344 h 187842"/>
                  <a:gd name="csX41" fmla="*/ 475959 w 718577"/>
                  <a:gd name="csY41" fmla="*/ 166014 h 187842"/>
                  <a:gd name="csX42" fmla="*/ 486068 w 718577"/>
                  <a:gd name="csY42" fmla="*/ 146152 h 187842"/>
                  <a:gd name="csX43" fmla="*/ 489598 w 718577"/>
                  <a:gd name="csY43" fmla="*/ 140615 h 187842"/>
                  <a:gd name="csX44" fmla="*/ 494029 w 718577"/>
                  <a:gd name="csY44" fmla="*/ 131895 h 187842"/>
                  <a:gd name="csX45" fmla="*/ 503583 w 718577"/>
                  <a:gd name="csY45" fmla="*/ 116880 h 187842"/>
                  <a:gd name="csX46" fmla="*/ 506768 w 718577"/>
                  <a:gd name="csY46" fmla="*/ 112452 h 187842"/>
                  <a:gd name="csX47" fmla="*/ 527126 w 718577"/>
                  <a:gd name="csY47" fmla="*/ 100827 h 187842"/>
                  <a:gd name="csX48" fmla="*/ 552814 w 718577"/>
                  <a:gd name="csY48" fmla="*/ 100550 h 187842"/>
                  <a:gd name="csX49" fmla="*/ 565692 w 718577"/>
                  <a:gd name="csY49" fmla="*/ 100550 h 187842"/>
                  <a:gd name="csX50" fmla="*/ 569016 w 718577"/>
                  <a:gd name="csY50" fmla="*/ 94113 h 187842"/>
                  <a:gd name="csX51" fmla="*/ 569016 w 718577"/>
                  <a:gd name="csY51" fmla="*/ 89199 h 187842"/>
                  <a:gd name="csX52" fmla="*/ 566522 w 718577"/>
                  <a:gd name="csY52" fmla="*/ 82624 h 187842"/>
                  <a:gd name="csX53" fmla="*/ 560013 w 718577"/>
                  <a:gd name="csY53" fmla="*/ 70305 h 187842"/>
                  <a:gd name="csX54" fmla="*/ 550736 w 718577"/>
                  <a:gd name="csY54" fmla="*/ 60134 h 187842"/>
                  <a:gd name="csX55" fmla="*/ 539310 w 718577"/>
                  <a:gd name="csY55" fmla="*/ 48440 h 187842"/>
                  <a:gd name="csX56" fmla="*/ 539316 w 718577"/>
                  <a:gd name="csY56" fmla="*/ 48440 h 187842"/>
                  <a:gd name="csX57" fmla="*/ 536476 w 718577"/>
                  <a:gd name="csY57" fmla="*/ 43942 h 187842"/>
                  <a:gd name="csX58" fmla="*/ 532184 w 718577"/>
                  <a:gd name="csY58" fmla="*/ 36676 h 187842"/>
                  <a:gd name="csX59" fmla="*/ 539038 w 718577"/>
                  <a:gd name="csY59" fmla="*/ 27404 h 187842"/>
                  <a:gd name="csX60" fmla="*/ 539177 w 718577"/>
                  <a:gd name="csY60" fmla="*/ 27404 h 187842"/>
                  <a:gd name="csX61" fmla="*/ 548041 w 718577"/>
                  <a:gd name="csY61" fmla="*/ 27336 h 187842"/>
                  <a:gd name="csX62" fmla="*/ 552264 w 718577"/>
                  <a:gd name="csY62" fmla="*/ 27682 h 187842"/>
                  <a:gd name="csX63" fmla="*/ 556904 w 718577"/>
                  <a:gd name="csY63" fmla="*/ 24360 h 187842"/>
                  <a:gd name="csX64" fmla="*/ 565006 w 718577"/>
                  <a:gd name="csY64" fmla="*/ 7613 h 187842"/>
                  <a:gd name="csX65" fmla="*/ 568123 w 718577"/>
                  <a:gd name="csY65" fmla="*/ 5330 h 187842"/>
                  <a:gd name="csX66" fmla="*/ 589449 w 718577"/>
                  <a:gd name="csY66" fmla="*/ 5192 h 187842"/>
                  <a:gd name="csX67" fmla="*/ 597965 w 718577"/>
                  <a:gd name="csY67" fmla="*/ 5953 h 187842"/>
                  <a:gd name="csX68" fmla="*/ 604889 w 718577"/>
                  <a:gd name="csY68" fmla="*/ 5953 h 187842"/>
                  <a:gd name="csX69" fmla="*/ 646779 w 718577"/>
                  <a:gd name="csY69" fmla="*/ 8445 h 187842"/>
                  <a:gd name="csX70" fmla="*/ 647263 w 718577"/>
                  <a:gd name="csY70" fmla="*/ 9000 h 187842"/>
                  <a:gd name="csX71" fmla="*/ 648509 w 718577"/>
                  <a:gd name="csY71" fmla="*/ 8516 h 187842"/>
                  <a:gd name="csX72" fmla="*/ 651487 w 718577"/>
                  <a:gd name="csY72" fmla="*/ 8032 h 187842"/>
                  <a:gd name="csX73" fmla="*/ 664365 w 718577"/>
                  <a:gd name="csY73" fmla="*/ 282 h 187842"/>
                  <a:gd name="csX74" fmla="*/ 664504 w 718577"/>
                  <a:gd name="csY74" fmla="*/ 76 h 187842"/>
                  <a:gd name="csX75" fmla="*/ 669141 w 718577"/>
                  <a:gd name="csY75" fmla="*/ 71 h 187842"/>
                  <a:gd name="csX76" fmla="*/ 667756 w 718577"/>
                  <a:gd name="csY76" fmla="*/ 2147 h 187842"/>
                  <a:gd name="csX77" fmla="*/ 651345 w 718577"/>
                  <a:gd name="csY77" fmla="*/ 11696 h 187842"/>
                  <a:gd name="csX78" fmla="*/ 651345 w 718577"/>
                  <a:gd name="csY78" fmla="*/ 11696 h 187842"/>
                  <a:gd name="csX79" fmla="*/ 649752 w 718577"/>
                  <a:gd name="csY79" fmla="*/ 11973 h 187842"/>
                  <a:gd name="csX80" fmla="*/ 647812 w 718577"/>
                  <a:gd name="csY80" fmla="*/ 12873 h 187842"/>
                  <a:gd name="csX81" fmla="*/ 645250 w 718577"/>
                  <a:gd name="csY81" fmla="*/ 12457 h 187842"/>
                  <a:gd name="csX82" fmla="*/ 643727 w 718577"/>
                  <a:gd name="csY82" fmla="*/ 10796 h 187842"/>
                  <a:gd name="csX83" fmla="*/ 604952 w 718577"/>
                  <a:gd name="csY83" fmla="*/ 9619 h 187842"/>
                  <a:gd name="csX84" fmla="*/ 597959 w 718577"/>
                  <a:gd name="csY84" fmla="*/ 9619 h 187842"/>
                  <a:gd name="csX85" fmla="*/ 589095 w 718577"/>
                  <a:gd name="csY85" fmla="*/ 8788 h 187842"/>
                  <a:gd name="csX86" fmla="*/ 570816 w 718577"/>
                  <a:gd name="csY86" fmla="*/ 8095 h 187842"/>
                  <a:gd name="csX87" fmla="*/ 570819 w 718577"/>
                  <a:gd name="csY87" fmla="*/ 8097 h 187842"/>
                  <a:gd name="csX88" fmla="*/ 567634 w 718577"/>
                  <a:gd name="csY88" fmla="*/ 10451 h 187842"/>
                  <a:gd name="csX89" fmla="*/ 561055 w 718577"/>
                  <a:gd name="csY89" fmla="*/ 24431 h 187842"/>
                  <a:gd name="csX90" fmla="*/ 552330 w 718577"/>
                  <a:gd name="csY90" fmla="*/ 31280 h 187842"/>
                  <a:gd name="csX91" fmla="*/ 547760 w 718577"/>
                  <a:gd name="csY91" fmla="*/ 30864 h 187842"/>
                  <a:gd name="csX92" fmla="*/ 540629 w 718577"/>
                  <a:gd name="csY92" fmla="*/ 30726 h 187842"/>
                  <a:gd name="csX93" fmla="*/ 540491 w 718577"/>
                  <a:gd name="csY93" fmla="*/ 30726 h 187842"/>
                  <a:gd name="csX94" fmla="*/ 536267 w 718577"/>
                  <a:gd name="csY94" fmla="*/ 35640 h 187842"/>
                  <a:gd name="csX95" fmla="*/ 540006 w 718577"/>
                  <a:gd name="csY95" fmla="*/ 41868 h 187842"/>
                  <a:gd name="csX96" fmla="*/ 543330 w 718577"/>
                  <a:gd name="csY96" fmla="*/ 47266 h 187842"/>
                  <a:gd name="csX97" fmla="*/ 553369 w 718577"/>
                  <a:gd name="csY97" fmla="*/ 57230 h 187842"/>
                  <a:gd name="csX98" fmla="*/ 564171 w 718577"/>
                  <a:gd name="csY98" fmla="*/ 70033 h 187842"/>
                  <a:gd name="csX99" fmla="*/ 568257 w 718577"/>
                  <a:gd name="csY99" fmla="*/ 79237 h 187842"/>
                  <a:gd name="csX100" fmla="*/ 573242 w 718577"/>
                  <a:gd name="csY100" fmla="*/ 89201 h 187842"/>
                  <a:gd name="csX101" fmla="*/ 573242 w 718577"/>
                  <a:gd name="csY101" fmla="*/ 93906 h 187842"/>
                  <a:gd name="csX102" fmla="*/ 568463 w 718577"/>
                  <a:gd name="csY102" fmla="*/ 103249 h 187842"/>
                  <a:gd name="csX103" fmla="*/ 568327 w 718577"/>
                  <a:gd name="csY103" fmla="*/ 103246 h 187842"/>
                  <a:gd name="csX104" fmla="*/ 553026 w 718577"/>
                  <a:gd name="csY104" fmla="*/ 104078 h 187842"/>
                  <a:gd name="csX105" fmla="*/ 527199 w 718577"/>
                  <a:gd name="csY105" fmla="*/ 104355 h 187842"/>
                  <a:gd name="csX106" fmla="*/ 510304 w 718577"/>
                  <a:gd name="csY106" fmla="*/ 114320 h 187842"/>
                  <a:gd name="csX107" fmla="*/ 506842 w 718577"/>
                  <a:gd name="csY107" fmla="*/ 119025 h 187842"/>
                  <a:gd name="csX108" fmla="*/ 506842 w 718577"/>
                  <a:gd name="csY108" fmla="*/ 119025 h 187842"/>
                  <a:gd name="csX109" fmla="*/ 497839 w 718577"/>
                  <a:gd name="csY109" fmla="*/ 133072 h 187842"/>
                  <a:gd name="csX110" fmla="*/ 493131 w 718577"/>
                  <a:gd name="csY110" fmla="*/ 142276 h 187842"/>
                  <a:gd name="csX111" fmla="*/ 489530 w 718577"/>
                  <a:gd name="csY111" fmla="*/ 147881 h 187842"/>
                  <a:gd name="csX112" fmla="*/ 479766 w 718577"/>
                  <a:gd name="csY112" fmla="*/ 166981 h 187842"/>
                  <a:gd name="csX113" fmla="*/ 476582 w 718577"/>
                  <a:gd name="csY113" fmla="*/ 183657 h 187842"/>
                  <a:gd name="csX114" fmla="*/ 476443 w 718577"/>
                  <a:gd name="csY114" fmla="*/ 186150 h 187842"/>
                  <a:gd name="csX115" fmla="*/ 476166 w 718577"/>
                  <a:gd name="csY115" fmla="*/ 186981 h 187842"/>
                  <a:gd name="csX116" fmla="*/ 473465 w 718577"/>
                  <a:gd name="csY116" fmla="*/ 187604 h 187842"/>
                  <a:gd name="csX117" fmla="*/ 469518 w 718577"/>
                  <a:gd name="csY117" fmla="*/ 184489 h 187842"/>
                  <a:gd name="csX118" fmla="*/ 466263 w 718577"/>
                  <a:gd name="csY118" fmla="*/ 179922 h 187842"/>
                  <a:gd name="csX119" fmla="*/ 466266 w 718577"/>
                  <a:gd name="csY119" fmla="*/ 179920 h 187842"/>
                  <a:gd name="csX120" fmla="*/ 455326 w 718577"/>
                  <a:gd name="csY120" fmla="*/ 165940 h 187842"/>
                  <a:gd name="csX121" fmla="*/ 446256 w 718577"/>
                  <a:gd name="csY121" fmla="*/ 156182 h 187842"/>
                  <a:gd name="csX122" fmla="*/ 446185 w 718577"/>
                  <a:gd name="csY122" fmla="*/ 156185 h 187842"/>
                  <a:gd name="csX123" fmla="*/ 436838 w 718577"/>
                  <a:gd name="csY123" fmla="*/ 147949 h 187842"/>
                  <a:gd name="csX124" fmla="*/ 427628 w 718577"/>
                  <a:gd name="csY124" fmla="*/ 138261 h 187842"/>
                  <a:gd name="csX125" fmla="*/ 419042 w 718577"/>
                  <a:gd name="csY125" fmla="*/ 126152 h 187842"/>
                  <a:gd name="csX126" fmla="*/ 415235 w 718577"/>
                  <a:gd name="csY126" fmla="*/ 121170 h 187842"/>
                  <a:gd name="csX127" fmla="*/ 401595 w 718577"/>
                  <a:gd name="csY127" fmla="*/ 112520 h 187842"/>
                  <a:gd name="csX128" fmla="*/ 397649 w 718577"/>
                  <a:gd name="csY128" fmla="*/ 110237 h 187842"/>
                  <a:gd name="csX129" fmla="*/ 384354 w 718577"/>
                  <a:gd name="csY129" fmla="*/ 104632 h 187842"/>
                  <a:gd name="csX130" fmla="*/ 372306 w 718577"/>
                  <a:gd name="csY130" fmla="*/ 100550 h 187842"/>
                  <a:gd name="csX131" fmla="*/ 372306 w 718577"/>
                  <a:gd name="csY131" fmla="*/ 100547 h 187842"/>
                  <a:gd name="csX132" fmla="*/ 353542 w 718577"/>
                  <a:gd name="csY132" fmla="*/ 99925 h 187842"/>
                  <a:gd name="csX133" fmla="*/ 340732 w 718577"/>
                  <a:gd name="csY133" fmla="*/ 103939 h 187842"/>
                  <a:gd name="csX134" fmla="*/ 340732 w 718577"/>
                  <a:gd name="csY134" fmla="*/ 103939 h 187842"/>
                  <a:gd name="csX135" fmla="*/ 332978 w 718577"/>
                  <a:gd name="csY135" fmla="*/ 107677 h 187842"/>
                  <a:gd name="csX136" fmla="*/ 318852 w 718577"/>
                  <a:gd name="csY136" fmla="*/ 114597 h 187842"/>
                  <a:gd name="csX137" fmla="*/ 318783 w 718577"/>
                  <a:gd name="csY137" fmla="*/ 114597 h 187842"/>
                  <a:gd name="csX138" fmla="*/ 302995 w 718577"/>
                  <a:gd name="csY138" fmla="*/ 121656 h 187842"/>
                  <a:gd name="csX139" fmla="*/ 302927 w 718577"/>
                  <a:gd name="csY139" fmla="*/ 121653 h 187842"/>
                  <a:gd name="csX140" fmla="*/ 292334 w 718577"/>
                  <a:gd name="csY140" fmla="*/ 125736 h 187842"/>
                  <a:gd name="csX141" fmla="*/ 291365 w 718577"/>
                  <a:gd name="csY141" fmla="*/ 125943 h 187842"/>
                  <a:gd name="csX142" fmla="*/ 284302 w 718577"/>
                  <a:gd name="csY142" fmla="*/ 125943 h 187842"/>
                  <a:gd name="csX143" fmla="*/ 259514 w 718577"/>
                  <a:gd name="csY143" fmla="*/ 119022 h 187842"/>
                  <a:gd name="csX144" fmla="*/ 259514 w 718577"/>
                  <a:gd name="csY144" fmla="*/ 119025 h 187842"/>
                  <a:gd name="csX145" fmla="*/ 253283 w 718577"/>
                  <a:gd name="csY145" fmla="*/ 115220 h 187842"/>
                  <a:gd name="csX146" fmla="*/ 253142 w 718577"/>
                  <a:gd name="csY146" fmla="*/ 115220 h 187842"/>
                  <a:gd name="csX147" fmla="*/ 245388 w 718577"/>
                  <a:gd name="csY147" fmla="*/ 113004 h 187842"/>
                  <a:gd name="csX148" fmla="*/ 245388 w 718577"/>
                  <a:gd name="csY148" fmla="*/ 113004 h 187842"/>
                  <a:gd name="csX149" fmla="*/ 239987 w 718577"/>
                  <a:gd name="csY149" fmla="*/ 113004 h 187842"/>
                  <a:gd name="csX150" fmla="*/ 217276 w 718577"/>
                  <a:gd name="csY150" fmla="*/ 109199 h 187842"/>
                  <a:gd name="csX151" fmla="*/ 217208 w 718577"/>
                  <a:gd name="csY151" fmla="*/ 109199 h 187842"/>
                  <a:gd name="csX152" fmla="*/ 201352 w 718577"/>
                  <a:gd name="csY152" fmla="*/ 102001 h 187842"/>
                  <a:gd name="csX153" fmla="*/ 178155 w 718577"/>
                  <a:gd name="csY153" fmla="*/ 89337 h 187842"/>
                  <a:gd name="csX154" fmla="*/ 161954 w 718577"/>
                  <a:gd name="csY154" fmla="*/ 78957 h 187842"/>
                  <a:gd name="csX155" fmla="*/ 154129 w 718577"/>
                  <a:gd name="csY155" fmla="*/ 76673 h 187842"/>
                  <a:gd name="csX156" fmla="*/ 138066 w 718577"/>
                  <a:gd name="csY156" fmla="*/ 69824 h 187842"/>
                  <a:gd name="csX157" fmla="*/ 125117 w 718577"/>
                  <a:gd name="csY157" fmla="*/ 64080 h 187842"/>
                  <a:gd name="csX158" fmla="*/ 124979 w 718577"/>
                  <a:gd name="csY158" fmla="*/ 64080 h 187842"/>
                  <a:gd name="csX159" fmla="*/ 108777 w 718577"/>
                  <a:gd name="csY159" fmla="*/ 57505 h 187842"/>
                  <a:gd name="csX160" fmla="*/ 81704 w 718577"/>
                  <a:gd name="csY160" fmla="*/ 47195 h 187842"/>
                  <a:gd name="csX161" fmla="*/ 0 w 718577"/>
                  <a:gd name="csY161" fmla="*/ 0 h 187842"/>
                  <a:gd name="csX162" fmla="*/ 7061 w 718577"/>
                  <a:gd name="csY162" fmla="*/ 3 h 187842"/>
                  <a:gd name="csX163" fmla="*/ 6786 w 718577"/>
                  <a:gd name="csY163" fmla="*/ 71 h 187842"/>
                  <a:gd name="csX164" fmla="*/ 718578 w 718577"/>
                  <a:gd name="csY164" fmla="*/ 71 h 187842"/>
                  <a:gd name="csX165" fmla="*/ 716916 w 718577"/>
                  <a:gd name="csY165" fmla="*/ 1799 h 187842"/>
                  <a:gd name="csX166" fmla="*/ 711586 w 718577"/>
                  <a:gd name="csY166" fmla="*/ 207 h 187842"/>
                  <a:gd name="csX167" fmla="*/ 711586 w 718577"/>
                  <a:gd name="csY167" fmla="*/ 68 h 187842"/>
                  <a:gd name="csX168" fmla="*/ 718578 w 718577"/>
                  <a:gd name="csY168" fmla="*/ 68 h 187842"/>
                  <a:gd name="csX169" fmla="*/ 718578 w 718577"/>
                  <a:gd name="csY169" fmla="*/ 71 h 1878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</a:cxnLst>
                <a:rect l="l" t="t" r="r" b="b"/>
                <a:pathLst>
                  <a:path w="718577" h="187842">
                    <a:moveTo>
                      <a:pt x="6786" y="71"/>
                    </a:moveTo>
                    <a:cubicBezTo>
                      <a:pt x="42722" y="22283"/>
                      <a:pt x="80527" y="43112"/>
                      <a:pt x="82811" y="43874"/>
                    </a:cubicBezTo>
                    <a:cubicBezTo>
                      <a:pt x="92921" y="47127"/>
                      <a:pt x="101436" y="50655"/>
                      <a:pt x="110232" y="54322"/>
                    </a:cubicBezTo>
                    <a:cubicBezTo>
                      <a:pt x="115356" y="56467"/>
                      <a:pt x="120548" y="58611"/>
                      <a:pt x="126295" y="60827"/>
                    </a:cubicBezTo>
                    <a:lnTo>
                      <a:pt x="126434" y="60827"/>
                    </a:lnTo>
                    <a:cubicBezTo>
                      <a:pt x="130241" y="62349"/>
                      <a:pt x="134949" y="64564"/>
                      <a:pt x="139660" y="66777"/>
                    </a:cubicBezTo>
                    <a:cubicBezTo>
                      <a:pt x="145545" y="69544"/>
                      <a:pt x="151360" y="72243"/>
                      <a:pt x="155239" y="73420"/>
                    </a:cubicBezTo>
                    <a:cubicBezTo>
                      <a:pt x="158494" y="74458"/>
                      <a:pt x="160917" y="75081"/>
                      <a:pt x="162925" y="75635"/>
                    </a:cubicBezTo>
                    <a:cubicBezTo>
                      <a:pt x="170611" y="77712"/>
                      <a:pt x="171718" y="78057"/>
                      <a:pt x="180859" y="86984"/>
                    </a:cubicBezTo>
                    <a:cubicBezTo>
                      <a:pt x="187367" y="93420"/>
                      <a:pt x="195053" y="96119"/>
                      <a:pt x="202600" y="98748"/>
                    </a:cubicBezTo>
                    <a:cubicBezTo>
                      <a:pt x="208279" y="100754"/>
                      <a:pt x="213956" y="102762"/>
                      <a:pt x="219286" y="106290"/>
                    </a:cubicBezTo>
                    <a:cubicBezTo>
                      <a:pt x="224965" y="109680"/>
                      <a:pt x="232581" y="109612"/>
                      <a:pt x="239782" y="109544"/>
                    </a:cubicBezTo>
                    <a:cubicBezTo>
                      <a:pt x="241651" y="109544"/>
                      <a:pt x="243522" y="109544"/>
                      <a:pt x="245252" y="109544"/>
                    </a:cubicBezTo>
                    <a:lnTo>
                      <a:pt x="245249" y="109544"/>
                    </a:lnTo>
                    <a:cubicBezTo>
                      <a:pt x="247743" y="109544"/>
                      <a:pt x="251342" y="110650"/>
                      <a:pt x="254597" y="112036"/>
                    </a:cubicBezTo>
                    <a:lnTo>
                      <a:pt x="254736" y="112036"/>
                    </a:lnTo>
                    <a:cubicBezTo>
                      <a:pt x="258059" y="113491"/>
                      <a:pt x="261105" y="115358"/>
                      <a:pt x="262422" y="116951"/>
                    </a:cubicBezTo>
                    <a:cubicBezTo>
                      <a:pt x="267546" y="122972"/>
                      <a:pt x="275993" y="122694"/>
                      <a:pt x="283957" y="122488"/>
                    </a:cubicBezTo>
                    <a:cubicBezTo>
                      <a:pt x="286519" y="122420"/>
                      <a:pt x="289010" y="122349"/>
                      <a:pt x="291365" y="122488"/>
                    </a:cubicBezTo>
                    <a:cubicBezTo>
                      <a:pt x="291782" y="122488"/>
                      <a:pt x="296144" y="120688"/>
                      <a:pt x="301059" y="118612"/>
                    </a:cubicBezTo>
                    <a:lnTo>
                      <a:pt x="301127" y="118609"/>
                    </a:lnTo>
                    <a:cubicBezTo>
                      <a:pt x="307913" y="115771"/>
                      <a:pt x="315460" y="112382"/>
                      <a:pt x="316290" y="111898"/>
                    </a:cubicBezTo>
                    <a:lnTo>
                      <a:pt x="316290" y="111898"/>
                    </a:lnTo>
                    <a:cubicBezTo>
                      <a:pt x="319406" y="109821"/>
                      <a:pt x="325776" y="106984"/>
                      <a:pt x="330968" y="104632"/>
                    </a:cubicBezTo>
                    <a:cubicBezTo>
                      <a:pt x="334498" y="103039"/>
                      <a:pt x="337408" y="101727"/>
                      <a:pt x="338031" y="101243"/>
                    </a:cubicBezTo>
                    <a:cubicBezTo>
                      <a:pt x="341700" y="98614"/>
                      <a:pt x="347102" y="97160"/>
                      <a:pt x="352849" y="96467"/>
                    </a:cubicBezTo>
                    <a:cubicBezTo>
                      <a:pt x="359912" y="95635"/>
                      <a:pt x="367527" y="96122"/>
                      <a:pt x="372858" y="97089"/>
                    </a:cubicBezTo>
                    <a:lnTo>
                      <a:pt x="372929" y="97089"/>
                    </a:lnTo>
                    <a:cubicBezTo>
                      <a:pt x="375145" y="97573"/>
                      <a:pt x="380408" y="99373"/>
                      <a:pt x="385668" y="101379"/>
                    </a:cubicBezTo>
                    <a:cubicBezTo>
                      <a:pt x="391622" y="103662"/>
                      <a:pt x="397717" y="106222"/>
                      <a:pt x="399585" y="107261"/>
                    </a:cubicBezTo>
                    <a:lnTo>
                      <a:pt x="403532" y="109544"/>
                    </a:lnTo>
                    <a:cubicBezTo>
                      <a:pt x="412047" y="114458"/>
                      <a:pt x="415441" y="116532"/>
                      <a:pt x="417865" y="118748"/>
                    </a:cubicBezTo>
                    <a:cubicBezTo>
                      <a:pt x="419526" y="120270"/>
                      <a:pt x="420495" y="121863"/>
                      <a:pt x="422227" y="124423"/>
                    </a:cubicBezTo>
                    <a:cubicBezTo>
                      <a:pt x="423889" y="126916"/>
                      <a:pt x="426244" y="130512"/>
                      <a:pt x="430675" y="136255"/>
                    </a:cubicBezTo>
                    <a:cubicBezTo>
                      <a:pt x="432130" y="138123"/>
                      <a:pt x="435799" y="141931"/>
                      <a:pt x="439538" y="145527"/>
                    </a:cubicBezTo>
                    <a:cubicBezTo>
                      <a:pt x="443069" y="148917"/>
                      <a:pt x="446669" y="152102"/>
                      <a:pt x="448331" y="153276"/>
                    </a:cubicBezTo>
                    <a:lnTo>
                      <a:pt x="448470" y="153279"/>
                    </a:lnTo>
                    <a:cubicBezTo>
                      <a:pt x="450200" y="154595"/>
                      <a:pt x="454288" y="159023"/>
                      <a:pt x="458373" y="163798"/>
                    </a:cubicBezTo>
                    <a:cubicBezTo>
                      <a:pt x="463358" y="169680"/>
                      <a:pt x="468550" y="176255"/>
                      <a:pt x="469728" y="178262"/>
                    </a:cubicBezTo>
                    <a:cubicBezTo>
                      <a:pt x="470628" y="179854"/>
                      <a:pt x="471528" y="181099"/>
                      <a:pt x="472496" y="182205"/>
                    </a:cubicBezTo>
                    <a:lnTo>
                      <a:pt x="472635" y="182344"/>
                    </a:lnTo>
                    <a:cubicBezTo>
                      <a:pt x="472980" y="176739"/>
                      <a:pt x="473258" y="173763"/>
                      <a:pt x="475959" y="166014"/>
                    </a:cubicBezTo>
                    <a:cubicBezTo>
                      <a:pt x="479144" y="156810"/>
                      <a:pt x="481983" y="152521"/>
                      <a:pt x="486068" y="146152"/>
                    </a:cubicBezTo>
                    <a:cubicBezTo>
                      <a:pt x="487175" y="144423"/>
                      <a:pt x="488353" y="142624"/>
                      <a:pt x="489598" y="140615"/>
                    </a:cubicBezTo>
                    <a:cubicBezTo>
                      <a:pt x="491954" y="136878"/>
                      <a:pt x="492990" y="134317"/>
                      <a:pt x="494029" y="131895"/>
                    </a:cubicBezTo>
                    <a:cubicBezTo>
                      <a:pt x="495691" y="127881"/>
                      <a:pt x="497214" y="124420"/>
                      <a:pt x="503583" y="116880"/>
                    </a:cubicBezTo>
                    <a:cubicBezTo>
                      <a:pt x="504761" y="115497"/>
                      <a:pt x="505800" y="113975"/>
                      <a:pt x="506768" y="112452"/>
                    </a:cubicBezTo>
                    <a:cubicBezTo>
                      <a:pt x="510785" y="106432"/>
                      <a:pt x="514800" y="100550"/>
                      <a:pt x="527126" y="100827"/>
                    </a:cubicBezTo>
                    <a:cubicBezTo>
                      <a:pt x="528994" y="100827"/>
                      <a:pt x="542150" y="100759"/>
                      <a:pt x="552814" y="100550"/>
                    </a:cubicBezTo>
                    <a:cubicBezTo>
                      <a:pt x="560016" y="100411"/>
                      <a:pt x="565485" y="100688"/>
                      <a:pt x="565692" y="100550"/>
                    </a:cubicBezTo>
                    <a:cubicBezTo>
                      <a:pt x="569154" y="97989"/>
                      <a:pt x="569154" y="97367"/>
                      <a:pt x="569016" y="94113"/>
                    </a:cubicBezTo>
                    <a:cubicBezTo>
                      <a:pt x="569016" y="92868"/>
                      <a:pt x="568877" y="91275"/>
                      <a:pt x="569016" y="89199"/>
                    </a:cubicBezTo>
                    <a:cubicBezTo>
                      <a:pt x="569154" y="83662"/>
                      <a:pt x="567909" y="83178"/>
                      <a:pt x="566522" y="82624"/>
                    </a:cubicBezTo>
                    <a:cubicBezTo>
                      <a:pt x="563753" y="81585"/>
                      <a:pt x="560568" y="80408"/>
                      <a:pt x="560013" y="70305"/>
                    </a:cubicBezTo>
                    <a:cubicBezTo>
                      <a:pt x="559806" y="66568"/>
                      <a:pt x="555373" y="63385"/>
                      <a:pt x="550736" y="60134"/>
                    </a:cubicBezTo>
                    <a:cubicBezTo>
                      <a:pt x="546028" y="56812"/>
                      <a:pt x="541111" y="53352"/>
                      <a:pt x="539310" y="48440"/>
                    </a:cubicBezTo>
                    <a:lnTo>
                      <a:pt x="539316" y="48440"/>
                    </a:lnTo>
                    <a:cubicBezTo>
                      <a:pt x="538900" y="47263"/>
                      <a:pt x="537722" y="45673"/>
                      <a:pt x="536476" y="43942"/>
                    </a:cubicBezTo>
                    <a:cubicBezTo>
                      <a:pt x="534746" y="41658"/>
                      <a:pt x="532946" y="39166"/>
                      <a:pt x="532184" y="36676"/>
                    </a:cubicBezTo>
                    <a:cubicBezTo>
                      <a:pt x="531007" y="32870"/>
                      <a:pt x="532184" y="29410"/>
                      <a:pt x="539038" y="27404"/>
                    </a:cubicBezTo>
                    <a:lnTo>
                      <a:pt x="539177" y="27404"/>
                    </a:lnTo>
                    <a:cubicBezTo>
                      <a:pt x="541807" y="26643"/>
                      <a:pt x="544924" y="26988"/>
                      <a:pt x="548041" y="27336"/>
                    </a:cubicBezTo>
                    <a:cubicBezTo>
                      <a:pt x="549564" y="27475"/>
                      <a:pt x="551019" y="27682"/>
                      <a:pt x="552264" y="27682"/>
                    </a:cubicBezTo>
                    <a:cubicBezTo>
                      <a:pt x="554826" y="27682"/>
                      <a:pt x="556834" y="27198"/>
                      <a:pt x="556904" y="24360"/>
                    </a:cubicBezTo>
                    <a:cubicBezTo>
                      <a:pt x="557182" y="13218"/>
                      <a:pt x="557873" y="12734"/>
                      <a:pt x="565006" y="7613"/>
                    </a:cubicBezTo>
                    <a:cubicBezTo>
                      <a:pt x="565907" y="6991"/>
                      <a:pt x="566875" y="6298"/>
                      <a:pt x="568123" y="5330"/>
                    </a:cubicBezTo>
                    <a:cubicBezTo>
                      <a:pt x="570963" y="3185"/>
                      <a:pt x="581140" y="4292"/>
                      <a:pt x="589449" y="5192"/>
                    </a:cubicBezTo>
                    <a:cubicBezTo>
                      <a:pt x="592979" y="5607"/>
                      <a:pt x="596164" y="5953"/>
                      <a:pt x="597965" y="5953"/>
                    </a:cubicBezTo>
                    <a:cubicBezTo>
                      <a:pt x="599142" y="5953"/>
                      <a:pt x="601633" y="5953"/>
                      <a:pt x="604889" y="5953"/>
                    </a:cubicBezTo>
                    <a:cubicBezTo>
                      <a:pt x="618322" y="5953"/>
                      <a:pt x="644355" y="5746"/>
                      <a:pt x="646779" y="8445"/>
                    </a:cubicBezTo>
                    <a:lnTo>
                      <a:pt x="647263" y="9000"/>
                    </a:lnTo>
                    <a:cubicBezTo>
                      <a:pt x="647679" y="8861"/>
                      <a:pt x="648095" y="8654"/>
                      <a:pt x="648509" y="8516"/>
                    </a:cubicBezTo>
                    <a:cubicBezTo>
                      <a:pt x="649477" y="8170"/>
                      <a:pt x="650516" y="8032"/>
                      <a:pt x="651487" y="8032"/>
                    </a:cubicBezTo>
                    <a:cubicBezTo>
                      <a:pt x="659102" y="8170"/>
                      <a:pt x="660903" y="5471"/>
                      <a:pt x="664365" y="282"/>
                    </a:cubicBezTo>
                    <a:lnTo>
                      <a:pt x="664504" y="76"/>
                    </a:lnTo>
                    <a:lnTo>
                      <a:pt x="669141" y="71"/>
                    </a:lnTo>
                    <a:cubicBezTo>
                      <a:pt x="668657" y="764"/>
                      <a:pt x="668172" y="1525"/>
                      <a:pt x="667756" y="2147"/>
                    </a:cubicBezTo>
                    <a:cubicBezTo>
                      <a:pt x="663533" y="8513"/>
                      <a:pt x="661316" y="11835"/>
                      <a:pt x="651345" y="11696"/>
                    </a:cubicBezTo>
                    <a:lnTo>
                      <a:pt x="651345" y="11696"/>
                    </a:lnTo>
                    <a:cubicBezTo>
                      <a:pt x="650861" y="11696"/>
                      <a:pt x="650307" y="11764"/>
                      <a:pt x="649752" y="11973"/>
                    </a:cubicBezTo>
                    <a:cubicBezTo>
                      <a:pt x="649129" y="12180"/>
                      <a:pt x="648506" y="12457"/>
                      <a:pt x="647812" y="12873"/>
                    </a:cubicBezTo>
                    <a:cubicBezTo>
                      <a:pt x="646980" y="13357"/>
                      <a:pt x="645873" y="13150"/>
                      <a:pt x="645250" y="12457"/>
                    </a:cubicBezTo>
                    <a:lnTo>
                      <a:pt x="643727" y="10796"/>
                    </a:lnTo>
                    <a:cubicBezTo>
                      <a:pt x="642482" y="9413"/>
                      <a:pt x="617762" y="9552"/>
                      <a:pt x="604952" y="9619"/>
                    </a:cubicBezTo>
                    <a:cubicBezTo>
                      <a:pt x="601696" y="9619"/>
                      <a:pt x="599134" y="9619"/>
                      <a:pt x="597959" y="9619"/>
                    </a:cubicBezTo>
                    <a:cubicBezTo>
                      <a:pt x="595881" y="9619"/>
                      <a:pt x="592628" y="9204"/>
                      <a:pt x="589095" y="8788"/>
                    </a:cubicBezTo>
                    <a:cubicBezTo>
                      <a:pt x="581616" y="7956"/>
                      <a:pt x="572339" y="6920"/>
                      <a:pt x="570816" y="8095"/>
                    </a:cubicBezTo>
                    <a:lnTo>
                      <a:pt x="570819" y="8097"/>
                    </a:lnTo>
                    <a:cubicBezTo>
                      <a:pt x="569712" y="8929"/>
                      <a:pt x="568602" y="9758"/>
                      <a:pt x="567634" y="10451"/>
                    </a:cubicBezTo>
                    <a:cubicBezTo>
                      <a:pt x="561816" y="14604"/>
                      <a:pt x="561264" y="14950"/>
                      <a:pt x="561055" y="24431"/>
                    </a:cubicBezTo>
                    <a:cubicBezTo>
                      <a:pt x="560916" y="30245"/>
                      <a:pt x="557108" y="31419"/>
                      <a:pt x="552330" y="31280"/>
                    </a:cubicBezTo>
                    <a:cubicBezTo>
                      <a:pt x="550807" y="31280"/>
                      <a:pt x="549284" y="31074"/>
                      <a:pt x="547760" y="30864"/>
                    </a:cubicBezTo>
                    <a:cubicBezTo>
                      <a:pt x="545060" y="30587"/>
                      <a:pt x="542359" y="30242"/>
                      <a:pt x="540629" y="30726"/>
                    </a:cubicBezTo>
                    <a:lnTo>
                      <a:pt x="540491" y="30726"/>
                    </a:lnTo>
                    <a:cubicBezTo>
                      <a:pt x="536473" y="31971"/>
                      <a:pt x="535644" y="33770"/>
                      <a:pt x="536267" y="35640"/>
                    </a:cubicBezTo>
                    <a:cubicBezTo>
                      <a:pt x="536822" y="37578"/>
                      <a:pt x="538483" y="39794"/>
                      <a:pt x="540006" y="41868"/>
                    </a:cubicBezTo>
                    <a:cubicBezTo>
                      <a:pt x="541391" y="43806"/>
                      <a:pt x="542775" y="45605"/>
                      <a:pt x="543330" y="47266"/>
                    </a:cubicBezTo>
                    <a:cubicBezTo>
                      <a:pt x="544785" y="51071"/>
                      <a:pt x="549148" y="54186"/>
                      <a:pt x="553369" y="57230"/>
                    </a:cubicBezTo>
                    <a:cubicBezTo>
                      <a:pt x="558700" y="61036"/>
                      <a:pt x="563824" y="64635"/>
                      <a:pt x="564171" y="70033"/>
                    </a:cubicBezTo>
                    <a:cubicBezTo>
                      <a:pt x="564656" y="77853"/>
                      <a:pt x="566527" y="78544"/>
                      <a:pt x="568257" y="79237"/>
                    </a:cubicBezTo>
                    <a:cubicBezTo>
                      <a:pt x="571025" y="80275"/>
                      <a:pt x="573449" y="81175"/>
                      <a:pt x="573242" y="89201"/>
                    </a:cubicBezTo>
                    <a:cubicBezTo>
                      <a:pt x="573242" y="91207"/>
                      <a:pt x="573242" y="92730"/>
                      <a:pt x="573242" y="93906"/>
                    </a:cubicBezTo>
                    <a:cubicBezTo>
                      <a:pt x="573449" y="98612"/>
                      <a:pt x="573449" y="99511"/>
                      <a:pt x="568463" y="103249"/>
                    </a:cubicBezTo>
                    <a:lnTo>
                      <a:pt x="568327" y="103246"/>
                    </a:lnTo>
                    <a:cubicBezTo>
                      <a:pt x="567773" y="103730"/>
                      <a:pt x="560987" y="103939"/>
                      <a:pt x="553026" y="104078"/>
                    </a:cubicBezTo>
                    <a:cubicBezTo>
                      <a:pt x="542294" y="104284"/>
                      <a:pt x="529067" y="104355"/>
                      <a:pt x="527199" y="104355"/>
                    </a:cubicBezTo>
                    <a:cubicBezTo>
                      <a:pt x="517160" y="104148"/>
                      <a:pt x="513766" y="109199"/>
                      <a:pt x="510304" y="114320"/>
                    </a:cubicBezTo>
                    <a:cubicBezTo>
                      <a:pt x="509197" y="115913"/>
                      <a:pt x="508158" y="117503"/>
                      <a:pt x="506842" y="119025"/>
                    </a:cubicBezTo>
                    <a:lnTo>
                      <a:pt x="506842" y="119025"/>
                    </a:lnTo>
                    <a:cubicBezTo>
                      <a:pt x="500817" y="126084"/>
                      <a:pt x="499433" y="129335"/>
                      <a:pt x="497839" y="133072"/>
                    </a:cubicBezTo>
                    <a:cubicBezTo>
                      <a:pt x="496800" y="135565"/>
                      <a:pt x="495693" y="138193"/>
                      <a:pt x="493131" y="142276"/>
                    </a:cubicBezTo>
                    <a:cubicBezTo>
                      <a:pt x="491747" y="144421"/>
                      <a:pt x="490637" y="146220"/>
                      <a:pt x="489530" y="147881"/>
                    </a:cubicBezTo>
                    <a:cubicBezTo>
                      <a:pt x="485513" y="154040"/>
                      <a:pt x="482815" y="158191"/>
                      <a:pt x="479766" y="166981"/>
                    </a:cubicBezTo>
                    <a:cubicBezTo>
                      <a:pt x="477066" y="174801"/>
                      <a:pt x="476927" y="177568"/>
                      <a:pt x="476582" y="183657"/>
                    </a:cubicBezTo>
                    <a:lnTo>
                      <a:pt x="476443" y="186150"/>
                    </a:lnTo>
                    <a:cubicBezTo>
                      <a:pt x="476443" y="186150"/>
                      <a:pt x="476304" y="186704"/>
                      <a:pt x="476166" y="186981"/>
                    </a:cubicBezTo>
                    <a:cubicBezTo>
                      <a:pt x="475611" y="187813"/>
                      <a:pt x="474365" y="188088"/>
                      <a:pt x="473465" y="187604"/>
                    </a:cubicBezTo>
                    <a:cubicBezTo>
                      <a:pt x="472010" y="186772"/>
                      <a:pt x="470696" y="185736"/>
                      <a:pt x="469518" y="184489"/>
                    </a:cubicBezTo>
                    <a:cubicBezTo>
                      <a:pt x="468341" y="183244"/>
                      <a:pt x="467302" y="181722"/>
                      <a:pt x="466263" y="179922"/>
                    </a:cubicBezTo>
                    <a:lnTo>
                      <a:pt x="466266" y="179920"/>
                    </a:lnTo>
                    <a:cubicBezTo>
                      <a:pt x="465226" y="178052"/>
                      <a:pt x="460173" y="171684"/>
                      <a:pt x="455326" y="165940"/>
                    </a:cubicBezTo>
                    <a:cubicBezTo>
                      <a:pt x="451380" y="161303"/>
                      <a:pt x="447641" y="157152"/>
                      <a:pt x="446256" y="156182"/>
                    </a:cubicBezTo>
                    <a:lnTo>
                      <a:pt x="446185" y="156185"/>
                    </a:lnTo>
                    <a:cubicBezTo>
                      <a:pt x="444246" y="154869"/>
                      <a:pt x="440507" y="151480"/>
                      <a:pt x="436838" y="147949"/>
                    </a:cubicBezTo>
                    <a:cubicBezTo>
                      <a:pt x="433030" y="144282"/>
                      <a:pt x="429152" y="140338"/>
                      <a:pt x="427628" y="138261"/>
                    </a:cubicBezTo>
                    <a:cubicBezTo>
                      <a:pt x="423127" y="132447"/>
                      <a:pt x="420775" y="128780"/>
                      <a:pt x="419042" y="126152"/>
                    </a:cubicBezTo>
                    <a:cubicBezTo>
                      <a:pt x="417519" y="123798"/>
                      <a:pt x="416619" y="122414"/>
                      <a:pt x="415235" y="121170"/>
                    </a:cubicBezTo>
                    <a:cubicBezTo>
                      <a:pt x="413227" y="119232"/>
                      <a:pt x="409833" y="117293"/>
                      <a:pt x="401595" y="112520"/>
                    </a:cubicBezTo>
                    <a:lnTo>
                      <a:pt x="397649" y="110237"/>
                    </a:lnTo>
                    <a:cubicBezTo>
                      <a:pt x="396055" y="109269"/>
                      <a:pt x="390169" y="106848"/>
                      <a:pt x="384354" y="104632"/>
                    </a:cubicBezTo>
                    <a:cubicBezTo>
                      <a:pt x="379230" y="102694"/>
                      <a:pt x="374245" y="100895"/>
                      <a:pt x="372306" y="100550"/>
                    </a:cubicBezTo>
                    <a:lnTo>
                      <a:pt x="372306" y="100547"/>
                    </a:lnTo>
                    <a:cubicBezTo>
                      <a:pt x="367320" y="99579"/>
                      <a:pt x="360189" y="99231"/>
                      <a:pt x="353542" y="99925"/>
                    </a:cubicBezTo>
                    <a:cubicBezTo>
                      <a:pt x="348418" y="100479"/>
                      <a:pt x="343710" y="101724"/>
                      <a:pt x="340732" y="103939"/>
                    </a:cubicBezTo>
                    <a:lnTo>
                      <a:pt x="340732" y="103939"/>
                    </a:lnTo>
                    <a:cubicBezTo>
                      <a:pt x="339764" y="104632"/>
                      <a:pt x="336647" y="106016"/>
                      <a:pt x="332978" y="107677"/>
                    </a:cubicBezTo>
                    <a:cubicBezTo>
                      <a:pt x="327925" y="109960"/>
                      <a:pt x="321691" y="112798"/>
                      <a:pt x="318852" y="114597"/>
                    </a:cubicBezTo>
                    <a:lnTo>
                      <a:pt x="318783" y="114597"/>
                    </a:lnTo>
                    <a:cubicBezTo>
                      <a:pt x="317815" y="115290"/>
                      <a:pt x="309920" y="118750"/>
                      <a:pt x="302995" y="121656"/>
                    </a:cubicBezTo>
                    <a:lnTo>
                      <a:pt x="302927" y="121653"/>
                    </a:lnTo>
                    <a:cubicBezTo>
                      <a:pt x="298426" y="123591"/>
                      <a:pt x="294273" y="125252"/>
                      <a:pt x="292334" y="125736"/>
                    </a:cubicBezTo>
                    <a:cubicBezTo>
                      <a:pt x="292056" y="125875"/>
                      <a:pt x="291711" y="125943"/>
                      <a:pt x="291365" y="125943"/>
                    </a:cubicBezTo>
                    <a:cubicBezTo>
                      <a:pt x="289149" y="125804"/>
                      <a:pt x="286726" y="125943"/>
                      <a:pt x="284302" y="125943"/>
                    </a:cubicBezTo>
                    <a:cubicBezTo>
                      <a:pt x="275371" y="126220"/>
                      <a:pt x="265884" y="126497"/>
                      <a:pt x="259514" y="119022"/>
                    </a:cubicBezTo>
                    <a:lnTo>
                      <a:pt x="259514" y="119025"/>
                    </a:lnTo>
                    <a:cubicBezTo>
                      <a:pt x="258614" y="117848"/>
                      <a:pt x="256123" y="116464"/>
                      <a:pt x="253283" y="115220"/>
                    </a:cubicBezTo>
                    <a:lnTo>
                      <a:pt x="253142" y="115220"/>
                    </a:lnTo>
                    <a:cubicBezTo>
                      <a:pt x="250303" y="113975"/>
                      <a:pt x="247256" y="113004"/>
                      <a:pt x="245388" y="113004"/>
                    </a:cubicBezTo>
                    <a:lnTo>
                      <a:pt x="245388" y="113004"/>
                    </a:lnTo>
                    <a:cubicBezTo>
                      <a:pt x="243658" y="113004"/>
                      <a:pt x="241858" y="113004"/>
                      <a:pt x="239987" y="113004"/>
                    </a:cubicBezTo>
                    <a:cubicBezTo>
                      <a:pt x="232162" y="113072"/>
                      <a:pt x="223924" y="113143"/>
                      <a:pt x="217276" y="109199"/>
                    </a:cubicBezTo>
                    <a:lnTo>
                      <a:pt x="217208" y="109199"/>
                    </a:lnTo>
                    <a:cubicBezTo>
                      <a:pt x="212291" y="105877"/>
                      <a:pt x="206822" y="103939"/>
                      <a:pt x="201352" y="102001"/>
                    </a:cubicBezTo>
                    <a:cubicBezTo>
                      <a:pt x="193321" y="99163"/>
                      <a:pt x="185289" y="96326"/>
                      <a:pt x="178155" y="89337"/>
                    </a:cubicBezTo>
                    <a:cubicBezTo>
                      <a:pt x="169778" y="81101"/>
                      <a:pt x="168740" y="80827"/>
                      <a:pt x="161954" y="78957"/>
                    </a:cubicBezTo>
                    <a:cubicBezTo>
                      <a:pt x="159947" y="78402"/>
                      <a:pt x="157385" y="77712"/>
                      <a:pt x="154129" y="76673"/>
                    </a:cubicBezTo>
                    <a:cubicBezTo>
                      <a:pt x="150044" y="75429"/>
                      <a:pt x="144090" y="72591"/>
                      <a:pt x="138066" y="69824"/>
                    </a:cubicBezTo>
                    <a:cubicBezTo>
                      <a:pt x="133426" y="67679"/>
                      <a:pt x="128789" y="65464"/>
                      <a:pt x="125117" y="64080"/>
                    </a:cubicBezTo>
                    <a:lnTo>
                      <a:pt x="124979" y="64080"/>
                    </a:lnTo>
                    <a:cubicBezTo>
                      <a:pt x="119370" y="61936"/>
                      <a:pt x="114040" y="59720"/>
                      <a:pt x="108777" y="57505"/>
                    </a:cubicBezTo>
                    <a:cubicBezTo>
                      <a:pt x="100123" y="53906"/>
                      <a:pt x="91675" y="50378"/>
                      <a:pt x="81704" y="47195"/>
                    </a:cubicBezTo>
                    <a:cubicBezTo>
                      <a:pt x="79281" y="46434"/>
                      <a:pt x="37530" y="23460"/>
                      <a:pt x="0" y="0"/>
                    </a:cubicBezTo>
                    <a:lnTo>
                      <a:pt x="7061" y="3"/>
                    </a:lnTo>
                    <a:lnTo>
                      <a:pt x="6786" y="71"/>
                    </a:lnTo>
                    <a:close/>
                    <a:moveTo>
                      <a:pt x="718578" y="71"/>
                    </a:moveTo>
                    <a:cubicBezTo>
                      <a:pt x="718023" y="902"/>
                      <a:pt x="717471" y="1454"/>
                      <a:pt x="716916" y="1799"/>
                    </a:cubicBezTo>
                    <a:cubicBezTo>
                      <a:pt x="714561" y="3322"/>
                      <a:pt x="712760" y="2354"/>
                      <a:pt x="711586" y="207"/>
                    </a:cubicBezTo>
                    <a:lnTo>
                      <a:pt x="711586" y="68"/>
                    </a:lnTo>
                    <a:cubicBezTo>
                      <a:pt x="711586" y="68"/>
                      <a:pt x="718578" y="68"/>
                      <a:pt x="718578" y="68"/>
                    </a:cubicBezTo>
                    <a:lnTo>
                      <a:pt x="718578" y="71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6" name="Forma Livre 2042">
                <a:extLst>
                  <a:ext uri="{FF2B5EF4-FFF2-40B4-BE49-F238E27FC236}">
                    <a16:creationId xmlns:a16="http://schemas.microsoft.com/office/drawing/2014/main" id="{28C10660-BED8-FB5C-B4F5-10F087FC8767}"/>
                  </a:ext>
                </a:extLst>
              </p:cNvPr>
              <p:cNvSpPr/>
              <p:nvPr/>
            </p:nvSpPr>
            <p:spPr>
              <a:xfrm>
                <a:off x="4710566" y="1875134"/>
                <a:ext cx="1264669" cy="1109652"/>
              </a:xfrm>
              <a:custGeom>
                <a:avLst/>
                <a:gdLst>
                  <a:gd name="csX0" fmla="*/ 183583 w 684298"/>
                  <a:gd name="csY0" fmla="*/ 19207 h 600420"/>
                  <a:gd name="csX1" fmla="*/ 187252 w 684298"/>
                  <a:gd name="csY1" fmla="*/ 17130 h 600420"/>
                  <a:gd name="csX2" fmla="*/ 187459 w 684298"/>
                  <a:gd name="csY2" fmla="*/ 17130 h 600420"/>
                  <a:gd name="csX3" fmla="*/ 187461 w 684298"/>
                  <a:gd name="csY3" fmla="*/ 17130 h 600420"/>
                  <a:gd name="csX4" fmla="*/ 187600 w 684298"/>
                  <a:gd name="csY4" fmla="*/ 16853 h 600420"/>
                  <a:gd name="csX5" fmla="*/ 189539 w 684298"/>
                  <a:gd name="csY5" fmla="*/ 13876 h 600420"/>
                  <a:gd name="csX6" fmla="*/ 189537 w 684298"/>
                  <a:gd name="csY6" fmla="*/ 13879 h 600420"/>
                  <a:gd name="csX7" fmla="*/ 192030 w 684298"/>
                  <a:gd name="csY7" fmla="*/ 11802 h 600420"/>
                  <a:gd name="csX8" fmla="*/ 196670 w 684298"/>
                  <a:gd name="csY8" fmla="*/ 11386 h 600420"/>
                  <a:gd name="csX9" fmla="*/ 201101 w 684298"/>
                  <a:gd name="csY9" fmla="*/ 13324 h 600420"/>
                  <a:gd name="csX10" fmla="*/ 205879 w 684298"/>
                  <a:gd name="csY10" fmla="*/ 19068 h 600420"/>
                  <a:gd name="csX11" fmla="*/ 205879 w 684298"/>
                  <a:gd name="csY11" fmla="*/ 19068 h 600420"/>
                  <a:gd name="csX12" fmla="*/ 225127 w 684298"/>
                  <a:gd name="csY12" fmla="*/ 22805 h 600420"/>
                  <a:gd name="csX13" fmla="*/ 230529 w 684298"/>
                  <a:gd name="csY13" fmla="*/ 23498 h 600420"/>
                  <a:gd name="csX14" fmla="*/ 231290 w 684298"/>
                  <a:gd name="csY14" fmla="*/ 23844 h 600420"/>
                  <a:gd name="csX15" fmla="*/ 241400 w 684298"/>
                  <a:gd name="csY15" fmla="*/ 26959 h 600420"/>
                  <a:gd name="csX16" fmla="*/ 265149 w 684298"/>
                  <a:gd name="csY16" fmla="*/ 43498 h 600420"/>
                  <a:gd name="csX17" fmla="*/ 267226 w 684298"/>
                  <a:gd name="csY17" fmla="*/ 55885 h 600420"/>
                  <a:gd name="csX18" fmla="*/ 271105 w 684298"/>
                  <a:gd name="csY18" fmla="*/ 67856 h 600420"/>
                  <a:gd name="csX19" fmla="*/ 271102 w 684298"/>
                  <a:gd name="csY19" fmla="*/ 67853 h 600420"/>
                  <a:gd name="csX20" fmla="*/ 271657 w 684298"/>
                  <a:gd name="csY20" fmla="*/ 68960 h 600420"/>
                  <a:gd name="csX21" fmla="*/ 276436 w 684298"/>
                  <a:gd name="csY21" fmla="*/ 71659 h 600420"/>
                  <a:gd name="csX22" fmla="*/ 280659 w 684298"/>
                  <a:gd name="csY22" fmla="*/ 71797 h 600420"/>
                  <a:gd name="csX23" fmla="*/ 280728 w 684298"/>
                  <a:gd name="csY23" fmla="*/ 71797 h 600420"/>
                  <a:gd name="csX24" fmla="*/ 290421 w 684298"/>
                  <a:gd name="csY24" fmla="*/ 69237 h 600420"/>
                  <a:gd name="csX25" fmla="*/ 293467 w 684298"/>
                  <a:gd name="csY25" fmla="*/ 69030 h 600420"/>
                  <a:gd name="csX26" fmla="*/ 323586 w 684298"/>
                  <a:gd name="csY26" fmla="*/ 67508 h 600420"/>
                  <a:gd name="csX27" fmla="*/ 329403 w 684298"/>
                  <a:gd name="csY27" fmla="*/ 67647 h 600420"/>
                  <a:gd name="csX28" fmla="*/ 330371 w 684298"/>
                  <a:gd name="csY28" fmla="*/ 67924 h 600420"/>
                  <a:gd name="csX29" fmla="*/ 341797 w 684298"/>
                  <a:gd name="csY29" fmla="*/ 68340 h 600420"/>
                  <a:gd name="csX30" fmla="*/ 378149 w 684298"/>
                  <a:gd name="csY30" fmla="*/ 72216 h 600420"/>
                  <a:gd name="csX31" fmla="*/ 378427 w 684298"/>
                  <a:gd name="csY31" fmla="*/ 72354 h 600420"/>
                  <a:gd name="csX32" fmla="*/ 383619 w 684298"/>
                  <a:gd name="csY32" fmla="*/ 79759 h 600420"/>
                  <a:gd name="csX33" fmla="*/ 395874 w 684298"/>
                  <a:gd name="csY33" fmla="*/ 93945 h 600420"/>
                  <a:gd name="csX34" fmla="*/ 396151 w 684298"/>
                  <a:gd name="csY34" fmla="*/ 93942 h 600420"/>
                  <a:gd name="csX35" fmla="*/ 409239 w 684298"/>
                  <a:gd name="csY35" fmla="*/ 94774 h 600420"/>
                  <a:gd name="csX36" fmla="*/ 426063 w 684298"/>
                  <a:gd name="csY36" fmla="*/ 93113 h 600420"/>
                  <a:gd name="csX37" fmla="*/ 429248 w 684298"/>
                  <a:gd name="csY37" fmla="*/ 92697 h 600420"/>
                  <a:gd name="csX38" fmla="*/ 436311 w 684298"/>
                  <a:gd name="csY38" fmla="*/ 91175 h 600420"/>
                  <a:gd name="csX39" fmla="*/ 444343 w 684298"/>
                  <a:gd name="csY39" fmla="*/ 88614 h 600420"/>
                  <a:gd name="csX40" fmla="*/ 455282 w 684298"/>
                  <a:gd name="csY40" fmla="*/ 85154 h 600420"/>
                  <a:gd name="csX41" fmla="*/ 455282 w 684298"/>
                  <a:gd name="csY41" fmla="*/ 85154 h 600420"/>
                  <a:gd name="csX42" fmla="*/ 457082 w 684298"/>
                  <a:gd name="csY42" fmla="*/ 83561 h 600420"/>
                  <a:gd name="csX43" fmla="*/ 457082 w 684298"/>
                  <a:gd name="csY43" fmla="*/ 83423 h 600420"/>
                  <a:gd name="csX44" fmla="*/ 468437 w 684298"/>
                  <a:gd name="csY44" fmla="*/ 79270 h 600420"/>
                  <a:gd name="csX45" fmla="*/ 468440 w 684298"/>
                  <a:gd name="csY45" fmla="*/ 79272 h 600420"/>
                  <a:gd name="csX46" fmla="*/ 483742 w 684298"/>
                  <a:gd name="csY46" fmla="*/ 75258 h 600420"/>
                  <a:gd name="csX47" fmla="*/ 485958 w 684298"/>
                  <a:gd name="csY47" fmla="*/ 70620 h 600420"/>
                  <a:gd name="csX48" fmla="*/ 485955 w 684298"/>
                  <a:gd name="csY48" fmla="*/ 70620 h 600420"/>
                  <a:gd name="csX49" fmla="*/ 488517 w 684298"/>
                  <a:gd name="csY49" fmla="*/ 67992 h 600420"/>
                  <a:gd name="csX50" fmla="*/ 492257 w 684298"/>
                  <a:gd name="csY50" fmla="*/ 65154 h 600420"/>
                  <a:gd name="csX51" fmla="*/ 492396 w 684298"/>
                  <a:gd name="csY51" fmla="*/ 65154 h 600420"/>
                  <a:gd name="csX52" fmla="*/ 496826 w 684298"/>
                  <a:gd name="csY52" fmla="*/ 65016 h 600420"/>
                  <a:gd name="csX53" fmla="*/ 503335 w 684298"/>
                  <a:gd name="csY53" fmla="*/ 65293 h 600420"/>
                  <a:gd name="csX54" fmla="*/ 504790 w 684298"/>
                  <a:gd name="csY54" fmla="*/ 65293 h 600420"/>
                  <a:gd name="csX55" fmla="*/ 511505 w 684298"/>
                  <a:gd name="csY55" fmla="*/ 64948 h 600420"/>
                  <a:gd name="csX56" fmla="*/ 511714 w 684298"/>
                  <a:gd name="csY56" fmla="*/ 64948 h 600420"/>
                  <a:gd name="csX57" fmla="*/ 517045 w 684298"/>
                  <a:gd name="csY57" fmla="*/ 64532 h 600420"/>
                  <a:gd name="csX58" fmla="*/ 522931 w 684298"/>
                  <a:gd name="csY58" fmla="*/ 64948 h 600420"/>
                  <a:gd name="csX59" fmla="*/ 540794 w 684298"/>
                  <a:gd name="csY59" fmla="*/ 64325 h 600420"/>
                  <a:gd name="csX60" fmla="*/ 545363 w 684298"/>
                  <a:gd name="csY60" fmla="*/ 64464 h 600420"/>
                  <a:gd name="csX61" fmla="*/ 545366 w 684298"/>
                  <a:gd name="csY61" fmla="*/ 64464 h 600420"/>
                  <a:gd name="csX62" fmla="*/ 550974 w 684298"/>
                  <a:gd name="csY62" fmla="*/ 64257 h 600420"/>
                  <a:gd name="csX63" fmla="*/ 563368 w 684298"/>
                  <a:gd name="csY63" fmla="*/ 64257 h 600420"/>
                  <a:gd name="csX64" fmla="*/ 574516 w 684298"/>
                  <a:gd name="csY64" fmla="*/ 73461 h 600420"/>
                  <a:gd name="csX65" fmla="*/ 547996 w 684298"/>
                  <a:gd name="csY65" fmla="*/ 79481 h 600420"/>
                  <a:gd name="csX66" fmla="*/ 543565 w 684298"/>
                  <a:gd name="csY66" fmla="*/ 79204 h 600420"/>
                  <a:gd name="csX67" fmla="*/ 536086 w 684298"/>
                  <a:gd name="csY67" fmla="*/ 80726 h 600420"/>
                  <a:gd name="csX68" fmla="*/ 535325 w 684298"/>
                  <a:gd name="csY68" fmla="*/ 82180 h 600420"/>
                  <a:gd name="csX69" fmla="*/ 535670 w 684298"/>
                  <a:gd name="csY69" fmla="*/ 84257 h 600420"/>
                  <a:gd name="csX70" fmla="*/ 538093 w 684298"/>
                  <a:gd name="csY70" fmla="*/ 87372 h 600420"/>
                  <a:gd name="csX71" fmla="*/ 538096 w 684298"/>
                  <a:gd name="csY71" fmla="*/ 87367 h 600420"/>
                  <a:gd name="csX72" fmla="*/ 549867 w 684298"/>
                  <a:gd name="csY72" fmla="*/ 95048 h 600420"/>
                  <a:gd name="csX73" fmla="*/ 549867 w 684298"/>
                  <a:gd name="csY73" fmla="*/ 95048 h 600420"/>
                  <a:gd name="csX74" fmla="*/ 552429 w 684298"/>
                  <a:gd name="csY74" fmla="*/ 98025 h 600420"/>
                  <a:gd name="csX75" fmla="*/ 552497 w 684298"/>
                  <a:gd name="csY75" fmla="*/ 98025 h 600420"/>
                  <a:gd name="csX76" fmla="*/ 558589 w 684298"/>
                  <a:gd name="csY76" fmla="*/ 107296 h 600420"/>
                  <a:gd name="csX77" fmla="*/ 565859 w 684298"/>
                  <a:gd name="csY77" fmla="*/ 114839 h 600420"/>
                  <a:gd name="csX78" fmla="*/ 588431 w 684298"/>
                  <a:gd name="csY78" fmla="*/ 117815 h 600420"/>
                  <a:gd name="csX79" fmla="*/ 618966 w 684298"/>
                  <a:gd name="csY79" fmla="*/ 134907 h 600420"/>
                  <a:gd name="csX80" fmla="*/ 632882 w 684298"/>
                  <a:gd name="csY80" fmla="*/ 158642 h 600420"/>
                  <a:gd name="csX81" fmla="*/ 633437 w 684298"/>
                  <a:gd name="csY81" fmla="*/ 162518 h 600420"/>
                  <a:gd name="csX82" fmla="*/ 633440 w 684298"/>
                  <a:gd name="csY82" fmla="*/ 162518 h 600420"/>
                  <a:gd name="csX83" fmla="*/ 628109 w 684298"/>
                  <a:gd name="csY83" fmla="*/ 181548 h 600420"/>
                  <a:gd name="csX84" fmla="*/ 625547 w 684298"/>
                  <a:gd name="csY84" fmla="*/ 183902 h 600420"/>
                  <a:gd name="csX85" fmla="*/ 624992 w 684298"/>
                  <a:gd name="csY85" fmla="*/ 186394 h 600420"/>
                  <a:gd name="csX86" fmla="*/ 626932 w 684298"/>
                  <a:gd name="csY86" fmla="*/ 188539 h 600420"/>
                  <a:gd name="csX87" fmla="*/ 632540 w 684298"/>
                  <a:gd name="csY87" fmla="*/ 189645 h 600420"/>
                  <a:gd name="csX88" fmla="*/ 644588 w 684298"/>
                  <a:gd name="csY88" fmla="*/ 188952 h 600420"/>
                  <a:gd name="csX89" fmla="*/ 644866 w 684298"/>
                  <a:gd name="csY89" fmla="*/ 188746 h 600420"/>
                  <a:gd name="csX90" fmla="*/ 678517 w 684298"/>
                  <a:gd name="csY90" fmla="*/ 189645 h 600420"/>
                  <a:gd name="csX91" fmla="*/ 681357 w 684298"/>
                  <a:gd name="csY91" fmla="*/ 193589 h 600420"/>
                  <a:gd name="csX92" fmla="*/ 684196 w 684298"/>
                  <a:gd name="csY92" fmla="*/ 200439 h 600420"/>
                  <a:gd name="csX93" fmla="*/ 682950 w 684298"/>
                  <a:gd name="csY93" fmla="*/ 202722 h 600420"/>
                  <a:gd name="csX94" fmla="*/ 680666 w 684298"/>
                  <a:gd name="csY94" fmla="*/ 203967 h 600420"/>
                  <a:gd name="csX95" fmla="*/ 679143 w 684298"/>
                  <a:gd name="csY95" fmla="*/ 205696 h 600420"/>
                  <a:gd name="csX96" fmla="*/ 679004 w 684298"/>
                  <a:gd name="csY96" fmla="*/ 205903 h 600420"/>
                  <a:gd name="csX97" fmla="*/ 656085 w 684298"/>
                  <a:gd name="csY97" fmla="*/ 222304 h 600420"/>
                  <a:gd name="csX98" fmla="*/ 636143 w 684298"/>
                  <a:gd name="csY98" fmla="*/ 232823 h 600420"/>
                  <a:gd name="csX99" fmla="*/ 636141 w 684298"/>
                  <a:gd name="csY99" fmla="*/ 232826 h 600420"/>
                  <a:gd name="csX100" fmla="*/ 630601 w 684298"/>
                  <a:gd name="csY100" fmla="*/ 244867 h 600420"/>
                  <a:gd name="csX101" fmla="*/ 629494 w 684298"/>
                  <a:gd name="csY101" fmla="*/ 251442 h 600420"/>
                  <a:gd name="csX102" fmla="*/ 629632 w 684298"/>
                  <a:gd name="csY102" fmla="*/ 257186 h 600420"/>
                  <a:gd name="csX103" fmla="*/ 631571 w 684298"/>
                  <a:gd name="csY103" fmla="*/ 259608 h 600420"/>
                  <a:gd name="csX104" fmla="*/ 634065 w 684298"/>
                  <a:gd name="csY104" fmla="*/ 260507 h 600420"/>
                  <a:gd name="csX105" fmla="*/ 637873 w 684298"/>
                  <a:gd name="csY105" fmla="*/ 258915 h 600420"/>
                  <a:gd name="csX106" fmla="*/ 644866 w 684298"/>
                  <a:gd name="csY106" fmla="*/ 257947 h 600420"/>
                  <a:gd name="csX107" fmla="*/ 647566 w 684298"/>
                  <a:gd name="csY107" fmla="*/ 259401 h 600420"/>
                  <a:gd name="csX108" fmla="*/ 649296 w 684298"/>
                  <a:gd name="csY108" fmla="*/ 262029 h 600420"/>
                  <a:gd name="csX109" fmla="*/ 646873 w 684298"/>
                  <a:gd name="csY109" fmla="*/ 269157 h 600420"/>
                  <a:gd name="csX110" fmla="*/ 646873 w 684298"/>
                  <a:gd name="csY110" fmla="*/ 269154 h 600420"/>
                  <a:gd name="csX111" fmla="*/ 638703 w 684298"/>
                  <a:gd name="csY111" fmla="*/ 275036 h 600420"/>
                  <a:gd name="csX112" fmla="*/ 631571 w 684298"/>
                  <a:gd name="csY112" fmla="*/ 280018 h 600420"/>
                  <a:gd name="csX113" fmla="*/ 631569 w 684298"/>
                  <a:gd name="csY113" fmla="*/ 280018 h 600420"/>
                  <a:gd name="csX114" fmla="*/ 624160 w 684298"/>
                  <a:gd name="csY114" fmla="*/ 281956 h 600420"/>
                  <a:gd name="csX115" fmla="*/ 615783 w 684298"/>
                  <a:gd name="csY115" fmla="*/ 289567 h 600420"/>
                  <a:gd name="csX116" fmla="*/ 613983 w 684298"/>
                  <a:gd name="csY116" fmla="*/ 298426 h 600420"/>
                  <a:gd name="csX117" fmla="*/ 615438 w 684298"/>
                  <a:gd name="csY117" fmla="*/ 307491 h 600420"/>
                  <a:gd name="csX118" fmla="*/ 615438 w 684298"/>
                  <a:gd name="csY118" fmla="*/ 307491 h 600420"/>
                  <a:gd name="csX119" fmla="*/ 611769 w 684298"/>
                  <a:gd name="csY119" fmla="*/ 312473 h 600420"/>
                  <a:gd name="csX120" fmla="*/ 609623 w 684298"/>
                  <a:gd name="csY120" fmla="*/ 331503 h 600420"/>
                  <a:gd name="csX121" fmla="*/ 610939 w 684298"/>
                  <a:gd name="csY121" fmla="*/ 334270 h 600420"/>
                  <a:gd name="csX122" fmla="*/ 615786 w 684298"/>
                  <a:gd name="csY122" fmla="*/ 341468 h 600420"/>
                  <a:gd name="csX123" fmla="*/ 615851 w 684298"/>
                  <a:gd name="csY123" fmla="*/ 341468 h 600420"/>
                  <a:gd name="csX124" fmla="*/ 628868 w 684298"/>
                  <a:gd name="csY124" fmla="*/ 355860 h 600420"/>
                  <a:gd name="csX125" fmla="*/ 638561 w 684298"/>
                  <a:gd name="csY125" fmla="*/ 370739 h 600420"/>
                  <a:gd name="csX126" fmla="*/ 638355 w 684298"/>
                  <a:gd name="csY126" fmla="*/ 372539 h 600420"/>
                  <a:gd name="csX127" fmla="*/ 638009 w 684298"/>
                  <a:gd name="csY127" fmla="*/ 372955 h 600420"/>
                  <a:gd name="csX128" fmla="*/ 637109 w 684298"/>
                  <a:gd name="csY128" fmla="*/ 374131 h 600420"/>
                  <a:gd name="csX129" fmla="*/ 637109 w 684298"/>
                  <a:gd name="csY129" fmla="*/ 374270 h 600420"/>
                  <a:gd name="csX130" fmla="*/ 627484 w 684298"/>
                  <a:gd name="csY130" fmla="*/ 385412 h 600420"/>
                  <a:gd name="csX131" fmla="*/ 620837 w 684298"/>
                  <a:gd name="csY131" fmla="*/ 391294 h 600420"/>
                  <a:gd name="csX132" fmla="*/ 620698 w 684298"/>
                  <a:gd name="csY132" fmla="*/ 391432 h 600420"/>
                  <a:gd name="csX133" fmla="*/ 610382 w 684298"/>
                  <a:gd name="csY133" fmla="*/ 399736 h 600420"/>
                  <a:gd name="csX134" fmla="*/ 601657 w 684298"/>
                  <a:gd name="csY134" fmla="*/ 403126 h 600420"/>
                  <a:gd name="csX135" fmla="*/ 601657 w 684298"/>
                  <a:gd name="csY135" fmla="*/ 403126 h 600420"/>
                  <a:gd name="csX136" fmla="*/ 593487 w 684298"/>
                  <a:gd name="csY136" fmla="*/ 404925 h 600420"/>
                  <a:gd name="csX137" fmla="*/ 588640 w 684298"/>
                  <a:gd name="csY137" fmla="*/ 407347 h 600420"/>
                  <a:gd name="csX138" fmla="*/ 579431 w 684298"/>
                  <a:gd name="csY138" fmla="*/ 412675 h 600420"/>
                  <a:gd name="csX139" fmla="*/ 578324 w 684298"/>
                  <a:gd name="csY139" fmla="*/ 413436 h 600420"/>
                  <a:gd name="csX140" fmla="*/ 577078 w 684298"/>
                  <a:gd name="csY140" fmla="*/ 414613 h 600420"/>
                  <a:gd name="csX141" fmla="*/ 576801 w 684298"/>
                  <a:gd name="csY141" fmla="*/ 414820 h 600420"/>
                  <a:gd name="csX142" fmla="*/ 576801 w 684298"/>
                  <a:gd name="csY142" fmla="*/ 414820 h 600420"/>
                  <a:gd name="csX143" fmla="*/ 559144 w 684298"/>
                  <a:gd name="csY143" fmla="*/ 421395 h 600420"/>
                  <a:gd name="csX144" fmla="*/ 549035 w 684298"/>
                  <a:gd name="csY144" fmla="*/ 420427 h 600420"/>
                  <a:gd name="csX145" fmla="*/ 533940 w 684298"/>
                  <a:gd name="csY145" fmla="*/ 424026 h 600420"/>
                  <a:gd name="csX146" fmla="*/ 525286 w 684298"/>
                  <a:gd name="csY146" fmla="*/ 427002 h 600420"/>
                  <a:gd name="csX147" fmla="*/ 510814 w 684298"/>
                  <a:gd name="csY147" fmla="*/ 431917 h 600420"/>
                  <a:gd name="csX148" fmla="*/ 492328 w 684298"/>
                  <a:gd name="csY148" fmla="*/ 436692 h 600420"/>
                  <a:gd name="csX149" fmla="*/ 475294 w 684298"/>
                  <a:gd name="csY149" fmla="*/ 433855 h 600420"/>
                  <a:gd name="csX150" fmla="*/ 467469 w 684298"/>
                  <a:gd name="csY150" fmla="*/ 429079 h 600420"/>
                  <a:gd name="csX151" fmla="*/ 457915 w 684298"/>
                  <a:gd name="csY151" fmla="*/ 423681 h 600420"/>
                  <a:gd name="csX152" fmla="*/ 436796 w 684298"/>
                  <a:gd name="csY152" fmla="*/ 413232 h 600420"/>
                  <a:gd name="csX153" fmla="*/ 436796 w 684298"/>
                  <a:gd name="csY153" fmla="*/ 413229 h 600420"/>
                  <a:gd name="csX154" fmla="*/ 422185 w 684298"/>
                  <a:gd name="csY154" fmla="*/ 415513 h 600420"/>
                  <a:gd name="csX155" fmla="*/ 420385 w 684298"/>
                  <a:gd name="csY155" fmla="*/ 418418 h 600420"/>
                  <a:gd name="csX156" fmla="*/ 420385 w 684298"/>
                  <a:gd name="csY156" fmla="*/ 418418 h 600420"/>
                  <a:gd name="csX157" fmla="*/ 420869 w 684298"/>
                  <a:gd name="csY157" fmla="*/ 422017 h 600420"/>
                  <a:gd name="csX158" fmla="*/ 420871 w 684298"/>
                  <a:gd name="csY158" fmla="*/ 422017 h 600420"/>
                  <a:gd name="csX159" fmla="*/ 429319 w 684298"/>
                  <a:gd name="csY159" fmla="*/ 429215 h 600420"/>
                  <a:gd name="csX160" fmla="*/ 429387 w 684298"/>
                  <a:gd name="csY160" fmla="*/ 429212 h 600420"/>
                  <a:gd name="csX161" fmla="*/ 445175 w 684298"/>
                  <a:gd name="csY161" fmla="*/ 452602 h 600420"/>
                  <a:gd name="csX162" fmla="*/ 444830 w 684298"/>
                  <a:gd name="csY162" fmla="*/ 466372 h 600420"/>
                  <a:gd name="csX163" fmla="*/ 445452 w 684298"/>
                  <a:gd name="csY163" fmla="*/ 481803 h 600420"/>
                  <a:gd name="csX164" fmla="*/ 451545 w 684298"/>
                  <a:gd name="csY164" fmla="*/ 508514 h 600420"/>
                  <a:gd name="csX165" fmla="*/ 468717 w 684298"/>
                  <a:gd name="csY165" fmla="*/ 510868 h 600420"/>
                  <a:gd name="csX166" fmla="*/ 487758 w 684298"/>
                  <a:gd name="csY166" fmla="*/ 516266 h 600420"/>
                  <a:gd name="csX167" fmla="*/ 478617 w 684298"/>
                  <a:gd name="csY167" fmla="*/ 531974 h 600420"/>
                  <a:gd name="csX168" fmla="*/ 473564 w 684298"/>
                  <a:gd name="csY168" fmla="*/ 534535 h 600420"/>
                  <a:gd name="csX169" fmla="*/ 473425 w 684298"/>
                  <a:gd name="csY169" fmla="*/ 534535 h 600420"/>
                  <a:gd name="csX170" fmla="*/ 464632 w 684298"/>
                  <a:gd name="csY170" fmla="*/ 537373 h 600420"/>
                  <a:gd name="csX171" fmla="*/ 452377 w 684298"/>
                  <a:gd name="csY171" fmla="*/ 543532 h 600420"/>
                  <a:gd name="csX172" fmla="*/ 452377 w 684298"/>
                  <a:gd name="csY172" fmla="*/ 543671 h 600420"/>
                  <a:gd name="csX173" fmla="*/ 446353 w 684298"/>
                  <a:gd name="csY173" fmla="*/ 551146 h 600420"/>
                  <a:gd name="csX174" fmla="*/ 441090 w 684298"/>
                  <a:gd name="csY174" fmla="*/ 556750 h 600420"/>
                  <a:gd name="csX175" fmla="*/ 432226 w 684298"/>
                  <a:gd name="csY175" fmla="*/ 567753 h 600420"/>
                  <a:gd name="csX176" fmla="*/ 419555 w 684298"/>
                  <a:gd name="csY176" fmla="*/ 572874 h 600420"/>
                  <a:gd name="csX177" fmla="*/ 419555 w 684298"/>
                  <a:gd name="csY177" fmla="*/ 572872 h 600420"/>
                  <a:gd name="csX178" fmla="*/ 400375 w 684298"/>
                  <a:gd name="csY178" fmla="*/ 576125 h 600420"/>
                  <a:gd name="csX179" fmla="*/ 389436 w 684298"/>
                  <a:gd name="csY179" fmla="*/ 581453 h 600420"/>
                  <a:gd name="csX180" fmla="*/ 378149 w 684298"/>
                  <a:gd name="csY180" fmla="*/ 589825 h 600420"/>
                  <a:gd name="csX181" fmla="*/ 373232 w 684298"/>
                  <a:gd name="csY181" fmla="*/ 592524 h 600420"/>
                  <a:gd name="csX182" fmla="*/ 373232 w 684298"/>
                  <a:gd name="csY182" fmla="*/ 592524 h 600420"/>
                  <a:gd name="csX183" fmla="*/ 364991 w 684298"/>
                  <a:gd name="csY183" fmla="*/ 596952 h 600420"/>
                  <a:gd name="csX184" fmla="*/ 361390 w 684298"/>
                  <a:gd name="csY184" fmla="*/ 598474 h 600420"/>
                  <a:gd name="csX185" fmla="*/ 361254 w 684298"/>
                  <a:gd name="csY185" fmla="*/ 598477 h 600420"/>
                  <a:gd name="csX186" fmla="*/ 343113 w 684298"/>
                  <a:gd name="csY186" fmla="*/ 600276 h 600420"/>
                  <a:gd name="csX187" fmla="*/ 329403 w 684298"/>
                  <a:gd name="csY187" fmla="*/ 595987 h 600420"/>
                  <a:gd name="csX188" fmla="*/ 320539 w 684298"/>
                  <a:gd name="csY188" fmla="*/ 588651 h 600420"/>
                  <a:gd name="csX189" fmla="*/ 311469 w 684298"/>
                  <a:gd name="csY189" fmla="*/ 580140 h 600420"/>
                  <a:gd name="csX190" fmla="*/ 311469 w 684298"/>
                  <a:gd name="csY190" fmla="*/ 580137 h 600420"/>
                  <a:gd name="csX191" fmla="*/ 308077 w 684298"/>
                  <a:gd name="csY191" fmla="*/ 577993 h 600420"/>
                  <a:gd name="csX192" fmla="*/ 303576 w 684298"/>
                  <a:gd name="csY192" fmla="*/ 574810 h 600420"/>
                  <a:gd name="csX193" fmla="*/ 298036 w 684298"/>
                  <a:gd name="csY193" fmla="*/ 557509 h 600420"/>
                  <a:gd name="csX194" fmla="*/ 292567 w 684298"/>
                  <a:gd name="csY194" fmla="*/ 542494 h 600420"/>
                  <a:gd name="csX195" fmla="*/ 292567 w 684298"/>
                  <a:gd name="csY195" fmla="*/ 542494 h 600420"/>
                  <a:gd name="csX196" fmla="*/ 291528 w 684298"/>
                  <a:gd name="csY196" fmla="*/ 541939 h 600420"/>
                  <a:gd name="csX197" fmla="*/ 290628 w 684298"/>
                  <a:gd name="csY197" fmla="*/ 540624 h 600420"/>
                  <a:gd name="csX198" fmla="*/ 288827 w 684298"/>
                  <a:gd name="csY198" fmla="*/ 534674 h 600420"/>
                  <a:gd name="csX199" fmla="*/ 287233 w 684298"/>
                  <a:gd name="csY199" fmla="*/ 528514 h 600420"/>
                  <a:gd name="csX200" fmla="*/ 284533 w 684298"/>
                  <a:gd name="csY200" fmla="*/ 518204 h 600420"/>
                  <a:gd name="csX201" fmla="*/ 284533 w 684298"/>
                  <a:gd name="csY201" fmla="*/ 517720 h 600420"/>
                  <a:gd name="csX202" fmla="*/ 282387 w 684298"/>
                  <a:gd name="csY202" fmla="*/ 511422 h 600420"/>
                  <a:gd name="csX203" fmla="*/ 280725 w 684298"/>
                  <a:gd name="csY203" fmla="*/ 508033 h 600420"/>
                  <a:gd name="csX204" fmla="*/ 280728 w 684298"/>
                  <a:gd name="csY204" fmla="*/ 508033 h 600420"/>
                  <a:gd name="csX205" fmla="*/ 275187 w 684298"/>
                  <a:gd name="csY205" fmla="*/ 502012 h 600420"/>
                  <a:gd name="csX206" fmla="*/ 271657 w 684298"/>
                  <a:gd name="csY206" fmla="*/ 498897 h 600420"/>
                  <a:gd name="csX207" fmla="*/ 269234 w 684298"/>
                  <a:gd name="csY207" fmla="*/ 477239 h 600420"/>
                  <a:gd name="csX208" fmla="*/ 269788 w 684298"/>
                  <a:gd name="csY208" fmla="*/ 476617 h 600420"/>
                  <a:gd name="csX209" fmla="*/ 281353 w 684298"/>
                  <a:gd name="csY209" fmla="*/ 462499 h 600420"/>
                  <a:gd name="csX210" fmla="*/ 282185 w 684298"/>
                  <a:gd name="csY210" fmla="*/ 452811 h 600420"/>
                  <a:gd name="csX211" fmla="*/ 282185 w 684298"/>
                  <a:gd name="csY211" fmla="*/ 443814 h 600420"/>
                  <a:gd name="csX212" fmla="*/ 273808 w 684298"/>
                  <a:gd name="csY212" fmla="*/ 433572 h 600420"/>
                  <a:gd name="csX213" fmla="*/ 270969 w 684298"/>
                  <a:gd name="csY213" fmla="*/ 431150 h 600420"/>
                  <a:gd name="csX214" fmla="*/ 270830 w 684298"/>
                  <a:gd name="csY214" fmla="*/ 431012 h 600420"/>
                  <a:gd name="csX215" fmla="*/ 263838 w 684298"/>
                  <a:gd name="csY215" fmla="*/ 409076 h 600420"/>
                  <a:gd name="csX216" fmla="*/ 259614 w 684298"/>
                  <a:gd name="csY216" fmla="*/ 390807 h 600420"/>
                  <a:gd name="csX217" fmla="*/ 263906 w 684298"/>
                  <a:gd name="csY217" fmla="*/ 368940 h 600420"/>
                  <a:gd name="csX218" fmla="*/ 266536 w 684298"/>
                  <a:gd name="csY218" fmla="*/ 362781 h 600420"/>
                  <a:gd name="csX219" fmla="*/ 274499 w 684298"/>
                  <a:gd name="csY219" fmla="*/ 347901 h 600420"/>
                  <a:gd name="csX220" fmla="*/ 278930 w 684298"/>
                  <a:gd name="csY220" fmla="*/ 340081 h 600420"/>
                  <a:gd name="csX221" fmla="*/ 281076 w 684298"/>
                  <a:gd name="csY221" fmla="*/ 328040 h 600420"/>
                  <a:gd name="csX222" fmla="*/ 282321 w 684298"/>
                  <a:gd name="csY222" fmla="*/ 323819 h 600420"/>
                  <a:gd name="csX223" fmla="*/ 282321 w 684298"/>
                  <a:gd name="csY223" fmla="*/ 323821 h 600420"/>
                  <a:gd name="csX224" fmla="*/ 284399 w 684298"/>
                  <a:gd name="csY224" fmla="*/ 318632 h 600420"/>
                  <a:gd name="csX225" fmla="*/ 287584 w 684298"/>
                  <a:gd name="csY225" fmla="*/ 310051 h 600420"/>
                  <a:gd name="csX226" fmla="*/ 283915 w 684298"/>
                  <a:gd name="csY226" fmla="*/ 305968 h 600420"/>
                  <a:gd name="csX227" fmla="*/ 280036 w 684298"/>
                  <a:gd name="csY227" fmla="*/ 306936 h 600420"/>
                  <a:gd name="csX228" fmla="*/ 273806 w 684298"/>
                  <a:gd name="csY228" fmla="*/ 307352 h 600420"/>
                  <a:gd name="csX229" fmla="*/ 273803 w 684298"/>
                  <a:gd name="csY229" fmla="*/ 307352 h 600420"/>
                  <a:gd name="csX230" fmla="*/ 266949 w 684298"/>
                  <a:gd name="csY230" fmla="*/ 308458 h 600420"/>
                  <a:gd name="csX231" fmla="*/ 262793 w 684298"/>
                  <a:gd name="csY231" fmla="*/ 310465 h 600420"/>
                  <a:gd name="csX232" fmla="*/ 262655 w 684298"/>
                  <a:gd name="csY232" fmla="*/ 310467 h 600420"/>
                  <a:gd name="csX233" fmla="*/ 254139 w 684298"/>
                  <a:gd name="csY233" fmla="*/ 314482 h 600420"/>
                  <a:gd name="csX234" fmla="*/ 245898 w 684298"/>
                  <a:gd name="csY234" fmla="*/ 317387 h 600420"/>
                  <a:gd name="csX235" fmla="*/ 234889 w 684298"/>
                  <a:gd name="csY235" fmla="*/ 315795 h 600420"/>
                  <a:gd name="csX236" fmla="*/ 230942 w 684298"/>
                  <a:gd name="csY236" fmla="*/ 314827 h 600420"/>
                  <a:gd name="csX237" fmla="*/ 230874 w 684298"/>
                  <a:gd name="csY237" fmla="*/ 314827 h 600420"/>
                  <a:gd name="csX238" fmla="*/ 225889 w 684298"/>
                  <a:gd name="csY238" fmla="*/ 312473 h 600420"/>
                  <a:gd name="csX239" fmla="*/ 203179 w 684298"/>
                  <a:gd name="csY239" fmla="*/ 312473 h 600420"/>
                  <a:gd name="csX240" fmla="*/ 203179 w 684298"/>
                  <a:gd name="csY240" fmla="*/ 312473 h 600420"/>
                  <a:gd name="csX241" fmla="*/ 191685 w 684298"/>
                  <a:gd name="csY241" fmla="*/ 314688 h 600420"/>
                  <a:gd name="csX242" fmla="*/ 180814 w 684298"/>
                  <a:gd name="csY242" fmla="*/ 308668 h 600420"/>
                  <a:gd name="csX243" fmla="*/ 173405 w 684298"/>
                  <a:gd name="csY243" fmla="*/ 295381 h 600420"/>
                  <a:gd name="csX244" fmla="*/ 165790 w 684298"/>
                  <a:gd name="csY244" fmla="*/ 279257 h 600420"/>
                  <a:gd name="csX245" fmla="*/ 165788 w 684298"/>
                  <a:gd name="csY245" fmla="*/ 279257 h 600420"/>
                  <a:gd name="csX246" fmla="*/ 157963 w 684298"/>
                  <a:gd name="csY246" fmla="*/ 266039 h 600420"/>
                  <a:gd name="csX247" fmla="*/ 141622 w 684298"/>
                  <a:gd name="csY247" fmla="*/ 257942 h 600420"/>
                  <a:gd name="csX248" fmla="*/ 118080 w 684298"/>
                  <a:gd name="csY248" fmla="*/ 256142 h 600420"/>
                  <a:gd name="csX249" fmla="*/ 114688 w 684298"/>
                  <a:gd name="csY249" fmla="*/ 256487 h 600420"/>
                  <a:gd name="csX250" fmla="*/ 105341 w 684298"/>
                  <a:gd name="csY250" fmla="*/ 257594 h 600420"/>
                  <a:gd name="csX251" fmla="*/ 87823 w 684298"/>
                  <a:gd name="csY251" fmla="*/ 258632 h 600420"/>
                  <a:gd name="csX252" fmla="*/ 72451 w 684298"/>
                  <a:gd name="csY252" fmla="*/ 253511 h 600420"/>
                  <a:gd name="csX253" fmla="*/ 58740 w 684298"/>
                  <a:gd name="csY253" fmla="*/ 245762 h 600420"/>
                  <a:gd name="csX254" fmla="*/ 58743 w 684298"/>
                  <a:gd name="csY254" fmla="*/ 245764 h 600420"/>
                  <a:gd name="csX255" fmla="*/ 50711 w 684298"/>
                  <a:gd name="csY255" fmla="*/ 238776 h 600420"/>
                  <a:gd name="csX256" fmla="*/ 42887 w 684298"/>
                  <a:gd name="csY256" fmla="*/ 229711 h 600420"/>
                  <a:gd name="csX257" fmla="*/ 42887 w 684298"/>
                  <a:gd name="csY257" fmla="*/ 229711 h 600420"/>
                  <a:gd name="csX258" fmla="*/ 43580 w 684298"/>
                  <a:gd name="csY258" fmla="*/ 221823 h 600420"/>
                  <a:gd name="csX259" fmla="*/ 41503 w 684298"/>
                  <a:gd name="csY259" fmla="*/ 187707 h 600420"/>
                  <a:gd name="csX260" fmla="*/ 31532 w 684298"/>
                  <a:gd name="csY260" fmla="*/ 174282 h 600420"/>
                  <a:gd name="csX261" fmla="*/ 23500 w 684298"/>
                  <a:gd name="csY261" fmla="*/ 151238 h 600420"/>
                  <a:gd name="csX262" fmla="*/ 22254 w 684298"/>
                  <a:gd name="csY262" fmla="*/ 145978 h 600420"/>
                  <a:gd name="csX263" fmla="*/ 17754 w 684298"/>
                  <a:gd name="csY263" fmla="*/ 141825 h 600420"/>
                  <a:gd name="csX264" fmla="*/ 12975 w 684298"/>
                  <a:gd name="csY264" fmla="*/ 140442 h 600420"/>
                  <a:gd name="csX265" fmla="*/ 12975 w 684298"/>
                  <a:gd name="csY265" fmla="*/ 140444 h 600420"/>
                  <a:gd name="csX266" fmla="*/ 12075 w 684298"/>
                  <a:gd name="csY266" fmla="*/ 140512 h 600420"/>
                  <a:gd name="csX267" fmla="*/ 4527 w 684298"/>
                  <a:gd name="csY267" fmla="*/ 142241 h 600420"/>
                  <a:gd name="csX268" fmla="*/ 1410 w 684298"/>
                  <a:gd name="csY268" fmla="*/ 140164 h 600420"/>
                  <a:gd name="csX269" fmla="*/ 165 w 684298"/>
                  <a:gd name="csY269" fmla="*/ 137259 h 600420"/>
                  <a:gd name="csX270" fmla="*/ 926 w 684298"/>
                  <a:gd name="csY270" fmla="*/ 131999 h 600420"/>
                  <a:gd name="csX271" fmla="*/ 926 w 684298"/>
                  <a:gd name="csY271" fmla="*/ 132002 h 600420"/>
                  <a:gd name="csX272" fmla="*/ 9097 w 684298"/>
                  <a:gd name="csY272" fmla="*/ 116848 h 600420"/>
                  <a:gd name="csX273" fmla="*/ 11174 w 684298"/>
                  <a:gd name="csY273" fmla="*/ 111727 h 600420"/>
                  <a:gd name="csX274" fmla="*/ 11174 w 684298"/>
                  <a:gd name="csY274" fmla="*/ 111727 h 600420"/>
                  <a:gd name="csX275" fmla="*/ 12768 w 684298"/>
                  <a:gd name="csY275" fmla="*/ 107228 h 600420"/>
                  <a:gd name="csX276" fmla="*/ 18515 w 684298"/>
                  <a:gd name="csY276" fmla="*/ 98025 h 600420"/>
                  <a:gd name="csX277" fmla="*/ 21632 w 684298"/>
                  <a:gd name="csY277" fmla="*/ 92211 h 600420"/>
                  <a:gd name="csX278" fmla="*/ 22048 w 684298"/>
                  <a:gd name="csY278" fmla="*/ 91795 h 600420"/>
                  <a:gd name="csX279" fmla="*/ 22045 w 684298"/>
                  <a:gd name="csY279" fmla="*/ 91797 h 600420"/>
                  <a:gd name="csX280" fmla="*/ 26685 w 684298"/>
                  <a:gd name="csY280" fmla="*/ 79549 h 600420"/>
                  <a:gd name="csX281" fmla="*/ 35894 w 684298"/>
                  <a:gd name="csY281" fmla="*/ 61903 h 600420"/>
                  <a:gd name="csX282" fmla="*/ 47733 w 684298"/>
                  <a:gd name="csY282" fmla="*/ 49033 h 600420"/>
                  <a:gd name="csX283" fmla="*/ 54865 w 684298"/>
                  <a:gd name="csY283" fmla="*/ 43634 h 600420"/>
                  <a:gd name="csX284" fmla="*/ 70098 w 684298"/>
                  <a:gd name="csY284" fmla="*/ 27304 h 600420"/>
                  <a:gd name="csX285" fmla="*/ 81037 w 684298"/>
                  <a:gd name="csY285" fmla="*/ 13463 h 600420"/>
                  <a:gd name="csX286" fmla="*/ 92737 w 684298"/>
                  <a:gd name="csY286" fmla="*/ 3153 h 600420"/>
                  <a:gd name="csX287" fmla="*/ 105547 w 684298"/>
                  <a:gd name="csY287" fmla="*/ 454 h 600420"/>
                  <a:gd name="csX288" fmla="*/ 106793 w 684298"/>
                  <a:gd name="csY288" fmla="*/ 2321 h 600420"/>
                  <a:gd name="csX289" fmla="*/ 98900 w 684298"/>
                  <a:gd name="csY289" fmla="*/ 11041 h 600420"/>
                  <a:gd name="csX290" fmla="*/ 91008 w 684298"/>
                  <a:gd name="csY290" fmla="*/ 14501 h 600420"/>
                  <a:gd name="csX291" fmla="*/ 91008 w 684298"/>
                  <a:gd name="csY291" fmla="*/ 14501 h 600420"/>
                  <a:gd name="csX292" fmla="*/ 90662 w 684298"/>
                  <a:gd name="csY292" fmla="*/ 22460 h 600420"/>
                  <a:gd name="csX293" fmla="*/ 92808 w 684298"/>
                  <a:gd name="csY293" fmla="*/ 30832 h 600420"/>
                  <a:gd name="csX294" fmla="*/ 99178 w 684298"/>
                  <a:gd name="csY294" fmla="*/ 52007 h 600420"/>
                  <a:gd name="csX295" fmla="*/ 96409 w 684298"/>
                  <a:gd name="csY295" fmla="*/ 68546 h 600420"/>
                  <a:gd name="csX296" fmla="*/ 96409 w 684298"/>
                  <a:gd name="csY296" fmla="*/ 68546 h 600420"/>
                  <a:gd name="csX297" fmla="*/ 82076 w 684298"/>
                  <a:gd name="csY297" fmla="*/ 90414 h 600420"/>
                  <a:gd name="csX298" fmla="*/ 80069 w 684298"/>
                  <a:gd name="csY298" fmla="*/ 93597 h 600420"/>
                  <a:gd name="csX299" fmla="*/ 80069 w 684298"/>
                  <a:gd name="csY299" fmla="*/ 93597 h 600420"/>
                  <a:gd name="csX300" fmla="*/ 76606 w 684298"/>
                  <a:gd name="csY300" fmla="*/ 99685 h 600420"/>
                  <a:gd name="csX301" fmla="*/ 75222 w 684298"/>
                  <a:gd name="csY301" fmla="*/ 101762 h 600420"/>
                  <a:gd name="csX302" fmla="*/ 75222 w 684298"/>
                  <a:gd name="csY302" fmla="*/ 112972 h 600420"/>
                  <a:gd name="csX303" fmla="*/ 75706 w 684298"/>
                  <a:gd name="csY303" fmla="*/ 116777 h 600420"/>
                  <a:gd name="csX304" fmla="*/ 79098 w 684298"/>
                  <a:gd name="csY304" fmla="*/ 120792 h 600420"/>
                  <a:gd name="csX305" fmla="*/ 88791 w 684298"/>
                  <a:gd name="csY305" fmla="*/ 138022 h 600420"/>
                  <a:gd name="csX306" fmla="*/ 90591 w 684298"/>
                  <a:gd name="csY306" fmla="*/ 143698 h 600420"/>
                  <a:gd name="csX307" fmla="*/ 96061 w 684298"/>
                  <a:gd name="csY307" fmla="*/ 146535 h 600420"/>
                  <a:gd name="csX308" fmla="*/ 103540 w 684298"/>
                  <a:gd name="csY308" fmla="*/ 145842 h 600420"/>
                  <a:gd name="csX309" fmla="*/ 110810 w 684298"/>
                  <a:gd name="csY309" fmla="*/ 142453 h 600420"/>
                  <a:gd name="csX310" fmla="*/ 118426 w 684298"/>
                  <a:gd name="csY310" fmla="*/ 126261 h 600420"/>
                  <a:gd name="csX311" fmla="*/ 118080 w 684298"/>
                  <a:gd name="csY311" fmla="*/ 107647 h 600420"/>
                  <a:gd name="csX312" fmla="*/ 118080 w 684298"/>
                  <a:gd name="csY312" fmla="*/ 107644 h 600420"/>
                  <a:gd name="csX313" fmla="*/ 111017 w 684298"/>
                  <a:gd name="csY313" fmla="*/ 89376 h 600420"/>
                  <a:gd name="csX314" fmla="*/ 106586 w 684298"/>
                  <a:gd name="csY314" fmla="*/ 82387 h 600420"/>
                  <a:gd name="csX315" fmla="*/ 106102 w 684298"/>
                  <a:gd name="csY315" fmla="*/ 61974 h 600420"/>
                  <a:gd name="csX316" fmla="*/ 108180 w 684298"/>
                  <a:gd name="csY316" fmla="*/ 55746 h 600420"/>
                  <a:gd name="csX317" fmla="*/ 114272 w 684298"/>
                  <a:gd name="csY317" fmla="*/ 43221 h 600420"/>
                  <a:gd name="csX318" fmla="*/ 124798 w 684298"/>
                  <a:gd name="csY318" fmla="*/ 35610 h 600420"/>
                  <a:gd name="csX319" fmla="*/ 130961 w 684298"/>
                  <a:gd name="csY319" fmla="*/ 33882 h 600420"/>
                  <a:gd name="csX320" fmla="*/ 160527 w 684298"/>
                  <a:gd name="csY320" fmla="*/ 25023 h 600420"/>
                  <a:gd name="csX321" fmla="*/ 175761 w 684298"/>
                  <a:gd name="csY321" fmla="*/ 20179 h 600420"/>
                  <a:gd name="csX322" fmla="*/ 184002 w 684298"/>
                  <a:gd name="csY322" fmla="*/ 19348 h 600420"/>
                  <a:gd name="csX323" fmla="*/ 183999 w 684298"/>
                  <a:gd name="csY323" fmla="*/ 19345 h 600420"/>
                  <a:gd name="csX324" fmla="*/ 183583 w 684298"/>
                  <a:gd name="csY324" fmla="*/ 19207 h 600420"/>
                  <a:gd name="csX325" fmla="*/ 189123 w 684298"/>
                  <a:gd name="csY325" fmla="*/ 20383 h 600420"/>
                  <a:gd name="csX326" fmla="*/ 185593 w 684298"/>
                  <a:gd name="csY326" fmla="*/ 22389 h 600420"/>
                  <a:gd name="csX327" fmla="*/ 185038 w 684298"/>
                  <a:gd name="csY327" fmla="*/ 22596 h 600420"/>
                  <a:gd name="csX328" fmla="*/ 174929 w 684298"/>
                  <a:gd name="csY328" fmla="*/ 23634 h 600420"/>
                  <a:gd name="csX329" fmla="*/ 162189 w 684298"/>
                  <a:gd name="csY329" fmla="*/ 27994 h 600420"/>
                  <a:gd name="csX330" fmla="*/ 131793 w 684298"/>
                  <a:gd name="csY330" fmla="*/ 37130 h 600420"/>
                  <a:gd name="csX331" fmla="*/ 125630 w 684298"/>
                  <a:gd name="csY331" fmla="*/ 38859 h 600420"/>
                  <a:gd name="csX332" fmla="*/ 117115 w 684298"/>
                  <a:gd name="csY332" fmla="*/ 45157 h 600420"/>
                  <a:gd name="csX333" fmla="*/ 111784 w 684298"/>
                  <a:gd name="csY333" fmla="*/ 56021 h 600420"/>
                  <a:gd name="csX334" fmla="*/ 109428 w 684298"/>
                  <a:gd name="csY334" fmla="*/ 63010 h 600420"/>
                  <a:gd name="csX335" fmla="*/ 109706 w 684298"/>
                  <a:gd name="csY335" fmla="*/ 80379 h 600420"/>
                  <a:gd name="csX336" fmla="*/ 114068 w 684298"/>
                  <a:gd name="csY336" fmla="*/ 87228 h 600420"/>
                  <a:gd name="csX337" fmla="*/ 121616 w 684298"/>
                  <a:gd name="csY337" fmla="*/ 106535 h 600420"/>
                  <a:gd name="csX338" fmla="*/ 121613 w 684298"/>
                  <a:gd name="csY338" fmla="*/ 106535 h 600420"/>
                  <a:gd name="csX339" fmla="*/ 122029 w 684298"/>
                  <a:gd name="csY339" fmla="*/ 126603 h 600420"/>
                  <a:gd name="csX340" fmla="*/ 113788 w 684298"/>
                  <a:gd name="csY340" fmla="*/ 144250 h 600420"/>
                  <a:gd name="csX341" fmla="*/ 104372 w 684298"/>
                  <a:gd name="csY341" fmla="*/ 149025 h 600420"/>
                  <a:gd name="csX342" fmla="*/ 95231 w 684298"/>
                  <a:gd name="csY342" fmla="*/ 149786 h 600420"/>
                  <a:gd name="csX343" fmla="*/ 87061 w 684298"/>
                  <a:gd name="csY343" fmla="*/ 145427 h 600420"/>
                  <a:gd name="csX344" fmla="*/ 84567 w 684298"/>
                  <a:gd name="csY344" fmla="*/ 137952 h 600420"/>
                  <a:gd name="csX345" fmla="*/ 76326 w 684298"/>
                  <a:gd name="csY345" fmla="*/ 123350 h 600420"/>
                  <a:gd name="csX346" fmla="*/ 71409 w 684298"/>
                  <a:gd name="csY346" fmla="*/ 116568 h 600420"/>
                  <a:gd name="csX347" fmla="*/ 70993 w 684298"/>
                  <a:gd name="csY347" fmla="*/ 113178 h 600420"/>
                  <a:gd name="csX348" fmla="*/ 72587 w 684298"/>
                  <a:gd name="csY348" fmla="*/ 98576 h 600420"/>
                  <a:gd name="csX349" fmla="*/ 72932 w 684298"/>
                  <a:gd name="csY349" fmla="*/ 98370 h 600420"/>
                  <a:gd name="csX350" fmla="*/ 72725 w 684298"/>
                  <a:gd name="csY350" fmla="*/ 97886 h 600420"/>
                  <a:gd name="csX351" fmla="*/ 76881 w 684298"/>
                  <a:gd name="csY351" fmla="*/ 90827 h 600420"/>
                  <a:gd name="csX352" fmla="*/ 77020 w 684298"/>
                  <a:gd name="csY352" fmla="*/ 90688 h 600420"/>
                  <a:gd name="csX353" fmla="*/ 78336 w 684298"/>
                  <a:gd name="csY353" fmla="*/ 88335 h 600420"/>
                  <a:gd name="csX354" fmla="*/ 93015 w 684298"/>
                  <a:gd name="csY354" fmla="*/ 65983 h 600420"/>
                  <a:gd name="csX355" fmla="*/ 93015 w 684298"/>
                  <a:gd name="csY355" fmla="*/ 65986 h 600420"/>
                  <a:gd name="csX356" fmla="*/ 95022 w 684298"/>
                  <a:gd name="csY356" fmla="*/ 52007 h 600420"/>
                  <a:gd name="csX357" fmla="*/ 89275 w 684298"/>
                  <a:gd name="csY357" fmla="*/ 32493 h 600420"/>
                  <a:gd name="csX358" fmla="*/ 89275 w 684298"/>
                  <a:gd name="csY358" fmla="*/ 32354 h 600420"/>
                  <a:gd name="csX359" fmla="*/ 86506 w 684298"/>
                  <a:gd name="csY359" fmla="*/ 22596 h 600420"/>
                  <a:gd name="csX360" fmla="*/ 88307 w 684298"/>
                  <a:gd name="csY360" fmla="*/ 11316 h 600420"/>
                  <a:gd name="csX361" fmla="*/ 88446 w 684298"/>
                  <a:gd name="csY361" fmla="*/ 11177 h 600420"/>
                  <a:gd name="csX362" fmla="*/ 97448 w 684298"/>
                  <a:gd name="csY362" fmla="*/ 7233 h 600420"/>
                  <a:gd name="csX363" fmla="*/ 102433 w 684298"/>
                  <a:gd name="csY363" fmla="*/ 3289 h 600420"/>
                  <a:gd name="csX364" fmla="*/ 94541 w 684298"/>
                  <a:gd name="csY364" fmla="*/ 5918 h 600420"/>
                  <a:gd name="csX365" fmla="*/ 84363 w 684298"/>
                  <a:gd name="csY365" fmla="*/ 14705 h 600420"/>
                  <a:gd name="csX366" fmla="*/ 73008 w 684298"/>
                  <a:gd name="csY366" fmla="*/ 29169 h 600420"/>
                  <a:gd name="csX367" fmla="*/ 57359 w 684298"/>
                  <a:gd name="csY367" fmla="*/ 45915 h 600420"/>
                  <a:gd name="csX368" fmla="*/ 49879 w 684298"/>
                  <a:gd name="csY368" fmla="*/ 51659 h 600420"/>
                  <a:gd name="csX369" fmla="*/ 39076 w 684298"/>
                  <a:gd name="csY369" fmla="*/ 63423 h 600420"/>
                  <a:gd name="csX370" fmla="*/ 30074 w 684298"/>
                  <a:gd name="csY370" fmla="*/ 80653 h 600420"/>
                  <a:gd name="csX371" fmla="*/ 25711 w 684298"/>
                  <a:gd name="csY371" fmla="*/ 91724 h 600420"/>
                  <a:gd name="csX372" fmla="*/ 24811 w 684298"/>
                  <a:gd name="csY372" fmla="*/ 93592 h 600420"/>
                  <a:gd name="csX373" fmla="*/ 21833 w 684298"/>
                  <a:gd name="csY373" fmla="*/ 99128 h 600420"/>
                  <a:gd name="csX374" fmla="*/ 21349 w 684298"/>
                  <a:gd name="csY374" fmla="*/ 99960 h 600420"/>
                  <a:gd name="csX375" fmla="*/ 16225 w 684298"/>
                  <a:gd name="csY375" fmla="*/ 107987 h 600420"/>
                  <a:gd name="csX376" fmla="*/ 14495 w 684298"/>
                  <a:gd name="csY376" fmla="*/ 112763 h 600420"/>
                  <a:gd name="csX377" fmla="*/ 14498 w 684298"/>
                  <a:gd name="csY377" fmla="*/ 112765 h 600420"/>
                  <a:gd name="csX378" fmla="*/ 12420 w 684298"/>
                  <a:gd name="csY378" fmla="*/ 117815 h 600420"/>
                  <a:gd name="csX379" fmla="*/ 3766 w 684298"/>
                  <a:gd name="csY379" fmla="*/ 133869 h 600420"/>
                  <a:gd name="csX380" fmla="*/ 3766 w 684298"/>
                  <a:gd name="csY380" fmla="*/ 133869 h 600420"/>
                  <a:gd name="csX381" fmla="*/ 3766 w 684298"/>
                  <a:gd name="csY381" fmla="*/ 136361 h 600420"/>
                  <a:gd name="csX382" fmla="*/ 4389 w 684298"/>
                  <a:gd name="csY382" fmla="*/ 137884 h 600420"/>
                  <a:gd name="csX383" fmla="*/ 5289 w 684298"/>
                  <a:gd name="csY383" fmla="*/ 138506 h 600420"/>
                  <a:gd name="csX384" fmla="*/ 9581 w 684298"/>
                  <a:gd name="csY384" fmla="*/ 137261 h 600420"/>
                  <a:gd name="csX385" fmla="*/ 12765 w 684298"/>
                  <a:gd name="csY385" fmla="*/ 136639 h 600420"/>
                  <a:gd name="csX386" fmla="*/ 12765 w 684298"/>
                  <a:gd name="csY386" fmla="*/ 136639 h 600420"/>
                  <a:gd name="csX387" fmla="*/ 19413 w 684298"/>
                  <a:gd name="csY387" fmla="*/ 138506 h 600420"/>
                  <a:gd name="csX388" fmla="*/ 25437 w 684298"/>
                  <a:gd name="csY388" fmla="*/ 144111 h 600420"/>
                  <a:gd name="csX389" fmla="*/ 27167 w 684298"/>
                  <a:gd name="csY389" fmla="*/ 151099 h 600420"/>
                  <a:gd name="csX390" fmla="*/ 34020 w 684298"/>
                  <a:gd name="csY390" fmla="*/ 171445 h 600420"/>
                  <a:gd name="csX391" fmla="*/ 44823 w 684298"/>
                  <a:gd name="csY391" fmla="*/ 186047 h 600420"/>
                  <a:gd name="csX392" fmla="*/ 47179 w 684298"/>
                  <a:gd name="csY392" fmla="*/ 221823 h 600420"/>
                  <a:gd name="csX393" fmla="*/ 46485 w 684298"/>
                  <a:gd name="csY393" fmla="*/ 229643 h 600420"/>
                  <a:gd name="csX394" fmla="*/ 52577 w 684298"/>
                  <a:gd name="csY394" fmla="*/ 235525 h 600420"/>
                  <a:gd name="csX395" fmla="*/ 61993 w 684298"/>
                  <a:gd name="csY395" fmla="*/ 243968 h 600420"/>
                  <a:gd name="csX396" fmla="*/ 73832 w 684298"/>
                  <a:gd name="csY396" fmla="*/ 249918 h 600420"/>
                  <a:gd name="csX397" fmla="*/ 87611 w 684298"/>
                  <a:gd name="csY397" fmla="*/ 254693 h 600420"/>
                  <a:gd name="csX398" fmla="*/ 104435 w 684298"/>
                  <a:gd name="csY398" fmla="*/ 253655 h 600420"/>
                  <a:gd name="csX399" fmla="*/ 113990 w 684298"/>
                  <a:gd name="csY399" fmla="*/ 252478 h 600420"/>
                  <a:gd name="csX400" fmla="*/ 117381 w 684298"/>
                  <a:gd name="csY400" fmla="*/ 252133 h 600420"/>
                  <a:gd name="csX401" fmla="*/ 142308 w 684298"/>
                  <a:gd name="csY401" fmla="*/ 254000 h 600420"/>
                  <a:gd name="csX402" fmla="*/ 160449 w 684298"/>
                  <a:gd name="csY402" fmla="*/ 262997 h 600420"/>
                  <a:gd name="csX403" fmla="*/ 169381 w 684298"/>
                  <a:gd name="csY403" fmla="*/ 278151 h 600420"/>
                  <a:gd name="csX404" fmla="*/ 176721 w 684298"/>
                  <a:gd name="csY404" fmla="*/ 293375 h 600420"/>
                  <a:gd name="csX405" fmla="*/ 183714 w 684298"/>
                  <a:gd name="csY405" fmla="*/ 305968 h 600420"/>
                  <a:gd name="csX406" fmla="*/ 183722 w 684298"/>
                  <a:gd name="csY406" fmla="*/ 305968 h 600420"/>
                  <a:gd name="csX407" fmla="*/ 192169 w 684298"/>
                  <a:gd name="csY407" fmla="*/ 310606 h 600420"/>
                  <a:gd name="csX408" fmla="*/ 200410 w 684298"/>
                  <a:gd name="csY408" fmla="*/ 309152 h 600420"/>
                  <a:gd name="csX409" fmla="*/ 227831 w 684298"/>
                  <a:gd name="csY409" fmla="*/ 308945 h 600420"/>
                  <a:gd name="csX410" fmla="*/ 231222 w 684298"/>
                  <a:gd name="csY410" fmla="*/ 310744 h 600420"/>
                  <a:gd name="csX411" fmla="*/ 231220 w 684298"/>
                  <a:gd name="csY411" fmla="*/ 310744 h 600420"/>
                  <a:gd name="csX412" fmla="*/ 235998 w 684298"/>
                  <a:gd name="csY412" fmla="*/ 311921 h 600420"/>
                  <a:gd name="csX413" fmla="*/ 245692 w 684298"/>
                  <a:gd name="csY413" fmla="*/ 313305 h 600420"/>
                  <a:gd name="csX414" fmla="*/ 251370 w 684298"/>
                  <a:gd name="csY414" fmla="*/ 311228 h 600420"/>
                  <a:gd name="csX415" fmla="*/ 261341 w 684298"/>
                  <a:gd name="csY415" fmla="*/ 306523 h 600420"/>
                  <a:gd name="csX416" fmla="*/ 261480 w 684298"/>
                  <a:gd name="csY416" fmla="*/ 306523 h 600420"/>
                  <a:gd name="csX417" fmla="*/ 264110 w 684298"/>
                  <a:gd name="csY417" fmla="*/ 305207 h 600420"/>
                  <a:gd name="csX418" fmla="*/ 273735 w 684298"/>
                  <a:gd name="csY418" fmla="*/ 303269 h 600420"/>
                  <a:gd name="csX419" fmla="*/ 273735 w 684298"/>
                  <a:gd name="csY419" fmla="*/ 303269 h 600420"/>
                  <a:gd name="csX420" fmla="*/ 279136 w 684298"/>
                  <a:gd name="csY420" fmla="*/ 302854 h 600420"/>
                  <a:gd name="csX421" fmla="*/ 282182 w 684298"/>
                  <a:gd name="csY421" fmla="*/ 302092 h 600420"/>
                  <a:gd name="csX422" fmla="*/ 283567 w 684298"/>
                  <a:gd name="csY422" fmla="*/ 301747 h 600420"/>
                  <a:gd name="csX423" fmla="*/ 291321 w 684298"/>
                  <a:gd name="csY423" fmla="*/ 309845 h 600420"/>
                  <a:gd name="csX424" fmla="*/ 287791 w 684298"/>
                  <a:gd name="csY424" fmla="*/ 319603 h 600420"/>
                  <a:gd name="csX425" fmla="*/ 285990 w 684298"/>
                  <a:gd name="csY425" fmla="*/ 323824 h 600420"/>
                  <a:gd name="csX426" fmla="*/ 284467 w 684298"/>
                  <a:gd name="csY426" fmla="*/ 328874 h 600420"/>
                  <a:gd name="csX427" fmla="*/ 282528 w 684298"/>
                  <a:gd name="csY427" fmla="*/ 339671 h 600420"/>
                  <a:gd name="csX428" fmla="*/ 277058 w 684298"/>
                  <a:gd name="csY428" fmla="*/ 349842 h 600420"/>
                  <a:gd name="csX429" fmla="*/ 270134 w 684298"/>
                  <a:gd name="csY429" fmla="*/ 362713 h 600420"/>
                  <a:gd name="csX430" fmla="*/ 267156 w 684298"/>
                  <a:gd name="csY430" fmla="*/ 369978 h 600420"/>
                  <a:gd name="csX431" fmla="*/ 263000 w 684298"/>
                  <a:gd name="csY431" fmla="*/ 389008 h 600420"/>
                  <a:gd name="csX432" fmla="*/ 267501 w 684298"/>
                  <a:gd name="csY432" fmla="*/ 408038 h 600420"/>
                  <a:gd name="csX433" fmla="*/ 273593 w 684298"/>
                  <a:gd name="csY433" fmla="*/ 428106 h 600420"/>
                  <a:gd name="csX434" fmla="*/ 273664 w 684298"/>
                  <a:gd name="csY434" fmla="*/ 428106 h 600420"/>
                  <a:gd name="csX435" fmla="*/ 276158 w 684298"/>
                  <a:gd name="csY435" fmla="*/ 430251 h 600420"/>
                  <a:gd name="csX436" fmla="*/ 285922 w 684298"/>
                  <a:gd name="csY436" fmla="*/ 442982 h 600420"/>
                  <a:gd name="csX437" fmla="*/ 285922 w 684298"/>
                  <a:gd name="csY437" fmla="*/ 443260 h 600420"/>
                  <a:gd name="csX438" fmla="*/ 285922 w 684298"/>
                  <a:gd name="csY438" fmla="*/ 452257 h 600420"/>
                  <a:gd name="csX439" fmla="*/ 284883 w 684298"/>
                  <a:gd name="csY439" fmla="*/ 463121 h 600420"/>
                  <a:gd name="csX440" fmla="*/ 272628 w 684298"/>
                  <a:gd name="csY440" fmla="*/ 478413 h 600420"/>
                  <a:gd name="csX441" fmla="*/ 272073 w 684298"/>
                  <a:gd name="csY441" fmla="*/ 479036 h 600420"/>
                  <a:gd name="csX442" fmla="*/ 274290 w 684298"/>
                  <a:gd name="csY442" fmla="*/ 495782 h 600420"/>
                  <a:gd name="csX443" fmla="*/ 277681 w 684298"/>
                  <a:gd name="csY443" fmla="*/ 498759 h 600420"/>
                  <a:gd name="csX444" fmla="*/ 284328 w 684298"/>
                  <a:gd name="csY444" fmla="*/ 506508 h 600420"/>
                  <a:gd name="csX445" fmla="*/ 284328 w 684298"/>
                  <a:gd name="csY445" fmla="*/ 506508 h 600420"/>
                  <a:gd name="csX446" fmla="*/ 285574 w 684298"/>
                  <a:gd name="csY446" fmla="*/ 509069 h 600420"/>
                  <a:gd name="csX447" fmla="*/ 288204 w 684298"/>
                  <a:gd name="csY447" fmla="*/ 516889 h 600420"/>
                  <a:gd name="csX448" fmla="*/ 290905 w 684298"/>
                  <a:gd name="csY448" fmla="*/ 527269 h 600420"/>
                  <a:gd name="csX449" fmla="*/ 290905 w 684298"/>
                  <a:gd name="csY449" fmla="*/ 527547 h 600420"/>
                  <a:gd name="csX450" fmla="*/ 292360 w 684298"/>
                  <a:gd name="csY450" fmla="*/ 532806 h 600420"/>
                  <a:gd name="csX451" fmla="*/ 294160 w 684298"/>
                  <a:gd name="csY451" fmla="*/ 538550 h 600420"/>
                  <a:gd name="csX452" fmla="*/ 294438 w 684298"/>
                  <a:gd name="csY452" fmla="*/ 538688 h 600420"/>
                  <a:gd name="csX453" fmla="*/ 294922 w 684298"/>
                  <a:gd name="csY453" fmla="*/ 538966 h 600420"/>
                  <a:gd name="csX454" fmla="*/ 301776 w 684298"/>
                  <a:gd name="csY454" fmla="*/ 556128 h 600420"/>
                  <a:gd name="csX455" fmla="*/ 306829 w 684298"/>
                  <a:gd name="csY455" fmla="*/ 572390 h 600420"/>
                  <a:gd name="csX456" fmla="*/ 306832 w 684298"/>
                  <a:gd name="csY456" fmla="*/ 572388 h 600420"/>
                  <a:gd name="csX457" fmla="*/ 309601 w 684298"/>
                  <a:gd name="csY457" fmla="*/ 574117 h 600420"/>
                  <a:gd name="csX458" fmla="*/ 314586 w 684298"/>
                  <a:gd name="csY458" fmla="*/ 577577 h 600420"/>
                  <a:gd name="csX459" fmla="*/ 314586 w 684298"/>
                  <a:gd name="csY459" fmla="*/ 577577 h 600420"/>
                  <a:gd name="csX460" fmla="*/ 322410 w 684298"/>
                  <a:gd name="csY460" fmla="*/ 584981 h 600420"/>
                  <a:gd name="csX461" fmla="*/ 332175 w 684298"/>
                  <a:gd name="csY461" fmla="*/ 593078 h 600420"/>
                  <a:gd name="csX462" fmla="*/ 332175 w 684298"/>
                  <a:gd name="csY462" fmla="*/ 593078 h 600420"/>
                  <a:gd name="csX463" fmla="*/ 343045 w 684298"/>
                  <a:gd name="csY463" fmla="*/ 595984 h 600420"/>
                  <a:gd name="csX464" fmla="*/ 359179 w 684298"/>
                  <a:gd name="csY464" fmla="*/ 594601 h 600420"/>
                  <a:gd name="csX465" fmla="*/ 359247 w 684298"/>
                  <a:gd name="csY465" fmla="*/ 594601 h 600420"/>
                  <a:gd name="csX466" fmla="*/ 363055 w 684298"/>
                  <a:gd name="csY466" fmla="*/ 592940 h 600420"/>
                  <a:gd name="csX467" fmla="*/ 370395 w 684298"/>
                  <a:gd name="csY467" fmla="*/ 589064 h 600420"/>
                  <a:gd name="csX468" fmla="*/ 376142 w 684298"/>
                  <a:gd name="csY468" fmla="*/ 585881 h 600420"/>
                  <a:gd name="csX469" fmla="*/ 386113 w 684298"/>
                  <a:gd name="csY469" fmla="*/ 578477 h 600420"/>
                  <a:gd name="csX470" fmla="*/ 386113 w 684298"/>
                  <a:gd name="csY470" fmla="*/ 578477 h 600420"/>
                  <a:gd name="csX471" fmla="*/ 398923 w 684298"/>
                  <a:gd name="csY471" fmla="*/ 572040 h 600420"/>
                  <a:gd name="csX472" fmla="*/ 419141 w 684298"/>
                  <a:gd name="csY472" fmla="*/ 568580 h 600420"/>
                  <a:gd name="csX473" fmla="*/ 419139 w 684298"/>
                  <a:gd name="csY473" fmla="*/ 568583 h 600420"/>
                  <a:gd name="csX474" fmla="*/ 429387 w 684298"/>
                  <a:gd name="csY474" fmla="*/ 564293 h 600420"/>
                  <a:gd name="csX475" fmla="*/ 437002 w 684298"/>
                  <a:gd name="csY475" fmla="*/ 554883 h 600420"/>
                  <a:gd name="csX476" fmla="*/ 444066 w 684298"/>
                  <a:gd name="csY476" fmla="*/ 547340 h 600420"/>
                  <a:gd name="csX477" fmla="*/ 448083 w 684298"/>
                  <a:gd name="csY477" fmla="*/ 542426 h 600420"/>
                  <a:gd name="csX478" fmla="*/ 448083 w 684298"/>
                  <a:gd name="csY478" fmla="*/ 542287 h 600420"/>
                  <a:gd name="csX479" fmla="*/ 463316 w 684298"/>
                  <a:gd name="csY479" fmla="*/ 533151 h 600420"/>
                  <a:gd name="csX480" fmla="*/ 471070 w 684298"/>
                  <a:gd name="csY480" fmla="*/ 530797 h 600420"/>
                  <a:gd name="csX481" fmla="*/ 471209 w 684298"/>
                  <a:gd name="csY481" fmla="*/ 530797 h 600420"/>
                  <a:gd name="csX482" fmla="*/ 476472 w 684298"/>
                  <a:gd name="csY482" fmla="*/ 528030 h 600420"/>
                  <a:gd name="csX483" fmla="*/ 483535 w 684298"/>
                  <a:gd name="csY483" fmla="*/ 515850 h 600420"/>
                  <a:gd name="csX484" fmla="*/ 483532 w 684298"/>
                  <a:gd name="csY484" fmla="*/ 515850 h 600420"/>
                  <a:gd name="csX485" fmla="*/ 468508 w 684298"/>
                  <a:gd name="csY485" fmla="*/ 513706 h 600420"/>
                  <a:gd name="csX486" fmla="*/ 447873 w 684298"/>
                  <a:gd name="csY486" fmla="*/ 509691 h 600420"/>
                  <a:gd name="csX487" fmla="*/ 447873 w 684298"/>
                  <a:gd name="csY487" fmla="*/ 509694 h 600420"/>
                  <a:gd name="csX488" fmla="*/ 441158 w 684298"/>
                  <a:gd name="csY488" fmla="*/ 480767 h 600420"/>
                  <a:gd name="csX489" fmla="*/ 440603 w 684298"/>
                  <a:gd name="csY489" fmla="*/ 466581 h 600420"/>
                  <a:gd name="csX490" fmla="*/ 440881 w 684298"/>
                  <a:gd name="csY490" fmla="*/ 451218 h 600420"/>
                  <a:gd name="csX491" fmla="*/ 427587 w 684298"/>
                  <a:gd name="csY491" fmla="*/ 431843 h 600420"/>
                  <a:gd name="csX492" fmla="*/ 427519 w 684298"/>
                  <a:gd name="csY492" fmla="*/ 431843 h 600420"/>
                  <a:gd name="csX493" fmla="*/ 416786 w 684298"/>
                  <a:gd name="csY493" fmla="*/ 422572 h 600420"/>
                  <a:gd name="csX494" fmla="*/ 416786 w 684298"/>
                  <a:gd name="csY494" fmla="*/ 422569 h 600420"/>
                  <a:gd name="csX495" fmla="*/ 416093 w 684298"/>
                  <a:gd name="csY495" fmla="*/ 417032 h 600420"/>
                  <a:gd name="csX496" fmla="*/ 416093 w 684298"/>
                  <a:gd name="csY496" fmla="*/ 417035 h 600420"/>
                  <a:gd name="csX497" fmla="*/ 419139 w 684298"/>
                  <a:gd name="csY497" fmla="*/ 411984 h 600420"/>
                  <a:gd name="csX498" fmla="*/ 436796 w 684298"/>
                  <a:gd name="csY498" fmla="*/ 408801 h 600420"/>
                  <a:gd name="csX499" fmla="*/ 436796 w 684298"/>
                  <a:gd name="csY499" fmla="*/ 408799 h 600420"/>
                  <a:gd name="csX500" fmla="*/ 459644 w 684298"/>
                  <a:gd name="csY500" fmla="*/ 419802 h 600420"/>
                  <a:gd name="csX501" fmla="*/ 468922 w 684298"/>
                  <a:gd name="csY501" fmla="*/ 425062 h 600420"/>
                  <a:gd name="csX502" fmla="*/ 477437 w 684298"/>
                  <a:gd name="csY502" fmla="*/ 430251 h 600420"/>
                  <a:gd name="csX503" fmla="*/ 491977 w 684298"/>
                  <a:gd name="csY503" fmla="*/ 432189 h 600420"/>
                  <a:gd name="csX504" fmla="*/ 508456 w 684298"/>
                  <a:gd name="csY504" fmla="*/ 427829 h 600420"/>
                  <a:gd name="csX505" fmla="*/ 524174 w 684298"/>
                  <a:gd name="csY505" fmla="*/ 422501 h 600420"/>
                  <a:gd name="csX506" fmla="*/ 524176 w 684298"/>
                  <a:gd name="csY506" fmla="*/ 422501 h 600420"/>
                  <a:gd name="csX507" fmla="*/ 531585 w 684298"/>
                  <a:gd name="csY507" fmla="*/ 419872 h 600420"/>
                  <a:gd name="csX508" fmla="*/ 548619 w 684298"/>
                  <a:gd name="csY508" fmla="*/ 415858 h 600420"/>
                  <a:gd name="csX509" fmla="*/ 559283 w 684298"/>
                  <a:gd name="csY509" fmla="*/ 416826 h 600420"/>
                  <a:gd name="csX510" fmla="*/ 573409 w 684298"/>
                  <a:gd name="csY510" fmla="*/ 411359 h 600420"/>
                  <a:gd name="csX511" fmla="*/ 574378 w 684298"/>
                  <a:gd name="csY511" fmla="*/ 410598 h 600420"/>
                  <a:gd name="csX512" fmla="*/ 575000 w 684298"/>
                  <a:gd name="csY512" fmla="*/ 409905 h 600420"/>
                  <a:gd name="csX513" fmla="*/ 576456 w 684298"/>
                  <a:gd name="csY513" fmla="*/ 408867 h 600420"/>
                  <a:gd name="csX514" fmla="*/ 586772 w 684298"/>
                  <a:gd name="csY514" fmla="*/ 402985 h 600420"/>
                  <a:gd name="csX515" fmla="*/ 590650 w 684298"/>
                  <a:gd name="csY515" fmla="*/ 401047 h 600420"/>
                  <a:gd name="csX516" fmla="*/ 601037 w 684298"/>
                  <a:gd name="csY516" fmla="*/ 398554 h 600420"/>
                  <a:gd name="csX517" fmla="*/ 601034 w 684298"/>
                  <a:gd name="csY517" fmla="*/ 398557 h 600420"/>
                  <a:gd name="csX518" fmla="*/ 607681 w 684298"/>
                  <a:gd name="csY518" fmla="*/ 395790 h 600420"/>
                  <a:gd name="csX519" fmla="*/ 617306 w 684298"/>
                  <a:gd name="csY519" fmla="*/ 388040 h 600420"/>
                  <a:gd name="csX520" fmla="*/ 617374 w 684298"/>
                  <a:gd name="csY520" fmla="*/ 388040 h 600420"/>
                  <a:gd name="csX521" fmla="*/ 624367 w 684298"/>
                  <a:gd name="csY521" fmla="*/ 381742 h 600420"/>
                  <a:gd name="csX522" fmla="*/ 633092 w 684298"/>
                  <a:gd name="csY522" fmla="*/ 371571 h 600420"/>
                  <a:gd name="csX523" fmla="*/ 633924 w 684298"/>
                  <a:gd name="csY523" fmla="*/ 370394 h 600420"/>
                  <a:gd name="csX524" fmla="*/ 625060 w 684298"/>
                  <a:gd name="csY524" fmla="*/ 357108 h 600420"/>
                  <a:gd name="csX525" fmla="*/ 612596 w 684298"/>
                  <a:gd name="csY525" fmla="*/ 343338 h 600420"/>
                  <a:gd name="csX526" fmla="*/ 612460 w 684298"/>
                  <a:gd name="csY526" fmla="*/ 343338 h 600420"/>
                  <a:gd name="csX527" fmla="*/ 606642 w 684298"/>
                  <a:gd name="csY527" fmla="*/ 334756 h 600420"/>
                  <a:gd name="csX528" fmla="*/ 605465 w 684298"/>
                  <a:gd name="csY528" fmla="*/ 332335 h 600420"/>
                  <a:gd name="csX529" fmla="*/ 608649 w 684298"/>
                  <a:gd name="csY529" fmla="*/ 308877 h 600420"/>
                  <a:gd name="csX530" fmla="*/ 610866 w 684298"/>
                  <a:gd name="csY530" fmla="*/ 306939 h 600420"/>
                  <a:gd name="csX531" fmla="*/ 609550 w 684298"/>
                  <a:gd name="csY531" fmla="*/ 298635 h 600420"/>
                  <a:gd name="csX532" fmla="*/ 611489 w 684298"/>
                  <a:gd name="csY532" fmla="*/ 287702 h 600420"/>
                  <a:gd name="csX533" fmla="*/ 624367 w 684298"/>
                  <a:gd name="csY533" fmla="*/ 277670 h 600420"/>
                  <a:gd name="csX534" fmla="*/ 627968 w 684298"/>
                  <a:gd name="csY534" fmla="*/ 277047 h 600420"/>
                  <a:gd name="csX535" fmla="*/ 627971 w 684298"/>
                  <a:gd name="csY535" fmla="*/ 277045 h 600420"/>
                  <a:gd name="csX536" fmla="*/ 636625 w 684298"/>
                  <a:gd name="csY536" fmla="*/ 270956 h 600420"/>
                  <a:gd name="csX537" fmla="*/ 643204 w 684298"/>
                  <a:gd name="csY537" fmla="*/ 266251 h 600420"/>
                  <a:gd name="csX538" fmla="*/ 643272 w 684298"/>
                  <a:gd name="csY538" fmla="*/ 266248 h 600420"/>
                  <a:gd name="csX539" fmla="*/ 645002 w 684298"/>
                  <a:gd name="csY539" fmla="*/ 262095 h 600420"/>
                  <a:gd name="csX540" fmla="*/ 644447 w 684298"/>
                  <a:gd name="csY540" fmla="*/ 261195 h 600420"/>
                  <a:gd name="csX541" fmla="*/ 643201 w 684298"/>
                  <a:gd name="csY541" fmla="*/ 260573 h 600420"/>
                  <a:gd name="csX542" fmla="*/ 640294 w 684298"/>
                  <a:gd name="csY542" fmla="*/ 260711 h 600420"/>
                  <a:gd name="csX543" fmla="*/ 633508 w 684298"/>
                  <a:gd name="csY543" fmla="*/ 263411 h 600420"/>
                  <a:gd name="csX544" fmla="*/ 628730 w 684298"/>
                  <a:gd name="csY544" fmla="*/ 261750 h 600420"/>
                  <a:gd name="csX545" fmla="*/ 625613 w 684298"/>
                  <a:gd name="csY545" fmla="*/ 257944 h 600420"/>
                  <a:gd name="csX546" fmla="*/ 625335 w 684298"/>
                  <a:gd name="csY546" fmla="*/ 249708 h 600420"/>
                  <a:gd name="csX547" fmla="*/ 626304 w 684298"/>
                  <a:gd name="csY547" fmla="*/ 243894 h 600420"/>
                  <a:gd name="csX548" fmla="*/ 635028 w 684298"/>
                  <a:gd name="csY548" fmla="*/ 228602 h 600420"/>
                  <a:gd name="csX549" fmla="*/ 635170 w 684298"/>
                  <a:gd name="csY549" fmla="*/ 228605 h 600420"/>
                  <a:gd name="csX550" fmla="*/ 653517 w 684298"/>
                  <a:gd name="csY550" fmla="*/ 218708 h 600420"/>
                  <a:gd name="csX551" fmla="*/ 675398 w 684298"/>
                  <a:gd name="csY551" fmla="*/ 203277 h 600420"/>
                  <a:gd name="csX552" fmla="*/ 677821 w 684298"/>
                  <a:gd name="csY552" fmla="*/ 200578 h 600420"/>
                  <a:gd name="csX553" fmla="*/ 679551 w 684298"/>
                  <a:gd name="csY553" fmla="*/ 199471 h 600420"/>
                  <a:gd name="csX554" fmla="*/ 677405 w 684298"/>
                  <a:gd name="csY554" fmla="*/ 194557 h 600420"/>
                  <a:gd name="csX555" fmla="*/ 675605 w 684298"/>
                  <a:gd name="csY555" fmla="*/ 191790 h 600420"/>
                  <a:gd name="csX556" fmla="*/ 675607 w 684298"/>
                  <a:gd name="csY556" fmla="*/ 191790 h 600420"/>
                  <a:gd name="csX557" fmla="*/ 646734 w 684298"/>
                  <a:gd name="csY557" fmla="*/ 191167 h 600420"/>
                  <a:gd name="csX558" fmla="*/ 646250 w 684298"/>
                  <a:gd name="csY558" fmla="*/ 191445 h 600420"/>
                  <a:gd name="csX559" fmla="*/ 645905 w 684298"/>
                  <a:gd name="csY559" fmla="*/ 191583 h 600420"/>
                  <a:gd name="csX560" fmla="*/ 631988 w 684298"/>
                  <a:gd name="csY560" fmla="*/ 192551 h 600420"/>
                  <a:gd name="csX561" fmla="*/ 624924 w 684298"/>
                  <a:gd name="csY561" fmla="*/ 191097 h 600420"/>
                  <a:gd name="csX562" fmla="*/ 620769 w 684298"/>
                  <a:gd name="csY562" fmla="*/ 186047 h 600420"/>
                  <a:gd name="csX563" fmla="*/ 621601 w 684298"/>
                  <a:gd name="csY563" fmla="*/ 181893 h 600420"/>
                  <a:gd name="csX564" fmla="*/ 621598 w 684298"/>
                  <a:gd name="csY564" fmla="*/ 181893 h 600420"/>
                  <a:gd name="csX565" fmla="*/ 625338 w 684298"/>
                  <a:gd name="csY565" fmla="*/ 178156 h 600420"/>
                  <a:gd name="csX566" fmla="*/ 629562 w 684298"/>
                  <a:gd name="csY566" fmla="*/ 163415 h 600420"/>
                  <a:gd name="csX567" fmla="*/ 628730 w 684298"/>
                  <a:gd name="csY567" fmla="*/ 158017 h 600420"/>
                  <a:gd name="csX568" fmla="*/ 615990 w 684298"/>
                  <a:gd name="csY568" fmla="*/ 136911 h 600420"/>
                  <a:gd name="csX569" fmla="*/ 586633 w 684298"/>
                  <a:gd name="csY569" fmla="*/ 120580 h 600420"/>
                  <a:gd name="csX570" fmla="*/ 567385 w 684298"/>
                  <a:gd name="csY570" fmla="*/ 117536 h 600420"/>
                  <a:gd name="csX571" fmla="*/ 554714 w 684298"/>
                  <a:gd name="csY571" fmla="*/ 108193 h 600420"/>
                  <a:gd name="csX572" fmla="*/ 549797 w 684298"/>
                  <a:gd name="csY572" fmla="*/ 100373 h 600420"/>
                  <a:gd name="csX573" fmla="*/ 549797 w 684298"/>
                  <a:gd name="csY573" fmla="*/ 100376 h 600420"/>
                  <a:gd name="csX574" fmla="*/ 545918 w 684298"/>
                  <a:gd name="csY574" fmla="*/ 95809 h 600420"/>
                  <a:gd name="csX575" fmla="*/ 545918 w 684298"/>
                  <a:gd name="csY575" fmla="*/ 95809 h 600420"/>
                  <a:gd name="csX576" fmla="*/ 536364 w 684298"/>
                  <a:gd name="csY576" fmla="*/ 90134 h 600420"/>
                  <a:gd name="csX577" fmla="*/ 531724 w 684298"/>
                  <a:gd name="csY577" fmla="*/ 84874 h 600420"/>
                  <a:gd name="csX578" fmla="*/ 531169 w 684298"/>
                  <a:gd name="csY578" fmla="*/ 81208 h 600420"/>
                  <a:gd name="csX579" fmla="*/ 533176 w 684298"/>
                  <a:gd name="csY579" fmla="*/ 77470 h 600420"/>
                  <a:gd name="csX580" fmla="*/ 543492 w 684298"/>
                  <a:gd name="csY580" fmla="*/ 74978 h 600420"/>
                  <a:gd name="csX581" fmla="*/ 543495 w 684298"/>
                  <a:gd name="csY581" fmla="*/ 74980 h 600420"/>
                  <a:gd name="csX582" fmla="*/ 548135 w 684298"/>
                  <a:gd name="csY582" fmla="*/ 75325 h 600420"/>
                  <a:gd name="csX583" fmla="*/ 570361 w 684298"/>
                  <a:gd name="csY583" fmla="*/ 72626 h 600420"/>
                  <a:gd name="csX584" fmla="*/ 570361 w 684298"/>
                  <a:gd name="csY584" fmla="*/ 72629 h 600420"/>
                  <a:gd name="csX585" fmla="*/ 562813 w 684298"/>
                  <a:gd name="csY585" fmla="*/ 67369 h 600420"/>
                  <a:gd name="csX586" fmla="*/ 551113 w 684298"/>
                  <a:gd name="csY586" fmla="*/ 67369 h 600420"/>
                  <a:gd name="csX587" fmla="*/ 545227 w 684298"/>
                  <a:gd name="csY587" fmla="*/ 67576 h 600420"/>
                  <a:gd name="csX588" fmla="*/ 545227 w 684298"/>
                  <a:gd name="csY588" fmla="*/ 67576 h 600420"/>
                  <a:gd name="csX589" fmla="*/ 540587 w 684298"/>
                  <a:gd name="csY589" fmla="*/ 67437 h 600420"/>
                  <a:gd name="csX590" fmla="*/ 523347 w 684298"/>
                  <a:gd name="csY590" fmla="*/ 68060 h 600420"/>
                  <a:gd name="csX591" fmla="*/ 522446 w 684298"/>
                  <a:gd name="csY591" fmla="*/ 68060 h 600420"/>
                  <a:gd name="csX592" fmla="*/ 516977 w 684298"/>
                  <a:gd name="csY592" fmla="*/ 67644 h 600420"/>
                  <a:gd name="csX593" fmla="*/ 512821 w 684298"/>
                  <a:gd name="csY593" fmla="*/ 67921 h 600420"/>
                  <a:gd name="csX594" fmla="*/ 512753 w 684298"/>
                  <a:gd name="csY594" fmla="*/ 67924 h 600420"/>
                  <a:gd name="csX595" fmla="*/ 504722 w 684298"/>
                  <a:gd name="csY595" fmla="*/ 68546 h 600420"/>
                  <a:gd name="csX596" fmla="*/ 503337 w 684298"/>
                  <a:gd name="csY596" fmla="*/ 68546 h 600420"/>
                  <a:gd name="csX597" fmla="*/ 496622 w 684298"/>
                  <a:gd name="csY597" fmla="*/ 68201 h 600420"/>
                  <a:gd name="csX598" fmla="*/ 493644 w 684298"/>
                  <a:gd name="csY598" fmla="*/ 68201 h 600420"/>
                  <a:gd name="csX599" fmla="*/ 493642 w 684298"/>
                  <a:gd name="csY599" fmla="*/ 68198 h 600420"/>
                  <a:gd name="csX600" fmla="*/ 491702 w 684298"/>
                  <a:gd name="csY600" fmla="*/ 69998 h 600420"/>
                  <a:gd name="csX601" fmla="*/ 489072 w 684298"/>
                  <a:gd name="csY601" fmla="*/ 72697 h 600420"/>
                  <a:gd name="csX602" fmla="*/ 489072 w 684298"/>
                  <a:gd name="csY602" fmla="*/ 72697 h 600420"/>
                  <a:gd name="csX603" fmla="*/ 487895 w 684298"/>
                  <a:gd name="csY603" fmla="*/ 75464 h 600420"/>
                  <a:gd name="csX604" fmla="*/ 468715 w 684298"/>
                  <a:gd name="csY604" fmla="*/ 82523 h 600420"/>
                  <a:gd name="csX605" fmla="*/ 468715 w 684298"/>
                  <a:gd name="csY605" fmla="*/ 82523 h 600420"/>
                  <a:gd name="csX606" fmla="*/ 460545 w 684298"/>
                  <a:gd name="csY606" fmla="*/ 85290 h 600420"/>
                  <a:gd name="csX607" fmla="*/ 460545 w 684298"/>
                  <a:gd name="csY607" fmla="*/ 85429 h 600420"/>
                  <a:gd name="csX608" fmla="*/ 457498 w 684298"/>
                  <a:gd name="csY608" fmla="*/ 87921 h 600420"/>
                  <a:gd name="csX609" fmla="*/ 445589 w 684298"/>
                  <a:gd name="csY609" fmla="*/ 91727 h 600420"/>
                  <a:gd name="csX610" fmla="*/ 438803 w 684298"/>
                  <a:gd name="csY610" fmla="*/ 93803 h 600420"/>
                  <a:gd name="csX611" fmla="*/ 429871 w 684298"/>
                  <a:gd name="csY611" fmla="*/ 96019 h 600420"/>
                  <a:gd name="csX612" fmla="*/ 427377 w 684298"/>
                  <a:gd name="csY612" fmla="*/ 96364 h 600420"/>
                  <a:gd name="csX613" fmla="*/ 427380 w 684298"/>
                  <a:gd name="csY613" fmla="*/ 96364 h 600420"/>
                  <a:gd name="csX614" fmla="*/ 409655 w 684298"/>
                  <a:gd name="csY614" fmla="*/ 98163 h 600420"/>
                  <a:gd name="csX615" fmla="*/ 395183 w 684298"/>
                  <a:gd name="csY615" fmla="*/ 97264 h 600420"/>
                  <a:gd name="csX616" fmla="*/ 380295 w 684298"/>
                  <a:gd name="csY616" fmla="*/ 81140 h 600420"/>
                  <a:gd name="csX617" fmla="*/ 376765 w 684298"/>
                  <a:gd name="csY617" fmla="*/ 75325 h 600420"/>
                  <a:gd name="csX618" fmla="*/ 376765 w 684298"/>
                  <a:gd name="csY618" fmla="*/ 75328 h 600420"/>
                  <a:gd name="csX619" fmla="*/ 342145 w 684298"/>
                  <a:gd name="csY619" fmla="*/ 71800 h 600420"/>
                  <a:gd name="csX620" fmla="*/ 329267 w 684298"/>
                  <a:gd name="csY620" fmla="*/ 71107 h 600420"/>
                  <a:gd name="csX621" fmla="*/ 323798 w 684298"/>
                  <a:gd name="csY621" fmla="*/ 70968 h 600420"/>
                  <a:gd name="csX622" fmla="*/ 294715 w 684298"/>
                  <a:gd name="csY622" fmla="*/ 72352 h 600420"/>
                  <a:gd name="csX623" fmla="*/ 290769 w 684298"/>
                  <a:gd name="csY623" fmla="*/ 72629 h 600420"/>
                  <a:gd name="csX624" fmla="*/ 283428 w 684298"/>
                  <a:gd name="csY624" fmla="*/ 74496 h 600420"/>
                  <a:gd name="csX625" fmla="*/ 283428 w 684298"/>
                  <a:gd name="csY625" fmla="*/ 74496 h 600420"/>
                  <a:gd name="csX626" fmla="*/ 282596 w 684298"/>
                  <a:gd name="csY626" fmla="*/ 74980 h 600420"/>
                  <a:gd name="csX627" fmla="*/ 276017 w 684298"/>
                  <a:gd name="csY627" fmla="*/ 74980 h 600420"/>
                  <a:gd name="csX628" fmla="*/ 268815 w 684298"/>
                  <a:gd name="csY628" fmla="*/ 70759 h 600420"/>
                  <a:gd name="csX629" fmla="*/ 267847 w 684298"/>
                  <a:gd name="csY629" fmla="*/ 68821 h 600420"/>
                  <a:gd name="csX630" fmla="*/ 263900 w 684298"/>
                  <a:gd name="csY630" fmla="*/ 56502 h 600420"/>
                  <a:gd name="csX631" fmla="*/ 261755 w 684298"/>
                  <a:gd name="csY631" fmla="*/ 43632 h 600420"/>
                  <a:gd name="csX632" fmla="*/ 240981 w 684298"/>
                  <a:gd name="csY632" fmla="*/ 30207 h 600420"/>
                  <a:gd name="csX633" fmla="*/ 229971 w 684298"/>
                  <a:gd name="csY633" fmla="*/ 26747 h 600420"/>
                  <a:gd name="csX634" fmla="*/ 225263 w 684298"/>
                  <a:gd name="csY634" fmla="*/ 26124 h 600420"/>
                  <a:gd name="csX635" fmla="*/ 202760 w 684298"/>
                  <a:gd name="csY635" fmla="*/ 20104 h 600420"/>
                  <a:gd name="csX636" fmla="*/ 199298 w 684298"/>
                  <a:gd name="csY636" fmla="*/ 15950 h 600420"/>
                  <a:gd name="csX637" fmla="*/ 196458 w 684298"/>
                  <a:gd name="csY637" fmla="*/ 14705 h 600420"/>
                  <a:gd name="csX638" fmla="*/ 194381 w 684298"/>
                  <a:gd name="csY638" fmla="*/ 14844 h 600420"/>
                  <a:gd name="csX639" fmla="*/ 193480 w 684298"/>
                  <a:gd name="csY639" fmla="*/ 15537 h 600420"/>
                  <a:gd name="csX640" fmla="*/ 193483 w 684298"/>
                  <a:gd name="csY640" fmla="*/ 15540 h 600420"/>
                  <a:gd name="csX641" fmla="*/ 191682 w 684298"/>
                  <a:gd name="csY641" fmla="*/ 18377 h 600420"/>
                  <a:gd name="csX642" fmla="*/ 190850 w 684298"/>
                  <a:gd name="csY642" fmla="*/ 19484 h 600420"/>
                  <a:gd name="csX643" fmla="*/ 189743 w 684298"/>
                  <a:gd name="csY643" fmla="*/ 20177 h 600420"/>
                  <a:gd name="csX644" fmla="*/ 189746 w 684298"/>
                  <a:gd name="csY644" fmla="*/ 20174 h 600420"/>
                  <a:gd name="csX645" fmla="*/ 189123 w 684298"/>
                  <a:gd name="csY645" fmla="*/ 20383 h 6004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  <a:cxn ang="0">
                    <a:pos x="csX577" y="csY577"/>
                  </a:cxn>
                  <a:cxn ang="0">
                    <a:pos x="csX578" y="csY578"/>
                  </a:cxn>
                  <a:cxn ang="0">
                    <a:pos x="csX579" y="csY579"/>
                  </a:cxn>
                  <a:cxn ang="0">
                    <a:pos x="csX580" y="csY580"/>
                  </a:cxn>
                  <a:cxn ang="0">
                    <a:pos x="csX581" y="csY581"/>
                  </a:cxn>
                  <a:cxn ang="0">
                    <a:pos x="csX582" y="csY582"/>
                  </a:cxn>
                  <a:cxn ang="0">
                    <a:pos x="csX583" y="csY583"/>
                  </a:cxn>
                  <a:cxn ang="0">
                    <a:pos x="csX584" y="csY584"/>
                  </a:cxn>
                  <a:cxn ang="0">
                    <a:pos x="csX585" y="csY585"/>
                  </a:cxn>
                  <a:cxn ang="0">
                    <a:pos x="csX586" y="csY586"/>
                  </a:cxn>
                  <a:cxn ang="0">
                    <a:pos x="csX587" y="csY587"/>
                  </a:cxn>
                  <a:cxn ang="0">
                    <a:pos x="csX588" y="csY588"/>
                  </a:cxn>
                  <a:cxn ang="0">
                    <a:pos x="csX589" y="csY589"/>
                  </a:cxn>
                  <a:cxn ang="0">
                    <a:pos x="csX590" y="csY590"/>
                  </a:cxn>
                  <a:cxn ang="0">
                    <a:pos x="csX591" y="csY591"/>
                  </a:cxn>
                  <a:cxn ang="0">
                    <a:pos x="csX592" y="csY592"/>
                  </a:cxn>
                  <a:cxn ang="0">
                    <a:pos x="csX593" y="csY593"/>
                  </a:cxn>
                  <a:cxn ang="0">
                    <a:pos x="csX594" y="csY594"/>
                  </a:cxn>
                  <a:cxn ang="0">
                    <a:pos x="csX595" y="csY595"/>
                  </a:cxn>
                  <a:cxn ang="0">
                    <a:pos x="csX596" y="csY596"/>
                  </a:cxn>
                  <a:cxn ang="0">
                    <a:pos x="csX597" y="csY597"/>
                  </a:cxn>
                  <a:cxn ang="0">
                    <a:pos x="csX598" y="csY598"/>
                  </a:cxn>
                  <a:cxn ang="0">
                    <a:pos x="csX599" y="csY599"/>
                  </a:cxn>
                  <a:cxn ang="0">
                    <a:pos x="csX600" y="csY600"/>
                  </a:cxn>
                  <a:cxn ang="0">
                    <a:pos x="csX601" y="csY601"/>
                  </a:cxn>
                  <a:cxn ang="0">
                    <a:pos x="csX602" y="csY602"/>
                  </a:cxn>
                  <a:cxn ang="0">
                    <a:pos x="csX603" y="csY603"/>
                  </a:cxn>
                  <a:cxn ang="0">
                    <a:pos x="csX604" y="csY604"/>
                  </a:cxn>
                  <a:cxn ang="0">
                    <a:pos x="csX605" y="csY605"/>
                  </a:cxn>
                  <a:cxn ang="0">
                    <a:pos x="csX606" y="csY606"/>
                  </a:cxn>
                  <a:cxn ang="0">
                    <a:pos x="csX607" y="csY607"/>
                  </a:cxn>
                  <a:cxn ang="0">
                    <a:pos x="csX608" y="csY608"/>
                  </a:cxn>
                  <a:cxn ang="0">
                    <a:pos x="csX609" y="csY609"/>
                  </a:cxn>
                  <a:cxn ang="0">
                    <a:pos x="csX610" y="csY610"/>
                  </a:cxn>
                  <a:cxn ang="0">
                    <a:pos x="csX611" y="csY611"/>
                  </a:cxn>
                  <a:cxn ang="0">
                    <a:pos x="csX612" y="csY612"/>
                  </a:cxn>
                  <a:cxn ang="0">
                    <a:pos x="csX613" y="csY613"/>
                  </a:cxn>
                  <a:cxn ang="0">
                    <a:pos x="csX614" y="csY614"/>
                  </a:cxn>
                  <a:cxn ang="0">
                    <a:pos x="csX615" y="csY615"/>
                  </a:cxn>
                  <a:cxn ang="0">
                    <a:pos x="csX616" y="csY616"/>
                  </a:cxn>
                  <a:cxn ang="0">
                    <a:pos x="csX617" y="csY617"/>
                  </a:cxn>
                  <a:cxn ang="0">
                    <a:pos x="csX618" y="csY618"/>
                  </a:cxn>
                  <a:cxn ang="0">
                    <a:pos x="csX619" y="csY619"/>
                  </a:cxn>
                  <a:cxn ang="0">
                    <a:pos x="csX620" y="csY620"/>
                  </a:cxn>
                  <a:cxn ang="0">
                    <a:pos x="csX621" y="csY621"/>
                  </a:cxn>
                  <a:cxn ang="0">
                    <a:pos x="csX622" y="csY622"/>
                  </a:cxn>
                  <a:cxn ang="0">
                    <a:pos x="csX623" y="csY623"/>
                  </a:cxn>
                  <a:cxn ang="0">
                    <a:pos x="csX624" y="csY624"/>
                  </a:cxn>
                  <a:cxn ang="0">
                    <a:pos x="csX625" y="csY625"/>
                  </a:cxn>
                  <a:cxn ang="0">
                    <a:pos x="csX626" y="csY626"/>
                  </a:cxn>
                  <a:cxn ang="0">
                    <a:pos x="csX627" y="csY627"/>
                  </a:cxn>
                  <a:cxn ang="0">
                    <a:pos x="csX628" y="csY628"/>
                  </a:cxn>
                  <a:cxn ang="0">
                    <a:pos x="csX629" y="csY629"/>
                  </a:cxn>
                  <a:cxn ang="0">
                    <a:pos x="csX630" y="csY630"/>
                  </a:cxn>
                  <a:cxn ang="0">
                    <a:pos x="csX631" y="csY631"/>
                  </a:cxn>
                  <a:cxn ang="0">
                    <a:pos x="csX632" y="csY632"/>
                  </a:cxn>
                  <a:cxn ang="0">
                    <a:pos x="csX633" y="csY633"/>
                  </a:cxn>
                  <a:cxn ang="0">
                    <a:pos x="csX634" y="csY634"/>
                  </a:cxn>
                  <a:cxn ang="0">
                    <a:pos x="csX635" y="csY635"/>
                  </a:cxn>
                  <a:cxn ang="0">
                    <a:pos x="csX636" y="csY636"/>
                  </a:cxn>
                  <a:cxn ang="0">
                    <a:pos x="csX637" y="csY637"/>
                  </a:cxn>
                  <a:cxn ang="0">
                    <a:pos x="csX638" y="csY638"/>
                  </a:cxn>
                  <a:cxn ang="0">
                    <a:pos x="csX639" y="csY639"/>
                  </a:cxn>
                  <a:cxn ang="0">
                    <a:pos x="csX640" y="csY640"/>
                  </a:cxn>
                  <a:cxn ang="0">
                    <a:pos x="csX641" y="csY641"/>
                  </a:cxn>
                  <a:cxn ang="0">
                    <a:pos x="csX642" y="csY642"/>
                  </a:cxn>
                  <a:cxn ang="0">
                    <a:pos x="csX643" y="csY643"/>
                  </a:cxn>
                  <a:cxn ang="0">
                    <a:pos x="csX644" y="csY644"/>
                  </a:cxn>
                  <a:cxn ang="0">
                    <a:pos x="csX645" y="csY645"/>
                  </a:cxn>
                </a:cxnLst>
                <a:rect l="l" t="t" r="r" b="b"/>
                <a:pathLst>
                  <a:path w="684298" h="600420">
                    <a:moveTo>
                      <a:pt x="183583" y="19207"/>
                    </a:moveTo>
                    <a:cubicBezTo>
                      <a:pt x="185661" y="17891"/>
                      <a:pt x="186700" y="17407"/>
                      <a:pt x="187252" y="17130"/>
                    </a:cubicBezTo>
                    <a:cubicBezTo>
                      <a:pt x="187391" y="17062"/>
                      <a:pt x="187320" y="17130"/>
                      <a:pt x="187459" y="17130"/>
                    </a:cubicBezTo>
                    <a:lnTo>
                      <a:pt x="187461" y="17130"/>
                    </a:lnTo>
                    <a:cubicBezTo>
                      <a:pt x="187461" y="17130"/>
                      <a:pt x="187461" y="17062"/>
                      <a:pt x="187600" y="16853"/>
                    </a:cubicBezTo>
                    <a:cubicBezTo>
                      <a:pt x="187945" y="16298"/>
                      <a:pt x="188432" y="15469"/>
                      <a:pt x="189539" y="13876"/>
                    </a:cubicBezTo>
                    <a:lnTo>
                      <a:pt x="189537" y="13879"/>
                    </a:lnTo>
                    <a:cubicBezTo>
                      <a:pt x="190230" y="12911"/>
                      <a:pt x="191060" y="12218"/>
                      <a:pt x="192030" y="11802"/>
                    </a:cubicBezTo>
                    <a:cubicBezTo>
                      <a:pt x="193415" y="11180"/>
                      <a:pt x="195008" y="11041"/>
                      <a:pt x="196670" y="11386"/>
                    </a:cubicBezTo>
                    <a:cubicBezTo>
                      <a:pt x="198194" y="11664"/>
                      <a:pt x="199716" y="12354"/>
                      <a:pt x="201101" y="13324"/>
                    </a:cubicBezTo>
                    <a:cubicBezTo>
                      <a:pt x="203040" y="14640"/>
                      <a:pt x="204841" y="16646"/>
                      <a:pt x="205879" y="19068"/>
                    </a:cubicBezTo>
                    <a:lnTo>
                      <a:pt x="205879" y="19068"/>
                    </a:lnTo>
                    <a:cubicBezTo>
                      <a:pt x="206502" y="20590"/>
                      <a:pt x="217996" y="21974"/>
                      <a:pt x="225127" y="22805"/>
                    </a:cubicBezTo>
                    <a:cubicBezTo>
                      <a:pt x="227483" y="23083"/>
                      <a:pt x="229419" y="23289"/>
                      <a:pt x="230529" y="23498"/>
                    </a:cubicBezTo>
                    <a:cubicBezTo>
                      <a:pt x="230806" y="23498"/>
                      <a:pt x="231084" y="23637"/>
                      <a:pt x="231290" y="23844"/>
                    </a:cubicBezTo>
                    <a:cubicBezTo>
                      <a:pt x="233436" y="25089"/>
                      <a:pt x="237244" y="25988"/>
                      <a:pt x="241400" y="26959"/>
                    </a:cubicBezTo>
                    <a:cubicBezTo>
                      <a:pt x="251648" y="29313"/>
                      <a:pt x="263903" y="32218"/>
                      <a:pt x="265149" y="43498"/>
                    </a:cubicBezTo>
                    <a:cubicBezTo>
                      <a:pt x="265703" y="48481"/>
                      <a:pt x="266326" y="52218"/>
                      <a:pt x="267226" y="55885"/>
                    </a:cubicBezTo>
                    <a:cubicBezTo>
                      <a:pt x="268127" y="59552"/>
                      <a:pt x="269372" y="63221"/>
                      <a:pt x="271105" y="67856"/>
                    </a:cubicBezTo>
                    <a:lnTo>
                      <a:pt x="271102" y="67853"/>
                    </a:lnTo>
                    <a:cubicBezTo>
                      <a:pt x="271241" y="68269"/>
                      <a:pt x="271448" y="68614"/>
                      <a:pt x="271657" y="68960"/>
                    </a:cubicBezTo>
                    <a:cubicBezTo>
                      <a:pt x="272696" y="70414"/>
                      <a:pt x="274564" y="71243"/>
                      <a:pt x="276436" y="71659"/>
                    </a:cubicBezTo>
                    <a:cubicBezTo>
                      <a:pt x="278236" y="72075"/>
                      <a:pt x="279898" y="72004"/>
                      <a:pt x="280659" y="71797"/>
                    </a:cubicBezTo>
                    <a:lnTo>
                      <a:pt x="280728" y="71797"/>
                    </a:lnTo>
                    <a:cubicBezTo>
                      <a:pt x="284535" y="69169"/>
                      <a:pt x="287581" y="69237"/>
                      <a:pt x="290421" y="69237"/>
                    </a:cubicBezTo>
                    <a:cubicBezTo>
                      <a:pt x="291528" y="69237"/>
                      <a:pt x="292567" y="69237"/>
                      <a:pt x="293467" y="69030"/>
                    </a:cubicBezTo>
                    <a:cubicBezTo>
                      <a:pt x="303369" y="66954"/>
                      <a:pt x="313408" y="67231"/>
                      <a:pt x="323586" y="67508"/>
                    </a:cubicBezTo>
                    <a:cubicBezTo>
                      <a:pt x="325525" y="67508"/>
                      <a:pt x="327532" y="67647"/>
                      <a:pt x="329403" y="67647"/>
                    </a:cubicBezTo>
                    <a:cubicBezTo>
                      <a:pt x="329748" y="67647"/>
                      <a:pt x="330097" y="67715"/>
                      <a:pt x="330371" y="67924"/>
                    </a:cubicBezTo>
                    <a:cubicBezTo>
                      <a:pt x="331065" y="68340"/>
                      <a:pt x="335773" y="68340"/>
                      <a:pt x="341797" y="68340"/>
                    </a:cubicBezTo>
                    <a:cubicBezTo>
                      <a:pt x="353291" y="68340"/>
                      <a:pt x="369492" y="68478"/>
                      <a:pt x="378149" y="72216"/>
                    </a:cubicBezTo>
                    <a:lnTo>
                      <a:pt x="378427" y="72354"/>
                    </a:lnTo>
                    <a:cubicBezTo>
                      <a:pt x="380227" y="73322"/>
                      <a:pt x="381750" y="76230"/>
                      <a:pt x="383619" y="79759"/>
                    </a:cubicBezTo>
                    <a:cubicBezTo>
                      <a:pt x="386597" y="85434"/>
                      <a:pt x="390611" y="92906"/>
                      <a:pt x="395874" y="93945"/>
                    </a:cubicBezTo>
                    <a:lnTo>
                      <a:pt x="396151" y="93942"/>
                    </a:lnTo>
                    <a:cubicBezTo>
                      <a:pt x="398575" y="94703"/>
                      <a:pt x="403767" y="94910"/>
                      <a:pt x="409239" y="94774"/>
                    </a:cubicBezTo>
                    <a:cubicBezTo>
                      <a:pt x="415818" y="94567"/>
                      <a:pt x="422740" y="93874"/>
                      <a:pt x="426063" y="93113"/>
                    </a:cubicBezTo>
                    <a:cubicBezTo>
                      <a:pt x="426825" y="92906"/>
                      <a:pt x="427932" y="92768"/>
                      <a:pt x="429248" y="92697"/>
                    </a:cubicBezTo>
                    <a:cubicBezTo>
                      <a:pt x="431604" y="92490"/>
                      <a:pt x="434718" y="92213"/>
                      <a:pt x="436311" y="91175"/>
                    </a:cubicBezTo>
                    <a:cubicBezTo>
                      <a:pt x="437835" y="90207"/>
                      <a:pt x="440881" y="89446"/>
                      <a:pt x="444343" y="88614"/>
                    </a:cubicBezTo>
                    <a:cubicBezTo>
                      <a:pt x="448151" y="87647"/>
                      <a:pt x="452584" y="86538"/>
                      <a:pt x="455282" y="85154"/>
                    </a:cubicBezTo>
                    <a:lnTo>
                      <a:pt x="455282" y="85154"/>
                    </a:lnTo>
                    <a:cubicBezTo>
                      <a:pt x="456044" y="84738"/>
                      <a:pt x="456528" y="84186"/>
                      <a:pt x="457082" y="83561"/>
                    </a:cubicBezTo>
                    <a:lnTo>
                      <a:pt x="457082" y="83423"/>
                    </a:lnTo>
                    <a:cubicBezTo>
                      <a:pt x="458883" y="81417"/>
                      <a:pt x="460751" y="79408"/>
                      <a:pt x="468437" y="79270"/>
                    </a:cubicBezTo>
                    <a:lnTo>
                      <a:pt x="468440" y="79272"/>
                    </a:lnTo>
                    <a:cubicBezTo>
                      <a:pt x="483051" y="79134"/>
                      <a:pt x="483328" y="77405"/>
                      <a:pt x="483742" y="75258"/>
                    </a:cubicBezTo>
                    <a:cubicBezTo>
                      <a:pt x="484019" y="73803"/>
                      <a:pt x="484296" y="72281"/>
                      <a:pt x="485958" y="70620"/>
                    </a:cubicBezTo>
                    <a:lnTo>
                      <a:pt x="485955" y="70620"/>
                    </a:lnTo>
                    <a:cubicBezTo>
                      <a:pt x="487062" y="69514"/>
                      <a:pt x="487895" y="68682"/>
                      <a:pt x="488517" y="67992"/>
                    </a:cubicBezTo>
                    <a:cubicBezTo>
                      <a:pt x="490041" y="66331"/>
                      <a:pt x="490802" y="65570"/>
                      <a:pt x="492257" y="65154"/>
                    </a:cubicBezTo>
                    <a:lnTo>
                      <a:pt x="492396" y="65154"/>
                    </a:lnTo>
                    <a:cubicBezTo>
                      <a:pt x="493574" y="64809"/>
                      <a:pt x="494680" y="64877"/>
                      <a:pt x="496826" y="65016"/>
                    </a:cubicBezTo>
                    <a:cubicBezTo>
                      <a:pt x="498350" y="65154"/>
                      <a:pt x="500495" y="65293"/>
                      <a:pt x="503335" y="65293"/>
                    </a:cubicBezTo>
                    <a:lnTo>
                      <a:pt x="504790" y="65293"/>
                    </a:lnTo>
                    <a:cubicBezTo>
                      <a:pt x="507145" y="65431"/>
                      <a:pt x="509430" y="65499"/>
                      <a:pt x="511505" y="64948"/>
                    </a:cubicBezTo>
                    <a:lnTo>
                      <a:pt x="511714" y="64948"/>
                    </a:lnTo>
                    <a:cubicBezTo>
                      <a:pt x="512892" y="64602"/>
                      <a:pt x="514970" y="64464"/>
                      <a:pt x="517045" y="64532"/>
                    </a:cubicBezTo>
                    <a:cubicBezTo>
                      <a:pt x="519262" y="64532"/>
                      <a:pt x="521546" y="64670"/>
                      <a:pt x="522931" y="64948"/>
                    </a:cubicBezTo>
                    <a:cubicBezTo>
                      <a:pt x="528884" y="63909"/>
                      <a:pt x="534840" y="64116"/>
                      <a:pt x="540794" y="64325"/>
                    </a:cubicBezTo>
                    <a:cubicBezTo>
                      <a:pt x="542388" y="64325"/>
                      <a:pt x="543911" y="64464"/>
                      <a:pt x="545363" y="64464"/>
                    </a:cubicBezTo>
                    <a:lnTo>
                      <a:pt x="545366" y="64464"/>
                    </a:lnTo>
                    <a:cubicBezTo>
                      <a:pt x="546821" y="64464"/>
                      <a:pt x="548757" y="64396"/>
                      <a:pt x="550974" y="64257"/>
                    </a:cubicBezTo>
                    <a:cubicBezTo>
                      <a:pt x="554852" y="64050"/>
                      <a:pt x="559351" y="63841"/>
                      <a:pt x="563368" y="64257"/>
                    </a:cubicBezTo>
                    <a:cubicBezTo>
                      <a:pt x="569947" y="64880"/>
                      <a:pt x="575068" y="67163"/>
                      <a:pt x="574516" y="73461"/>
                    </a:cubicBezTo>
                    <a:cubicBezTo>
                      <a:pt x="573755" y="81626"/>
                      <a:pt x="557344" y="80243"/>
                      <a:pt x="547996" y="79481"/>
                    </a:cubicBezTo>
                    <a:cubicBezTo>
                      <a:pt x="546127" y="79343"/>
                      <a:pt x="544604" y="79204"/>
                      <a:pt x="543565" y="79204"/>
                    </a:cubicBezTo>
                    <a:cubicBezTo>
                      <a:pt x="539480" y="79136"/>
                      <a:pt x="537196" y="79759"/>
                      <a:pt x="536086" y="80726"/>
                    </a:cubicBezTo>
                    <a:cubicBezTo>
                      <a:pt x="535602" y="81142"/>
                      <a:pt x="535393" y="81626"/>
                      <a:pt x="535325" y="82180"/>
                    </a:cubicBezTo>
                    <a:cubicBezTo>
                      <a:pt x="535256" y="82803"/>
                      <a:pt x="535393" y="83564"/>
                      <a:pt x="535670" y="84257"/>
                    </a:cubicBezTo>
                    <a:cubicBezTo>
                      <a:pt x="536293" y="85850"/>
                      <a:pt x="537400" y="87163"/>
                      <a:pt x="538093" y="87372"/>
                    </a:cubicBezTo>
                    <a:lnTo>
                      <a:pt x="538096" y="87367"/>
                    </a:lnTo>
                    <a:cubicBezTo>
                      <a:pt x="548412" y="91311"/>
                      <a:pt x="549105" y="93042"/>
                      <a:pt x="549867" y="95048"/>
                    </a:cubicBezTo>
                    <a:lnTo>
                      <a:pt x="549867" y="95048"/>
                    </a:lnTo>
                    <a:cubicBezTo>
                      <a:pt x="550145" y="95880"/>
                      <a:pt x="550490" y="96709"/>
                      <a:pt x="552429" y="98025"/>
                    </a:cubicBezTo>
                    <a:lnTo>
                      <a:pt x="552497" y="98025"/>
                    </a:lnTo>
                    <a:cubicBezTo>
                      <a:pt x="555127" y="100031"/>
                      <a:pt x="556860" y="103700"/>
                      <a:pt x="558589" y="107296"/>
                    </a:cubicBezTo>
                    <a:cubicBezTo>
                      <a:pt x="560735" y="111795"/>
                      <a:pt x="562813" y="116223"/>
                      <a:pt x="565859" y="114839"/>
                    </a:cubicBezTo>
                    <a:cubicBezTo>
                      <a:pt x="570913" y="112556"/>
                      <a:pt x="579499" y="114355"/>
                      <a:pt x="588431" y="117815"/>
                    </a:cubicBezTo>
                    <a:cubicBezTo>
                      <a:pt x="600757" y="122591"/>
                      <a:pt x="613980" y="130547"/>
                      <a:pt x="618966" y="134907"/>
                    </a:cubicBezTo>
                    <a:cubicBezTo>
                      <a:pt x="633021" y="147294"/>
                      <a:pt x="632953" y="153869"/>
                      <a:pt x="632882" y="158642"/>
                    </a:cubicBezTo>
                    <a:cubicBezTo>
                      <a:pt x="632882" y="160164"/>
                      <a:pt x="632882" y="161409"/>
                      <a:pt x="633437" y="162518"/>
                    </a:cubicBezTo>
                    <a:lnTo>
                      <a:pt x="633440" y="162518"/>
                    </a:lnTo>
                    <a:cubicBezTo>
                      <a:pt x="638771" y="173521"/>
                      <a:pt x="632540" y="178158"/>
                      <a:pt x="628109" y="181548"/>
                    </a:cubicBezTo>
                    <a:cubicBezTo>
                      <a:pt x="626863" y="182516"/>
                      <a:pt x="625825" y="183277"/>
                      <a:pt x="625547" y="183902"/>
                    </a:cubicBezTo>
                    <a:cubicBezTo>
                      <a:pt x="625131" y="184940"/>
                      <a:pt x="624924" y="185701"/>
                      <a:pt x="624992" y="186394"/>
                    </a:cubicBezTo>
                    <a:cubicBezTo>
                      <a:pt x="625060" y="187362"/>
                      <a:pt x="625825" y="188055"/>
                      <a:pt x="626932" y="188539"/>
                    </a:cubicBezTo>
                    <a:cubicBezTo>
                      <a:pt x="628387" y="189161"/>
                      <a:pt x="630394" y="189507"/>
                      <a:pt x="632540" y="189645"/>
                    </a:cubicBezTo>
                    <a:cubicBezTo>
                      <a:pt x="638009" y="189991"/>
                      <a:pt x="643827" y="189091"/>
                      <a:pt x="644588" y="188952"/>
                    </a:cubicBezTo>
                    <a:lnTo>
                      <a:pt x="644866" y="188746"/>
                    </a:lnTo>
                    <a:cubicBezTo>
                      <a:pt x="659960" y="179958"/>
                      <a:pt x="663907" y="177675"/>
                      <a:pt x="678517" y="189645"/>
                    </a:cubicBezTo>
                    <a:cubicBezTo>
                      <a:pt x="679418" y="190406"/>
                      <a:pt x="680386" y="191790"/>
                      <a:pt x="681357" y="193589"/>
                    </a:cubicBezTo>
                    <a:cubicBezTo>
                      <a:pt x="682325" y="195457"/>
                      <a:pt x="683296" y="197811"/>
                      <a:pt x="684196" y="200439"/>
                    </a:cubicBezTo>
                    <a:cubicBezTo>
                      <a:pt x="684542" y="201407"/>
                      <a:pt x="683989" y="202377"/>
                      <a:pt x="682950" y="202722"/>
                    </a:cubicBezTo>
                    <a:cubicBezTo>
                      <a:pt x="682118" y="203000"/>
                      <a:pt x="681357" y="203415"/>
                      <a:pt x="680666" y="203967"/>
                    </a:cubicBezTo>
                    <a:cubicBezTo>
                      <a:pt x="680043" y="204451"/>
                      <a:pt x="679488" y="205006"/>
                      <a:pt x="679143" y="205696"/>
                    </a:cubicBezTo>
                    <a:lnTo>
                      <a:pt x="679004" y="205903"/>
                    </a:lnTo>
                    <a:cubicBezTo>
                      <a:pt x="677274" y="208118"/>
                      <a:pt x="666403" y="215799"/>
                      <a:pt x="656085" y="222304"/>
                    </a:cubicBezTo>
                    <a:cubicBezTo>
                      <a:pt x="647637" y="227632"/>
                      <a:pt x="639260" y="232337"/>
                      <a:pt x="636143" y="232823"/>
                    </a:cubicBezTo>
                    <a:lnTo>
                      <a:pt x="636141" y="232826"/>
                    </a:lnTo>
                    <a:cubicBezTo>
                      <a:pt x="631849" y="233519"/>
                      <a:pt x="631223" y="239676"/>
                      <a:pt x="630601" y="244867"/>
                    </a:cubicBezTo>
                    <a:cubicBezTo>
                      <a:pt x="630323" y="247360"/>
                      <a:pt x="630046" y="249643"/>
                      <a:pt x="629494" y="251442"/>
                    </a:cubicBezTo>
                    <a:cubicBezTo>
                      <a:pt x="628732" y="253519"/>
                      <a:pt x="628871" y="255525"/>
                      <a:pt x="629632" y="257186"/>
                    </a:cubicBezTo>
                    <a:cubicBezTo>
                      <a:pt x="630117" y="258153"/>
                      <a:pt x="630739" y="258985"/>
                      <a:pt x="631571" y="259608"/>
                    </a:cubicBezTo>
                    <a:cubicBezTo>
                      <a:pt x="632333" y="260162"/>
                      <a:pt x="633165" y="260439"/>
                      <a:pt x="634065" y="260507"/>
                    </a:cubicBezTo>
                    <a:cubicBezTo>
                      <a:pt x="635243" y="260507"/>
                      <a:pt x="636560" y="260092"/>
                      <a:pt x="637873" y="258915"/>
                    </a:cubicBezTo>
                    <a:cubicBezTo>
                      <a:pt x="639396" y="257531"/>
                      <a:pt x="642374" y="257186"/>
                      <a:pt x="644866" y="257947"/>
                    </a:cubicBezTo>
                    <a:cubicBezTo>
                      <a:pt x="645834" y="258224"/>
                      <a:pt x="646805" y="258708"/>
                      <a:pt x="647566" y="259401"/>
                    </a:cubicBezTo>
                    <a:cubicBezTo>
                      <a:pt x="648399" y="260094"/>
                      <a:pt x="649022" y="260994"/>
                      <a:pt x="649296" y="262029"/>
                    </a:cubicBezTo>
                    <a:cubicBezTo>
                      <a:pt x="649780" y="263897"/>
                      <a:pt x="649296" y="266319"/>
                      <a:pt x="646873" y="269157"/>
                    </a:cubicBezTo>
                    <a:lnTo>
                      <a:pt x="646873" y="269154"/>
                    </a:lnTo>
                    <a:cubicBezTo>
                      <a:pt x="643688" y="273098"/>
                      <a:pt x="641265" y="274068"/>
                      <a:pt x="638703" y="275036"/>
                    </a:cubicBezTo>
                    <a:cubicBezTo>
                      <a:pt x="636625" y="275868"/>
                      <a:pt x="634479" y="276697"/>
                      <a:pt x="631571" y="280018"/>
                    </a:cubicBezTo>
                    <a:lnTo>
                      <a:pt x="631569" y="280018"/>
                    </a:lnTo>
                    <a:cubicBezTo>
                      <a:pt x="629075" y="282856"/>
                      <a:pt x="626652" y="282440"/>
                      <a:pt x="624160" y="281956"/>
                    </a:cubicBezTo>
                    <a:cubicBezTo>
                      <a:pt x="621666" y="281541"/>
                      <a:pt x="619036" y="281057"/>
                      <a:pt x="615783" y="289567"/>
                    </a:cubicBezTo>
                    <a:cubicBezTo>
                      <a:pt x="613289" y="296142"/>
                      <a:pt x="613428" y="296488"/>
                      <a:pt x="613983" y="298426"/>
                    </a:cubicBezTo>
                    <a:cubicBezTo>
                      <a:pt x="614399" y="299948"/>
                      <a:pt x="615090" y="302302"/>
                      <a:pt x="615438" y="307491"/>
                    </a:cubicBezTo>
                    <a:lnTo>
                      <a:pt x="615438" y="307491"/>
                    </a:lnTo>
                    <a:cubicBezTo>
                      <a:pt x="615506" y="309635"/>
                      <a:pt x="613844" y="310880"/>
                      <a:pt x="611769" y="312473"/>
                    </a:cubicBezTo>
                    <a:cubicBezTo>
                      <a:pt x="608168" y="315172"/>
                      <a:pt x="602698" y="319255"/>
                      <a:pt x="609623" y="331503"/>
                    </a:cubicBezTo>
                    <a:cubicBezTo>
                      <a:pt x="610107" y="332335"/>
                      <a:pt x="610523" y="333302"/>
                      <a:pt x="610939" y="334270"/>
                    </a:cubicBezTo>
                    <a:cubicBezTo>
                      <a:pt x="611908" y="336553"/>
                      <a:pt x="613085" y="339114"/>
                      <a:pt x="615786" y="341468"/>
                    </a:cubicBezTo>
                    <a:lnTo>
                      <a:pt x="615851" y="341468"/>
                    </a:lnTo>
                    <a:cubicBezTo>
                      <a:pt x="618830" y="344028"/>
                      <a:pt x="624092" y="349704"/>
                      <a:pt x="628868" y="355860"/>
                    </a:cubicBezTo>
                    <a:cubicBezTo>
                      <a:pt x="632747" y="360843"/>
                      <a:pt x="636484" y="366241"/>
                      <a:pt x="638561" y="370739"/>
                    </a:cubicBezTo>
                    <a:cubicBezTo>
                      <a:pt x="638839" y="371362"/>
                      <a:pt x="638768" y="372055"/>
                      <a:pt x="638355" y="372539"/>
                    </a:cubicBezTo>
                    <a:lnTo>
                      <a:pt x="638009" y="372955"/>
                    </a:lnTo>
                    <a:cubicBezTo>
                      <a:pt x="637664" y="373438"/>
                      <a:pt x="637316" y="373854"/>
                      <a:pt x="637109" y="374131"/>
                    </a:cubicBezTo>
                    <a:lnTo>
                      <a:pt x="637109" y="374270"/>
                    </a:lnTo>
                    <a:cubicBezTo>
                      <a:pt x="632330" y="381606"/>
                      <a:pt x="630394" y="383058"/>
                      <a:pt x="627484" y="385412"/>
                    </a:cubicBezTo>
                    <a:cubicBezTo>
                      <a:pt x="625890" y="386657"/>
                      <a:pt x="623954" y="388179"/>
                      <a:pt x="620837" y="391294"/>
                    </a:cubicBezTo>
                    <a:lnTo>
                      <a:pt x="620698" y="391432"/>
                    </a:lnTo>
                    <a:cubicBezTo>
                      <a:pt x="618481" y="393648"/>
                      <a:pt x="614467" y="397176"/>
                      <a:pt x="610382" y="399736"/>
                    </a:cubicBezTo>
                    <a:cubicBezTo>
                      <a:pt x="607404" y="401604"/>
                      <a:pt x="604290" y="403058"/>
                      <a:pt x="601657" y="403126"/>
                    </a:cubicBezTo>
                    <a:lnTo>
                      <a:pt x="601657" y="403126"/>
                    </a:lnTo>
                    <a:cubicBezTo>
                      <a:pt x="595771" y="403333"/>
                      <a:pt x="594803" y="404026"/>
                      <a:pt x="593487" y="404925"/>
                    </a:cubicBezTo>
                    <a:cubicBezTo>
                      <a:pt x="592448" y="405619"/>
                      <a:pt x="591270" y="406448"/>
                      <a:pt x="588640" y="407347"/>
                    </a:cubicBezTo>
                    <a:cubicBezTo>
                      <a:pt x="585039" y="408592"/>
                      <a:pt x="582409" y="410462"/>
                      <a:pt x="579431" y="412675"/>
                    </a:cubicBezTo>
                    <a:lnTo>
                      <a:pt x="578324" y="413436"/>
                    </a:lnTo>
                    <a:cubicBezTo>
                      <a:pt x="577979" y="414129"/>
                      <a:pt x="577630" y="414336"/>
                      <a:pt x="577078" y="414613"/>
                    </a:cubicBezTo>
                    <a:cubicBezTo>
                      <a:pt x="577010" y="414613"/>
                      <a:pt x="576940" y="414681"/>
                      <a:pt x="576801" y="414820"/>
                    </a:cubicBezTo>
                    <a:lnTo>
                      <a:pt x="576801" y="414820"/>
                    </a:lnTo>
                    <a:cubicBezTo>
                      <a:pt x="568770" y="422846"/>
                      <a:pt x="566137" y="422430"/>
                      <a:pt x="559144" y="421395"/>
                    </a:cubicBezTo>
                    <a:cubicBezTo>
                      <a:pt x="556582" y="420979"/>
                      <a:pt x="553397" y="420563"/>
                      <a:pt x="549035" y="420427"/>
                    </a:cubicBezTo>
                    <a:cubicBezTo>
                      <a:pt x="541833" y="420288"/>
                      <a:pt x="537748" y="422226"/>
                      <a:pt x="533940" y="424026"/>
                    </a:cubicBezTo>
                    <a:cubicBezTo>
                      <a:pt x="531240" y="425341"/>
                      <a:pt x="528678" y="426518"/>
                      <a:pt x="525286" y="427002"/>
                    </a:cubicBezTo>
                    <a:cubicBezTo>
                      <a:pt x="518984" y="427902"/>
                      <a:pt x="514831" y="429979"/>
                      <a:pt x="510814" y="431917"/>
                    </a:cubicBezTo>
                    <a:cubicBezTo>
                      <a:pt x="505551" y="434477"/>
                      <a:pt x="500705" y="436831"/>
                      <a:pt x="492328" y="436692"/>
                    </a:cubicBezTo>
                    <a:cubicBezTo>
                      <a:pt x="478479" y="436415"/>
                      <a:pt x="478272" y="436276"/>
                      <a:pt x="475294" y="433855"/>
                    </a:cubicBezTo>
                    <a:cubicBezTo>
                      <a:pt x="474048" y="432887"/>
                      <a:pt x="472177" y="431362"/>
                      <a:pt x="467469" y="429079"/>
                    </a:cubicBezTo>
                    <a:cubicBezTo>
                      <a:pt x="465114" y="427902"/>
                      <a:pt x="461652" y="425896"/>
                      <a:pt x="457915" y="423681"/>
                    </a:cubicBezTo>
                    <a:cubicBezTo>
                      <a:pt x="450090" y="419114"/>
                      <a:pt x="440674" y="413577"/>
                      <a:pt x="436796" y="413232"/>
                    </a:cubicBezTo>
                    <a:lnTo>
                      <a:pt x="436796" y="413229"/>
                    </a:lnTo>
                    <a:cubicBezTo>
                      <a:pt x="429180" y="412536"/>
                      <a:pt x="424541" y="413575"/>
                      <a:pt x="422185" y="415513"/>
                    </a:cubicBezTo>
                    <a:cubicBezTo>
                      <a:pt x="421146" y="416344"/>
                      <a:pt x="420591" y="417312"/>
                      <a:pt x="420385" y="418418"/>
                    </a:cubicBezTo>
                    <a:lnTo>
                      <a:pt x="420385" y="418418"/>
                    </a:lnTo>
                    <a:cubicBezTo>
                      <a:pt x="420178" y="419595"/>
                      <a:pt x="420385" y="420772"/>
                      <a:pt x="420869" y="422017"/>
                    </a:cubicBezTo>
                    <a:lnTo>
                      <a:pt x="420871" y="422017"/>
                    </a:lnTo>
                    <a:cubicBezTo>
                      <a:pt x="422117" y="424993"/>
                      <a:pt x="425234" y="427831"/>
                      <a:pt x="429319" y="429215"/>
                    </a:cubicBezTo>
                    <a:lnTo>
                      <a:pt x="429387" y="429212"/>
                    </a:lnTo>
                    <a:cubicBezTo>
                      <a:pt x="448567" y="435855"/>
                      <a:pt x="447044" y="443330"/>
                      <a:pt x="445175" y="452602"/>
                    </a:cubicBezTo>
                    <a:cubicBezTo>
                      <a:pt x="444343" y="456823"/>
                      <a:pt x="443375" y="461390"/>
                      <a:pt x="444830" y="466372"/>
                    </a:cubicBezTo>
                    <a:cubicBezTo>
                      <a:pt x="446423" y="471977"/>
                      <a:pt x="445937" y="476891"/>
                      <a:pt x="445452" y="481803"/>
                    </a:cubicBezTo>
                    <a:cubicBezTo>
                      <a:pt x="444691" y="489414"/>
                      <a:pt x="443930" y="497305"/>
                      <a:pt x="451545" y="508514"/>
                    </a:cubicBezTo>
                    <a:cubicBezTo>
                      <a:pt x="453345" y="511143"/>
                      <a:pt x="461238" y="511007"/>
                      <a:pt x="468717" y="510868"/>
                    </a:cubicBezTo>
                    <a:cubicBezTo>
                      <a:pt x="478133" y="510662"/>
                      <a:pt x="487204" y="510523"/>
                      <a:pt x="487758" y="516266"/>
                    </a:cubicBezTo>
                    <a:cubicBezTo>
                      <a:pt x="488936" y="527131"/>
                      <a:pt x="485474" y="528791"/>
                      <a:pt x="478617" y="531974"/>
                    </a:cubicBezTo>
                    <a:cubicBezTo>
                      <a:pt x="477094" y="532668"/>
                      <a:pt x="475433" y="533497"/>
                      <a:pt x="473564" y="534535"/>
                    </a:cubicBezTo>
                    <a:lnTo>
                      <a:pt x="473425" y="534535"/>
                    </a:lnTo>
                    <a:cubicBezTo>
                      <a:pt x="471141" y="535851"/>
                      <a:pt x="467956" y="536612"/>
                      <a:pt x="464632" y="537373"/>
                    </a:cubicBezTo>
                    <a:cubicBezTo>
                      <a:pt x="459024" y="538688"/>
                      <a:pt x="453000" y="540140"/>
                      <a:pt x="452377" y="543532"/>
                    </a:cubicBezTo>
                    <a:lnTo>
                      <a:pt x="452377" y="543671"/>
                    </a:lnTo>
                    <a:cubicBezTo>
                      <a:pt x="451477" y="548514"/>
                      <a:pt x="449054" y="549759"/>
                      <a:pt x="446353" y="551146"/>
                    </a:cubicBezTo>
                    <a:cubicBezTo>
                      <a:pt x="444484" y="552113"/>
                      <a:pt x="442406" y="553152"/>
                      <a:pt x="441090" y="556750"/>
                    </a:cubicBezTo>
                    <a:cubicBezTo>
                      <a:pt x="439635" y="560626"/>
                      <a:pt x="436311" y="564709"/>
                      <a:pt x="432226" y="567753"/>
                    </a:cubicBezTo>
                    <a:cubicBezTo>
                      <a:pt x="428419" y="570659"/>
                      <a:pt x="423849" y="572736"/>
                      <a:pt x="419555" y="572874"/>
                    </a:cubicBezTo>
                    <a:lnTo>
                      <a:pt x="419555" y="572872"/>
                    </a:lnTo>
                    <a:cubicBezTo>
                      <a:pt x="414986" y="573078"/>
                      <a:pt x="407161" y="574187"/>
                      <a:pt x="400375" y="576125"/>
                    </a:cubicBezTo>
                    <a:cubicBezTo>
                      <a:pt x="395597" y="577509"/>
                      <a:pt x="391444" y="579308"/>
                      <a:pt x="389436" y="581453"/>
                    </a:cubicBezTo>
                    <a:cubicBezTo>
                      <a:pt x="384106" y="587267"/>
                      <a:pt x="381127" y="588512"/>
                      <a:pt x="378149" y="589825"/>
                    </a:cubicBezTo>
                    <a:cubicBezTo>
                      <a:pt x="376626" y="590447"/>
                      <a:pt x="375103" y="591141"/>
                      <a:pt x="373232" y="592524"/>
                    </a:cubicBezTo>
                    <a:lnTo>
                      <a:pt x="373232" y="592524"/>
                    </a:lnTo>
                    <a:cubicBezTo>
                      <a:pt x="369770" y="595085"/>
                      <a:pt x="367692" y="595845"/>
                      <a:pt x="364991" y="596952"/>
                    </a:cubicBezTo>
                    <a:cubicBezTo>
                      <a:pt x="363884" y="597368"/>
                      <a:pt x="362707" y="597851"/>
                      <a:pt x="361390" y="598474"/>
                    </a:cubicBezTo>
                    <a:lnTo>
                      <a:pt x="361254" y="598477"/>
                    </a:lnTo>
                    <a:cubicBezTo>
                      <a:pt x="357863" y="599999"/>
                      <a:pt x="350106" y="600760"/>
                      <a:pt x="343113" y="600276"/>
                    </a:cubicBezTo>
                    <a:cubicBezTo>
                      <a:pt x="337160" y="599860"/>
                      <a:pt x="331620" y="598547"/>
                      <a:pt x="329403" y="595987"/>
                    </a:cubicBezTo>
                    <a:cubicBezTo>
                      <a:pt x="325802" y="591833"/>
                      <a:pt x="323033" y="590173"/>
                      <a:pt x="320539" y="588651"/>
                    </a:cubicBezTo>
                    <a:cubicBezTo>
                      <a:pt x="317423" y="586783"/>
                      <a:pt x="314722" y="585122"/>
                      <a:pt x="311469" y="580140"/>
                    </a:cubicBezTo>
                    <a:lnTo>
                      <a:pt x="311469" y="580137"/>
                    </a:lnTo>
                    <a:cubicBezTo>
                      <a:pt x="310914" y="579306"/>
                      <a:pt x="309462" y="578615"/>
                      <a:pt x="308077" y="577993"/>
                    </a:cubicBezTo>
                    <a:cubicBezTo>
                      <a:pt x="306277" y="577161"/>
                      <a:pt x="304477" y="576332"/>
                      <a:pt x="303576" y="574810"/>
                    </a:cubicBezTo>
                    <a:cubicBezTo>
                      <a:pt x="300598" y="569827"/>
                      <a:pt x="299284" y="563462"/>
                      <a:pt x="298036" y="557509"/>
                    </a:cubicBezTo>
                    <a:cubicBezTo>
                      <a:pt x="296720" y="551143"/>
                      <a:pt x="295542" y="545190"/>
                      <a:pt x="292567" y="542494"/>
                    </a:cubicBezTo>
                    <a:lnTo>
                      <a:pt x="292567" y="542494"/>
                    </a:lnTo>
                    <a:cubicBezTo>
                      <a:pt x="292567" y="542494"/>
                      <a:pt x="291944" y="542216"/>
                      <a:pt x="291528" y="541939"/>
                    </a:cubicBezTo>
                    <a:cubicBezTo>
                      <a:pt x="291044" y="541662"/>
                      <a:pt x="290696" y="541178"/>
                      <a:pt x="290628" y="540624"/>
                    </a:cubicBezTo>
                    <a:cubicBezTo>
                      <a:pt x="290143" y="538131"/>
                      <a:pt x="289450" y="536264"/>
                      <a:pt x="288827" y="534674"/>
                    </a:cubicBezTo>
                    <a:cubicBezTo>
                      <a:pt x="288066" y="532668"/>
                      <a:pt x="287372" y="530936"/>
                      <a:pt x="287233" y="528514"/>
                    </a:cubicBezTo>
                    <a:cubicBezTo>
                      <a:pt x="287026" y="527408"/>
                      <a:pt x="284533" y="518204"/>
                      <a:pt x="284533" y="518204"/>
                    </a:cubicBezTo>
                    <a:cubicBezTo>
                      <a:pt x="284533" y="518066"/>
                      <a:pt x="284533" y="517927"/>
                      <a:pt x="284533" y="517720"/>
                    </a:cubicBezTo>
                    <a:cubicBezTo>
                      <a:pt x="284533" y="514883"/>
                      <a:pt x="283355" y="513083"/>
                      <a:pt x="282387" y="511422"/>
                    </a:cubicBezTo>
                    <a:cubicBezTo>
                      <a:pt x="281693" y="510316"/>
                      <a:pt x="281070" y="509278"/>
                      <a:pt x="280725" y="508033"/>
                    </a:cubicBezTo>
                    <a:lnTo>
                      <a:pt x="280728" y="508033"/>
                    </a:lnTo>
                    <a:cubicBezTo>
                      <a:pt x="280311" y="506440"/>
                      <a:pt x="277888" y="504366"/>
                      <a:pt x="275187" y="502012"/>
                    </a:cubicBezTo>
                    <a:cubicBezTo>
                      <a:pt x="274080" y="501045"/>
                      <a:pt x="272832" y="500006"/>
                      <a:pt x="271657" y="498897"/>
                    </a:cubicBezTo>
                    <a:cubicBezTo>
                      <a:pt x="265633" y="493222"/>
                      <a:pt x="260786" y="486233"/>
                      <a:pt x="269234" y="477239"/>
                    </a:cubicBezTo>
                    <a:lnTo>
                      <a:pt x="269788" y="476617"/>
                    </a:lnTo>
                    <a:cubicBezTo>
                      <a:pt x="276990" y="469006"/>
                      <a:pt x="280105" y="465684"/>
                      <a:pt x="281353" y="462499"/>
                    </a:cubicBezTo>
                    <a:cubicBezTo>
                      <a:pt x="282253" y="460077"/>
                      <a:pt x="282253" y="457448"/>
                      <a:pt x="282185" y="452811"/>
                    </a:cubicBezTo>
                    <a:cubicBezTo>
                      <a:pt x="282185" y="450389"/>
                      <a:pt x="282185" y="447483"/>
                      <a:pt x="282185" y="443814"/>
                    </a:cubicBezTo>
                    <a:cubicBezTo>
                      <a:pt x="281701" y="439799"/>
                      <a:pt x="276993" y="436064"/>
                      <a:pt x="273808" y="433572"/>
                    </a:cubicBezTo>
                    <a:cubicBezTo>
                      <a:pt x="272631" y="432672"/>
                      <a:pt x="271662" y="431843"/>
                      <a:pt x="270969" y="431150"/>
                    </a:cubicBezTo>
                    <a:lnTo>
                      <a:pt x="270830" y="431012"/>
                    </a:lnTo>
                    <a:cubicBezTo>
                      <a:pt x="266538" y="426445"/>
                      <a:pt x="265222" y="417932"/>
                      <a:pt x="263838" y="409076"/>
                    </a:cubicBezTo>
                    <a:cubicBezTo>
                      <a:pt x="262798" y="402640"/>
                      <a:pt x="261760" y="395928"/>
                      <a:pt x="259614" y="390807"/>
                    </a:cubicBezTo>
                    <a:cubicBezTo>
                      <a:pt x="256497" y="383542"/>
                      <a:pt x="260721" y="375238"/>
                      <a:pt x="263906" y="368940"/>
                    </a:cubicBezTo>
                    <a:cubicBezTo>
                      <a:pt x="265222" y="366311"/>
                      <a:pt x="266400" y="364096"/>
                      <a:pt x="266536" y="362781"/>
                    </a:cubicBezTo>
                    <a:cubicBezTo>
                      <a:pt x="267643" y="354754"/>
                      <a:pt x="271244" y="351087"/>
                      <a:pt x="274499" y="347901"/>
                    </a:cubicBezTo>
                    <a:cubicBezTo>
                      <a:pt x="276784" y="345618"/>
                      <a:pt x="278791" y="343612"/>
                      <a:pt x="278930" y="340081"/>
                    </a:cubicBezTo>
                    <a:cubicBezTo>
                      <a:pt x="279136" y="332745"/>
                      <a:pt x="280107" y="330323"/>
                      <a:pt x="281076" y="328040"/>
                    </a:cubicBezTo>
                    <a:cubicBezTo>
                      <a:pt x="281560" y="326863"/>
                      <a:pt x="282044" y="325757"/>
                      <a:pt x="282321" y="323819"/>
                    </a:cubicBezTo>
                    <a:lnTo>
                      <a:pt x="282321" y="323821"/>
                    </a:lnTo>
                    <a:cubicBezTo>
                      <a:pt x="282528" y="322506"/>
                      <a:pt x="283428" y="320706"/>
                      <a:pt x="284399" y="318632"/>
                    </a:cubicBezTo>
                    <a:cubicBezTo>
                      <a:pt x="285715" y="315933"/>
                      <a:pt x="287307" y="312612"/>
                      <a:pt x="287584" y="310051"/>
                    </a:cubicBezTo>
                    <a:cubicBezTo>
                      <a:pt x="287791" y="308045"/>
                      <a:pt x="286961" y="306452"/>
                      <a:pt x="283915" y="305968"/>
                    </a:cubicBezTo>
                    <a:cubicBezTo>
                      <a:pt x="282876" y="306384"/>
                      <a:pt x="281492" y="306730"/>
                      <a:pt x="280036" y="306936"/>
                    </a:cubicBezTo>
                    <a:cubicBezTo>
                      <a:pt x="277752" y="307281"/>
                      <a:pt x="275119" y="307420"/>
                      <a:pt x="273806" y="307352"/>
                    </a:cubicBezTo>
                    <a:lnTo>
                      <a:pt x="273803" y="307352"/>
                    </a:lnTo>
                    <a:cubicBezTo>
                      <a:pt x="268679" y="307145"/>
                      <a:pt x="267849" y="307768"/>
                      <a:pt x="266949" y="308458"/>
                    </a:cubicBezTo>
                    <a:cubicBezTo>
                      <a:pt x="266049" y="309152"/>
                      <a:pt x="265081" y="309913"/>
                      <a:pt x="262793" y="310465"/>
                    </a:cubicBezTo>
                    <a:lnTo>
                      <a:pt x="262655" y="310467"/>
                    </a:lnTo>
                    <a:cubicBezTo>
                      <a:pt x="258085" y="311644"/>
                      <a:pt x="255939" y="313234"/>
                      <a:pt x="254139" y="314482"/>
                    </a:cubicBezTo>
                    <a:cubicBezTo>
                      <a:pt x="251854" y="316143"/>
                      <a:pt x="250054" y="317458"/>
                      <a:pt x="245898" y="317387"/>
                    </a:cubicBezTo>
                    <a:cubicBezTo>
                      <a:pt x="239251" y="317249"/>
                      <a:pt x="237035" y="316488"/>
                      <a:pt x="234889" y="315795"/>
                    </a:cubicBezTo>
                    <a:cubicBezTo>
                      <a:pt x="233850" y="315449"/>
                      <a:pt x="232743" y="315102"/>
                      <a:pt x="230942" y="314827"/>
                    </a:cubicBezTo>
                    <a:lnTo>
                      <a:pt x="230874" y="314827"/>
                    </a:lnTo>
                    <a:cubicBezTo>
                      <a:pt x="229351" y="314550"/>
                      <a:pt x="227757" y="313650"/>
                      <a:pt x="225889" y="312473"/>
                    </a:cubicBezTo>
                    <a:cubicBezTo>
                      <a:pt x="221042" y="309497"/>
                      <a:pt x="213424" y="304862"/>
                      <a:pt x="203179" y="312473"/>
                    </a:cubicBezTo>
                    <a:lnTo>
                      <a:pt x="203179" y="312473"/>
                    </a:lnTo>
                    <a:cubicBezTo>
                      <a:pt x="199994" y="314827"/>
                      <a:pt x="195700" y="315379"/>
                      <a:pt x="191685" y="314688"/>
                    </a:cubicBezTo>
                    <a:cubicBezTo>
                      <a:pt x="187461" y="313927"/>
                      <a:pt x="183376" y="311712"/>
                      <a:pt x="180814" y="308668"/>
                    </a:cubicBezTo>
                    <a:cubicBezTo>
                      <a:pt x="179707" y="307352"/>
                      <a:pt x="176522" y="301470"/>
                      <a:pt x="173405" y="295381"/>
                    </a:cubicBezTo>
                    <a:cubicBezTo>
                      <a:pt x="169737" y="288184"/>
                      <a:pt x="165997" y="280434"/>
                      <a:pt x="165790" y="279257"/>
                    </a:cubicBezTo>
                    <a:lnTo>
                      <a:pt x="165788" y="279257"/>
                    </a:lnTo>
                    <a:cubicBezTo>
                      <a:pt x="164819" y="274068"/>
                      <a:pt x="161980" y="269638"/>
                      <a:pt x="157963" y="266039"/>
                    </a:cubicBezTo>
                    <a:cubicBezTo>
                      <a:pt x="153532" y="262095"/>
                      <a:pt x="147715" y="259328"/>
                      <a:pt x="141622" y="257942"/>
                    </a:cubicBezTo>
                    <a:cubicBezTo>
                      <a:pt x="129022" y="255104"/>
                      <a:pt x="128535" y="255175"/>
                      <a:pt x="118080" y="256142"/>
                    </a:cubicBezTo>
                    <a:lnTo>
                      <a:pt x="114688" y="256487"/>
                    </a:lnTo>
                    <a:cubicBezTo>
                      <a:pt x="110672" y="256833"/>
                      <a:pt x="107835" y="257249"/>
                      <a:pt x="105341" y="257594"/>
                    </a:cubicBezTo>
                    <a:cubicBezTo>
                      <a:pt x="100355" y="258287"/>
                      <a:pt x="96548" y="258839"/>
                      <a:pt x="87823" y="258632"/>
                    </a:cubicBezTo>
                    <a:cubicBezTo>
                      <a:pt x="85329" y="258632"/>
                      <a:pt x="78682" y="256210"/>
                      <a:pt x="72451" y="253511"/>
                    </a:cubicBezTo>
                    <a:cubicBezTo>
                      <a:pt x="65804" y="250673"/>
                      <a:pt x="59502" y="247284"/>
                      <a:pt x="58740" y="245762"/>
                    </a:cubicBezTo>
                    <a:lnTo>
                      <a:pt x="58743" y="245764"/>
                    </a:lnTo>
                    <a:cubicBezTo>
                      <a:pt x="57359" y="242859"/>
                      <a:pt x="53896" y="240714"/>
                      <a:pt x="50711" y="238776"/>
                    </a:cubicBezTo>
                    <a:cubicBezTo>
                      <a:pt x="46488" y="236147"/>
                      <a:pt x="42609" y="233793"/>
                      <a:pt x="42887" y="229711"/>
                    </a:cubicBezTo>
                    <a:lnTo>
                      <a:pt x="42887" y="229711"/>
                    </a:lnTo>
                    <a:cubicBezTo>
                      <a:pt x="43093" y="227012"/>
                      <a:pt x="43303" y="224451"/>
                      <a:pt x="43580" y="221823"/>
                    </a:cubicBezTo>
                    <a:cubicBezTo>
                      <a:pt x="44687" y="210265"/>
                      <a:pt x="45936" y="197533"/>
                      <a:pt x="41503" y="187707"/>
                    </a:cubicBezTo>
                    <a:cubicBezTo>
                      <a:pt x="38040" y="180096"/>
                      <a:pt x="34510" y="176911"/>
                      <a:pt x="31532" y="174282"/>
                    </a:cubicBezTo>
                    <a:cubicBezTo>
                      <a:pt x="26614" y="169922"/>
                      <a:pt x="23155" y="166739"/>
                      <a:pt x="23500" y="151238"/>
                    </a:cubicBezTo>
                    <a:cubicBezTo>
                      <a:pt x="23500" y="149161"/>
                      <a:pt x="23084" y="147433"/>
                      <a:pt x="22254" y="145978"/>
                    </a:cubicBezTo>
                    <a:cubicBezTo>
                      <a:pt x="21148" y="144111"/>
                      <a:pt x="19486" y="142725"/>
                      <a:pt x="17754" y="141825"/>
                    </a:cubicBezTo>
                    <a:cubicBezTo>
                      <a:pt x="16021" y="140925"/>
                      <a:pt x="14291" y="140509"/>
                      <a:pt x="12975" y="140442"/>
                    </a:cubicBezTo>
                    <a:lnTo>
                      <a:pt x="12975" y="140444"/>
                    </a:lnTo>
                    <a:cubicBezTo>
                      <a:pt x="12491" y="140444"/>
                      <a:pt x="12143" y="140444"/>
                      <a:pt x="12075" y="140512"/>
                    </a:cubicBezTo>
                    <a:cubicBezTo>
                      <a:pt x="8890" y="142379"/>
                      <a:pt x="6466" y="142727"/>
                      <a:pt x="4527" y="142241"/>
                    </a:cubicBezTo>
                    <a:cubicBezTo>
                      <a:pt x="3143" y="141896"/>
                      <a:pt x="2172" y="141135"/>
                      <a:pt x="1410" y="140164"/>
                    </a:cubicBezTo>
                    <a:cubicBezTo>
                      <a:pt x="788" y="139333"/>
                      <a:pt x="371" y="138297"/>
                      <a:pt x="165" y="137259"/>
                    </a:cubicBezTo>
                    <a:cubicBezTo>
                      <a:pt x="-251" y="135182"/>
                      <a:pt x="165" y="132969"/>
                      <a:pt x="926" y="131999"/>
                    </a:cubicBezTo>
                    <a:lnTo>
                      <a:pt x="926" y="132002"/>
                    </a:lnTo>
                    <a:cubicBezTo>
                      <a:pt x="5218" y="126535"/>
                      <a:pt x="7019" y="122037"/>
                      <a:pt x="9097" y="116848"/>
                    </a:cubicBezTo>
                    <a:cubicBezTo>
                      <a:pt x="9719" y="115187"/>
                      <a:pt x="10413" y="113458"/>
                      <a:pt x="11174" y="111727"/>
                    </a:cubicBezTo>
                    <a:lnTo>
                      <a:pt x="11174" y="111727"/>
                    </a:lnTo>
                    <a:cubicBezTo>
                      <a:pt x="11936" y="109859"/>
                      <a:pt x="12420" y="108473"/>
                      <a:pt x="12768" y="107228"/>
                    </a:cubicBezTo>
                    <a:cubicBezTo>
                      <a:pt x="13736" y="104184"/>
                      <a:pt x="14362" y="102039"/>
                      <a:pt x="18515" y="98025"/>
                    </a:cubicBezTo>
                    <a:cubicBezTo>
                      <a:pt x="19138" y="96432"/>
                      <a:pt x="20732" y="93735"/>
                      <a:pt x="21632" y="92211"/>
                    </a:cubicBezTo>
                    <a:cubicBezTo>
                      <a:pt x="21909" y="91727"/>
                      <a:pt x="22048" y="92143"/>
                      <a:pt x="22048" y="91795"/>
                    </a:cubicBezTo>
                    <a:lnTo>
                      <a:pt x="22045" y="91797"/>
                    </a:lnTo>
                    <a:cubicBezTo>
                      <a:pt x="22252" y="89721"/>
                      <a:pt x="24262" y="84809"/>
                      <a:pt x="26685" y="79549"/>
                    </a:cubicBezTo>
                    <a:cubicBezTo>
                      <a:pt x="29941" y="72561"/>
                      <a:pt x="34094" y="64670"/>
                      <a:pt x="35894" y="61903"/>
                    </a:cubicBezTo>
                    <a:cubicBezTo>
                      <a:pt x="41503" y="53254"/>
                      <a:pt x="43926" y="51593"/>
                      <a:pt x="47733" y="49033"/>
                    </a:cubicBezTo>
                    <a:cubicBezTo>
                      <a:pt x="49534" y="47788"/>
                      <a:pt x="51750" y="46334"/>
                      <a:pt x="54865" y="43634"/>
                    </a:cubicBezTo>
                    <a:cubicBezTo>
                      <a:pt x="57565" y="41281"/>
                      <a:pt x="64142" y="34154"/>
                      <a:pt x="70098" y="27304"/>
                    </a:cubicBezTo>
                    <a:cubicBezTo>
                      <a:pt x="75151" y="21422"/>
                      <a:pt x="79791" y="15817"/>
                      <a:pt x="81037" y="13463"/>
                    </a:cubicBezTo>
                    <a:cubicBezTo>
                      <a:pt x="82837" y="10210"/>
                      <a:pt x="87684" y="5988"/>
                      <a:pt x="92737" y="3153"/>
                    </a:cubicBezTo>
                    <a:cubicBezTo>
                      <a:pt x="97239" y="661"/>
                      <a:pt x="102153" y="-791"/>
                      <a:pt x="105547" y="454"/>
                    </a:cubicBezTo>
                    <a:cubicBezTo>
                      <a:pt x="106380" y="731"/>
                      <a:pt x="106932" y="1560"/>
                      <a:pt x="106793" y="2321"/>
                    </a:cubicBezTo>
                    <a:cubicBezTo>
                      <a:pt x="106586" y="8758"/>
                      <a:pt x="103608" y="9658"/>
                      <a:pt x="98900" y="11041"/>
                    </a:cubicBezTo>
                    <a:cubicBezTo>
                      <a:pt x="96684" y="11734"/>
                      <a:pt x="93915" y="12495"/>
                      <a:pt x="91008" y="14501"/>
                    </a:cubicBezTo>
                    <a:lnTo>
                      <a:pt x="91008" y="14501"/>
                    </a:lnTo>
                    <a:cubicBezTo>
                      <a:pt x="89969" y="15333"/>
                      <a:pt x="90107" y="18861"/>
                      <a:pt x="90662" y="22460"/>
                    </a:cubicBezTo>
                    <a:cubicBezTo>
                      <a:pt x="91217" y="26336"/>
                      <a:pt x="92324" y="30003"/>
                      <a:pt x="92808" y="30832"/>
                    </a:cubicBezTo>
                    <a:cubicBezTo>
                      <a:pt x="95438" y="34499"/>
                      <a:pt x="98348" y="43564"/>
                      <a:pt x="99178" y="52007"/>
                    </a:cubicBezTo>
                    <a:cubicBezTo>
                      <a:pt x="99871" y="58718"/>
                      <a:pt x="99317" y="65154"/>
                      <a:pt x="96409" y="68546"/>
                    </a:cubicBezTo>
                    <a:lnTo>
                      <a:pt x="96409" y="68546"/>
                    </a:lnTo>
                    <a:cubicBezTo>
                      <a:pt x="92463" y="73113"/>
                      <a:pt x="85331" y="84948"/>
                      <a:pt x="82076" y="90414"/>
                    </a:cubicBezTo>
                    <a:cubicBezTo>
                      <a:pt x="81108" y="92075"/>
                      <a:pt x="80414" y="93181"/>
                      <a:pt x="80069" y="93597"/>
                    </a:cubicBezTo>
                    <a:lnTo>
                      <a:pt x="80069" y="93597"/>
                    </a:lnTo>
                    <a:cubicBezTo>
                      <a:pt x="79168" y="94497"/>
                      <a:pt x="77507" y="97818"/>
                      <a:pt x="76606" y="99685"/>
                    </a:cubicBezTo>
                    <a:cubicBezTo>
                      <a:pt x="76122" y="100653"/>
                      <a:pt x="75774" y="101414"/>
                      <a:pt x="75222" y="101762"/>
                    </a:cubicBezTo>
                    <a:cubicBezTo>
                      <a:pt x="73699" y="102730"/>
                      <a:pt x="74599" y="108751"/>
                      <a:pt x="75222" y="112972"/>
                    </a:cubicBezTo>
                    <a:cubicBezTo>
                      <a:pt x="75429" y="114494"/>
                      <a:pt x="75638" y="115809"/>
                      <a:pt x="75706" y="116777"/>
                    </a:cubicBezTo>
                    <a:cubicBezTo>
                      <a:pt x="75706" y="118370"/>
                      <a:pt x="77229" y="119476"/>
                      <a:pt x="79098" y="120792"/>
                    </a:cubicBezTo>
                    <a:cubicBezTo>
                      <a:pt x="82976" y="123630"/>
                      <a:pt x="88100" y="127296"/>
                      <a:pt x="88791" y="138022"/>
                    </a:cubicBezTo>
                    <a:cubicBezTo>
                      <a:pt x="88930" y="140515"/>
                      <a:pt x="89623" y="142382"/>
                      <a:pt x="90591" y="143698"/>
                    </a:cubicBezTo>
                    <a:cubicBezTo>
                      <a:pt x="91908" y="145427"/>
                      <a:pt x="93847" y="146258"/>
                      <a:pt x="96061" y="146535"/>
                    </a:cubicBezTo>
                    <a:cubicBezTo>
                      <a:pt x="98484" y="146881"/>
                      <a:pt x="101114" y="146535"/>
                      <a:pt x="103540" y="145842"/>
                    </a:cubicBezTo>
                    <a:cubicBezTo>
                      <a:pt x="107141" y="144875"/>
                      <a:pt x="110049" y="143420"/>
                      <a:pt x="110810" y="142453"/>
                    </a:cubicBezTo>
                    <a:cubicBezTo>
                      <a:pt x="114688" y="137470"/>
                      <a:pt x="117250" y="132004"/>
                      <a:pt x="118426" y="126261"/>
                    </a:cubicBezTo>
                    <a:cubicBezTo>
                      <a:pt x="119671" y="120311"/>
                      <a:pt x="119533" y="114081"/>
                      <a:pt x="118080" y="107647"/>
                    </a:cubicBezTo>
                    <a:lnTo>
                      <a:pt x="118080" y="107644"/>
                    </a:lnTo>
                    <a:cubicBezTo>
                      <a:pt x="115586" y="96364"/>
                      <a:pt x="114550" y="94774"/>
                      <a:pt x="111017" y="89376"/>
                    </a:cubicBezTo>
                    <a:cubicBezTo>
                      <a:pt x="109839" y="87576"/>
                      <a:pt x="108387" y="85361"/>
                      <a:pt x="106586" y="82387"/>
                    </a:cubicBezTo>
                    <a:cubicBezTo>
                      <a:pt x="101185" y="73461"/>
                      <a:pt x="103747" y="67579"/>
                      <a:pt x="106102" y="61974"/>
                    </a:cubicBezTo>
                    <a:cubicBezTo>
                      <a:pt x="107002" y="59897"/>
                      <a:pt x="107903" y="57821"/>
                      <a:pt x="108180" y="55746"/>
                    </a:cubicBezTo>
                    <a:cubicBezTo>
                      <a:pt x="108803" y="51802"/>
                      <a:pt x="111088" y="47097"/>
                      <a:pt x="114272" y="43221"/>
                    </a:cubicBezTo>
                    <a:cubicBezTo>
                      <a:pt x="117180" y="39693"/>
                      <a:pt x="120852" y="36785"/>
                      <a:pt x="124798" y="35610"/>
                    </a:cubicBezTo>
                    <a:lnTo>
                      <a:pt x="130961" y="33882"/>
                    </a:lnTo>
                    <a:cubicBezTo>
                      <a:pt x="141070" y="30976"/>
                      <a:pt x="159004" y="25923"/>
                      <a:pt x="160527" y="25023"/>
                    </a:cubicBezTo>
                    <a:cubicBezTo>
                      <a:pt x="170705" y="19557"/>
                      <a:pt x="172715" y="19834"/>
                      <a:pt x="175761" y="20179"/>
                    </a:cubicBezTo>
                    <a:cubicBezTo>
                      <a:pt x="177354" y="20386"/>
                      <a:pt x="179291" y="20595"/>
                      <a:pt x="184002" y="19348"/>
                    </a:cubicBezTo>
                    <a:lnTo>
                      <a:pt x="183999" y="19345"/>
                    </a:lnTo>
                    <a:lnTo>
                      <a:pt x="183583" y="19207"/>
                    </a:lnTo>
                    <a:close/>
                    <a:moveTo>
                      <a:pt x="189123" y="20383"/>
                    </a:moveTo>
                    <a:cubicBezTo>
                      <a:pt x="188568" y="20661"/>
                      <a:pt x="187600" y="21145"/>
                      <a:pt x="185593" y="22389"/>
                    </a:cubicBezTo>
                    <a:cubicBezTo>
                      <a:pt x="185454" y="22528"/>
                      <a:pt x="185247" y="22596"/>
                      <a:pt x="185038" y="22596"/>
                    </a:cubicBezTo>
                    <a:cubicBezTo>
                      <a:pt x="179291" y="24118"/>
                      <a:pt x="176868" y="23841"/>
                      <a:pt x="174929" y="23634"/>
                    </a:cubicBezTo>
                    <a:cubicBezTo>
                      <a:pt x="172712" y="23357"/>
                      <a:pt x="171189" y="23219"/>
                      <a:pt x="162189" y="27994"/>
                    </a:cubicBezTo>
                    <a:cubicBezTo>
                      <a:pt x="160182" y="29033"/>
                      <a:pt x="142041" y="34222"/>
                      <a:pt x="131793" y="37130"/>
                    </a:cubicBezTo>
                    <a:lnTo>
                      <a:pt x="125630" y="38859"/>
                    </a:lnTo>
                    <a:cubicBezTo>
                      <a:pt x="122513" y="39758"/>
                      <a:pt x="119538" y="42180"/>
                      <a:pt x="117115" y="45157"/>
                    </a:cubicBezTo>
                    <a:cubicBezTo>
                      <a:pt x="114346" y="48546"/>
                      <a:pt x="112336" y="52631"/>
                      <a:pt x="111784" y="56021"/>
                    </a:cubicBezTo>
                    <a:cubicBezTo>
                      <a:pt x="111368" y="58514"/>
                      <a:pt x="110467" y="60726"/>
                      <a:pt x="109428" y="63010"/>
                    </a:cubicBezTo>
                    <a:cubicBezTo>
                      <a:pt x="107350" y="67853"/>
                      <a:pt x="105205" y="72906"/>
                      <a:pt x="109706" y="80379"/>
                    </a:cubicBezTo>
                    <a:cubicBezTo>
                      <a:pt x="111506" y="83355"/>
                      <a:pt x="112891" y="85499"/>
                      <a:pt x="114068" y="87228"/>
                    </a:cubicBezTo>
                    <a:cubicBezTo>
                      <a:pt x="117876" y="93042"/>
                      <a:pt x="118986" y="94703"/>
                      <a:pt x="121616" y="106535"/>
                    </a:cubicBezTo>
                    <a:lnTo>
                      <a:pt x="121613" y="106535"/>
                    </a:lnTo>
                    <a:cubicBezTo>
                      <a:pt x="123207" y="113524"/>
                      <a:pt x="123343" y="120237"/>
                      <a:pt x="122029" y="126603"/>
                    </a:cubicBezTo>
                    <a:cubicBezTo>
                      <a:pt x="120713" y="132901"/>
                      <a:pt x="118012" y="138783"/>
                      <a:pt x="113788" y="144250"/>
                    </a:cubicBezTo>
                    <a:cubicBezTo>
                      <a:pt x="112611" y="145772"/>
                      <a:pt x="108803" y="147848"/>
                      <a:pt x="104372" y="149025"/>
                    </a:cubicBezTo>
                    <a:cubicBezTo>
                      <a:pt x="101465" y="149786"/>
                      <a:pt x="98209" y="150202"/>
                      <a:pt x="95231" y="149786"/>
                    </a:cubicBezTo>
                    <a:cubicBezTo>
                      <a:pt x="92047" y="149370"/>
                      <a:pt x="89068" y="148058"/>
                      <a:pt x="87061" y="145427"/>
                    </a:cubicBezTo>
                    <a:cubicBezTo>
                      <a:pt x="85677" y="143627"/>
                      <a:pt x="84777" y="141137"/>
                      <a:pt x="84567" y="137952"/>
                    </a:cubicBezTo>
                    <a:cubicBezTo>
                      <a:pt x="83944" y="128816"/>
                      <a:pt x="79650" y="125704"/>
                      <a:pt x="76326" y="123350"/>
                    </a:cubicBezTo>
                    <a:cubicBezTo>
                      <a:pt x="73696" y="121412"/>
                      <a:pt x="71548" y="119890"/>
                      <a:pt x="71409" y="116568"/>
                    </a:cubicBezTo>
                    <a:cubicBezTo>
                      <a:pt x="71409" y="115875"/>
                      <a:pt x="71202" y="114630"/>
                      <a:pt x="70993" y="113178"/>
                    </a:cubicBezTo>
                    <a:cubicBezTo>
                      <a:pt x="70231" y="108128"/>
                      <a:pt x="69193" y="100930"/>
                      <a:pt x="72587" y="98576"/>
                    </a:cubicBezTo>
                    <a:cubicBezTo>
                      <a:pt x="72655" y="98509"/>
                      <a:pt x="72793" y="98438"/>
                      <a:pt x="72932" y="98370"/>
                    </a:cubicBezTo>
                    <a:cubicBezTo>
                      <a:pt x="73487" y="98093"/>
                      <a:pt x="72516" y="98370"/>
                      <a:pt x="72725" y="97886"/>
                    </a:cubicBezTo>
                    <a:cubicBezTo>
                      <a:pt x="73764" y="95809"/>
                      <a:pt x="75565" y="92143"/>
                      <a:pt x="76881" y="90827"/>
                    </a:cubicBezTo>
                    <a:lnTo>
                      <a:pt x="77020" y="90688"/>
                    </a:lnTo>
                    <a:cubicBezTo>
                      <a:pt x="77020" y="90688"/>
                      <a:pt x="77436" y="89857"/>
                      <a:pt x="78336" y="88335"/>
                    </a:cubicBezTo>
                    <a:cubicBezTo>
                      <a:pt x="81660" y="82798"/>
                      <a:pt x="88862" y="70759"/>
                      <a:pt x="93015" y="65983"/>
                    </a:cubicBezTo>
                    <a:lnTo>
                      <a:pt x="93015" y="65986"/>
                    </a:lnTo>
                    <a:cubicBezTo>
                      <a:pt x="95231" y="63357"/>
                      <a:pt x="95577" y="57889"/>
                      <a:pt x="95022" y="52007"/>
                    </a:cubicBezTo>
                    <a:cubicBezTo>
                      <a:pt x="94190" y="44118"/>
                      <a:pt x="91631" y="35814"/>
                      <a:pt x="89275" y="32493"/>
                    </a:cubicBezTo>
                    <a:lnTo>
                      <a:pt x="89275" y="32354"/>
                    </a:lnTo>
                    <a:cubicBezTo>
                      <a:pt x="88514" y="31316"/>
                      <a:pt x="87197" y="26956"/>
                      <a:pt x="86506" y="22596"/>
                    </a:cubicBezTo>
                    <a:cubicBezTo>
                      <a:pt x="85813" y="17959"/>
                      <a:pt x="85952" y="13115"/>
                      <a:pt x="88307" y="11316"/>
                    </a:cubicBezTo>
                    <a:lnTo>
                      <a:pt x="88446" y="11177"/>
                    </a:lnTo>
                    <a:cubicBezTo>
                      <a:pt x="91908" y="8894"/>
                      <a:pt x="94954" y="7924"/>
                      <a:pt x="97448" y="7233"/>
                    </a:cubicBezTo>
                    <a:cubicBezTo>
                      <a:pt x="100078" y="6472"/>
                      <a:pt x="101879" y="5918"/>
                      <a:pt x="102433" y="3289"/>
                    </a:cubicBezTo>
                    <a:cubicBezTo>
                      <a:pt x="100287" y="3289"/>
                      <a:pt x="97380" y="4327"/>
                      <a:pt x="94541" y="5918"/>
                    </a:cubicBezTo>
                    <a:cubicBezTo>
                      <a:pt x="90039" y="8410"/>
                      <a:pt x="85815" y="12006"/>
                      <a:pt x="84363" y="14705"/>
                    </a:cubicBezTo>
                    <a:cubicBezTo>
                      <a:pt x="82979" y="17266"/>
                      <a:pt x="78200" y="23148"/>
                      <a:pt x="73008" y="29169"/>
                    </a:cubicBezTo>
                    <a:cubicBezTo>
                      <a:pt x="66984" y="36157"/>
                      <a:pt x="60269" y="43423"/>
                      <a:pt x="57359" y="45915"/>
                    </a:cubicBezTo>
                    <a:cubicBezTo>
                      <a:pt x="54035" y="48821"/>
                      <a:pt x="51750" y="50343"/>
                      <a:pt x="49879" y="51659"/>
                    </a:cubicBezTo>
                    <a:cubicBezTo>
                      <a:pt x="46417" y="53942"/>
                      <a:pt x="44271" y="55396"/>
                      <a:pt x="39076" y="63423"/>
                    </a:cubicBezTo>
                    <a:cubicBezTo>
                      <a:pt x="37347" y="66051"/>
                      <a:pt x="33330" y="73803"/>
                      <a:pt x="30074" y="80653"/>
                    </a:cubicBezTo>
                    <a:cubicBezTo>
                      <a:pt x="27719" y="85635"/>
                      <a:pt x="25850" y="90134"/>
                      <a:pt x="25711" y="91724"/>
                    </a:cubicBezTo>
                    <a:cubicBezTo>
                      <a:pt x="25711" y="92140"/>
                      <a:pt x="25295" y="92762"/>
                      <a:pt x="24811" y="93592"/>
                    </a:cubicBezTo>
                    <a:cubicBezTo>
                      <a:pt x="23911" y="95184"/>
                      <a:pt x="22249" y="98019"/>
                      <a:pt x="21833" y="99128"/>
                    </a:cubicBezTo>
                    <a:cubicBezTo>
                      <a:pt x="21765" y="99406"/>
                      <a:pt x="21556" y="99683"/>
                      <a:pt x="21349" y="99960"/>
                    </a:cubicBezTo>
                    <a:cubicBezTo>
                      <a:pt x="17609" y="103488"/>
                      <a:pt x="17057" y="105358"/>
                      <a:pt x="16225" y="107987"/>
                    </a:cubicBezTo>
                    <a:cubicBezTo>
                      <a:pt x="15809" y="109302"/>
                      <a:pt x="15325" y="110824"/>
                      <a:pt x="14495" y="112763"/>
                    </a:cubicBezTo>
                    <a:lnTo>
                      <a:pt x="14498" y="112765"/>
                    </a:lnTo>
                    <a:cubicBezTo>
                      <a:pt x="13736" y="114633"/>
                      <a:pt x="13043" y="116293"/>
                      <a:pt x="12420" y="117815"/>
                    </a:cubicBezTo>
                    <a:cubicBezTo>
                      <a:pt x="10203" y="123282"/>
                      <a:pt x="8335" y="127987"/>
                      <a:pt x="3766" y="133869"/>
                    </a:cubicBezTo>
                    <a:lnTo>
                      <a:pt x="3766" y="133869"/>
                    </a:lnTo>
                    <a:cubicBezTo>
                      <a:pt x="3559" y="134214"/>
                      <a:pt x="3488" y="135252"/>
                      <a:pt x="3766" y="136361"/>
                    </a:cubicBezTo>
                    <a:cubicBezTo>
                      <a:pt x="3904" y="136916"/>
                      <a:pt x="4111" y="137468"/>
                      <a:pt x="4389" y="137884"/>
                    </a:cubicBezTo>
                    <a:cubicBezTo>
                      <a:pt x="4595" y="138161"/>
                      <a:pt x="4943" y="138438"/>
                      <a:pt x="5289" y="138506"/>
                    </a:cubicBezTo>
                    <a:cubicBezTo>
                      <a:pt x="6189" y="138713"/>
                      <a:pt x="7573" y="138506"/>
                      <a:pt x="9581" y="137261"/>
                    </a:cubicBezTo>
                    <a:cubicBezTo>
                      <a:pt x="10413" y="136777"/>
                      <a:pt x="11520" y="136568"/>
                      <a:pt x="12765" y="136639"/>
                    </a:cubicBezTo>
                    <a:lnTo>
                      <a:pt x="12765" y="136639"/>
                    </a:lnTo>
                    <a:cubicBezTo>
                      <a:pt x="14634" y="136639"/>
                      <a:pt x="17057" y="137261"/>
                      <a:pt x="19413" y="138506"/>
                    </a:cubicBezTo>
                    <a:cubicBezTo>
                      <a:pt x="21768" y="139683"/>
                      <a:pt x="23982" y="141550"/>
                      <a:pt x="25437" y="144111"/>
                    </a:cubicBezTo>
                    <a:cubicBezTo>
                      <a:pt x="26544" y="146049"/>
                      <a:pt x="27237" y="148332"/>
                      <a:pt x="27167" y="151099"/>
                    </a:cubicBezTo>
                    <a:cubicBezTo>
                      <a:pt x="26821" y="165008"/>
                      <a:pt x="29797" y="167707"/>
                      <a:pt x="34020" y="171445"/>
                    </a:cubicBezTo>
                    <a:cubicBezTo>
                      <a:pt x="37276" y="174350"/>
                      <a:pt x="41084" y="177811"/>
                      <a:pt x="44823" y="186047"/>
                    </a:cubicBezTo>
                    <a:cubicBezTo>
                      <a:pt x="49602" y="196704"/>
                      <a:pt x="48354" y="209852"/>
                      <a:pt x="47179" y="221823"/>
                    </a:cubicBezTo>
                    <a:cubicBezTo>
                      <a:pt x="46901" y="224590"/>
                      <a:pt x="46624" y="227289"/>
                      <a:pt x="46485" y="229643"/>
                    </a:cubicBezTo>
                    <a:cubicBezTo>
                      <a:pt x="46346" y="231720"/>
                      <a:pt x="49325" y="233519"/>
                      <a:pt x="52577" y="235525"/>
                    </a:cubicBezTo>
                    <a:cubicBezTo>
                      <a:pt x="56178" y="237740"/>
                      <a:pt x="60125" y="240162"/>
                      <a:pt x="61993" y="243968"/>
                    </a:cubicBezTo>
                    <a:cubicBezTo>
                      <a:pt x="62409" y="244729"/>
                      <a:pt x="67947" y="247428"/>
                      <a:pt x="73832" y="249918"/>
                    </a:cubicBezTo>
                    <a:cubicBezTo>
                      <a:pt x="79650" y="252410"/>
                      <a:pt x="85672" y="254623"/>
                      <a:pt x="87611" y="254693"/>
                    </a:cubicBezTo>
                    <a:cubicBezTo>
                      <a:pt x="95988" y="254900"/>
                      <a:pt x="99659" y="254348"/>
                      <a:pt x="104435" y="253655"/>
                    </a:cubicBezTo>
                    <a:cubicBezTo>
                      <a:pt x="106997" y="253310"/>
                      <a:pt x="109905" y="252894"/>
                      <a:pt x="113990" y="252478"/>
                    </a:cubicBezTo>
                    <a:lnTo>
                      <a:pt x="117381" y="252133"/>
                    </a:lnTo>
                    <a:cubicBezTo>
                      <a:pt x="128459" y="251095"/>
                      <a:pt x="129014" y="251026"/>
                      <a:pt x="142308" y="254000"/>
                    </a:cubicBezTo>
                    <a:cubicBezTo>
                      <a:pt x="149023" y="255522"/>
                      <a:pt x="155464" y="258637"/>
                      <a:pt x="160449" y="262997"/>
                    </a:cubicBezTo>
                    <a:cubicBezTo>
                      <a:pt x="165018" y="267080"/>
                      <a:pt x="168342" y="272201"/>
                      <a:pt x="169381" y="278151"/>
                    </a:cubicBezTo>
                    <a:cubicBezTo>
                      <a:pt x="169658" y="279189"/>
                      <a:pt x="173120" y="286455"/>
                      <a:pt x="176721" y="293375"/>
                    </a:cubicBezTo>
                    <a:cubicBezTo>
                      <a:pt x="179767" y="299325"/>
                      <a:pt x="182814" y="304933"/>
                      <a:pt x="183714" y="305968"/>
                    </a:cubicBezTo>
                    <a:lnTo>
                      <a:pt x="183722" y="305968"/>
                    </a:lnTo>
                    <a:cubicBezTo>
                      <a:pt x="185661" y="308322"/>
                      <a:pt x="188846" y="310051"/>
                      <a:pt x="192169" y="310606"/>
                    </a:cubicBezTo>
                    <a:cubicBezTo>
                      <a:pt x="195147" y="311160"/>
                      <a:pt x="198194" y="310744"/>
                      <a:pt x="200410" y="309152"/>
                    </a:cubicBezTo>
                    <a:cubicBezTo>
                      <a:pt x="213011" y="299809"/>
                      <a:pt x="222013" y="305346"/>
                      <a:pt x="227831" y="308945"/>
                    </a:cubicBezTo>
                    <a:cubicBezTo>
                      <a:pt x="229354" y="309845"/>
                      <a:pt x="230599" y="310606"/>
                      <a:pt x="231222" y="310744"/>
                    </a:cubicBezTo>
                    <a:lnTo>
                      <a:pt x="231220" y="310744"/>
                    </a:lnTo>
                    <a:cubicBezTo>
                      <a:pt x="233436" y="311022"/>
                      <a:pt x="234682" y="311505"/>
                      <a:pt x="235998" y="311921"/>
                    </a:cubicBezTo>
                    <a:cubicBezTo>
                      <a:pt x="237867" y="312544"/>
                      <a:pt x="239738" y="313166"/>
                      <a:pt x="245692" y="313305"/>
                    </a:cubicBezTo>
                    <a:cubicBezTo>
                      <a:pt x="248392" y="313305"/>
                      <a:pt x="249709" y="312405"/>
                      <a:pt x="251370" y="311228"/>
                    </a:cubicBezTo>
                    <a:cubicBezTo>
                      <a:pt x="253448" y="309706"/>
                      <a:pt x="255939" y="307839"/>
                      <a:pt x="261341" y="306523"/>
                    </a:cubicBezTo>
                    <a:lnTo>
                      <a:pt x="261480" y="306523"/>
                    </a:lnTo>
                    <a:cubicBezTo>
                      <a:pt x="262935" y="306107"/>
                      <a:pt x="263487" y="305691"/>
                      <a:pt x="264110" y="305207"/>
                    </a:cubicBezTo>
                    <a:cubicBezTo>
                      <a:pt x="265703" y="304031"/>
                      <a:pt x="267017" y="302992"/>
                      <a:pt x="273735" y="303269"/>
                    </a:cubicBezTo>
                    <a:lnTo>
                      <a:pt x="273735" y="303269"/>
                    </a:lnTo>
                    <a:cubicBezTo>
                      <a:pt x="274842" y="303269"/>
                      <a:pt x="277058" y="303201"/>
                      <a:pt x="279136" y="302854"/>
                    </a:cubicBezTo>
                    <a:cubicBezTo>
                      <a:pt x="280521" y="302647"/>
                      <a:pt x="281698" y="302370"/>
                      <a:pt x="282182" y="302092"/>
                    </a:cubicBezTo>
                    <a:cubicBezTo>
                      <a:pt x="282528" y="301815"/>
                      <a:pt x="283015" y="301747"/>
                      <a:pt x="283567" y="301747"/>
                    </a:cubicBezTo>
                    <a:cubicBezTo>
                      <a:pt x="290075" y="302370"/>
                      <a:pt x="291737" y="305691"/>
                      <a:pt x="291321" y="309845"/>
                    </a:cubicBezTo>
                    <a:cubicBezTo>
                      <a:pt x="290975" y="313028"/>
                      <a:pt x="289243" y="316626"/>
                      <a:pt x="287791" y="319603"/>
                    </a:cubicBezTo>
                    <a:cubicBezTo>
                      <a:pt x="286890" y="321402"/>
                      <a:pt x="286129" y="322992"/>
                      <a:pt x="285990" y="323824"/>
                    </a:cubicBezTo>
                    <a:cubicBezTo>
                      <a:pt x="285645" y="326178"/>
                      <a:pt x="285090" y="327491"/>
                      <a:pt x="284467" y="328874"/>
                    </a:cubicBezTo>
                    <a:cubicBezTo>
                      <a:pt x="283635" y="330880"/>
                      <a:pt x="282737" y="332957"/>
                      <a:pt x="282528" y="339671"/>
                    </a:cubicBezTo>
                    <a:cubicBezTo>
                      <a:pt x="282389" y="344585"/>
                      <a:pt x="279898" y="347007"/>
                      <a:pt x="277058" y="349842"/>
                    </a:cubicBezTo>
                    <a:cubicBezTo>
                      <a:pt x="274290" y="352609"/>
                      <a:pt x="271105" y="355792"/>
                      <a:pt x="270134" y="362713"/>
                    </a:cubicBezTo>
                    <a:cubicBezTo>
                      <a:pt x="269857" y="364580"/>
                      <a:pt x="268611" y="367073"/>
                      <a:pt x="267156" y="369978"/>
                    </a:cubicBezTo>
                    <a:cubicBezTo>
                      <a:pt x="264248" y="375654"/>
                      <a:pt x="260441" y="383126"/>
                      <a:pt x="263000" y="389008"/>
                    </a:cubicBezTo>
                    <a:cubicBezTo>
                      <a:pt x="265355" y="394474"/>
                      <a:pt x="266462" y="401395"/>
                      <a:pt x="267501" y="408038"/>
                    </a:cubicBezTo>
                    <a:cubicBezTo>
                      <a:pt x="268818" y="416342"/>
                      <a:pt x="270063" y="424368"/>
                      <a:pt x="273593" y="428106"/>
                    </a:cubicBezTo>
                    <a:lnTo>
                      <a:pt x="273664" y="428106"/>
                    </a:lnTo>
                    <a:cubicBezTo>
                      <a:pt x="274148" y="428728"/>
                      <a:pt x="275049" y="429421"/>
                      <a:pt x="276158" y="430251"/>
                    </a:cubicBezTo>
                    <a:cubicBezTo>
                      <a:pt x="279898" y="433227"/>
                      <a:pt x="285299" y="437448"/>
                      <a:pt x="285922" y="442982"/>
                    </a:cubicBezTo>
                    <a:lnTo>
                      <a:pt x="285922" y="443260"/>
                    </a:lnTo>
                    <a:cubicBezTo>
                      <a:pt x="285854" y="446926"/>
                      <a:pt x="285922" y="449835"/>
                      <a:pt x="285922" y="452257"/>
                    </a:cubicBezTo>
                    <a:cubicBezTo>
                      <a:pt x="285922" y="457307"/>
                      <a:pt x="285990" y="460215"/>
                      <a:pt x="284883" y="463121"/>
                    </a:cubicBezTo>
                    <a:cubicBezTo>
                      <a:pt x="283428" y="466926"/>
                      <a:pt x="280105" y="470387"/>
                      <a:pt x="272628" y="478413"/>
                    </a:cubicBezTo>
                    <a:lnTo>
                      <a:pt x="272073" y="479036"/>
                    </a:lnTo>
                    <a:cubicBezTo>
                      <a:pt x="265633" y="485818"/>
                      <a:pt x="269511" y="491284"/>
                      <a:pt x="274290" y="495782"/>
                    </a:cubicBezTo>
                    <a:cubicBezTo>
                      <a:pt x="275397" y="496821"/>
                      <a:pt x="276574" y="497788"/>
                      <a:pt x="277681" y="498759"/>
                    </a:cubicBezTo>
                    <a:cubicBezTo>
                      <a:pt x="280866" y="501458"/>
                      <a:pt x="283635" y="503880"/>
                      <a:pt x="284328" y="506508"/>
                    </a:cubicBezTo>
                    <a:lnTo>
                      <a:pt x="284328" y="506508"/>
                    </a:lnTo>
                    <a:cubicBezTo>
                      <a:pt x="284535" y="507340"/>
                      <a:pt x="285022" y="508169"/>
                      <a:pt x="285574" y="509069"/>
                    </a:cubicBezTo>
                    <a:cubicBezTo>
                      <a:pt x="286752" y="511007"/>
                      <a:pt x="288136" y="513290"/>
                      <a:pt x="288204" y="516889"/>
                    </a:cubicBezTo>
                    <a:cubicBezTo>
                      <a:pt x="288550" y="518204"/>
                      <a:pt x="290628" y="525886"/>
                      <a:pt x="290905" y="527269"/>
                    </a:cubicBezTo>
                    <a:lnTo>
                      <a:pt x="290905" y="527547"/>
                    </a:lnTo>
                    <a:cubicBezTo>
                      <a:pt x="291044" y="529485"/>
                      <a:pt x="291666" y="531007"/>
                      <a:pt x="292360" y="532806"/>
                    </a:cubicBezTo>
                    <a:cubicBezTo>
                      <a:pt x="292983" y="534399"/>
                      <a:pt x="293606" y="536128"/>
                      <a:pt x="294160" y="538550"/>
                    </a:cubicBezTo>
                    <a:lnTo>
                      <a:pt x="294438" y="538688"/>
                    </a:lnTo>
                    <a:cubicBezTo>
                      <a:pt x="294438" y="538688"/>
                      <a:pt x="294783" y="538895"/>
                      <a:pt x="294922" y="538966"/>
                    </a:cubicBezTo>
                    <a:cubicBezTo>
                      <a:pt x="299007" y="542426"/>
                      <a:pt x="300323" y="548998"/>
                      <a:pt x="301776" y="556128"/>
                    </a:cubicBezTo>
                    <a:cubicBezTo>
                      <a:pt x="302953" y="561803"/>
                      <a:pt x="304199" y="567892"/>
                      <a:pt x="306829" y="572390"/>
                    </a:cubicBezTo>
                    <a:lnTo>
                      <a:pt x="306832" y="572388"/>
                    </a:lnTo>
                    <a:cubicBezTo>
                      <a:pt x="307109" y="572942"/>
                      <a:pt x="308355" y="573494"/>
                      <a:pt x="309601" y="574117"/>
                    </a:cubicBezTo>
                    <a:cubicBezTo>
                      <a:pt x="311469" y="575016"/>
                      <a:pt x="313408" y="575916"/>
                      <a:pt x="314586" y="577577"/>
                    </a:cubicBezTo>
                    <a:lnTo>
                      <a:pt x="314586" y="577577"/>
                    </a:lnTo>
                    <a:cubicBezTo>
                      <a:pt x="317355" y="581937"/>
                      <a:pt x="319710" y="583391"/>
                      <a:pt x="322410" y="584981"/>
                    </a:cubicBezTo>
                    <a:cubicBezTo>
                      <a:pt x="325179" y="586642"/>
                      <a:pt x="328228" y="588441"/>
                      <a:pt x="332175" y="593078"/>
                    </a:cubicBezTo>
                    <a:lnTo>
                      <a:pt x="332175" y="593078"/>
                    </a:lnTo>
                    <a:cubicBezTo>
                      <a:pt x="333559" y="594739"/>
                      <a:pt x="338060" y="595639"/>
                      <a:pt x="343045" y="595984"/>
                    </a:cubicBezTo>
                    <a:cubicBezTo>
                      <a:pt x="349415" y="596400"/>
                      <a:pt x="356340" y="595845"/>
                      <a:pt x="359179" y="594601"/>
                    </a:cubicBezTo>
                    <a:lnTo>
                      <a:pt x="359247" y="594601"/>
                    </a:lnTo>
                    <a:cubicBezTo>
                      <a:pt x="360770" y="593908"/>
                      <a:pt x="361948" y="593424"/>
                      <a:pt x="363055" y="592940"/>
                    </a:cubicBezTo>
                    <a:cubicBezTo>
                      <a:pt x="365478" y="591972"/>
                      <a:pt x="367346" y="591279"/>
                      <a:pt x="370395" y="589064"/>
                    </a:cubicBezTo>
                    <a:cubicBezTo>
                      <a:pt x="372680" y="587403"/>
                      <a:pt x="374412" y="586642"/>
                      <a:pt x="376142" y="585881"/>
                    </a:cubicBezTo>
                    <a:cubicBezTo>
                      <a:pt x="378772" y="584774"/>
                      <a:pt x="381334" y="583666"/>
                      <a:pt x="386113" y="578477"/>
                    </a:cubicBezTo>
                    <a:lnTo>
                      <a:pt x="386113" y="578477"/>
                    </a:lnTo>
                    <a:cubicBezTo>
                      <a:pt x="388675" y="575777"/>
                      <a:pt x="393521" y="573633"/>
                      <a:pt x="398923" y="572040"/>
                    </a:cubicBezTo>
                    <a:cubicBezTo>
                      <a:pt x="406054" y="569963"/>
                      <a:pt x="414295" y="568786"/>
                      <a:pt x="419141" y="568580"/>
                    </a:cubicBezTo>
                    <a:lnTo>
                      <a:pt x="419139" y="568583"/>
                    </a:lnTo>
                    <a:cubicBezTo>
                      <a:pt x="422463" y="568444"/>
                      <a:pt x="426202" y="566715"/>
                      <a:pt x="429387" y="564293"/>
                    </a:cubicBezTo>
                    <a:cubicBezTo>
                      <a:pt x="432917" y="561665"/>
                      <a:pt x="435757" y="558134"/>
                      <a:pt x="437002" y="554883"/>
                    </a:cubicBezTo>
                    <a:cubicBezTo>
                      <a:pt x="438803" y="550039"/>
                      <a:pt x="441572" y="548585"/>
                      <a:pt x="444066" y="547340"/>
                    </a:cubicBezTo>
                    <a:cubicBezTo>
                      <a:pt x="445866" y="546440"/>
                      <a:pt x="447528" y="545541"/>
                      <a:pt x="448083" y="542426"/>
                    </a:cubicBezTo>
                    <a:lnTo>
                      <a:pt x="448083" y="542287"/>
                    </a:lnTo>
                    <a:cubicBezTo>
                      <a:pt x="449051" y="536473"/>
                      <a:pt x="456460" y="534744"/>
                      <a:pt x="463316" y="533151"/>
                    </a:cubicBezTo>
                    <a:cubicBezTo>
                      <a:pt x="466362" y="532458"/>
                      <a:pt x="469270" y="531768"/>
                      <a:pt x="471070" y="530797"/>
                    </a:cubicBezTo>
                    <a:lnTo>
                      <a:pt x="471209" y="530797"/>
                    </a:lnTo>
                    <a:cubicBezTo>
                      <a:pt x="473148" y="529621"/>
                      <a:pt x="474948" y="528791"/>
                      <a:pt x="476472" y="528030"/>
                    </a:cubicBezTo>
                    <a:cubicBezTo>
                      <a:pt x="481734" y="525538"/>
                      <a:pt x="484435" y="524293"/>
                      <a:pt x="483535" y="515850"/>
                    </a:cubicBezTo>
                    <a:lnTo>
                      <a:pt x="483532" y="515850"/>
                    </a:lnTo>
                    <a:cubicBezTo>
                      <a:pt x="483325" y="513429"/>
                      <a:pt x="476053" y="513567"/>
                      <a:pt x="468508" y="513706"/>
                    </a:cubicBezTo>
                    <a:cubicBezTo>
                      <a:pt x="459854" y="513844"/>
                      <a:pt x="450852" y="514051"/>
                      <a:pt x="447873" y="509691"/>
                    </a:cubicBezTo>
                    <a:lnTo>
                      <a:pt x="447873" y="509694"/>
                    </a:lnTo>
                    <a:cubicBezTo>
                      <a:pt x="439564" y="497446"/>
                      <a:pt x="440394" y="488933"/>
                      <a:pt x="441158" y="480767"/>
                    </a:cubicBezTo>
                    <a:cubicBezTo>
                      <a:pt x="441642" y="476130"/>
                      <a:pt x="442058" y="471564"/>
                      <a:pt x="440603" y="466581"/>
                    </a:cubicBezTo>
                    <a:cubicBezTo>
                      <a:pt x="438942" y="460838"/>
                      <a:pt x="439981" y="455785"/>
                      <a:pt x="440881" y="451218"/>
                    </a:cubicBezTo>
                    <a:cubicBezTo>
                      <a:pt x="442404" y="443607"/>
                      <a:pt x="443649" y="437448"/>
                      <a:pt x="427587" y="431843"/>
                    </a:cubicBezTo>
                    <a:lnTo>
                      <a:pt x="427519" y="431843"/>
                    </a:lnTo>
                    <a:cubicBezTo>
                      <a:pt x="422395" y="430044"/>
                      <a:pt x="418448" y="426445"/>
                      <a:pt x="416786" y="422572"/>
                    </a:cubicBezTo>
                    <a:lnTo>
                      <a:pt x="416786" y="422569"/>
                    </a:lnTo>
                    <a:cubicBezTo>
                      <a:pt x="416025" y="420702"/>
                      <a:pt x="415747" y="418832"/>
                      <a:pt x="416093" y="417032"/>
                    </a:cubicBezTo>
                    <a:lnTo>
                      <a:pt x="416093" y="417035"/>
                    </a:lnTo>
                    <a:cubicBezTo>
                      <a:pt x="416438" y="415097"/>
                      <a:pt x="417409" y="413436"/>
                      <a:pt x="419139" y="411984"/>
                    </a:cubicBezTo>
                    <a:cubicBezTo>
                      <a:pt x="422256" y="409424"/>
                      <a:pt x="427932" y="407902"/>
                      <a:pt x="436796" y="408801"/>
                    </a:cubicBezTo>
                    <a:lnTo>
                      <a:pt x="436796" y="408799"/>
                    </a:lnTo>
                    <a:cubicBezTo>
                      <a:pt x="441642" y="409283"/>
                      <a:pt x="451474" y="415026"/>
                      <a:pt x="459644" y="419802"/>
                    </a:cubicBezTo>
                    <a:cubicBezTo>
                      <a:pt x="463384" y="421947"/>
                      <a:pt x="466708" y="423955"/>
                      <a:pt x="468922" y="425062"/>
                    </a:cubicBezTo>
                    <a:cubicBezTo>
                      <a:pt x="474046" y="427554"/>
                      <a:pt x="476123" y="429215"/>
                      <a:pt x="477437" y="430251"/>
                    </a:cubicBezTo>
                    <a:cubicBezTo>
                      <a:pt x="479376" y="431843"/>
                      <a:pt x="479515" y="431911"/>
                      <a:pt x="491977" y="432189"/>
                    </a:cubicBezTo>
                    <a:cubicBezTo>
                      <a:pt x="499318" y="432327"/>
                      <a:pt x="503678" y="430183"/>
                      <a:pt x="508456" y="427829"/>
                    </a:cubicBezTo>
                    <a:cubicBezTo>
                      <a:pt x="512748" y="425752"/>
                      <a:pt x="517249" y="423539"/>
                      <a:pt x="524174" y="422501"/>
                    </a:cubicBezTo>
                    <a:lnTo>
                      <a:pt x="524176" y="422501"/>
                    </a:lnTo>
                    <a:cubicBezTo>
                      <a:pt x="526877" y="422085"/>
                      <a:pt x="529162" y="421047"/>
                      <a:pt x="531585" y="419872"/>
                    </a:cubicBezTo>
                    <a:cubicBezTo>
                      <a:pt x="535809" y="417867"/>
                      <a:pt x="540378" y="415651"/>
                      <a:pt x="548619" y="415858"/>
                    </a:cubicBezTo>
                    <a:cubicBezTo>
                      <a:pt x="553327" y="415926"/>
                      <a:pt x="556650" y="416480"/>
                      <a:pt x="559283" y="416826"/>
                    </a:cubicBezTo>
                    <a:cubicBezTo>
                      <a:pt x="564752" y="417657"/>
                      <a:pt x="566762" y="417932"/>
                      <a:pt x="573409" y="411359"/>
                    </a:cubicBezTo>
                    <a:cubicBezTo>
                      <a:pt x="573825" y="410943"/>
                      <a:pt x="574103" y="410737"/>
                      <a:pt x="574378" y="410598"/>
                    </a:cubicBezTo>
                    <a:cubicBezTo>
                      <a:pt x="574516" y="410321"/>
                      <a:pt x="574723" y="410114"/>
                      <a:pt x="575000" y="409905"/>
                    </a:cubicBezTo>
                    <a:lnTo>
                      <a:pt x="576456" y="408867"/>
                    </a:lnTo>
                    <a:cubicBezTo>
                      <a:pt x="579711" y="406513"/>
                      <a:pt x="582548" y="404439"/>
                      <a:pt x="586772" y="402985"/>
                    </a:cubicBezTo>
                    <a:cubicBezTo>
                      <a:pt x="588849" y="402292"/>
                      <a:pt x="589818" y="401601"/>
                      <a:pt x="590650" y="401047"/>
                    </a:cubicBezTo>
                    <a:cubicBezTo>
                      <a:pt x="592589" y="399731"/>
                      <a:pt x="593973" y="398831"/>
                      <a:pt x="601037" y="398554"/>
                    </a:cubicBezTo>
                    <a:lnTo>
                      <a:pt x="601034" y="398557"/>
                    </a:lnTo>
                    <a:cubicBezTo>
                      <a:pt x="602835" y="398489"/>
                      <a:pt x="605258" y="397312"/>
                      <a:pt x="607681" y="395790"/>
                    </a:cubicBezTo>
                    <a:cubicBezTo>
                      <a:pt x="611489" y="393368"/>
                      <a:pt x="615228" y="390046"/>
                      <a:pt x="617306" y="388040"/>
                    </a:cubicBezTo>
                    <a:lnTo>
                      <a:pt x="617374" y="388040"/>
                    </a:lnTo>
                    <a:cubicBezTo>
                      <a:pt x="620559" y="384719"/>
                      <a:pt x="622637" y="383058"/>
                      <a:pt x="624367" y="381742"/>
                    </a:cubicBezTo>
                    <a:cubicBezTo>
                      <a:pt x="626997" y="379736"/>
                      <a:pt x="628730" y="378353"/>
                      <a:pt x="633092" y="371571"/>
                    </a:cubicBezTo>
                    <a:cubicBezTo>
                      <a:pt x="633299" y="371155"/>
                      <a:pt x="633647" y="370739"/>
                      <a:pt x="633924" y="370394"/>
                    </a:cubicBezTo>
                    <a:cubicBezTo>
                      <a:pt x="631846" y="366379"/>
                      <a:pt x="628593" y="361606"/>
                      <a:pt x="625060" y="357108"/>
                    </a:cubicBezTo>
                    <a:cubicBezTo>
                      <a:pt x="620352" y="351087"/>
                      <a:pt x="615367" y="345689"/>
                      <a:pt x="612596" y="343338"/>
                    </a:cubicBezTo>
                    <a:lnTo>
                      <a:pt x="612460" y="343338"/>
                    </a:lnTo>
                    <a:cubicBezTo>
                      <a:pt x="609068" y="340361"/>
                      <a:pt x="607752" y="337388"/>
                      <a:pt x="606642" y="334756"/>
                    </a:cubicBezTo>
                    <a:cubicBezTo>
                      <a:pt x="606226" y="333857"/>
                      <a:pt x="605881" y="333028"/>
                      <a:pt x="605465" y="332335"/>
                    </a:cubicBezTo>
                    <a:cubicBezTo>
                      <a:pt x="597088" y="317456"/>
                      <a:pt x="604010" y="312266"/>
                      <a:pt x="608649" y="308877"/>
                    </a:cubicBezTo>
                    <a:cubicBezTo>
                      <a:pt x="609895" y="307977"/>
                      <a:pt x="610866" y="307216"/>
                      <a:pt x="610866" y="306939"/>
                    </a:cubicBezTo>
                    <a:cubicBezTo>
                      <a:pt x="610521" y="302095"/>
                      <a:pt x="609898" y="300018"/>
                      <a:pt x="609550" y="298635"/>
                    </a:cubicBezTo>
                    <a:cubicBezTo>
                      <a:pt x="608717" y="295797"/>
                      <a:pt x="608581" y="295313"/>
                      <a:pt x="611489" y="287702"/>
                    </a:cubicBezTo>
                    <a:cubicBezTo>
                      <a:pt x="615851" y="276216"/>
                      <a:pt x="620282" y="276977"/>
                      <a:pt x="624367" y="277670"/>
                    </a:cubicBezTo>
                    <a:cubicBezTo>
                      <a:pt x="625683" y="277876"/>
                      <a:pt x="626997" y="278154"/>
                      <a:pt x="627968" y="277047"/>
                    </a:cubicBezTo>
                    <a:lnTo>
                      <a:pt x="627971" y="277045"/>
                    </a:lnTo>
                    <a:cubicBezTo>
                      <a:pt x="631501" y="272962"/>
                      <a:pt x="634133" y="271924"/>
                      <a:pt x="636625" y="270956"/>
                    </a:cubicBezTo>
                    <a:cubicBezTo>
                      <a:pt x="638632" y="270124"/>
                      <a:pt x="640642" y="269363"/>
                      <a:pt x="643204" y="266251"/>
                    </a:cubicBezTo>
                    <a:lnTo>
                      <a:pt x="643272" y="266248"/>
                    </a:lnTo>
                    <a:cubicBezTo>
                      <a:pt x="644795" y="264310"/>
                      <a:pt x="645211" y="262995"/>
                      <a:pt x="645002" y="262095"/>
                    </a:cubicBezTo>
                    <a:cubicBezTo>
                      <a:pt x="644934" y="261750"/>
                      <a:pt x="644724" y="261472"/>
                      <a:pt x="644447" y="261195"/>
                    </a:cubicBezTo>
                    <a:cubicBezTo>
                      <a:pt x="644101" y="260918"/>
                      <a:pt x="643685" y="260711"/>
                      <a:pt x="643201" y="260573"/>
                    </a:cubicBezTo>
                    <a:cubicBezTo>
                      <a:pt x="642024" y="260228"/>
                      <a:pt x="640778" y="260228"/>
                      <a:pt x="640294" y="260711"/>
                    </a:cubicBezTo>
                    <a:cubicBezTo>
                      <a:pt x="638148" y="262649"/>
                      <a:pt x="635725" y="263478"/>
                      <a:pt x="633508" y="263411"/>
                    </a:cubicBezTo>
                    <a:cubicBezTo>
                      <a:pt x="631778" y="263411"/>
                      <a:pt x="630117" y="262717"/>
                      <a:pt x="628730" y="261750"/>
                    </a:cubicBezTo>
                    <a:cubicBezTo>
                      <a:pt x="627413" y="260782"/>
                      <a:pt x="626306" y="259466"/>
                      <a:pt x="625613" y="257944"/>
                    </a:cubicBezTo>
                    <a:cubicBezTo>
                      <a:pt x="624506" y="255590"/>
                      <a:pt x="624296" y="252685"/>
                      <a:pt x="625335" y="249708"/>
                    </a:cubicBezTo>
                    <a:cubicBezTo>
                      <a:pt x="625819" y="248325"/>
                      <a:pt x="626029" y="246180"/>
                      <a:pt x="626304" y="243894"/>
                    </a:cubicBezTo>
                    <a:cubicBezTo>
                      <a:pt x="626997" y="237458"/>
                      <a:pt x="627827" y="229847"/>
                      <a:pt x="635028" y="228602"/>
                    </a:cubicBezTo>
                    <a:lnTo>
                      <a:pt x="635170" y="228605"/>
                    </a:lnTo>
                    <a:cubicBezTo>
                      <a:pt x="637664" y="228189"/>
                      <a:pt x="645418" y="223761"/>
                      <a:pt x="653517" y="218708"/>
                    </a:cubicBezTo>
                    <a:cubicBezTo>
                      <a:pt x="663766" y="212271"/>
                      <a:pt x="674359" y="204867"/>
                      <a:pt x="675398" y="203277"/>
                    </a:cubicBezTo>
                    <a:cubicBezTo>
                      <a:pt x="676021" y="202239"/>
                      <a:pt x="676853" y="201271"/>
                      <a:pt x="677821" y="200578"/>
                    </a:cubicBezTo>
                    <a:cubicBezTo>
                      <a:pt x="678376" y="200162"/>
                      <a:pt x="678928" y="199817"/>
                      <a:pt x="679551" y="199471"/>
                    </a:cubicBezTo>
                    <a:cubicBezTo>
                      <a:pt x="678858" y="197604"/>
                      <a:pt x="678096" y="195873"/>
                      <a:pt x="677405" y="194557"/>
                    </a:cubicBezTo>
                    <a:cubicBezTo>
                      <a:pt x="676712" y="193174"/>
                      <a:pt x="676089" y="192135"/>
                      <a:pt x="675605" y="191790"/>
                    </a:cubicBezTo>
                    <a:lnTo>
                      <a:pt x="675607" y="191790"/>
                    </a:lnTo>
                    <a:cubicBezTo>
                      <a:pt x="663213" y="181548"/>
                      <a:pt x="659819" y="183554"/>
                      <a:pt x="646734" y="191167"/>
                    </a:cubicBezTo>
                    <a:lnTo>
                      <a:pt x="646250" y="191445"/>
                    </a:lnTo>
                    <a:cubicBezTo>
                      <a:pt x="646250" y="191445"/>
                      <a:pt x="646043" y="191583"/>
                      <a:pt x="645905" y="191583"/>
                    </a:cubicBezTo>
                    <a:cubicBezTo>
                      <a:pt x="645836" y="191583"/>
                      <a:pt x="638425" y="192967"/>
                      <a:pt x="631988" y="192551"/>
                    </a:cubicBezTo>
                    <a:cubicBezTo>
                      <a:pt x="629357" y="192412"/>
                      <a:pt x="626863" y="191997"/>
                      <a:pt x="624924" y="191097"/>
                    </a:cubicBezTo>
                    <a:cubicBezTo>
                      <a:pt x="622640" y="190059"/>
                      <a:pt x="621046" y="188468"/>
                      <a:pt x="620769" y="186047"/>
                    </a:cubicBezTo>
                    <a:cubicBezTo>
                      <a:pt x="620630" y="184802"/>
                      <a:pt x="620907" y="183418"/>
                      <a:pt x="621601" y="181893"/>
                    </a:cubicBezTo>
                    <a:lnTo>
                      <a:pt x="621598" y="181893"/>
                    </a:lnTo>
                    <a:cubicBezTo>
                      <a:pt x="622221" y="180510"/>
                      <a:pt x="623676" y="179401"/>
                      <a:pt x="625338" y="178156"/>
                    </a:cubicBezTo>
                    <a:cubicBezTo>
                      <a:pt x="628800" y="175527"/>
                      <a:pt x="633647" y="171858"/>
                      <a:pt x="629562" y="163415"/>
                    </a:cubicBezTo>
                    <a:cubicBezTo>
                      <a:pt x="628661" y="161616"/>
                      <a:pt x="628661" y="159955"/>
                      <a:pt x="628730" y="158017"/>
                    </a:cubicBezTo>
                    <a:cubicBezTo>
                      <a:pt x="628730" y="153864"/>
                      <a:pt x="628868" y="148191"/>
                      <a:pt x="615990" y="136911"/>
                    </a:cubicBezTo>
                    <a:cubicBezTo>
                      <a:pt x="611282" y="132757"/>
                      <a:pt x="598540" y="125147"/>
                      <a:pt x="586633" y="120580"/>
                    </a:cubicBezTo>
                    <a:cubicBezTo>
                      <a:pt x="578670" y="117465"/>
                      <a:pt x="571193" y="115736"/>
                      <a:pt x="567385" y="117536"/>
                    </a:cubicBezTo>
                    <a:cubicBezTo>
                      <a:pt x="560599" y="120651"/>
                      <a:pt x="557692" y="114491"/>
                      <a:pt x="554714" y="108193"/>
                    </a:cubicBezTo>
                    <a:cubicBezTo>
                      <a:pt x="553191" y="105010"/>
                      <a:pt x="551667" y="101757"/>
                      <a:pt x="549797" y="100373"/>
                    </a:cubicBezTo>
                    <a:lnTo>
                      <a:pt x="549797" y="100376"/>
                    </a:lnTo>
                    <a:cubicBezTo>
                      <a:pt x="546957" y="98370"/>
                      <a:pt x="546405" y="96986"/>
                      <a:pt x="545918" y="95809"/>
                    </a:cubicBezTo>
                    <a:lnTo>
                      <a:pt x="545918" y="95809"/>
                    </a:lnTo>
                    <a:cubicBezTo>
                      <a:pt x="545434" y="94494"/>
                      <a:pt x="545086" y="93456"/>
                      <a:pt x="536364" y="90134"/>
                    </a:cubicBezTo>
                    <a:cubicBezTo>
                      <a:pt x="534908" y="89579"/>
                      <a:pt x="532763" y="87367"/>
                      <a:pt x="531724" y="84874"/>
                    </a:cubicBezTo>
                    <a:cubicBezTo>
                      <a:pt x="531240" y="83697"/>
                      <a:pt x="531030" y="82452"/>
                      <a:pt x="531169" y="81208"/>
                    </a:cubicBezTo>
                    <a:cubicBezTo>
                      <a:pt x="531308" y="79824"/>
                      <a:pt x="531930" y="78579"/>
                      <a:pt x="533176" y="77470"/>
                    </a:cubicBezTo>
                    <a:cubicBezTo>
                      <a:pt x="534977" y="75877"/>
                      <a:pt x="538229" y="74842"/>
                      <a:pt x="543492" y="74978"/>
                    </a:cubicBezTo>
                    <a:lnTo>
                      <a:pt x="543495" y="74980"/>
                    </a:lnTo>
                    <a:cubicBezTo>
                      <a:pt x="544602" y="74980"/>
                      <a:pt x="546264" y="75119"/>
                      <a:pt x="548135" y="75325"/>
                    </a:cubicBezTo>
                    <a:cubicBezTo>
                      <a:pt x="556098" y="76019"/>
                      <a:pt x="569944" y="77125"/>
                      <a:pt x="570361" y="72626"/>
                    </a:cubicBezTo>
                    <a:lnTo>
                      <a:pt x="570361" y="72629"/>
                    </a:lnTo>
                    <a:cubicBezTo>
                      <a:pt x="570706" y="69101"/>
                      <a:pt x="567244" y="67785"/>
                      <a:pt x="562813" y="67369"/>
                    </a:cubicBezTo>
                    <a:cubicBezTo>
                      <a:pt x="559144" y="67024"/>
                      <a:pt x="554782" y="67231"/>
                      <a:pt x="551113" y="67369"/>
                    </a:cubicBezTo>
                    <a:cubicBezTo>
                      <a:pt x="548896" y="67508"/>
                      <a:pt x="546889" y="67576"/>
                      <a:pt x="545227" y="67576"/>
                    </a:cubicBezTo>
                    <a:lnTo>
                      <a:pt x="545227" y="67576"/>
                    </a:lnTo>
                    <a:cubicBezTo>
                      <a:pt x="543634" y="67576"/>
                      <a:pt x="542110" y="67508"/>
                      <a:pt x="540587" y="67437"/>
                    </a:cubicBezTo>
                    <a:cubicBezTo>
                      <a:pt x="534770" y="67231"/>
                      <a:pt x="528887" y="67022"/>
                      <a:pt x="523347" y="68060"/>
                    </a:cubicBezTo>
                    <a:cubicBezTo>
                      <a:pt x="523069" y="68060"/>
                      <a:pt x="522792" y="68060"/>
                      <a:pt x="522446" y="68060"/>
                    </a:cubicBezTo>
                    <a:cubicBezTo>
                      <a:pt x="521407" y="67853"/>
                      <a:pt x="519123" y="67644"/>
                      <a:pt x="516977" y="67644"/>
                    </a:cubicBezTo>
                    <a:cubicBezTo>
                      <a:pt x="515247" y="67644"/>
                      <a:pt x="513585" y="67644"/>
                      <a:pt x="512821" y="67921"/>
                    </a:cubicBezTo>
                    <a:lnTo>
                      <a:pt x="512753" y="67924"/>
                    </a:lnTo>
                    <a:cubicBezTo>
                      <a:pt x="510053" y="68685"/>
                      <a:pt x="507423" y="68617"/>
                      <a:pt x="504722" y="68546"/>
                    </a:cubicBezTo>
                    <a:lnTo>
                      <a:pt x="503337" y="68546"/>
                    </a:lnTo>
                    <a:cubicBezTo>
                      <a:pt x="500221" y="68408"/>
                      <a:pt x="498145" y="68269"/>
                      <a:pt x="496622" y="68201"/>
                    </a:cubicBezTo>
                    <a:cubicBezTo>
                      <a:pt x="494960" y="68062"/>
                      <a:pt x="494060" y="68062"/>
                      <a:pt x="493644" y="68201"/>
                    </a:cubicBezTo>
                    <a:lnTo>
                      <a:pt x="493642" y="68198"/>
                    </a:lnTo>
                    <a:cubicBezTo>
                      <a:pt x="493296" y="68337"/>
                      <a:pt x="492741" y="68821"/>
                      <a:pt x="491702" y="69998"/>
                    </a:cubicBezTo>
                    <a:cubicBezTo>
                      <a:pt x="491009" y="70691"/>
                      <a:pt x="490179" y="71591"/>
                      <a:pt x="489072" y="72697"/>
                    </a:cubicBezTo>
                    <a:lnTo>
                      <a:pt x="489072" y="72697"/>
                    </a:lnTo>
                    <a:cubicBezTo>
                      <a:pt x="488240" y="73529"/>
                      <a:pt x="488033" y="74564"/>
                      <a:pt x="487895" y="75464"/>
                    </a:cubicBezTo>
                    <a:cubicBezTo>
                      <a:pt x="487201" y="79270"/>
                      <a:pt x="486649" y="82314"/>
                      <a:pt x="468715" y="82523"/>
                    </a:cubicBezTo>
                    <a:lnTo>
                      <a:pt x="468715" y="82523"/>
                    </a:lnTo>
                    <a:cubicBezTo>
                      <a:pt x="463036" y="82591"/>
                      <a:pt x="461722" y="83977"/>
                      <a:pt x="460545" y="85290"/>
                    </a:cubicBezTo>
                    <a:lnTo>
                      <a:pt x="460545" y="85429"/>
                    </a:lnTo>
                    <a:cubicBezTo>
                      <a:pt x="459712" y="86329"/>
                      <a:pt x="458951" y="87228"/>
                      <a:pt x="457498" y="87921"/>
                    </a:cubicBezTo>
                    <a:cubicBezTo>
                      <a:pt x="454314" y="89582"/>
                      <a:pt x="449674" y="90759"/>
                      <a:pt x="445589" y="91727"/>
                    </a:cubicBezTo>
                    <a:cubicBezTo>
                      <a:pt x="442472" y="92488"/>
                      <a:pt x="439771" y="93181"/>
                      <a:pt x="438803" y="93803"/>
                    </a:cubicBezTo>
                    <a:cubicBezTo>
                      <a:pt x="436379" y="95396"/>
                      <a:pt x="432640" y="95741"/>
                      <a:pt x="429871" y="96019"/>
                    </a:cubicBezTo>
                    <a:cubicBezTo>
                      <a:pt x="428764" y="96087"/>
                      <a:pt x="427864" y="96225"/>
                      <a:pt x="427377" y="96364"/>
                    </a:cubicBezTo>
                    <a:lnTo>
                      <a:pt x="427380" y="96364"/>
                    </a:lnTo>
                    <a:cubicBezTo>
                      <a:pt x="423849" y="97264"/>
                      <a:pt x="416509" y="97957"/>
                      <a:pt x="409655" y="98163"/>
                    </a:cubicBezTo>
                    <a:cubicBezTo>
                      <a:pt x="403770" y="98302"/>
                      <a:pt x="398161" y="98163"/>
                      <a:pt x="395183" y="97264"/>
                    </a:cubicBezTo>
                    <a:cubicBezTo>
                      <a:pt x="388052" y="95809"/>
                      <a:pt x="383619" y="87437"/>
                      <a:pt x="380295" y="81140"/>
                    </a:cubicBezTo>
                    <a:cubicBezTo>
                      <a:pt x="378702" y="78163"/>
                      <a:pt x="377456" y="75741"/>
                      <a:pt x="376765" y="75325"/>
                    </a:cubicBezTo>
                    <a:lnTo>
                      <a:pt x="376765" y="75328"/>
                    </a:lnTo>
                    <a:cubicBezTo>
                      <a:pt x="368940" y="71939"/>
                      <a:pt x="353223" y="71868"/>
                      <a:pt x="342145" y="71800"/>
                    </a:cubicBezTo>
                    <a:cubicBezTo>
                      <a:pt x="336121" y="71800"/>
                      <a:pt x="331342" y="71800"/>
                      <a:pt x="329267" y="71107"/>
                    </a:cubicBezTo>
                    <a:cubicBezTo>
                      <a:pt x="327399" y="71107"/>
                      <a:pt x="325598" y="71039"/>
                      <a:pt x="323798" y="70968"/>
                    </a:cubicBezTo>
                    <a:cubicBezTo>
                      <a:pt x="313895" y="70691"/>
                      <a:pt x="304134" y="70414"/>
                      <a:pt x="294715" y="72352"/>
                    </a:cubicBezTo>
                    <a:cubicBezTo>
                      <a:pt x="293331" y="72629"/>
                      <a:pt x="292085" y="72629"/>
                      <a:pt x="290769" y="72629"/>
                    </a:cubicBezTo>
                    <a:cubicBezTo>
                      <a:pt x="288623" y="72629"/>
                      <a:pt x="286268" y="72629"/>
                      <a:pt x="283428" y="74496"/>
                    </a:cubicBezTo>
                    <a:lnTo>
                      <a:pt x="283428" y="74496"/>
                    </a:lnTo>
                    <a:cubicBezTo>
                      <a:pt x="283428" y="74496"/>
                      <a:pt x="282873" y="74842"/>
                      <a:pt x="282596" y="74980"/>
                    </a:cubicBezTo>
                    <a:cubicBezTo>
                      <a:pt x="281280" y="75464"/>
                      <a:pt x="278650" y="75603"/>
                      <a:pt x="276017" y="74980"/>
                    </a:cubicBezTo>
                    <a:cubicBezTo>
                      <a:pt x="273316" y="74426"/>
                      <a:pt x="270477" y="73113"/>
                      <a:pt x="268815" y="70759"/>
                    </a:cubicBezTo>
                    <a:cubicBezTo>
                      <a:pt x="268399" y="70204"/>
                      <a:pt x="268053" y="69582"/>
                      <a:pt x="267847" y="68821"/>
                    </a:cubicBezTo>
                    <a:cubicBezTo>
                      <a:pt x="266046" y="64045"/>
                      <a:pt x="264801" y="60310"/>
                      <a:pt x="263900" y="56502"/>
                    </a:cubicBezTo>
                    <a:cubicBezTo>
                      <a:pt x="262932" y="52697"/>
                      <a:pt x="262307" y="48753"/>
                      <a:pt x="261755" y="43632"/>
                    </a:cubicBezTo>
                    <a:cubicBezTo>
                      <a:pt x="260786" y="34844"/>
                      <a:pt x="249983" y="32352"/>
                      <a:pt x="240981" y="30207"/>
                    </a:cubicBezTo>
                    <a:cubicBezTo>
                      <a:pt x="236618" y="29169"/>
                      <a:pt x="232672" y="28269"/>
                      <a:pt x="229971" y="26747"/>
                    </a:cubicBezTo>
                    <a:cubicBezTo>
                      <a:pt x="228932" y="26608"/>
                      <a:pt x="227271" y="26401"/>
                      <a:pt x="225263" y="26124"/>
                    </a:cubicBezTo>
                    <a:cubicBezTo>
                      <a:pt x="217232" y="25157"/>
                      <a:pt x="204215" y="23702"/>
                      <a:pt x="202760" y="20104"/>
                    </a:cubicBezTo>
                    <a:cubicBezTo>
                      <a:pt x="201998" y="18375"/>
                      <a:pt x="200682" y="16921"/>
                      <a:pt x="199298" y="15950"/>
                    </a:cubicBezTo>
                    <a:cubicBezTo>
                      <a:pt x="198330" y="15328"/>
                      <a:pt x="197359" y="14844"/>
                      <a:pt x="196458" y="14705"/>
                    </a:cubicBezTo>
                    <a:cubicBezTo>
                      <a:pt x="195697" y="14567"/>
                      <a:pt x="194935" y="14567"/>
                      <a:pt x="194381" y="14844"/>
                    </a:cubicBezTo>
                    <a:cubicBezTo>
                      <a:pt x="194035" y="14983"/>
                      <a:pt x="193758" y="15260"/>
                      <a:pt x="193480" y="15537"/>
                    </a:cubicBezTo>
                    <a:lnTo>
                      <a:pt x="193483" y="15540"/>
                    </a:lnTo>
                    <a:cubicBezTo>
                      <a:pt x="192444" y="17062"/>
                      <a:pt x="191960" y="17894"/>
                      <a:pt x="191682" y="18377"/>
                    </a:cubicBezTo>
                    <a:cubicBezTo>
                      <a:pt x="191337" y="18932"/>
                      <a:pt x="191198" y="19209"/>
                      <a:pt x="190850" y="19484"/>
                    </a:cubicBezTo>
                    <a:cubicBezTo>
                      <a:pt x="190505" y="19829"/>
                      <a:pt x="190227" y="19900"/>
                      <a:pt x="189743" y="20177"/>
                    </a:cubicBezTo>
                    <a:lnTo>
                      <a:pt x="189746" y="20174"/>
                    </a:lnTo>
                    <a:lnTo>
                      <a:pt x="189123" y="20383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7" name="Forma Livre 2043">
                <a:extLst>
                  <a:ext uri="{FF2B5EF4-FFF2-40B4-BE49-F238E27FC236}">
                    <a16:creationId xmlns:a16="http://schemas.microsoft.com/office/drawing/2014/main" id="{5751F59F-734C-207D-995C-0B7E163857A4}"/>
                  </a:ext>
                </a:extLst>
              </p:cNvPr>
              <p:cNvSpPr/>
              <p:nvPr/>
            </p:nvSpPr>
            <p:spPr>
              <a:xfrm>
                <a:off x="5050365" y="1740099"/>
                <a:ext cx="75287" cy="66908"/>
              </a:xfrm>
              <a:custGeom>
                <a:avLst/>
                <a:gdLst>
                  <a:gd name="csX0" fmla="*/ 40367 w 40737"/>
                  <a:gd name="csY0" fmla="*/ 25632 h 36203"/>
                  <a:gd name="csX1" fmla="*/ 17102 w 40737"/>
                  <a:gd name="csY1" fmla="*/ 5357 h 36203"/>
                  <a:gd name="csX2" fmla="*/ 3391 w 40737"/>
                  <a:gd name="csY2" fmla="*/ 3903 h 36203"/>
                  <a:gd name="csX3" fmla="*/ 897 w 40737"/>
                  <a:gd name="csY3" fmla="*/ 9092 h 36203"/>
                  <a:gd name="csX4" fmla="*/ 23678 w 40737"/>
                  <a:gd name="csY4" fmla="*/ 32827 h 36203"/>
                  <a:gd name="csX5" fmla="*/ 32681 w 40737"/>
                  <a:gd name="csY5" fmla="*/ 36148 h 36203"/>
                  <a:gd name="csX6" fmla="*/ 40367 w 40737"/>
                  <a:gd name="csY6" fmla="*/ 25561 h 36203"/>
                  <a:gd name="csX7" fmla="*/ 40367 w 40737"/>
                  <a:gd name="csY7" fmla="*/ 25564 h 36203"/>
                  <a:gd name="csX8" fmla="*/ 40367 w 40737"/>
                  <a:gd name="csY8" fmla="*/ 25632 h 362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40737" h="36203">
                    <a:moveTo>
                      <a:pt x="40367" y="25632"/>
                    </a:moveTo>
                    <a:cubicBezTo>
                      <a:pt x="35036" y="19818"/>
                      <a:pt x="24094" y="11861"/>
                      <a:pt x="17102" y="5357"/>
                    </a:cubicBezTo>
                    <a:cubicBezTo>
                      <a:pt x="11700" y="307"/>
                      <a:pt x="8793" y="-2947"/>
                      <a:pt x="3391" y="3903"/>
                    </a:cubicBezTo>
                    <a:cubicBezTo>
                      <a:pt x="3114" y="4319"/>
                      <a:pt x="3323" y="6670"/>
                      <a:pt x="897" y="9092"/>
                    </a:cubicBezTo>
                    <a:cubicBezTo>
                      <a:pt x="-4849" y="14629"/>
                      <a:pt x="18693" y="31788"/>
                      <a:pt x="23678" y="32827"/>
                    </a:cubicBezTo>
                    <a:cubicBezTo>
                      <a:pt x="24785" y="33104"/>
                      <a:pt x="26795" y="35526"/>
                      <a:pt x="32681" y="36148"/>
                    </a:cubicBezTo>
                    <a:cubicBezTo>
                      <a:pt x="40921" y="37048"/>
                      <a:pt x="41335" y="26667"/>
                      <a:pt x="40367" y="25561"/>
                    </a:cubicBezTo>
                    <a:lnTo>
                      <a:pt x="40367" y="25564"/>
                    </a:lnTo>
                    <a:lnTo>
                      <a:pt x="40367" y="25632"/>
                    </a:lnTo>
                    <a:close/>
                  </a:path>
                </a:pathLst>
              </a:custGeom>
              <a:solidFill>
                <a:srgbClr val="D2D4D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8" name="Forma Livre 2044">
                <a:extLst>
                  <a:ext uri="{FF2B5EF4-FFF2-40B4-BE49-F238E27FC236}">
                    <a16:creationId xmlns:a16="http://schemas.microsoft.com/office/drawing/2014/main" id="{82FE8CB6-40B3-F9BC-04E0-9C3B157CF32D}"/>
                  </a:ext>
                </a:extLst>
              </p:cNvPr>
              <p:cNvSpPr/>
              <p:nvPr/>
            </p:nvSpPr>
            <p:spPr>
              <a:xfrm>
                <a:off x="5046705" y="1736590"/>
                <a:ext cx="82582" cy="74034"/>
              </a:xfrm>
              <a:custGeom>
                <a:avLst/>
                <a:gdLst>
                  <a:gd name="csX0" fmla="*/ 40823 w 44684"/>
                  <a:gd name="csY0" fmla="*/ 28707 h 40059"/>
                  <a:gd name="csX1" fmla="*/ 28013 w 44684"/>
                  <a:gd name="csY1" fmla="*/ 17359 h 40059"/>
                  <a:gd name="csX2" fmla="*/ 17697 w 44684"/>
                  <a:gd name="csY2" fmla="*/ 8571 h 40059"/>
                  <a:gd name="csX3" fmla="*/ 16865 w 44684"/>
                  <a:gd name="csY3" fmla="*/ 7810 h 40059"/>
                  <a:gd name="csX4" fmla="*/ 13819 w 44684"/>
                  <a:gd name="csY4" fmla="*/ 5111 h 40059"/>
                  <a:gd name="csX5" fmla="*/ 7033 w 44684"/>
                  <a:gd name="csY5" fmla="*/ 6772 h 40059"/>
                  <a:gd name="csX6" fmla="*/ 7033 w 44684"/>
                  <a:gd name="csY6" fmla="*/ 6772 h 40059"/>
                  <a:gd name="csX7" fmla="*/ 7033 w 44684"/>
                  <a:gd name="csY7" fmla="*/ 6772 h 40059"/>
                  <a:gd name="csX8" fmla="*/ 4193 w 44684"/>
                  <a:gd name="csY8" fmla="*/ 12238 h 40059"/>
                  <a:gd name="csX9" fmla="*/ 4193 w 44684"/>
                  <a:gd name="csY9" fmla="*/ 12238 h 40059"/>
                  <a:gd name="csX10" fmla="*/ 3916 w 44684"/>
                  <a:gd name="csY10" fmla="*/ 12860 h 40059"/>
                  <a:gd name="csX11" fmla="*/ 4816 w 44684"/>
                  <a:gd name="csY11" fmla="*/ 15766 h 40059"/>
                  <a:gd name="csX12" fmla="*/ 8417 w 44684"/>
                  <a:gd name="csY12" fmla="*/ 20265 h 40059"/>
                  <a:gd name="csX13" fmla="*/ 26074 w 44684"/>
                  <a:gd name="csY13" fmla="*/ 32928 h 40059"/>
                  <a:gd name="csX14" fmla="*/ 26144 w 44684"/>
                  <a:gd name="csY14" fmla="*/ 32928 h 40059"/>
                  <a:gd name="csX15" fmla="*/ 27945 w 44684"/>
                  <a:gd name="csY15" fmla="*/ 33828 h 40059"/>
                  <a:gd name="csX16" fmla="*/ 28084 w 44684"/>
                  <a:gd name="csY16" fmla="*/ 33828 h 40059"/>
                  <a:gd name="csX17" fmla="*/ 34869 w 44684"/>
                  <a:gd name="csY17" fmla="*/ 36182 h 40059"/>
                  <a:gd name="csX18" fmla="*/ 38538 w 44684"/>
                  <a:gd name="csY18" fmla="*/ 35214 h 40059"/>
                  <a:gd name="csX19" fmla="*/ 39993 w 44684"/>
                  <a:gd name="csY19" fmla="*/ 33070 h 40059"/>
                  <a:gd name="csX20" fmla="*/ 40616 w 44684"/>
                  <a:gd name="csY20" fmla="*/ 30371 h 40059"/>
                  <a:gd name="csX21" fmla="*/ 40616 w 44684"/>
                  <a:gd name="csY21" fmla="*/ 30368 h 40059"/>
                  <a:gd name="csX22" fmla="*/ 40755 w 44684"/>
                  <a:gd name="csY22" fmla="*/ 28569 h 40059"/>
                  <a:gd name="csX23" fmla="*/ 40752 w 44684"/>
                  <a:gd name="csY23" fmla="*/ 28569 h 40059"/>
                  <a:gd name="csX24" fmla="*/ 40823 w 44684"/>
                  <a:gd name="csY24" fmla="*/ 28707 h 40059"/>
                  <a:gd name="csX25" fmla="*/ 30646 w 44684"/>
                  <a:gd name="csY25" fmla="*/ 14660 h 40059"/>
                  <a:gd name="csX26" fmla="*/ 43872 w 44684"/>
                  <a:gd name="csY26" fmla="*/ 26424 h 40059"/>
                  <a:gd name="csX27" fmla="*/ 43869 w 44684"/>
                  <a:gd name="csY27" fmla="*/ 26424 h 40059"/>
                  <a:gd name="csX28" fmla="*/ 44631 w 44684"/>
                  <a:gd name="csY28" fmla="*/ 30852 h 40059"/>
                  <a:gd name="csX29" fmla="*/ 44631 w 44684"/>
                  <a:gd name="csY29" fmla="*/ 30852 h 40059"/>
                  <a:gd name="csX30" fmla="*/ 43730 w 44684"/>
                  <a:gd name="csY30" fmla="*/ 34519 h 40059"/>
                  <a:gd name="csX31" fmla="*/ 41307 w 44684"/>
                  <a:gd name="csY31" fmla="*/ 37979 h 40059"/>
                  <a:gd name="csX32" fmla="*/ 34383 w 44684"/>
                  <a:gd name="csY32" fmla="*/ 39985 h 40059"/>
                  <a:gd name="csX33" fmla="*/ 25796 w 44684"/>
                  <a:gd name="csY33" fmla="*/ 37079 h 40059"/>
                  <a:gd name="csX34" fmla="*/ 25660 w 44684"/>
                  <a:gd name="csY34" fmla="*/ 37082 h 40059"/>
                  <a:gd name="csX35" fmla="*/ 25106 w 44684"/>
                  <a:gd name="csY35" fmla="*/ 36666 h 40059"/>
                  <a:gd name="csX36" fmla="*/ 5442 w 44684"/>
                  <a:gd name="csY36" fmla="*/ 22825 h 40059"/>
                  <a:gd name="csX37" fmla="*/ 1357 w 44684"/>
                  <a:gd name="csY37" fmla="*/ 17636 h 40059"/>
                  <a:gd name="csX38" fmla="*/ 111 w 44684"/>
                  <a:gd name="csY38" fmla="*/ 12376 h 40059"/>
                  <a:gd name="csX39" fmla="*/ 1427 w 44684"/>
                  <a:gd name="csY39" fmla="*/ 9955 h 40059"/>
                  <a:gd name="csX40" fmla="*/ 1424 w 44684"/>
                  <a:gd name="csY40" fmla="*/ 9955 h 40059"/>
                  <a:gd name="csX41" fmla="*/ 3293 w 44684"/>
                  <a:gd name="csY41" fmla="*/ 6288 h 40059"/>
                  <a:gd name="csX42" fmla="*/ 3848 w 44684"/>
                  <a:gd name="csY42" fmla="*/ 4904 h 40059"/>
                  <a:gd name="csX43" fmla="*/ 16519 w 44684"/>
                  <a:gd name="csY43" fmla="*/ 2482 h 40059"/>
                  <a:gd name="csX44" fmla="*/ 19775 w 44684"/>
                  <a:gd name="csY44" fmla="*/ 5388 h 40059"/>
                  <a:gd name="csX45" fmla="*/ 20607 w 44684"/>
                  <a:gd name="csY45" fmla="*/ 6149 h 40059"/>
                  <a:gd name="csX46" fmla="*/ 30716 w 44684"/>
                  <a:gd name="csY46" fmla="*/ 14798 h 40059"/>
                  <a:gd name="csX47" fmla="*/ 30714 w 44684"/>
                  <a:gd name="csY47" fmla="*/ 14798 h 40059"/>
                  <a:gd name="csX48" fmla="*/ 30646 w 44684"/>
                  <a:gd name="csY48" fmla="*/ 14660 h 40059"/>
                  <a:gd name="csX49" fmla="*/ 7103 w 44684"/>
                  <a:gd name="csY49" fmla="*/ 6772 h 40059"/>
                  <a:gd name="csX50" fmla="*/ 7033 w 44684"/>
                  <a:gd name="csY50" fmla="*/ 6772 h 40059"/>
                  <a:gd name="csX51" fmla="*/ 7171 w 44684"/>
                  <a:gd name="csY51" fmla="*/ 6772 h 40059"/>
                  <a:gd name="csX52" fmla="*/ 7171 w 44684"/>
                  <a:gd name="csY52" fmla="*/ 6772 h 40059"/>
                  <a:gd name="csX53" fmla="*/ 7171 w 44684"/>
                  <a:gd name="csY53" fmla="*/ 6772 h 40059"/>
                  <a:gd name="csX54" fmla="*/ 7103 w 44684"/>
                  <a:gd name="csY54" fmla="*/ 6772 h 400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</a:cxnLst>
                <a:rect l="l" t="t" r="r" b="b"/>
                <a:pathLst>
                  <a:path w="44684" h="40059">
                    <a:moveTo>
                      <a:pt x="40823" y="28707"/>
                    </a:moveTo>
                    <a:cubicBezTo>
                      <a:pt x="37845" y="25454"/>
                      <a:pt x="32930" y="21442"/>
                      <a:pt x="28013" y="17359"/>
                    </a:cubicBezTo>
                    <a:cubicBezTo>
                      <a:pt x="24344" y="14315"/>
                      <a:pt x="20672" y="11338"/>
                      <a:pt x="17697" y="8571"/>
                    </a:cubicBezTo>
                    <a:lnTo>
                      <a:pt x="16865" y="7810"/>
                    </a:lnTo>
                    <a:cubicBezTo>
                      <a:pt x="15758" y="6772"/>
                      <a:pt x="14787" y="5872"/>
                      <a:pt x="13819" y="5111"/>
                    </a:cubicBezTo>
                    <a:cubicBezTo>
                      <a:pt x="11673" y="3450"/>
                      <a:pt x="9872" y="3243"/>
                      <a:pt x="7033" y="6772"/>
                    </a:cubicBezTo>
                    <a:lnTo>
                      <a:pt x="7033" y="6772"/>
                    </a:lnTo>
                    <a:cubicBezTo>
                      <a:pt x="7033" y="6772"/>
                      <a:pt x="7033" y="6772"/>
                      <a:pt x="7033" y="6772"/>
                    </a:cubicBezTo>
                    <a:cubicBezTo>
                      <a:pt x="6826" y="7878"/>
                      <a:pt x="6410" y="10025"/>
                      <a:pt x="4193" y="12238"/>
                    </a:cubicBezTo>
                    <a:lnTo>
                      <a:pt x="4193" y="12238"/>
                    </a:lnTo>
                    <a:cubicBezTo>
                      <a:pt x="4193" y="12238"/>
                      <a:pt x="3916" y="12654"/>
                      <a:pt x="3916" y="12860"/>
                    </a:cubicBezTo>
                    <a:cubicBezTo>
                      <a:pt x="3777" y="13621"/>
                      <a:pt x="4123" y="14589"/>
                      <a:pt x="4816" y="15766"/>
                    </a:cubicBezTo>
                    <a:cubicBezTo>
                      <a:pt x="5648" y="17150"/>
                      <a:pt x="6894" y="18672"/>
                      <a:pt x="8417" y="20265"/>
                    </a:cubicBezTo>
                    <a:cubicBezTo>
                      <a:pt x="14235" y="26285"/>
                      <a:pt x="23305" y="32374"/>
                      <a:pt x="26074" y="32928"/>
                    </a:cubicBezTo>
                    <a:lnTo>
                      <a:pt x="26144" y="32928"/>
                    </a:lnTo>
                    <a:cubicBezTo>
                      <a:pt x="26767" y="33067"/>
                      <a:pt x="27322" y="33412"/>
                      <a:pt x="27945" y="33828"/>
                    </a:cubicBezTo>
                    <a:lnTo>
                      <a:pt x="28084" y="33828"/>
                    </a:lnTo>
                    <a:cubicBezTo>
                      <a:pt x="29261" y="34660"/>
                      <a:pt x="31200" y="35834"/>
                      <a:pt x="34869" y="36182"/>
                    </a:cubicBezTo>
                    <a:cubicBezTo>
                      <a:pt x="36531" y="36389"/>
                      <a:pt x="37709" y="35905"/>
                      <a:pt x="38538" y="35214"/>
                    </a:cubicBezTo>
                    <a:cubicBezTo>
                      <a:pt x="39161" y="34660"/>
                      <a:pt x="39645" y="33899"/>
                      <a:pt x="39993" y="33070"/>
                    </a:cubicBezTo>
                    <a:cubicBezTo>
                      <a:pt x="40339" y="32170"/>
                      <a:pt x="40548" y="31270"/>
                      <a:pt x="40616" y="30371"/>
                    </a:cubicBezTo>
                    <a:lnTo>
                      <a:pt x="40616" y="30368"/>
                    </a:lnTo>
                    <a:cubicBezTo>
                      <a:pt x="40755" y="29330"/>
                      <a:pt x="40755" y="28639"/>
                      <a:pt x="40755" y="28569"/>
                    </a:cubicBezTo>
                    <a:lnTo>
                      <a:pt x="40752" y="28569"/>
                    </a:lnTo>
                    <a:lnTo>
                      <a:pt x="40823" y="28707"/>
                    </a:lnTo>
                    <a:close/>
                    <a:moveTo>
                      <a:pt x="30646" y="14660"/>
                    </a:moveTo>
                    <a:cubicBezTo>
                      <a:pt x="35699" y="18813"/>
                      <a:pt x="40684" y="22964"/>
                      <a:pt x="43872" y="26424"/>
                    </a:cubicBezTo>
                    <a:lnTo>
                      <a:pt x="43869" y="26424"/>
                    </a:lnTo>
                    <a:cubicBezTo>
                      <a:pt x="44424" y="27117"/>
                      <a:pt x="44838" y="28846"/>
                      <a:pt x="44631" y="30852"/>
                    </a:cubicBezTo>
                    <a:lnTo>
                      <a:pt x="44631" y="30852"/>
                    </a:lnTo>
                    <a:cubicBezTo>
                      <a:pt x="44492" y="32029"/>
                      <a:pt x="44214" y="33274"/>
                      <a:pt x="43730" y="34519"/>
                    </a:cubicBezTo>
                    <a:cubicBezTo>
                      <a:pt x="43176" y="35764"/>
                      <a:pt x="42414" y="37011"/>
                      <a:pt x="41307" y="37979"/>
                    </a:cubicBezTo>
                    <a:cubicBezTo>
                      <a:pt x="39645" y="39433"/>
                      <a:pt x="37429" y="40333"/>
                      <a:pt x="34383" y="39985"/>
                    </a:cubicBezTo>
                    <a:cubicBezTo>
                      <a:pt x="29743" y="39501"/>
                      <a:pt x="27251" y="37979"/>
                      <a:pt x="25796" y="37079"/>
                    </a:cubicBezTo>
                    <a:lnTo>
                      <a:pt x="25660" y="37082"/>
                    </a:lnTo>
                    <a:cubicBezTo>
                      <a:pt x="25660" y="37082"/>
                      <a:pt x="25106" y="36666"/>
                      <a:pt x="25106" y="36666"/>
                    </a:cubicBezTo>
                    <a:cubicBezTo>
                      <a:pt x="21782" y="35905"/>
                      <a:pt x="11605" y="29262"/>
                      <a:pt x="5442" y="22825"/>
                    </a:cubicBezTo>
                    <a:cubicBezTo>
                      <a:pt x="3712" y="21026"/>
                      <a:pt x="2325" y="19297"/>
                      <a:pt x="1357" y="17636"/>
                    </a:cubicBezTo>
                    <a:cubicBezTo>
                      <a:pt x="249" y="15769"/>
                      <a:pt x="-237" y="13969"/>
                      <a:pt x="111" y="12376"/>
                    </a:cubicBezTo>
                    <a:cubicBezTo>
                      <a:pt x="318" y="11477"/>
                      <a:pt x="734" y="10716"/>
                      <a:pt x="1427" y="9955"/>
                    </a:cubicBezTo>
                    <a:lnTo>
                      <a:pt x="1424" y="9955"/>
                    </a:lnTo>
                    <a:cubicBezTo>
                      <a:pt x="2809" y="8500"/>
                      <a:pt x="3154" y="7049"/>
                      <a:pt x="3293" y="6288"/>
                    </a:cubicBezTo>
                    <a:cubicBezTo>
                      <a:pt x="3432" y="5733"/>
                      <a:pt x="3500" y="5320"/>
                      <a:pt x="3848" y="4904"/>
                    </a:cubicBezTo>
                    <a:cubicBezTo>
                      <a:pt x="8833" y="-1462"/>
                      <a:pt x="12225" y="-910"/>
                      <a:pt x="16519" y="2482"/>
                    </a:cubicBezTo>
                    <a:cubicBezTo>
                      <a:pt x="17558" y="3314"/>
                      <a:pt x="18597" y="4282"/>
                      <a:pt x="19775" y="5388"/>
                    </a:cubicBezTo>
                    <a:lnTo>
                      <a:pt x="20607" y="6149"/>
                    </a:lnTo>
                    <a:cubicBezTo>
                      <a:pt x="23514" y="8848"/>
                      <a:pt x="27115" y="11825"/>
                      <a:pt x="30716" y="14798"/>
                    </a:cubicBezTo>
                    <a:lnTo>
                      <a:pt x="30714" y="14798"/>
                    </a:lnTo>
                    <a:lnTo>
                      <a:pt x="30646" y="14660"/>
                    </a:lnTo>
                    <a:close/>
                    <a:moveTo>
                      <a:pt x="7103" y="6772"/>
                    </a:moveTo>
                    <a:lnTo>
                      <a:pt x="7033" y="6772"/>
                    </a:lnTo>
                    <a:cubicBezTo>
                      <a:pt x="7033" y="6772"/>
                      <a:pt x="7033" y="6772"/>
                      <a:pt x="7171" y="6772"/>
                    </a:cubicBezTo>
                    <a:lnTo>
                      <a:pt x="7171" y="6772"/>
                    </a:lnTo>
                    <a:cubicBezTo>
                      <a:pt x="7171" y="6772"/>
                      <a:pt x="7171" y="6772"/>
                      <a:pt x="7171" y="6772"/>
                    </a:cubicBezTo>
                    <a:lnTo>
                      <a:pt x="7103" y="6772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9" name="Oval 808">
                <a:extLst>
                  <a:ext uri="{FF2B5EF4-FFF2-40B4-BE49-F238E27FC236}">
                    <a16:creationId xmlns:a16="http://schemas.microsoft.com/office/drawing/2014/main" id="{3FB1BDBC-33DA-1841-15A3-FA946EBC5366}"/>
                  </a:ext>
                </a:extLst>
              </p:cNvPr>
              <p:cNvSpPr/>
              <p:nvPr/>
            </p:nvSpPr>
            <p:spPr>
              <a:xfrm>
                <a:off x="4043914" y="3149492"/>
                <a:ext cx="81388" cy="81340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0" name="Forma Livre 2047">
                <a:extLst>
                  <a:ext uri="{FF2B5EF4-FFF2-40B4-BE49-F238E27FC236}">
                    <a16:creationId xmlns:a16="http://schemas.microsoft.com/office/drawing/2014/main" id="{EE058E35-7D6F-0D1B-7E91-D0076F18EE86}"/>
                  </a:ext>
                </a:extLst>
              </p:cNvPr>
              <p:cNvSpPr/>
              <p:nvPr/>
            </p:nvSpPr>
            <p:spPr>
              <a:xfrm>
                <a:off x="6241067" y="6022366"/>
                <a:ext cx="466985" cy="380126"/>
              </a:xfrm>
              <a:custGeom>
                <a:avLst/>
                <a:gdLst>
                  <a:gd name="csX0" fmla="*/ 1046 w 252680"/>
                  <a:gd name="csY0" fmla="*/ 205683 h 205682"/>
                  <a:gd name="csX1" fmla="*/ 1046 w 252680"/>
                  <a:gd name="csY1" fmla="*/ 198694 h 205682"/>
                  <a:gd name="csX2" fmla="*/ 1046 w 252680"/>
                  <a:gd name="csY2" fmla="*/ 196827 h 205682"/>
                  <a:gd name="csX3" fmla="*/ 1185 w 252680"/>
                  <a:gd name="csY3" fmla="*/ 192538 h 205682"/>
                  <a:gd name="csX4" fmla="*/ 284 w 252680"/>
                  <a:gd name="csY4" fmla="*/ 174130 h 205682"/>
                  <a:gd name="csX5" fmla="*/ 284 w 252680"/>
                  <a:gd name="csY5" fmla="*/ 174128 h 205682"/>
                  <a:gd name="csX6" fmla="*/ 2914 w 252680"/>
                  <a:gd name="csY6" fmla="*/ 159526 h 205682"/>
                  <a:gd name="csX7" fmla="*/ 6654 w 252680"/>
                  <a:gd name="csY7" fmla="*/ 143195 h 205682"/>
                  <a:gd name="csX8" fmla="*/ 6722 w 252680"/>
                  <a:gd name="csY8" fmla="*/ 139942 h 205682"/>
                  <a:gd name="csX9" fmla="*/ 4092 w 252680"/>
                  <a:gd name="csY9" fmla="*/ 120289 h 205682"/>
                  <a:gd name="csX10" fmla="*/ 4092 w 252680"/>
                  <a:gd name="csY10" fmla="*/ 120151 h 205682"/>
                  <a:gd name="csX11" fmla="*/ 2776 w 252680"/>
                  <a:gd name="csY11" fmla="*/ 114337 h 205682"/>
                  <a:gd name="csX12" fmla="*/ 2291 w 252680"/>
                  <a:gd name="csY12" fmla="*/ 105687 h 205682"/>
                  <a:gd name="csX13" fmla="*/ 2294 w 252680"/>
                  <a:gd name="csY13" fmla="*/ 105690 h 205682"/>
                  <a:gd name="csX14" fmla="*/ 3401 w 252680"/>
                  <a:gd name="csY14" fmla="*/ 89982 h 205682"/>
                  <a:gd name="csX15" fmla="*/ 4508 w 252680"/>
                  <a:gd name="csY15" fmla="*/ 74274 h 205682"/>
                  <a:gd name="csX16" fmla="*/ 5270 w 252680"/>
                  <a:gd name="csY16" fmla="*/ 43135 h 205682"/>
                  <a:gd name="csX17" fmla="*/ 4715 w 252680"/>
                  <a:gd name="csY17" fmla="*/ 37875 h 205682"/>
                  <a:gd name="csX18" fmla="*/ 3399 w 252680"/>
                  <a:gd name="csY18" fmla="*/ 29433 h 205682"/>
                  <a:gd name="csX19" fmla="*/ 9700 w 252680"/>
                  <a:gd name="csY19" fmla="*/ 9780 h 205682"/>
                  <a:gd name="csX20" fmla="*/ 13024 w 252680"/>
                  <a:gd name="csY20" fmla="*/ 4866 h 205682"/>
                  <a:gd name="csX21" fmla="*/ 15308 w 252680"/>
                  <a:gd name="csY21" fmla="*/ 4034 h 205682"/>
                  <a:gd name="csX22" fmla="*/ 25418 w 252680"/>
                  <a:gd name="csY22" fmla="*/ 5834 h 205682"/>
                  <a:gd name="csX23" fmla="*/ 34904 w 252680"/>
                  <a:gd name="csY23" fmla="*/ 3273 h 205682"/>
                  <a:gd name="csX24" fmla="*/ 34975 w 252680"/>
                  <a:gd name="csY24" fmla="*/ 3273 h 205682"/>
                  <a:gd name="csX25" fmla="*/ 39753 w 252680"/>
                  <a:gd name="csY25" fmla="*/ 1197 h 205682"/>
                  <a:gd name="csX26" fmla="*/ 57340 w 252680"/>
                  <a:gd name="csY26" fmla="*/ 990 h 205682"/>
                  <a:gd name="csX27" fmla="*/ 71466 w 252680"/>
                  <a:gd name="csY27" fmla="*/ 9916 h 205682"/>
                  <a:gd name="csX28" fmla="*/ 71466 w 252680"/>
                  <a:gd name="csY28" fmla="*/ 9916 h 205682"/>
                  <a:gd name="csX29" fmla="*/ 72850 w 252680"/>
                  <a:gd name="csY29" fmla="*/ 13099 h 205682"/>
                  <a:gd name="csX30" fmla="*/ 72850 w 252680"/>
                  <a:gd name="csY30" fmla="*/ 13099 h 205682"/>
                  <a:gd name="csX31" fmla="*/ 81575 w 252680"/>
                  <a:gd name="csY31" fmla="*/ 23203 h 205682"/>
                  <a:gd name="csX32" fmla="*/ 95147 w 252680"/>
                  <a:gd name="csY32" fmla="*/ 39465 h 205682"/>
                  <a:gd name="csX33" fmla="*/ 95144 w 252680"/>
                  <a:gd name="csY33" fmla="*/ 39465 h 205682"/>
                  <a:gd name="csX34" fmla="*/ 101236 w 252680"/>
                  <a:gd name="csY34" fmla="*/ 46247 h 205682"/>
                  <a:gd name="csX35" fmla="*/ 104005 w 252680"/>
                  <a:gd name="csY35" fmla="*/ 47079 h 205682"/>
                  <a:gd name="csX36" fmla="*/ 106428 w 252680"/>
                  <a:gd name="csY36" fmla="*/ 46801 h 205682"/>
                  <a:gd name="csX37" fmla="*/ 109545 w 252680"/>
                  <a:gd name="csY37" fmla="*/ 43618 h 205682"/>
                  <a:gd name="csX38" fmla="*/ 113769 w 252680"/>
                  <a:gd name="csY38" fmla="*/ 40090 h 205682"/>
                  <a:gd name="csX39" fmla="*/ 120278 w 252680"/>
                  <a:gd name="csY39" fmla="*/ 40297 h 205682"/>
                  <a:gd name="csX40" fmla="*/ 126509 w 252680"/>
                  <a:gd name="csY40" fmla="*/ 43757 h 205682"/>
                  <a:gd name="csX41" fmla="*/ 132049 w 252680"/>
                  <a:gd name="csY41" fmla="*/ 54276 h 205682"/>
                  <a:gd name="csX42" fmla="*/ 132051 w 252680"/>
                  <a:gd name="csY42" fmla="*/ 54274 h 205682"/>
                  <a:gd name="csX43" fmla="*/ 135720 w 252680"/>
                  <a:gd name="csY43" fmla="*/ 62439 h 205682"/>
                  <a:gd name="csX44" fmla="*/ 138698 w 252680"/>
                  <a:gd name="csY44" fmla="*/ 65483 h 205682"/>
                  <a:gd name="csX45" fmla="*/ 147146 w 252680"/>
                  <a:gd name="csY45" fmla="*/ 65690 h 205682"/>
                  <a:gd name="csX46" fmla="*/ 162796 w 252680"/>
                  <a:gd name="csY46" fmla="*/ 73026 h 205682"/>
                  <a:gd name="csX47" fmla="*/ 163973 w 252680"/>
                  <a:gd name="csY47" fmla="*/ 72888 h 205682"/>
                  <a:gd name="csX48" fmla="*/ 177545 w 252680"/>
                  <a:gd name="csY48" fmla="*/ 82436 h 205682"/>
                  <a:gd name="csX49" fmla="*/ 177542 w 252680"/>
                  <a:gd name="csY49" fmla="*/ 82439 h 205682"/>
                  <a:gd name="csX50" fmla="*/ 184605 w 252680"/>
                  <a:gd name="csY50" fmla="*/ 88253 h 205682"/>
                  <a:gd name="csX51" fmla="*/ 193883 w 252680"/>
                  <a:gd name="csY51" fmla="*/ 94619 h 205682"/>
                  <a:gd name="csX52" fmla="*/ 193883 w 252680"/>
                  <a:gd name="csY52" fmla="*/ 94616 h 205682"/>
                  <a:gd name="csX53" fmla="*/ 202814 w 252680"/>
                  <a:gd name="csY53" fmla="*/ 96484 h 205682"/>
                  <a:gd name="csX54" fmla="*/ 207454 w 252680"/>
                  <a:gd name="csY54" fmla="*/ 96829 h 205682"/>
                  <a:gd name="csX55" fmla="*/ 207593 w 252680"/>
                  <a:gd name="csY55" fmla="*/ 96832 h 205682"/>
                  <a:gd name="csX56" fmla="*/ 216386 w 252680"/>
                  <a:gd name="csY56" fmla="*/ 104029 h 205682"/>
                  <a:gd name="csX57" fmla="*/ 220125 w 252680"/>
                  <a:gd name="csY57" fmla="*/ 116622 h 205682"/>
                  <a:gd name="csX58" fmla="*/ 220125 w 252680"/>
                  <a:gd name="csY58" fmla="*/ 116622 h 205682"/>
                  <a:gd name="csX59" fmla="*/ 226356 w 252680"/>
                  <a:gd name="csY59" fmla="*/ 124443 h 205682"/>
                  <a:gd name="csX60" fmla="*/ 236050 w 252680"/>
                  <a:gd name="csY60" fmla="*/ 134339 h 205682"/>
                  <a:gd name="csX61" fmla="*/ 241658 w 252680"/>
                  <a:gd name="csY61" fmla="*/ 138145 h 205682"/>
                  <a:gd name="csX62" fmla="*/ 252045 w 252680"/>
                  <a:gd name="csY62" fmla="*/ 146381 h 205682"/>
                  <a:gd name="csX63" fmla="*/ 247337 w 252680"/>
                  <a:gd name="csY63" fmla="*/ 154823 h 205682"/>
                  <a:gd name="csX64" fmla="*/ 247266 w 252680"/>
                  <a:gd name="csY64" fmla="*/ 154821 h 205682"/>
                  <a:gd name="csX65" fmla="*/ 241587 w 252680"/>
                  <a:gd name="csY65" fmla="*/ 164163 h 205682"/>
                  <a:gd name="csX66" fmla="*/ 239509 w 252680"/>
                  <a:gd name="csY66" fmla="*/ 172883 h 205682"/>
                  <a:gd name="csX67" fmla="*/ 241378 w 252680"/>
                  <a:gd name="csY67" fmla="*/ 193158 h 205682"/>
                  <a:gd name="csX68" fmla="*/ 243178 w 252680"/>
                  <a:gd name="csY68" fmla="*/ 205683 h 205682"/>
                  <a:gd name="csX69" fmla="*/ 239373 w 252680"/>
                  <a:gd name="csY69" fmla="*/ 205683 h 205682"/>
                  <a:gd name="csX70" fmla="*/ 237505 w 252680"/>
                  <a:gd name="csY70" fmla="*/ 193780 h 205682"/>
                  <a:gd name="csX71" fmla="*/ 235843 w 252680"/>
                  <a:gd name="csY71" fmla="*/ 171567 h 205682"/>
                  <a:gd name="csX72" fmla="*/ 235843 w 252680"/>
                  <a:gd name="csY72" fmla="*/ 171567 h 205682"/>
                  <a:gd name="csX73" fmla="*/ 237643 w 252680"/>
                  <a:gd name="csY73" fmla="*/ 163818 h 205682"/>
                  <a:gd name="csX74" fmla="*/ 245397 w 252680"/>
                  <a:gd name="csY74" fmla="*/ 151708 h 205682"/>
                  <a:gd name="csX75" fmla="*/ 245536 w 252680"/>
                  <a:gd name="csY75" fmla="*/ 151706 h 205682"/>
                  <a:gd name="csX76" fmla="*/ 248514 w 252680"/>
                  <a:gd name="csY76" fmla="*/ 147830 h 205682"/>
                  <a:gd name="csX77" fmla="*/ 239583 w 252680"/>
                  <a:gd name="csY77" fmla="*/ 141118 h 205682"/>
                  <a:gd name="csX78" fmla="*/ 232590 w 252680"/>
                  <a:gd name="csY78" fmla="*/ 135997 h 205682"/>
                  <a:gd name="csX79" fmla="*/ 232587 w 252680"/>
                  <a:gd name="csY79" fmla="*/ 135997 h 205682"/>
                  <a:gd name="csX80" fmla="*/ 223794 w 252680"/>
                  <a:gd name="csY80" fmla="*/ 127071 h 205682"/>
                  <a:gd name="csX81" fmla="*/ 216179 w 252680"/>
                  <a:gd name="csY81" fmla="*/ 116345 h 205682"/>
                  <a:gd name="csX82" fmla="*/ 216176 w 252680"/>
                  <a:gd name="csY82" fmla="*/ 116345 h 205682"/>
                  <a:gd name="csX83" fmla="*/ 212921 w 252680"/>
                  <a:gd name="csY83" fmla="*/ 105687 h 205682"/>
                  <a:gd name="csX84" fmla="*/ 206619 w 252680"/>
                  <a:gd name="csY84" fmla="*/ 100289 h 205682"/>
                  <a:gd name="csX85" fmla="*/ 206483 w 252680"/>
                  <a:gd name="csY85" fmla="*/ 100292 h 205682"/>
                  <a:gd name="csX86" fmla="*/ 202953 w 252680"/>
                  <a:gd name="csY86" fmla="*/ 100015 h 205682"/>
                  <a:gd name="csX87" fmla="*/ 192427 w 252680"/>
                  <a:gd name="csY87" fmla="*/ 97938 h 205682"/>
                  <a:gd name="csX88" fmla="*/ 182041 w 252680"/>
                  <a:gd name="csY88" fmla="*/ 90950 h 205682"/>
                  <a:gd name="csX89" fmla="*/ 174148 w 252680"/>
                  <a:gd name="csY89" fmla="*/ 84239 h 205682"/>
                  <a:gd name="csX90" fmla="*/ 173870 w 252680"/>
                  <a:gd name="csY90" fmla="*/ 83823 h 205682"/>
                  <a:gd name="csX91" fmla="*/ 164523 w 252680"/>
                  <a:gd name="csY91" fmla="*/ 76348 h 205682"/>
                  <a:gd name="csX92" fmla="*/ 159744 w 252680"/>
                  <a:gd name="csY92" fmla="*/ 75241 h 205682"/>
                  <a:gd name="csX93" fmla="*/ 159676 w 252680"/>
                  <a:gd name="csY93" fmla="*/ 75241 h 205682"/>
                  <a:gd name="csX94" fmla="*/ 147282 w 252680"/>
                  <a:gd name="csY94" fmla="*/ 69221 h 205682"/>
                  <a:gd name="csX95" fmla="*/ 138280 w 252680"/>
                  <a:gd name="csY95" fmla="*/ 69014 h 205682"/>
                  <a:gd name="csX96" fmla="*/ 132326 w 252680"/>
                  <a:gd name="csY96" fmla="*/ 64239 h 205682"/>
                  <a:gd name="csX97" fmla="*/ 128102 w 252680"/>
                  <a:gd name="csY97" fmla="*/ 54619 h 205682"/>
                  <a:gd name="csX98" fmla="*/ 128102 w 252680"/>
                  <a:gd name="csY98" fmla="*/ 54480 h 205682"/>
                  <a:gd name="csX99" fmla="*/ 123811 w 252680"/>
                  <a:gd name="csY99" fmla="*/ 46383 h 205682"/>
                  <a:gd name="csX100" fmla="*/ 119032 w 252680"/>
                  <a:gd name="csY100" fmla="*/ 43755 h 205682"/>
                  <a:gd name="csX101" fmla="*/ 115015 w 252680"/>
                  <a:gd name="csY101" fmla="*/ 43548 h 205682"/>
                  <a:gd name="csX102" fmla="*/ 113214 w 252680"/>
                  <a:gd name="csY102" fmla="*/ 45070 h 205682"/>
                  <a:gd name="csX103" fmla="*/ 113217 w 252680"/>
                  <a:gd name="csY103" fmla="*/ 45070 h 205682"/>
                  <a:gd name="csX104" fmla="*/ 108093 w 252680"/>
                  <a:gd name="csY104" fmla="*/ 50052 h 205682"/>
                  <a:gd name="csX105" fmla="*/ 103662 w 252680"/>
                  <a:gd name="csY105" fmla="*/ 50675 h 205682"/>
                  <a:gd name="csX106" fmla="*/ 99371 w 252680"/>
                  <a:gd name="csY106" fmla="*/ 49359 h 205682"/>
                  <a:gd name="csX107" fmla="*/ 91478 w 252680"/>
                  <a:gd name="csY107" fmla="*/ 40710 h 205682"/>
                  <a:gd name="csX108" fmla="*/ 78877 w 252680"/>
                  <a:gd name="csY108" fmla="*/ 25763 h 205682"/>
                  <a:gd name="csX109" fmla="*/ 69113 w 252680"/>
                  <a:gd name="csY109" fmla="*/ 14137 h 205682"/>
                  <a:gd name="csX110" fmla="*/ 69113 w 252680"/>
                  <a:gd name="csY110" fmla="*/ 13999 h 205682"/>
                  <a:gd name="csX111" fmla="*/ 68006 w 252680"/>
                  <a:gd name="csY111" fmla="*/ 11645 h 205682"/>
                  <a:gd name="csX112" fmla="*/ 56374 w 252680"/>
                  <a:gd name="csY112" fmla="*/ 4447 h 205682"/>
                  <a:gd name="csX113" fmla="*/ 41002 w 252680"/>
                  <a:gd name="csY113" fmla="*/ 4586 h 205682"/>
                  <a:gd name="csX114" fmla="*/ 37194 w 252680"/>
                  <a:gd name="csY114" fmla="*/ 6179 h 205682"/>
                  <a:gd name="csX115" fmla="*/ 37191 w 252680"/>
                  <a:gd name="csY115" fmla="*/ 6181 h 205682"/>
                  <a:gd name="csX116" fmla="*/ 25352 w 252680"/>
                  <a:gd name="csY116" fmla="*/ 9364 h 205682"/>
                  <a:gd name="csX117" fmla="*/ 15727 w 252680"/>
                  <a:gd name="csY117" fmla="*/ 7772 h 205682"/>
                  <a:gd name="csX118" fmla="*/ 13097 w 252680"/>
                  <a:gd name="csY118" fmla="*/ 11648 h 205682"/>
                  <a:gd name="csX119" fmla="*/ 7280 w 252680"/>
                  <a:gd name="csY119" fmla="*/ 28462 h 205682"/>
                  <a:gd name="csX120" fmla="*/ 8734 w 252680"/>
                  <a:gd name="csY120" fmla="*/ 37527 h 205682"/>
                  <a:gd name="csX121" fmla="*/ 9218 w 252680"/>
                  <a:gd name="csY121" fmla="*/ 42716 h 205682"/>
                  <a:gd name="csX122" fmla="*/ 9218 w 252680"/>
                  <a:gd name="csY122" fmla="*/ 42993 h 205682"/>
                  <a:gd name="csX123" fmla="*/ 8457 w 252680"/>
                  <a:gd name="csY123" fmla="*/ 74271 h 205682"/>
                  <a:gd name="csX124" fmla="*/ 7350 w 252680"/>
                  <a:gd name="csY124" fmla="*/ 90186 h 205682"/>
                  <a:gd name="csX125" fmla="*/ 6243 w 252680"/>
                  <a:gd name="csY125" fmla="*/ 105617 h 205682"/>
                  <a:gd name="csX126" fmla="*/ 6240 w 252680"/>
                  <a:gd name="csY126" fmla="*/ 105620 h 205682"/>
                  <a:gd name="csX127" fmla="*/ 6725 w 252680"/>
                  <a:gd name="csY127" fmla="*/ 113785 h 205682"/>
                  <a:gd name="csX128" fmla="*/ 7625 w 252680"/>
                  <a:gd name="csY128" fmla="*/ 118490 h 205682"/>
                  <a:gd name="csX129" fmla="*/ 7625 w 252680"/>
                  <a:gd name="csY129" fmla="*/ 118490 h 205682"/>
                  <a:gd name="csX130" fmla="*/ 10671 w 252680"/>
                  <a:gd name="csY130" fmla="*/ 139874 h 205682"/>
                  <a:gd name="csX131" fmla="*/ 10532 w 252680"/>
                  <a:gd name="csY131" fmla="*/ 143127 h 205682"/>
                  <a:gd name="csX132" fmla="*/ 6654 w 252680"/>
                  <a:gd name="csY132" fmla="*/ 160358 h 205682"/>
                  <a:gd name="csX133" fmla="*/ 4092 w 252680"/>
                  <a:gd name="csY133" fmla="*/ 173021 h 205682"/>
                  <a:gd name="csX134" fmla="*/ 5060 w 252680"/>
                  <a:gd name="csY134" fmla="*/ 192467 h 205682"/>
                  <a:gd name="csX135" fmla="*/ 4921 w 252680"/>
                  <a:gd name="csY135" fmla="*/ 196688 h 205682"/>
                  <a:gd name="csX136" fmla="*/ 4921 w 252680"/>
                  <a:gd name="csY136" fmla="*/ 198556 h 205682"/>
                  <a:gd name="csX137" fmla="*/ 4921 w 252680"/>
                  <a:gd name="csY137" fmla="*/ 205476 h 205682"/>
                  <a:gd name="csX138" fmla="*/ 910 w 252680"/>
                  <a:gd name="csY138" fmla="*/ 205476 h 205682"/>
                  <a:gd name="csX139" fmla="*/ 910 w 252680"/>
                  <a:gd name="csY139" fmla="*/ 205476 h 205682"/>
                  <a:gd name="csX140" fmla="*/ 1046 w 252680"/>
                  <a:gd name="csY140" fmla="*/ 205683 h 20568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</a:cxnLst>
                <a:rect l="l" t="t" r="r" b="b"/>
                <a:pathLst>
                  <a:path w="252680" h="205682">
                    <a:moveTo>
                      <a:pt x="1046" y="205683"/>
                    </a:moveTo>
                    <a:cubicBezTo>
                      <a:pt x="907" y="203538"/>
                      <a:pt x="978" y="201255"/>
                      <a:pt x="1046" y="198694"/>
                    </a:cubicBezTo>
                    <a:cubicBezTo>
                      <a:pt x="1046" y="198072"/>
                      <a:pt x="1046" y="197449"/>
                      <a:pt x="1046" y="196827"/>
                    </a:cubicBezTo>
                    <a:cubicBezTo>
                      <a:pt x="1046" y="195443"/>
                      <a:pt x="1114" y="193989"/>
                      <a:pt x="1185" y="192538"/>
                    </a:cubicBezTo>
                    <a:cubicBezTo>
                      <a:pt x="1462" y="186310"/>
                      <a:pt x="1739" y="179183"/>
                      <a:pt x="284" y="174130"/>
                    </a:cubicBezTo>
                    <a:lnTo>
                      <a:pt x="284" y="174128"/>
                    </a:lnTo>
                    <a:cubicBezTo>
                      <a:pt x="-684" y="170668"/>
                      <a:pt x="978" y="165408"/>
                      <a:pt x="2914" y="159526"/>
                    </a:cubicBezTo>
                    <a:cubicBezTo>
                      <a:pt x="4644" y="154198"/>
                      <a:pt x="6515" y="148316"/>
                      <a:pt x="6654" y="143195"/>
                    </a:cubicBezTo>
                    <a:cubicBezTo>
                      <a:pt x="6654" y="142089"/>
                      <a:pt x="6654" y="140980"/>
                      <a:pt x="6722" y="139942"/>
                    </a:cubicBezTo>
                    <a:cubicBezTo>
                      <a:pt x="6999" y="133160"/>
                      <a:pt x="7206" y="126172"/>
                      <a:pt x="4092" y="120289"/>
                    </a:cubicBezTo>
                    <a:lnTo>
                      <a:pt x="4092" y="120151"/>
                    </a:lnTo>
                    <a:cubicBezTo>
                      <a:pt x="3469" y="118974"/>
                      <a:pt x="3053" y="116761"/>
                      <a:pt x="2776" y="114337"/>
                    </a:cubicBezTo>
                    <a:cubicBezTo>
                      <a:pt x="2430" y="111154"/>
                      <a:pt x="2221" y="107487"/>
                      <a:pt x="2291" y="105687"/>
                    </a:cubicBezTo>
                    <a:lnTo>
                      <a:pt x="2294" y="105690"/>
                    </a:lnTo>
                    <a:cubicBezTo>
                      <a:pt x="2433" y="99947"/>
                      <a:pt x="2917" y="94964"/>
                      <a:pt x="3401" y="89982"/>
                    </a:cubicBezTo>
                    <a:cubicBezTo>
                      <a:pt x="3885" y="84931"/>
                      <a:pt x="4369" y="79810"/>
                      <a:pt x="4508" y="74274"/>
                    </a:cubicBezTo>
                    <a:lnTo>
                      <a:pt x="5270" y="43135"/>
                    </a:lnTo>
                    <a:cubicBezTo>
                      <a:pt x="4924" y="40919"/>
                      <a:pt x="4853" y="39329"/>
                      <a:pt x="4715" y="37875"/>
                    </a:cubicBezTo>
                    <a:cubicBezTo>
                      <a:pt x="4508" y="35453"/>
                      <a:pt x="4369" y="33308"/>
                      <a:pt x="3399" y="29433"/>
                    </a:cubicBezTo>
                    <a:cubicBezTo>
                      <a:pt x="1391" y="21751"/>
                      <a:pt x="5476" y="15869"/>
                      <a:pt x="9700" y="9780"/>
                    </a:cubicBezTo>
                    <a:cubicBezTo>
                      <a:pt x="10878" y="8119"/>
                      <a:pt x="12056" y="6391"/>
                      <a:pt x="13024" y="4866"/>
                    </a:cubicBezTo>
                    <a:cubicBezTo>
                      <a:pt x="13508" y="4105"/>
                      <a:pt x="14479" y="3760"/>
                      <a:pt x="15308" y="4034"/>
                    </a:cubicBezTo>
                    <a:cubicBezTo>
                      <a:pt x="18700" y="4934"/>
                      <a:pt x="22094" y="5763"/>
                      <a:pt x="25418" y="5834"/>
                    </a:cubicBezTo>
                    <a:cubicBezTo>
                      <a:pt x="28602" y="5901"/>
                      <a:pt x="31787" y="5279"/>
                      <a:pt x="34904" y="3273"/>
                    </a:cubicBezTo>
                    <a:lnTo>
                      <a:pt x="34975" y="3273"/>
                    </a:lnTo>
                    <a:cubicBezTo>
                      <a:pt x="36359" y="2373"/>
                      <a:pt x="38021" y="1680"/>
                      <a:pt x="39753" y="1197"/>
                    </a:cubicBezTo>
                    <a:cubicBezTo>
                      <a:pt x="44945" y="-326"/>
                      <a:pt x="51524" y="-396"/>
                      <a:pt x="57340" y="990"/>
                    </a:cubicBezTo>
                    <a:cubicBezTo>
                      <a:pt x="63364" y="2444"/>
                      <a:pt x="68695" y="5418"/>
                      <a:pt x="71466" y="9916"/>
                    </a:cubicBezTo>
                    <a:lnTo>
                      <a:pt x="71466" y="9916"/>
                    </a:lnTo>
                    <a:cubicBezTo>
                      <a:pt x="72089" y="10884"/>
                      <a:pt x="72573" y="11993"/>
                      <a:pt x="72850" y="13099"/>
                    </a:cubicBezTo>
                    <a:lnTo>
                      <a:pt x="72850" y="13099"/>
                    </a:lnTo>
                    <a:cubicBezTo>
                      <a:pt x="73751" y="16076"/>
                      <a:pt x="77419" y="19465"/>
                      <a:pt x="81575" y="23203"/>
                    </a:cubicBezTo>
                    <a:cubicBezTo>
                      <a:pt x="86699" y="27840"/>
                      <a:pt x="92446" y="33099"/>
                      <a:pt x="95147" y="39465"/>
                    </a:cubicBezTo>
                    <a:lnTo>
                      <a:pt x="95144" y="39465"/>
                    </a:lnTo>
                    <a:cubicBezTo>
                      <a:pt x="96322" y="42441"/>
                      <a:pt x="98674" y="44931"/>
                      <a:pt x="101236" y="46247"/>
                    </a:cubicBezTo>
                    <a:cubicBezTo>
                      <a:pt x="102137" y="46731"/>
                      <a:pt x="103105" y="47008"/>
                      <a:pt x="104005" y="47079"/>
                    </a:cubicBezTo>
                    <a:cubicBezTo>
                      <a:pt x="104838" y="47147"/>
                      <a:pt x="105667" y="47079"/>
                      <a:pt x="106428" y="46801"/>
                    </a:cubicBezTo>
                    <a:cubicBezTo>
                      <a:pt x="107606" y="46318"/>
                      <a:pt x="108645" y="45347"/>
                      <a:pt x="109545" y="43618"/>
                    </a:cubicBezTo>
                    <a:cubicBezTo>
                      <a:pt x="110446" y="41819"/>
                      <a:pt x="111901" y="40642"/>
                      <a:pt x="113769" y="40090"/>
                    </a:cubicBezTo>
                    <a:cubicBezTo>
                      <a:pt x="115708" y="39468"/>
                      <a:pt x="117993" y="39606"/>
                      <a:pt x="120278" y="40297"/>
                    </a:cubicBezTo>
                    <a:cubicBezTo>
                      <a:pt x="122423" y="40919"/>
                      <a:pt x="124640" y="42096"/>
                      <a:pt x="126509" y="43757"/>
                    </a:cubicBezTo>
                    <a:cubicBezTo>
                      <a:pt x="129487" y="46318"/>
                      <a:pt x="131771" y="49985"/>
                      <a:pt x="132049" y="54276"/>
                    </a:cubicBezTo>
                    <a:lnTo>
                      <a:pt x="132051" y="54274"/>
                    </a:lnTo>
                    <a:cubicBezTo>
                      <a:pt x="132051" y="55241"/>
                      <a:pt x="133645" y="59256"/>
                      <a:pt x="135720" y="62439"/>
                    </a:cubicBezTo>
                    <a:cubicBezTo>
                      <a:pt x="136827" y="64100"/>
                      <a:pt x="137866" y="65415"/>
                      <a:pt x="138698" y="65483"/>
                    </a:cubicBezTo>
                    <a:cubicBezTo>
                      <a:pt x="142229" y="65828"/>
                      <a:pt x="144929" y="65761"/>
                      <a:pt x="147146" y="65690"/>
                    </a:cubicBezTo>
                    <a:cubicBezTo>
                      <a:pt x="153377" y="65483"/>
                      <a:pt x="156216" y="65413"/>
                      <a:pt x="162796" y="73026"/>
                    </a:cubicBezTo>
                    <a:cubicBezTo>
                      <a:pt x="162796" y="73026"/>
                      <a:pt x="163350" y="73026"/>
                      <a:pt x="163973" y="72888"/>
                    </a:cubicBezTo>
                    <a:cubicBezTo>
                      <a:pt x="167365" y="72404"/>
                      <a:pt x="172282" y="71711"/>
                      <a:pt x="177545" y="82436"/>
                    </a:cubicBezTo>
                    <a:lnTo>
                      <a:pt x="177542" y="82439"/>
                    </a:lnTo>
                    <a:cubicBezTo>
                      <a:pt x="177888" y="83062"/>
                      <a:pt x="181072" y="85622"/>
                      <a:pt x="184605" y="88253"/>
                    </a:cubicBezTo>
                    <a:cubicBezTo>
                      <a:pt x="188690" y="91298"/>
                      <a:pt x="192982" y="94342"/>
                      <a:pt x="193883" y="94619"/>
                    </a:cubicBezTo>
                    <a:lnTo>
                      <a:pt x="193883" y="94616"/>
                    </a:lnTo>
                    <a:cubicBezTo>
                      <a:pt x="199423" y="96622"/>
                      <a:pt x="201152" y="96554"/>
                      <a:pt x="202814" y="96484"/>
                    </a:cubicBezTo>
                    <a:cubicBezTo>
                      <a:pt x="204060" y="96484"/>
                      <a:pt x="205308" y="96345"/>
                      <a:pt x="207454" y="96829"/>
                    </a:cubicBezTo>
                    <a:lnTo>
                      <a:pt x="207593" y="96832"/>
                    </a:lnTo>
                    <a:cubicBezTo>
                      <a:pt x="211194" y="97663"/>
                      <a:pt x="214240" y="100569"/>
                      <a:pt x="216386" y="104029"/>
                    </a:cubicBezTo>
                    <a:cubicBezTo>
                      <a:pt x="218948" y="108183"/>
                      <a:pt x="220403" y="113301"/>
                      <a:pt x="220125" y="116622"/>
                    </a:cubicBezTo>
                    <a:lnTo>
                      <a:pt x="220125" y="116622"/>
                    </a:lnTo>
                    <a:cubicBezTo>
                      <a:pt x="219987" y="119390"/>
                      <a:pt x="222894" y="121673"/>
                      <a:pt x="226356" y="124443"/>
                    </a:cubicBezTo>
                    <a:cubicBezTo>
                      <a:pt x="229680" y="127071"/>
                      <a:pt x="233488" y="130047"/>
                      <a:pt x="236050" y="134339"/>
                    </a:cubicBezTo>
                    <a:cubicBezTo>
                      <a:pt x="236534" y="135171"/>
                      <a:pt x="238957" y="136555"/>
                      <a:pt x="241658" y="138145"/>
                    </a:cubicBezTo>
                    <a:cubicBezTo>
                      <a:pt x="245814" y="140499"/>
                      <a:pt x="250522" y="143266"/>
                      <a:pt x="252045" y="146381"/>
                    </a:cubicBezTo>
                    <a:cubicBezTo>
                      <a:pt x="253500" y="149287"/>
                      <a:pt x="252667" y="152195"/>
                      <a:pt x="247337" y="154823"/>
                    </a:cubicBezTo>
                    <a:lnTo>
                      <a:pt x="247266" y="154821"/>
                    </a:lnTo>
                    <a:cubicBezTo>
                      <a:pt x="242349" y="157381"/>
                      <a:pt x="242003" y="160358"/>
                      <a:pt x="241587" y="164163"/>
                    </a:cubicBezTo>
                    <a:cubicBezTo>
                      <a:pt x="241310" y="166723"/>
                      <a:pt x="240964" y="169561"/>
                      <a:pt x="239509" y="172883"/>
                    </a:cubicBezTo>
                    <a:cubicBezTo>
                      <a:pt x="238125" y="175998"/>
                      <a:pt x="239855" y="185131"/>
                      <a:pt x="241378" y="193158"/>
                    </a:cubicBezTo>
                    <a:cubicBezTo>
                      <a:pt x="242346" y="198140"/>
                      <a:pt x="243178" y="202706"/>
                      <a:pt x="243178" y="205683"/>
                    </a:cubicBezTo>
                    <a:lnTo>
                      <a:pt x="239373" y="205683"/>
                    </a:lnTo>
                    <a:cubicBezTo>
                      <a:pt x="239373" y="203745"/>
                      <a:pt x="238473" y="198972"/>
                      <a:pt x="237505" y="193780"/>
                    </a:cubicBezTo>
                    <a:cubicBezTo>
                      <a:pt x="235911" y="185337"/>
                      <a:pt x="234043" y="175650"/>
                      <a:pt x="235843" y="171567"/>
                    </a:cubicBezTo>
                    <a:lnTo>
                      <a:pt x="235843" y="171567"/>
                    </a:lnTo>
                    <a:cubicBezTo>
                      <a:pt x="237089" y="168729"/>
                      <a:pt x="237366" y="166169"/>
                      <a:pt x="237643" y="163818"/>
                    </a:cubicBezTo>
                    <a:cubicBezTo>
                      <a:pt x="238198" y="158974"/>
                      <a:pt x="238612" y="155098"/>
                      <a:pt x="245397" y="151708"/>
                    </a:cubicBezTo>
                    <a:lnTo>
                      <a:pt x="245536" y="151706"/>
                    </a:lnTo>
                    <a:cubicBezTo>
                      <a:pt x="248444" y="150184"/>
                      <a:pt x="249067" y="148939"/>
                      <a:pt x="248514" y="147830"/>
                    </a:cubicBezTo>
                    <a:cubicBezTo>
                      <a:pt x="247407" y="145685"/>
                      <a:pt x="243251" y="143263"/>
                      <a:pt x="239583" y="141118"/>
                    </a:cubicBezTo>
                    <a:cubicBezTo>
                      <a:pt x="236398" y="139319"/>
                      <a:pt x="233629" y="137658"/>
                      <a:pt x="232590" y="135997"/>
                    </a:cubicBezTo>
                    <a:lnTo>
                      <a:pt x="232587" y="135997"/>
                    </a:lnTo>
                    <a:cubicBezTo>
                      <a:pt x="230371" y="132260"/>
                      <a:pt x="226840" y="129493"/>
                      <a:pt x="223794" y="127071"/>
                    </a:cubicBezTo>
                    <a:cubicBezTo>
                      <a:pt x="219502" y="123682"/>
                      <a:pt x="215902" y="120844"/>
                      <a:pt x="216179" y="116345"/>
                    </a:cubicBezTo>
                    <a:lnTo>
                      <a:pt x="216176" y="116345"/>
                    </a:lnTo>
                    <a:cubicBezTo>
                      <a:pt x="216383" y="113508"/>
                      <a:pt x="215137" y="109218"/>
                      <a:pt x="212921" y="105687"/>
                    </a:cubicBezTo>
                    <a:cubicBezTo>
                      <a:pt x="211259" y="102988"/>
                      <a:pt x="209043" y="100773"/>
                      <a:pt x="206619" y="100289"/>
                    </a:cubicBezTo>
                    <a:lnTo>
                      <a:pt x="206483" y="100292"/>
                    </a:lnTo>
                    <a:cubicBezTo>
                      <a:pt x="204821" y="99947"/>
                      <a:pt x="203921" y="99947"/>
                      <a:pt x="202953" y="100015"/>
                    </a:cubicBezTo>
                    <a:cubicBezTo>
                      <a:pt x="200875" y="100083"/>
                      <a:pt x="198729" y="100221"/>
                      <a:pt x="192427" y="97938"/>
                    </a:cubicBezTo>
                    <a:cubicBezTo>
                      <a:pt x="191111" y="97454"/>
                      <a:pt x="186335" y="94201"/>
                      <a:pt x="182041" y="90950"/>
                    </a:cubicBezTo>
                    <a:cubicBezTo>
                      <a:pt x="178510" y="88321"/>
                      <a:pt x="175187" y="85551"/>
                      <a:pt x="174148" y="84239"/>
                    </a:cubicBezTo>
                    <a:cubicBezTo>
                      <a:pt x="174009" y="84100"/>
                      <a:pt x="173941" y="83961"/>
                      <a:pt x="173870" y="83823"/>
                    </a:cubicBezTo>
                    <a:cubicBezTo>
                      <a:pt x="169785" y="75657"/>
                      <a:pt x="166669" y="76073"/>
                      <a:pt x="164523" y="76348"/>
                    </a:cubicBezTo>
                    <a:cubicBezTo>
                      <a:pt x="162654" y="76625"/>
                      <a:pt x="161131" y="76832"/>
                      <a:pt x="159744" y="75241"/>
                    </a:cubicBezTo>
                    <a:lnTo>
                      <a:pt x="159676" y="75241"/>
                    </a:lnTo>
                    <a:cubicBezTo>
                      <a:pt x="154345" y="68943"/>
                      <a:pt x="152129" y="69014"/>
                      <a:pt x="147282" y="69221"/>
                    </a:cubicBezTo>
                    <a:cubicBezTo>
                      <a:pt x="144927" y="69289"/>
                      <a:pt x="142090" y="69359"/>
                      <a:pt x="138280" y="69014"/>
                    </a:cubicBezTo>
                    <a:cubicBezTo>
                      <a:pt x="135995" y="68808"/>
                      <a:pt x="133988" y="66731"/>
                      <a:pt x="132326" y="64239"/>
                    </a:cubicBezTo>
                    <a:cubicBezTo>
                      <a:pt x="130041" y="60778"/>
                      <a:pt x="128309" y="56073"/>
                      <a:pt x="128102" y="54619"/>
                    </a:cubicBezTo>
                    <a:lnTo>
                      <a:pt x="128102" y="54480"/>
                    </a:lnTo>
                    <a:cubicBezTo>
                      <a:pt x="127896" y="51159"/>
                      <a:pt x="126095" y="48321"/>
                      <a:pt x="123811" y="46383"/>
                    </a:cubicBezTo>
                    <a:cubicBezTo>
                      <a:pt x="122355" y="45138"/>
                      <a:pt x="120694" y="44238"/>
                      <a:pt x="119032" y="43755"/>
                    </a:cubicBezTo>
                    <a:cubicBezTo>
                      <a:pt x="117509" y="43339"/>
                      <a:pt x="116125" y="43200"/>
                      <a:pt x="115015" y="43548"/>
                    </a:cubicBezTo>
                    <a:cubicBezTo>
                      <a:pt x="114253" y="43825"/>
                      <a:pt x="113560" y="44309"/>
                      <a:pt x="113214" y="45070"/>
                    </a:cubicBezTo>
                    <a:lnTo>
                      <a:pt x="113217" y="45070"/>
                    </a:lnTo>
                    <a:cubicBezTo>
                      <a:pt x="111901" y="47631"/>
                      <a:pt x="110100" y="49291"/>
                      <a:pt x="108093" y="50052"/>
                    </a:cubicBezTo>
                    <a:cubicBezTo>
                      <a:pt x="106638" y="50607"/>
                      <a:pt x="105185" y="50814"/>
                      <a:pt x="103662" y="50675"/>
                    </a:cubicBezTo>
                    <a:cubicBezTo>
                      <a:pt x="102207" y="50536"/>
                      <a:pt x="100755" y="50052"/>
                      <a:pt x="99371" y="49359"/>
                    </a:cubicBezTo>
                    <a:cubicBezTo>
                      <a:pt x="96047" y="47699"/>
                      <a:pt x="93001" y="44445"/>
                      <a:pt x="91478" y="40710"/>
                    </a:cubicBezTo>
                    <a:cubicBezTo>
                      <a:pt x="89122" y="35105"/>
                      <a:pt x="83724" y="30123"/>
                      <a:pt x="78877" y="25763"/>
                    </a:cubicBezTo>
                    <a:cubicBezTo>
                      <a:pt x="74376" y="21680"/>
                      <a:pt x="70291" y="17943"/>
                      <a:pt x="69113" y="14137"/>
                    </a:cubicBezTo>
                    <a:lnTo>
                      <a:pt x="69113" y="13999"/>
                    </a:lnTo>
                    <a:cubicBezTo>
                      <a:pt x="68836" y="13167"/>
                      <a:pt x="68490" y="12406"/>
                      <a:pt x="68006" y="11645"/>
                    </a:cubicBezTo>
                    <a:cubicBezTo>
                      <a:pt x="65790" y="8046"/>
                      <a:pt x="61359" y="5624"/>
                      <a:pt x="56374" y="4447"/>
                    </a:cubicBezTo>
                    <a:cubicBezTo>
                      <a:pt x="51182" y="3203"/>
                      <a:pt x="45503" y="3270"/>
                      <a:pt x="41002" y="4586"/>
                    </a:cubicBezTo>
                    <a:cubicBezTo>
                      <a:pt x="39617" y="5002"/>
                      <a:pt x="38301" y="5554"/>
                      <a:pt x="37194" y="6179"/>
                    </a:cubicBezTo>
                    <a:lnTo>
                      <a:pt x="37191" y="6181"/>
                    </a:lnTo>
                    <a:cubicBezTo>
                      <a:pt x="33245" y="8674"/>
                      <a:pt x="29299" y="9503"/>
                      <a:pt x="25352" y="9364"/>
                    </a:cubicBezTo>
                    <a:cubicBezTo>
                      <a:pt x="22097" y="9296"/>
                      <a:pt x="18844" y="8603"/>
                      <a:pt x="15727" y="7772"/>
                    </a:cubicBezTo>
                    <a:cubicBezTo>
                      <a:pt x="14827" y="9155"/>
                      <a:pt x="13997" y="10400"/>
                      <a:pt x="13097" y="11648"/>
                    </a:cubicBezTo>
                    <a:cubicBezTo>
                      <a:pt x="9289" y="17046"/>
                      <a:pt x="5688" y="22306"/>
                      <a:pt x="7280" y="28462"/>
                    </a:cubicBezTo>
                    <a:cubicBezTo>
                      <a:pt x="8318" y="32615"/>
                      <a:pt x="8525" y="34899"/>
                      <a:pt x="8734" y="37527"/>
                    </a:cubicBezTo>
                    <a:cubicBezTo>
                      <a:pt x="8873" y="39049"/>
                      <a:pt x="8941" y="40642"/>
                      <a:pt x="9218" y="42716"/>
                    </a:cubicBezTo>
                    <a:lnTo>
                      <a:pt x="9218" y="42993"/>
                    </a:lnTo>
                    <a:cubicBezTo>
                      <a:pt x="9218" y="42993"/>
                      <a:pt x="8457" y="74271"/>
                      <a:pt x="8457" y="74271"/>
                    </a:cubicBezTo>
                    <a:cubicBezTo>
                      <a:pt x="8318" y="80153"/>
                      <a:pt x="7834" y="85203"/>
                      <a:pt x="7350" y="90186"/>
                    </a:cubicBezTo>
                    <a:cubicBezTo>
                      <a:pt x="6866" y="95236"/>
                      <a:pt x="6382" y="100219"/>
                      <a:pt x="6243" y="105617"/>
                    </a:cubicBezTo>
                    <a:lnTo>
                      <a:pt x="6240" y="105620"/>
                    </a:lnTo>
                    <a:cubicBezTo>
                      <a:pt x="6240" y="107280"/>
                      <a:pt x="6379" y="110741"/>
                      <a:pt x="6725" y="113785"/>
                    </a:cubicBezTo>
                    <a:cubicBezTo>
                      <a:pt x="7002" y="115862"/>
                      <a:pt x="7280" y="117729"/>
                      <a:pt x="7625" y="118490"/>
                    </a:cubicBezTo>
                    <a:lnTo>
                      <a:pt x="7625" y="118490"/>
                    </a:lnTo>
                    <a:cubicBezTo>
                      <a:pt x="11155" y="125133"/>
                      <a:pt x="10880" y="132608"/>
                      <a:pt x="10671" y="139874"/>
                    </a:cubicBezTo>
                    <a:lnTo>
                      <a:pt x="10532" y="143127"/>
                    </a:lnTo>
                    <a:cubicBezTo>
                      <a:pt x="10394" y="148732"/>
                      <a:pt x="8386" y="154891"/>
                      <a:pt x="6654" y="160358"/>
                    </a:cubicBezTo>
                    <a:cubicBezTo>
                      <a:pt x="4924" y="165756"/>
                      <a:pt x="3399" y="170529"/>
                      <a:pt x="4092" y="173021"/>
                    </a:cubicBezTo>
                    <a:cubicBezTo>
                      <a:pt x="5686" y="178558"/>
                      <a:pt x="5338" y="185962"/>
                      <a:pt x="5060" y="192467"/>
                    </a:cubicBezTo>
                    <a:cubicBezTo>
                      <a:pt x="5060" y="193989"/>
                      <a:pt x="4921" y="195443"/>
                      <a:pt x="4921" y="196688"/>
                    </a:cubicBezTo>
                    <a:cubicBezTo>
                      <a:pt x="4921" y="197311"/>
                      <a:pt x="4921" y="197933"/>
                      <a:pt x="4921" y="198556"/>
                    </a:cubicBezTo>
                    <a:cubicBezTo>
                      <a:pt x="4853" y="201116"/>
                      <a:pt x="4783" y="203331"/>
                      <a:pt x="4921" y="205476"/>
                    </a:cubicBezTo>
                    <a:lnTo>
                      <a:pt x="910" y="205476"/>
                    </a:lnTo>
                    <a:lnTo>
                      <a:pt x="910" y="205476"/>
                    </a:lnTo>
                    <a:lnTo>
                      <a:pt x="1046" y="205683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1" name="Forma Livre 2048">
                <a:extLst>
                  <a:ext uri="{FF2B5EF4-FFF2-40B4-BE49-F238E27FC236}">
                    <a16:creationId xmlns:a16="http://schemas.microsoft.com/office/drawing/2014/main" id="{6A73ECAD-0F0F-8834-61B8-FC7A5259FB7D}"/>
                  </a:ext>
                </a:extLst>
              </p:cNvPr>
              <p:cNvSpPr/>
              <p:nvPr/>
            </p:nvSpPr>
            <p:spPr>
              <a:xfrm>
                <a:off x="7210932" y="4193970"/>
                <a:ext cx="482" cy="381"/>
              </a:xfrm>
              <a:custGeom>
                <a:avLst/>
                <a:gdLst>
                  <a:gd name="csX0" fmla="*/ 0 w 261"/>
                  <a:gd name="csY0" fmla="*/ 0 h 206"/>
                  <a:gd name="csX1" fmla="*/ 0 w 261"/>
                  <a:gd name="csY1" fmla="*/ 207 h 206"/>
                  <a:gd name="csX2" fmla="*/ 0 w 261"/>
                  <a:gd name="csY2" fmla="*/ 0 h 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61" h="206">
                    <a:moveTo>
                      <a:pt x="0" y="0"/>
                    </a:moveTo>
                    <a:lnTo>
                      <a:pt x="0" y="207"/>
                    </a:lnTo>
                    <a:cubicBezTo>
                      <a:pt x="0" y="207"/>
                      <a:pt x="0" y="207"/>
                      <a:pt x="0" y="0"/>
                    </a:cubicBezTo>
                    <a:close/>
                  </a:path>
                </a:pathLst>
              </a:custGeom>
              <a:solidFill>
                <a:srgbClr val="D2D4D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2" name="Forma Livre 2049">
                <a:extLst>
                  <a:ext uri="{FF2B5EF4-FFF2-40B4-BE49-F238E27FC236}">
                    <a16:creationId xmlns:a16="http://schemas.microsoft.com/office/drawing/2014/main" id="{5662A879-9B74-F31F-B520-2826A7DCC717}"/>
                  </a:ext>
                </a:extLst>
              </p:cNvPr>
              <p:cNvSpPr/>
              <p:nvPr/>
            </p:nvSpPr>
            <p:spPr>
              <a:xfrm>
                <a:off x="6500418" y="5274631"/>
                <a:ext cx="586640" cy="404137"/>
              </a:xfrm>
              <a:custGeom>
                <a:avLst/>
                <a:gdLst>
                  <a:gd name="csX0" fmla="*/ 38249 w 317424"/>
                  <a:gd name="csY0" fmla="*/ 197291 h 218674"/>
                  <a:gd name="csX1" fmla="*/ 67538 w 317424"/>
                  <a:gd name="csY1" fmla="*/ 198536 h 218674"/>
                  <a:gd name="csX2" fmla="*/ 80003 w 317424"/>
                  <a:gd name="csY2" fmla="*/ 202135 h 218674"/>
                  <a:gd name="csX3" fmla="*/ 80000 w 317424"/>
                  <a:gd name="csY3" fmla="*/ 202135 h 218674"/>
                  <a:gd name="csX4" fmla="*/ 87548 w 317424"/>
                  <a:gd name="csY4" fmla="*/ 202967 h 218674"/>
                  <a:gd name="csX5" fmla="*/ 92672 w 317424"/>
                  <a:gd name="csY5" fmla="*/ 202344 h 218674"/>
                  <a:gd name="csX6" fmla="*/ 108735 w 317424"/>
                  <a:gd name="csY6" fmla="*/ 206011 h 218674"/>
                  <a:gd name="csX7" fmla="*/ 127914 w 317424"/>
                  <a:gd name="csY7" fmla="*/ 212032 h 218674"/>
                  <a:gd name="csX8" fmla="*/ 128124 w 317424"/>
                  <a:gd name="csY8" fmla="*/ 212238 h 218674"/>
                  <a:gd name="csX9" fmla="*/ 146403 w 317424"/>
                  <a:gd name="csY9" fmla="*/ 216321 h 218674"/>
                  <a:gd name="csX10" fmla="*/ 159559 w 317424"/>
                  <a:gd name="csY10" fmla="*/ 218675 h 218674"/>
                  <a:gd name="csX11" fmla="*/ 169323 w 317424"/>
                  <a:gd name="csY11" fmla="*/ 217843 h 218674"/>
                  <a:gd name="csX12" fmla="*/ 168839 w 317424"/>
                  <a:gd name="csY12" fmla="*/ 212100 h 218674"/>
                  <a:gd name="csX13" fmla="*/ 168561 w 317424"/>
                  <a:gd name="csY13" fmla="*/ 207185 h 218674"/>
                  <a:gd name="csX14" fmla="*/ 183794 w 317424"/>
                  <a:gd name="csY14" fmla="*/ 196528 h 218674"/>
                  <a:gd name="csX15" fmla="*/ 193142 w 317424"/>
                  <a:gd name="csY15" fmla="*/ 194799 h 218674"/>
                  <a:gd name="csX16" fmla="*/ 193140 w 317424"/>
                  <a:gd name="csY16" fmla="*/ 194799 h 218674"/>
                  <a:gd name="csX17" fmla="*/ 194663 w 317424"/>
                  <a:gd name="csY17" fmla="*/ 192238 h 218674"/>
                  <a:gd name="csX18" fmla="*/ 202626 w 317424"/>
                  <a:gd name="csY18" fmla="*/ 184973 h 218674"/>
                  <a:gd name="csX19" fmla="*/ 208443 w 317424"/>
                  <a:gd name="csY19" fmla="*/ 185595 h 218674"/>
                  <a:gd name="csX20" fmla="*/ 214261 w 317424"/>
                  <a:gd name="csY20" fmla="*/ 186427 h 218674"/>
                  <a:gd name="csX21" fmla="*/ 230049 w 317424"/>
                  <a:gd name="csY21" fmla="*/ 184905 h 218674"/>
                  <a:gd name="csX22" fmla="*/ 245905 w 317424"/>
                  <a:gd name="csY22" fmla="*/ 191132 h 218674"/>
                  <a:gd name="csX23" fmla="*/ 255115 w 317424"/>
                  <a:gd name="csY23" fmla="*/ 196669 h 218674"/>
                  <a:gd name="csX24" fmla="*/ 261278 w 317424"/>
                  <a:gd name="csY24" fmla="*/ 191754 h 218674"/>
                  <a:gd name="csX25" fmla="*/ 273394 w 317424"/>
                  <a:gd name="csY25" fmla="*/ 183173 h 218674"/>
                  <a:gd name="csX26" fmla="*/ 273596 w 317424"/>
                  <a:gd name="csY26" fmla="*/ 183173 h 218674"/>
                  <a:gd name="csX27" fmla="*/ 273389 w 317424"/>
                  <a:gd name="csY27" fmla="*/ 182967 h 218674"/>
                  <a:gd name="csX28" fmla="*/ 293537 w 317424"/>
                  <a:gd name="csY28" fmla="*/ 182412 h 218674"/>
                  <a:gd name="csX29" fmla="*/ 308770 w 317424"/>
                  <a:gd name="csY29" fmla="*/ 152934 h 218674"/>
                  <a:gd name="csX30" fmla="*/ 317425 w 317424"/>
                  <a:gd name="csY30" fmla="*/ 143798 h 218674"/>
                  <a:gd name="csX31" fmla="*/ 314240 w 317424"/>
                  <a:gd name="csY31" fmla="*/ 139854 h 218674"/>
                  <a:gd name="csX32" fmla="*/ 305238 w 317424"/>
                  <a:gd name="csY32" fmla="*/ 132379 h 218674"/>
                  <a:gd name="csX33" fmla="*/ 302607 w 317424"/>
                  <a:gd name="csY33" fmla="*/ 136255 h 218674"/>
                  <a:gd name="csX34" fmla="*/ 297067 w 317424"/>
                  <a:gd name="csY34" fmla="*/ 138609 h 218674"/>
                  <a:gd name="csX35" fmla="*/ 294851 w 317424"/>
                  <a:gd name="csY35" fmla="*/ 136880 h 218674"/>
                  <a:gd name="csX36" fmla="*/ 293882 w 317424"/>
                  <a:gd name="csY36" fmla="*/ 127054 h 218674"/>
                  <a:gd name="csX37" fmla="*/ 294782 w 317424"/>
                  <a:gd name="csY37" fmla="*/ 125116 h 218674"/>
                  <a:gd name="csX38" fmla="*/ 297622 w 317424"/>
                  <a:gd name="csY38" fmla="*/ 122349 h 218674"/>
                  <a:gd name="csX39" fmla="*/ 298038 w 317424"/>
                  <a:gd name="csY39" fmla="*/ 118473 h 218674"/>
                  <a:gd name="csX40" fmla="*/ 294437 w 317424"/>
                  <a:gd name="csY40" fmla="*/ 117851 h 218674"/>
                  <a:gd name="csX41" fmla="*/ 286197 w 317424"/>
                  <a:gd name="csY41" fmla="*/ 115084 h 218674"/>
                  <a:gd name="csX42" fmla="*/ 264387 w 317424"/>
                  <a:gd name="csY42" fmla="*/ 115290 h 218674"/>
                  <a:gd name="csX43" fmla="*/ 263070 w 317424"/>
                  <a:gd name="csY43" fmla="*/ 114874 h 218674"/>
                  <a:gd name="csX44" fmla="*/ 256768 w 317424"/>
                  <a:gd name="csY44" fmla="*/ 106986 h 218674"/>
                  <a:gd name="csX45" fmla="*/ 258085 w 317424"/>
                  <a:gd name="csY45" fmla="*/ 102072 h 218674"/>
                  <a:gd name="csX46" fmla="*/ 261131 w 317424"/>
                  <a:gd name="csY46" fmla="*/ 97783 h 218674"/>
                  <a:gd name="csX47" fmla="*/ 257324 w 317424"/>
                  <a:gd name="csY47" fmla="*/ 92662 h 218674"/>
                  <a:gd name="csX48" fmla="*/ 240844 w 317424"/>
                  <a:gd name="csY48" fmla="*/ 68511 h 218674"/>
                  <a:gd name="csX49" fmla="*/ 240360 w 317424"/>
                  <a:gd name="csY49" fmla="*/ 61868 h 218674"/>
                  <a:gd name="csX50" fmla="*/ 221458 w 317424"/>
                  <a:gd name="csY50" fmla="*/ 19725 h 218674"/>
                  <a:gd name="csX51" fmla="*/ 198954 w 317424"/>
                  <a:gd name="csY51" fmla="*/ 17787 h 218674"/>
                  <a:gd name="csX52" fmla="*/ 178736 w 317424"/>
                  <a:gd name="csY52" fmla="*/ 17994 h 218674"/>
                  <a:gd name="csX53" fmla="*/ 178529 w 317424"/>
                  <a:gd name="csY53" fmla="*/ 17994 h 218674"/>
                  <a:gd name="csX54" fmla="*/ 166203 w 317424"/>
                  <a:gd name="csY54" fmla="*/ 11558 h 218674"/>
                  <a:gd name="csX55" fmla="*/ 151247 w 317424"/>
                  <a:gd name="csY55" fmla="*/ 4708 h 218674"/>
                  <a:gd name="csX56" fmla="*/ 146607 w 317424"/>
                  <a:gd name="csY56" fmla="*/ 5746 h 218674"/>
                  <a:gd name="csX57" fmla="*/ 140167 w 317424"/>
                  <a:gd name="csY57" fmla="*/ 7891 h 218674"/>
                  <a:gd name="csX58" fmla="*/ 124517 w 317424"/>
                  <a:gd name="csY58" fmla="*/ 2976 h 218674"/>
                  <a:gd name="csX59" fmla="*/ 116693 w 317424"/>
                  <a:gd name="csY59" fmla="*/ 0 h 218674"/>
                  <a:gd name="csX60" fmla="*/ 103330 w 317424"/>
                  <a:gd name="csY60" fmla="*/ 1038 h 218674"/>
                  <a:gd name="csX61" fmla="*/ 67949 w 317424"/>
                  <a:gd name="csY61" fmla="*/ 1661 h 218674"/>
                  <a:gd name="csX62" fmla="*/ 61579 w 317424"/>
                  <a:gd name="csY62" fmla="*/ 7198 h 218674"/>
                  <a:gd name="csX63" fmla="*/ 50086 w 317424"/>
                  <a:gd name="csY63" fmla="*/ 12941 h 218674"/>
                  <a:gd name="csX64" fmla="*/ 38037 w 317424"/>
                  <a:gd name="csY64" fmla="*/ 31142 h 218674"/>
                  <a:gd name="csX65" fmla="*/ 36514 w 317424"/>
                  <a:gd name="csY65" fmla="*/ 37369 h 218674"/>
                  <a:gd name="csX66" fmla="*/ 36514 w 317424"/>
                  <a:gd name="csY66" fmla="*/ 37576 h 218674"/>
                  <a:gd name="csX67" fmla="*/ 30144 w 317424"/>
                  <a:gd name="csY67" fmla="*/ 44219 h 218674"/>
                  <a:gd name="csX68" fmla="*/ 29940 w 317424"/>
                  <a:gd name="csY68" fmla="*/ 44221 h 218674"/>
                  <a:gd name="csX69" fmla="*/ 24887 w 317424"/>
                  <a:gd name="csY69" fmla="*/ 48720 h 218674"/>
                  <a:gd name="csX70" fmla="*/ 22602 w 317424"/>
                  <a:gd name="csY70" fmla="*/ 64567 h 218674"/>
                  <a:gd name="csX71" fmla="*/ 22257 w 317424"/>
                  <a:gd name="csY71" fmla="*/ 73564 h 218674"/>
                  <a:gd name="csX72" fmla="*/ 22254 w 317424"/>
                  <a:gd name="csY72" fmla="*/ 73561 h 218674"/>
                  <a:gd name="csX73" fmla="*/ 14984 w 317424"/>
                  <a:gd name="csY73" fmla="*/ 81036 h 218674"/>
                  <a:gd name="csX74" fmla="*/ 10137 w 317424"/>
                  <a:gd name="csY74" fmla="*/ 84219 h 218674"/>
                  <a:gd name="csX75" fmla="*/ 2729 w 317424"/>
                  <a:gd name="csY75" fmla="*/ 86087 h 218674"/>
                  <a:gd name="csX76" fmla="*/ 2729 w 317424"/>
                  <a:gd name="csY76" fmla="*/ 95774 h 218674"/>
                  <a:gd name="csX77" fmla="*/ 28 w 317424"/>
                  <a:gd name="csY77" fmla="*/ 123591 h 218674"/>
                  <a:gd name="csX78" fmla="*/ 1412 w 317424"/>
                  <a:gd name="csY78" fmla="*/ 150096 h 218674"/>
                  <a:gd name="csX79" fmla="*/ 4875 w 317424"/>
                  <a:gd name="csY79" fmla="*/ 163314 h 218674"/>
                  <a:gd name="csX80" fmla="*/ 21909 w 317424"/>
                  <a:gd name="csY80" fmla="*/ 162347 h 218674"/>
                  <a:gd name="csX81" fmla="*/ 34509 w 317424"/>
                  <a:gd name="csY81" fmla="*/ 180409 h 218674"/>
                  <a:gd name="csX82" fmla="*/ 38317 w 317424"/>
                  <a:gd name="csY82" fmla="*/ 197362 h 218674"/>
                  <a:gd name="csX83" fmla="*/ 38317 w 317424"/>
                  <a:gd name="csY83" fmla="*/ 197359 h 218674"/>
                  <a:gd name="csX84" fmla="*/ 38249 w 317424"/>
                  <a:gd name="csY84" fmla="*/ 197291 h 2186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</a:cxnLst>
                <a:rect l="l" t="t" r="r" b="b"/>
                <a:pathLst>
                  <a:path w="317424" h="218674">
                    <a:moveTo>
                      <a:pt x="38249" y="197291"/>
                    </a:moveTo>
                    <a:cubicBezTo>
                      <a:pt x="50643" y="197569"/>
                      <a:pt x="65115" y="198259"/>
                      <a:pt x="67538" y="198536"/>
                    </a:cubicBezTo>
                    <a:cubicBezTo>
                      <a:pt x="72869" y="199159"/>
                      <a:pt x="78202" y="200474"/>
                      <a:pt x="80003" y="202135"/>
                    </a:cubicBezTo>
                    <a:lnTo>
                      <a:pt x="80000" y="202135"/>
                    </a:lnTo>
                    <a:cubicBezTo>
                      <a:pt x="83601" y="204696"/>
                      <a:pt x="85818" y="203864"/>
                      <a:pt x="87548" y="202967"/>
                    </a:cubicBezTo>
                    <a:cubicBezTo>
                      <a:pt x="89348" y="201928"/>
                      <a:pt x="90871" y="201238"/>
                      <a:pt x="92672" y="202344"/>
                    </a:cubicBezTo>
                    <a:cubicBezTo>
                      <a:pt x="97589" y="204905"/>
                      <a:pt x="103404" y="205321"/>
                      <a:pt x="108735" y="206011"/>
                    </a:cubicBezTo>
                    <a:cubicBezTo>
                      <a:pt x="115866" y="206843"/>
                      <a:pt x="122997" y="207740"/>
                      <a:pt x="127914" y="212032"/>
                    </a:cubicBezTo>
                    <a:cubicBezTo>
                      <a:pt x="127914" y="212029"/>
                      <a:pt x="127985" y="212100"/>
                      <a:pt x="128124" y="212238"/>
                    </a:cubicBezTo>
                    <a:cubicBezTo>
                      <a:pt x="132141" y="216321"/>
                      <a:pt x="139756" y="216115"/>
                      <a:pt x="146403" y="216321"/>
                    </a:cubicBezTo>
                    <a:cubicBezTo>
                      <a:pt x="151734" y="216321"/>
                      <a:pt x="156651" y="216321"/>
                      <a:pt x="159559" y="218675"/>
                    </a:cubicBezTo>
                    <a:cubicBezTo>
                      <a:pt x="161082" y="218468"/>
                      <a:pt x="164890" y="218259"/>
                      <a:pt x="169323" y="217843"/>
                    </a:cubicBezTo>
                    <a:cubicBezTo>
                      <a:pt x="168629" y="215699"/>
                      <a:pt x="168629" y="213967"/>
                      <a:pt x="168839" y="212100"/>
                    </a:cubicBezTo>
                    <a:cubicBezTo>
                      <a:pt x="168839" y="210577"/>
                      <a:pt x="168839" y="209123"/>
                      <a:pt x="168561" y="207185"/>
                    </a:cubicBezTo>
                    <a:cubicBezTo>
                      <a:pt x="167799" y="197153"/>
                      <a:pt x="175763" y="196737"/>
                      <a:pt x="183794" y="196528"/>
                    </a:cubicBezTo>
                    <a:cubicBezTo>
                      <a:pt x="187602" y="196112"/>
                      <a:pt x="191342" y="196112"/>
                      <a:pt x="193142" y="194799"/>
                    </a:cubicBezTo>
                    <a:lnTo>
                      <a:pt x="193140" y="194799"/>
                    </a:lnTo>
                    <a:cubicBezTo>
                      <a:pt x="193556" y="194383"/>
                      <a:pt x="194246" y="193277"/>
                      <a:pt x="194663" y="192238"/>
                    </a:cubicBezTo>
                    <a:cubicBezTo>
                      <a:pt x="195979" y="189055"/>
                      <a:pt x="197709" y="184973"/>
                      <a:pt x="202626" y="184973"/>
                    </a:cubicBezTo>
                    <a:cubicBezTo>
                      <a:pt x="205050" y="184973"/>
                      <a:pt x="206643" y="185389"/>
                      <a:pt x="208443" y="185595"/>
                    </a:cubicBezTo>
                    <a:cubicBezTo>
                      <a:pt x="210038" y="186011"/>
                      <a:pt x="211560" y="186427"/>
                      <a:pt x="214261" y="186427"/>
                    </a:cubicBezTo>
                    <a:cubicBezTo>
                      <a:pt x="219801" y="186427"/>
                      <a:pt x="224925" y="186427"/>
                      <a:pt x="230049" y="184905"/>
                    </a:cubicBezTo>
                    <a:cubicBezTo>
                      <a:pt x="237597" y="182551"/>
                      <a:pt x="241614" y="186843"/>
                      <a:pt x="245905" y="191132"/>
                    </a:cubicBezTo>
                    <a:cubicBezTo>
                      <a:pt x="248813" y="193899"/>
                      <a:pt x="251514" y="196669"/>
                      <a:pt x="255115" y="196669"/>
                    </a:cubicBezTo>
                    <a:cubicBezTo>
                      <a:pt x="257122" y="196669"/>
                      <a:pt x="258854" y="194315"/>
                      <a:pt x="261278" y="191754"/>
                    </a:cubicBezTo>
                    <a:cubicBezTo>
                      <a:pt x="264324" y="188365"/>
                      <a:pt x="267647" y="184280"/>
                      <a:pt x="273394" y="183173"/>
                    </a:cubicBezTo>
                    <a:lnTo>
                      <a:pt x="273596" y="183173"/>
                    </a:lnTo>
                    <a:lnTo>
                      <a:pt x="273389" y="182967"/>
                    </a:lnTo>
                    <a:cubicBezTo>
                      <a:pt x="280520" y="182967"/>
                      <a:pt x="286961" y="182967"/>
                      <a:pt x="293537" y="182412"/>
                    </a:cubicBezTo>
                    <a:cubicBezTo>
                      <a:pt x="296654" y="172170"/>
                      <a:pt x="301985" y="162899"/>
                      <a:pt x="308770" y="152934"/>
                    </a:cubicBezTo>
                    <a:cubicBezTo>
                      <a:pt x="310226" y="150789"/>
                      <a:pt x="313549" y="147397"/>
                      <a:pt x="317425" y="143798"/>
                    </a:cubicBezTo>
                    <a:cubicBezTo>
                      <a:pt x="316247" y="142621"/>
                      <a:pt x="315279" y="141170"/>
                      <a:pt x="314240" y="139854"/>
                    </a:cubicBezTo>
                    <a:cubicBezTo>
                      <a:pt x="311955" y="136671"/>
                      <a:pt x="309739" y="133418"/>
                      <a:pt x="305238" y="132379"/>
                    </a:cubicBezTo>
                    <a:cubicBezTo>
                      <a:pt x="304615" y="133901"/>
                      <a:pt x="303714" y="135147"/>
                      <a:pt x="302607" y="136255"/>
                    </a:cubicBezTo>
                    <a:cubicBezTo>
                      <a:pt x="301084" y="137778"/>
                      <a:pt x="299077" y="138609"/>
                      <a:pt x="297067" y="138609"/>
                    </a:cubicBezTo>
                    <a:cubicBezTo>
                      <a:pt x="295960" y="138609"/>
                      <a:pt x="294851" y="137778"/>
                      <a:pt x="294851" y="136880"/>
                    </a:cubicBezTo>
                    <a:cubicBezTo>
                      <a:pt x="294573" y="133698"/>
                      <a:pt x="294089" y="130444"/>
                      <a:pt x="293882" y="127054"/>
                    </a:cubicBezTo>
                    <a:cubicBezTo>
                      <a:pt x="293882" y="126223"/>
                      <a:pt x="294298" y="125532"/>
                      <a:pt x="294782" y="125116"/>
                    </a:cubicBezTo>
                    <a:cubicBezTo>
                      <a:pt x="296583" y="124078"/>
                      <a:pt x="297413" y="123388"/>
                      <a:pt x="297622" y="122349"/>
                    </a:cubicBezTo>
                    <a:cubicBezTo>
                      <a:pt x="298038" y="121517"/>
                      <a:pt x="298245" y="120204"/>
                      <a:pt x="298038" y="118473"/>
                    </a:cubicBezTo>
                    <a:cubicBezTo>
                      <a:pt x="296931" y="118057"/>
                      <a:pt x="295615" y="117851"/>
                      <a:pt x="294437" y="117851"/>
                    </a:cubicBezTo>
                    <a:cubicBezTo>
                      <a:pt x="292014" y="117228"/>
                      <a:pt x="289313" y="116535"/>
                      <a:pt x="286197" y="115084"/>
                    </a:cubicBezTo>
                    <a:cubicBezTo>
                      <a:pt x="278856" y="115290"/>
                      <a:pt x="271725" y="115290"/>
                      <a:pt x="264387" y="115290"/>
                    </a:cubicBezTo>
                    <a:cubicBezTo>
                      <a:pt x="263971" y="115290"/>
                      <a:pt x="263486" y="115084"/>
                      <a:pt x="263070" y="114874"/>
                    </a:cubicBezTo>
                    <a:cubicBezTo>
                      <a:pt x="260163" y="113146"/>
                      <a:pt x="257046" y="111208"/>
                      <a:pt x="256768" y="106986"/>
                    </a:cubicBezTo>
                    <a:cubicBezTo>
                      <a:pt x="256562" y="105464"/>
                      <a:pt x="257184" y="103803"/>
                      <a:pt x="258085" y="102072"/>
                    </a:cubicBezTo>
                    <a:cubicBezTo>
                      <a:pt x="258985" y="100343"/>
                      <a:pt x="260301" y="98682"/>
                      <a:pt x="261131" y="97783"/>
                    </a:cubicBezTo>
                    <a:cubicBezTo>
                      <a:pt x="260231" y="96467"/>
                      <a:pt x="258847" y="94806"/>
                      <a:pt x="257324" y="92662"/>
                    </a:cubicBezTo>
                    <a:cubicBezTo>
                      <a:pt x="251022" y="84564"/>
                      <a:pt x="241328" y="71487"/>
                      <a:pt x="240844" y="68511"/>
                    </a:cubicBezTo>
                    <a:cubicBezTo>
                      <a:pt x="240844" y="66782"/>
                      <a:pt x="240567" y="64428"/>
                      <a:pt x="240360" y="61868"/>
                    </a:cubicBezTo>
                    <a:cubicBezTo>
                      <a:pt x="239321" y="45814"/>
                      <a:pt x="238215" y="27684"/>
                      <a:pt x="221458" y="19725"/>
                    </a:cubicBezTo>
                    <a:cubicBezTo>
                      <a:pt x="213426" y="16059"/>
                      <a:pt x="206502" y="16749"/>
                      <a:pt x="198954" y="17787"/>
                    </a:cubicBezTo>
                    <a:cubicBezTo>
                      <a:pt x="192930" y="18619"/>
                      <a:pt x="186490" y="19310"/>
                      <a:pt x="178736" y="17994"/>
                    </a:cubicBezTo>
                    <a:lnTo>
                      <a:pt x="178529" y="17994"/>
                    </a:lnTo>
                    <a:cubicBezTo>
                      <a:pt x="174928" y="17162"/>
                      <a:pt x="170914" y="14327"/>
                      <a:pt x="166203" y="11558"/>
                    </a:cubicBezTo>
                    <a:cubicBezTo>
                      <a:pt x="160802" y="8168"/>
                      <a:pt x="155264" y="4708"/>
                      <a:pt x="151247" y="4708"/>
                    </a:cubicBezTo>
                    <a:cubicBezTo>
                      <a:pt x="149724" y="4708"/>
                      <a:pt x="148130" y="5124"/>
                      <a:pt x="146607" y="5746"/>
                    </a:cubicBezTo>
                    <a:cubicBezTo>
                      <a:pt x="144391" y="7062"/>
                      <a:pt x="142590" y="7891"/>
                      <a:pt x="140167" y="7891"/>
                    </a:cubicBezTo>
                    <a:cubicBezTo>
                      <a:pt x="133727" y="7891"/>
                      <a:pt x="128812" y="5330"/>
                      <a:pt x="124517" y="2976"/>
                    </a:cubicBezTo>
                    <a:cubicBezTo>
                      <a:pt x="121610" y="1248"/>
                      <a:pt x="119116" y="0"/>
                      <a:pt x="116693" y="0"/>
                    </a:cubicBezTo>
                    <a:cubicBezTo>
                      <a:pt x="112885" y="0"/>
                      <a:pt x="108245" y="416"/>
                      <a:pt x="103330" y="1038"/>
                    </a:cubicBezTo>
                    <a:cubicBezTo>
                      <a:pt x="92666" y="2354"/>
                      <a:pt x="80482" y="3392"/>
                      <a:pt x="67949" y="1661"/>
                    </a:cubicBezTo>
                    <a:cubicBezTo>
                      <a:pt x="66219" y="3599"/>
                      <a:pt x="64209" y="5537"/>
                      <a:pt x="61579" y="7198"/>
                    </a:cubicBezTo>
                    <a:cubicBezTo>
                      <a:pt x="58740" y="9342"/>
                      <a:pt x="54932" y="11280"/>
                      <a:pt x="50086" y="12941"/>
                    </a:cubicBezTo>
                    <a:cubicBezTo>
                      <a:pt x="41222" y="16124"/>
                      <a:pt x="39976" y="21938"/>
                      <a:pt x="38037" y="31142"/>
                    </a:cubicBezTo>
                    <a:cubicBezTo>
                      <a:pt x="37621" y="33080"/>
                      <a:pt x="37414" y="35224"/>
                      <a:pt x="36514" y="37369"/>
                    </a:cubicBezTo>
                    <a:lnTo>
                      <a:pt x="36514" y="37576"/>
                    </a:lnTo>
                    <a:cubicBezTo>
                      <a:pt x="35198" y="41174"/>
                      <a:pt x="32984" y="42697"/>
                      <a:pt x="30144" y="44219"/>
                    </a:cubicBezTo>
                    <a:lnTo>
                      <a:pt x="29940" y="44221"/>
                    </a:lnTo>
                    <a:cubicBezTo>
                      <a:pt x="28417" y="45260"/>
                      <a:pt x="26410" y="46366"/>
                      <a:pt x="24887" y="48720"/>
                    </a:cubicBezTo>
                    <a:cubicBezTo>
                      <a:pt x="22741" y="53219"/>
                      <a:pt x="22741" y="59169"/>
                      <a:pt x="22602" y="64567"/>
                    </a:cubicBezTo>
                    <a:cubicBezTo>
                      <a:pt x="22602" y="67750"/>
                      <a:pt x="22464" y="70794"/>
                      <a:pt x="22257" y="73564"/>
                    </a:cubicBezTo>
                    <a:lnTo>
                      <a:pt x="22254" y="73561"/>
                    </a:lnTo>
                    <a:cubicBezTo>
                      <a:pt x="21215" y="78476"/>
                      <a:pt x="18515" y="79789"/>
                      <a:pt x="14984" y="81036"/>
                    </a:cubicBezTo>
                    <a:cubicBezTo>
                      <a:pt x="13461" y="81868"/>
                      <a:pt x="11661" y="82558"/>
                      <a:pt x="10137" y="84219"/>
                    </a:cubicBezTo>
                    <a:cubicBezTo>
                      <a:pt x="10137" y="84426"/>
                      <a:pt x="7021" y="85119"/>
                      <a:pt x="2729" y="86087"/>
                    </a:cubicBezTo>
                    <a:cubicBezTo>
                      <a:pt x="2868" y="88924"/>
                      <a:pt x="2797" y="92107"/>
                      <a:pt x="2729" y="95774"/>
                    </a:cubicBezTo>
                    <a:cubicBezTo>
                      <a:pt x="2452" y="106570"/>
                      <a:pt x="235" y="114736"/>
                      <a:pt x="28" y="123591"/>
                    </a:cubicBezTo>
                    <a:cubicBezTo>
                      <a:pt x="-249" y="133695"/>
                      <a:pt x="1622" y="142621"/>
                      <a:pt x="1412" y="150096"/>
                    </a:cubicBezTo>
                    <a:cubicBezTo>
                      <a:pt x="1274" y="154179"/>
                      <a:pt x="2590" y="158677"/>
                      <a:pt x="4875" y="163314"/>
                    </a:cubicBezTo>
                    <a:cubicBezTo>
                      <a:pt x="9305" y="161447"/>
                      <a:pt x="16369" y="162276"/>
                      <a:pt x="21909" y="162347"/>
                    </a:cubicBezTo>
                    <a:cubicBezTo>
                      <a:pt x="30356" y="162553"/>
                      <a:pt x="30563" y="175079"/>
                      <a:pt x="34509" y="180409"/>
                    </a:cubicBezTo>
                    <a:cubicBezTo>
                      <a:pt x="37139" y="184076"/>
                      <a:pt x="37694" y="192034"/>
                      <a:pt x="38317" y="197362"/>
                    </a:cubicBezTo>
                    <a:lnTo>
                      <a:pt x="38317" y="197359"/>
                    </a:lnTo>
                    <a:lnTo>
                      <a:pt x="38249" y="197291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3" name="Forma Livre 2050">
                <a:extLst>
                  <a:ext uri="{FF2B5EF4-FFF2-40B4-BE49-F238E27FC236}">
                    <a16:creationId xmlns:a16="http://schemas.microsoft.com/office/drawing/2014/main" id="{5E6573D1-292A-A7A3-41B2-44DA65A242CE}"/>
                  </a:ext>
                </a:extLst>
              </p:cNvPr>
              <p:cNvSpPr/>
              <p:nvPr/>
            </p:nvSpPr>
            <p:spPr>
              <a:xfrm>
                <a:off x="6270892" y="5732220"/>
                <a:ext cx="703172" cy="670282"/>
              </a:xfrm>
              <a:custGeom>
                <a:avLst/>
                <a:gdLst>
                  <a:gd name="csX0" fmla="*/ 169852 w 380478"/>
                  <a:gd name="csY0" fmla="*/ 5885 h 362682"/>
                  <a:gd name="csX1" fmla="*/ 158426 w 380478"/>
                  <a:gd name="csY1" fmla="*/ 5262 h 362682"/>
                  <a:gd name="csX2" fmla="*/ 144093 w 380478"/>
                  <a:gd name="csY2" fmla="*/ 12251 h 362682"/>
                  <a:gd name="csX3" fmla="*/ 122835 w 380478"/>
                  <a:gd name="csY3" fmla="*/ 19378 h 362682"/>
                  <a:gd name="csX4" fmla="*/ 110648 w 380478"/>
                  <a:gd name="csY4" fmla="*/ 35570 h 362682"/>
                  <a:gd name="csX5" fmla="*/ 99016 w 380478"/>
                  <a:gd name="csY5" fmla="*/ 47057 h 362682"/>
                  <a:gd name="csX6" fmla="*/ 66058 w 380478"/>
                  <a:gd name="csY6" fmla="*/ 84771 h 362682"/>
                  <a:gd name="csX7" fmla="*/ 56432 w 380478"/>
                  <a:gd name="csY7" fmla="*/ 101379 h 362682"/>
                  <a:gd name="csX8" fmla="*/ 45839 w 380478"/>
                  <a:gd name="csY8" fmla="*/ 114320 h 362682"/>
                  <a:gd name="csX9" fmla="*/ 3256 w 380478"/>
                  <a:gd name="csY9" fmla="*/ 155011 h 362682"/>
                  <a:gd name="csX10" fmla="*/ 0 w 380478"/>
                  <a:gd name="csY10" fmla="*/ 161792 h 362682"/>
                  <a:gd name="csX11" fmla="*/ 21258 w 380478"/>
                  <a:gd name="csY11" fmla="*/ 160825 h 362682"/>
                  <a:gd name="csX12" fmla="*/ 56294 w 380478"/>
                  <a:gd name="csY12" fmla="*/ 169613 h 362682"/>
                  <a:gd name="csX13" fmla="*/ 78520 w 380478"/>
                  <a:gd name="csY13" fmla="*/ 196253 h 362682"/>
                  <a:gd name="csX14" fmla="*/ 96660 w 380478"/>
                  <a:gd name="csY14" fmla="*/ 200406 h 362682"/>
                  <a:gd name="csX15" fmla="*/ 115356 w 380478"/>
                  <a:gd name="csY15" fmla="*/ 210371 h 362682"/>
                  <a:gd name="csX16" fmla="*/ 123804 w 380478"/>
                  <a:gd name="csY16" fmla="*/ 223242 h 362682"/>
                  <a:gd name="csX17" fmla="*/ 146514 w 380478"/>
                  <a:gd name="csY17" fmla="*/ 230091 h 362682"/>
                  <a:gd name="csX18" fmla="*/ 160986 w 380478"/>
                  <a:gd name="csY18" fmla="*/ 239088 h 362682"/>
                  <a:gd name="csX19" fmla="*/ 178503 w 380478"/>
                  <a:gd name="csY19" fmla="*/ 252236 h 362682"/>
                  <a:gd name="csX20" fmla="*/ 192352 w 380478"/>
                  <a:gd name="csY20" fmla="*/ 254519 h 362682"/>
                  <a:gd name="csX21" fmla="*/ 203501 w 380478"/>
                  <a:gd name="csY21" fmla="*/ 272443 h 362682"/>
                  <a:gd name="csX22" fmla="*/ 219703 w 380478"/>
                  <a:gd name="csY22" fmla="*/ 291127 h 362682"/>
                  <a:gd name="csX23" fmla="*/ 231819 w 380478"/>
                  <a:gd name="csY23" fmla="*/ 309189 h 362682"/>
                  <a:gd name="csX24" fmla="*/ 223026 w 380478"/>
                  <a:gd name="csY24" fmla="*/ 328151 h 362682"/>
                  <a:gd name="csX25" fmla="*/ 226488 w 380478"/>
                  <a:gd name="csY25" fmla="*/ 362682 h 362682"/>
                  <a:gd name="csX26" fmla="*/ 228498 w 380478"/>
                  <a:gd name="csY26" fmla="*/ 362677 h 362682"/>
                  <a:gd name="csX27" fmla="*/ 229953 w 380478"/>
                  <a:gd name="csY27" fmla="*/ 360255 h 362682"/>
                  <a:gd name="csX28" fmla="*/ 252663 w 380478"/>
                  <a:gd name="csY28" fmla="*/ 329945 h 362682"/>
                  <a:gd name="csX29" fmla="*/ 266442 w 380478"/>
                  <a:gd name="csY29" fmla="*/ 296936 h 362682"/>
                  <a:gd name="csX30" fmla="*/ 277380 w 380478"/>
                  <a:gd name="csY30" fmla="*/ 274101 h 362682"/>
                  <a:gd name="csX31" fmla="*/ 278836 w 380478"/>
                  <a:gd name="csY31" fmla="*/ 271540 h 362682"/>
                  <a:gd name="csX32" fmla="*/ 286105 w 380478"/>
                  <a:gd name="csY32" fmla="*/ 261576 h 362682"/>
                  <a:gd name="csX33" fmla="*/ 275166 w 380478"/>
                  <a:gd name="csY33" fmla="*/ 246145 h 362682"/>
                  <a:gd name="csX34" fmla="*/ 277174 w 380478"/>
                  <a:gd name="csY34" fmla="*/ 237148 h 362682"/>
                  <a:gd name="csX35" fmla="*/ 282020 w 380478"/>
                  <a:gd name="csY35" fmla="*/ 228360 h 362682"/>
                  <a:gd name="csX36" fmla="*/ 295937 w 380478"/>
                  <a:gd name="csY36" fmla="*/ 215558 h 362682"/>
                  <a:gd name="csX37" fmla="*/ 302930 w 380478"/>
                  <a:gd name="csY37" fmla="*/ 201371 h 362682"/>
                  <a:gd name="csX38" fmla="*/ 308054 w 380478"/>
                  <a:gd name="csY38" fmla="*/ 178536 h 362682"/>
                  <a:gd name="csX39" fmla="*/ 313039 w 380478"/>
                  <a:gd name="csY39" fmla="*/ 163383 h 362682"/>
                  <a:gd name="csX40" fmla="*/ 323216 w 380478"/>
                  <a:gd name="csY40" fmla="*/ 178952 h 362682"/>
                  <a:gd name="csX41" fmla="*/ 333120 w 380478"/>
                  <a:gd name="csY41" fmla="*/ 176669 h 362682"/>
                  <a:gd name="csX42" fmla="*/ 341705 w 380478"/>
                  <a:gd name="csY42" fmla="*/ 180822 h 362682"/>
                  <a:gd name="csX43" fmla="*/ 339350 w 380478"/>
                  <a:gd name="csY43" fmla="*/ 192309 h 362682"/>
                  <a:gd name="csX44" fmla="*/ 327579 w 380478"/>
                  <a:gd name="csY44" fmla="*/ 213554 h 362682"/>
                  <a:gd name="csX45" fmla="*/ 320377 w 380478"/>
                  <a:gd name="csY45" fmla="*/ 232929 h 362682"/>
                  <a:gd name="csX46" fmla="*/ 311375 w 380478"/>
                  <a:gd name="csY46" fmla="*/ 245800 h 362682"/>
                  <a:gd name="csX47" fmla="*/ 300504 w 380478"/>
                  <a:gd name="csY47" fmla="*/ 250643 h 362682"/>
                  <a:gd name="csX48" fmla="*/ 288249 w 380478"/>
                  <a:gd name="csY48" fmla="*/ 260401 h 362682"/>
                  <a:gd name="csX49" fmla="*/ 298565 w 380478"/>
                  <a:gd name="csY49" fmla="*/ 260817 h 362682"/>
                  <a:gd name="csX50" fmla="*/ 313175 w 380478"/>
                  <a:gd name="csY50" fmla="*/ 249676 h 362682"/>
                  <a:gd name="csX51" fmla="*/ 326054 w 380478"/>
                  <a:gd name="csY51" fmla="*/ 234590 h 362682"/>
                  <a:gd name="csX52" fmla="*/ 332423 w 380478"/>
                  <a:gd name="csY52" fmla="*/ 217982 h 362682"/>
                  <a:gd name="csX53" fmla="*/ 339971 w 380478"/>
                  <a:gd name="csY53" fmla="*/ 205179 h 362682"/>
                  <a:gd name="csX54" fmla="*/ 348280 w 380478"/>
                  <a:gd name="csY54" fmla="*/ 192377 h 362682"/>
                  <a:gd name="csX55" fmla="*/ 357143 w 380478"/>
                  <a:gd name="csY55" fmla="*/ 158745 h 362682"/>
                  <a:gd name="csX56" fmla="*/ 369053 w 380478"/>
                  <a:gd name="csY56" fmla="*/ 138748 h 362682"/>
                  <a:gd name="csX57" fmla="*/ 380479 w 380478"/>
                  <a:gd name="csY57" fmla="*/ 118541 h 362682"/>
                  <a:gd name="csX58" fmla="*/ 370854 w 380478"/>
                  <a:gd name="csY58" fmla="*/ 115636 h 362682"/>
                  <a:gd name="csX59" fmla="*/ 368430 w 380478"/>
                  <a:gd name="csY59" fmla="*/ 117158 h 362682"/>
                  <a:gd name="csX60" fmla="*/ 363583 w 380478"/>
                  <a:gd name="csY60" fmla="*/ 119302 h 362682"/>
                  <a:gd name="csX61" fmla="*/ 356869 w 380478"/>
                  <a:gd name="csY61" fmla="*/ 114181 h 362682"/>
                  <a:gd name="csX62" fmla="*/ 356871 w 380478"/>
                  <a:gd name="csY62" fmla="*/ 114181 h 362682"/>
                  <a:gd name="csX63" fmla="*/ 362340 w 380478"/>
                  <a:gd name="csY63" fmla="*/ 105394 h 362682"/>
                  <a:gd name="csX64" fmla="*/ 364970 w 380478"/>
                  <a:gd name="csY64" fmla="*/ 103665 h 362682"/>
                  <a:gd name="csX65" fmla="*/ 366010 w 380478"/>
                  <a:gd name="csY65" fmla="*/ 97644 h 362682"/>
                  <a:gd name="csX66" fmla="*/ 372518 w 380478"/>
                  <a:gd name="csY66" fmla="*/ 82281 h 362682"/>
                  <a:gd name="csX67" fmla="*/ 372727 w 380478"/>
                  <a:gd name="csY67" fmla="*/ 82281 h 362682"/>
                  <a:gd name="csX68" fmla="*/ 374527 w 380478"/>
                  <a:gd name="csY68" fmla="*/ 80966 h 362682"/>
                  <a:gd name="csX69" fmla="*/ 378267 w 380478"/>
                  <a:gd name="csY69" fmla="*/ 77989 h 362682"/>
                  <a:gd name="csX70" fmla="*/ 375567 w 380478"/>
                  <a:gd name="csY70" fmla="*/ 73491 h 362682"/>
                  <a:gd name="csX71" fmla="*/ 363102 w 380478"/>
                  <a:gd name="csY71" fmla="*/ 72868 h 362682"/>
                  <a:gd name="csX72" fmla="*/ 362893 w 380478"/>
                  <a:gd name="csY72" fmla="*/ 72868 h 362682"/>
                  <a:gd name="csX73" fmla="*/ 357975 w 380478"/>
                  <a:gd name="csY73" fmla="*/ 73491 h 362682"/>
                  <a:gd name="csX74" fmla="*/ 334779 w 380478"/>
                  <a:gd name="csY74" fmla="*/ 68785 h 362682"/>
                  <a:gd name="csX75" fmla="*/ 334574 w 380478"/>
                  <a:gd name="csY75" fmla="*/ 68579 h 362682"/>
                  <a:gd name="csX76" fmla="*/ 317472 w 380478"/>
                  <a:gd name="csY76" fmla="*/ 51278 h 362682"/>
                  <a:gd name="csX77" fmla="*/ 312280 w 380478"/>
                  <a:gd name="csY77" fmla="*/ 44841 h 362682"/>
                  <a:gd name="csX78" fmla="*/ 312280 w 380478"/>
                  <a:gd name="csY78" fmla="*/ 44635 h 362682"/>
                  <a:gd name="csX79" fmla="*/ 293655 w 380478"/>
                  <a:gd name="csY79" fmla="*/ 29481 h 362682"/>
                  <a:gd name="csX80" fmla="*/ 275098 w 380478"/>
                  <a:gd name="csY80" fmla="*/ 21593 h 362682"/>
                  <a:gd name="csX81" fmla="*/ 274889 w 380478"/>
                  <a:gd name="csY81" fmla="*/ 21593 h 362682"/>
                  <a:gd name="csX82" fmla="*/ 261249 w 380478"/>
                  <a:gd name="csY82" fmla="*/ 15366 h 362682"/>
                  <a:gd name="csX83" fmla="*/ 242070 w 380478"/>
                  <a:gd name="csY83" fmla="*/ 7478 h 362682"/>
                  <a:gd name="csX84" fmla="*/ 241860 w 380478"/>
                  <a:gd name="csY84" fmla="*/ 7475 h 362682"/>
                  <a:gd name="csX85" fmla="*/ 232306 w 380478"/>
                  <a:gd name="csY85" fmla="*/ 7475 h 362682"/>
                  <a:gd name="csX86" fmla="*/ 220951 w 380478"/>
                  <a:gd name="csY86" fmla="*/ 6852 h 362682"/>
                  <a:gd name="csX87" fmla="*/ 214720 w 380478"/>
                  <a:gd name="csY87" fmla="*/ 4914 h 362682"/>
                  <a:gd name="csX88" fmla="*/ 193323 w 380478"/>
                  <a:gd name="csY88" fmla="*/ 0 h 362682"/>
                  <a:gd name="csX89" fmla="*/ 191523 w 380478"/>
                  <a:gd name="csY89" fmla="*/ 416 h 362682"/>
                  <a:gd name="csX90" fmla="*/ 190832 w 380478"/>
                  <a:gd name="csY90" fmla="*/ 419 h 362682"/>
                  <a:gd name="csX91" fmla="*/ 190625 w 380478"/>
                  <a:gd name="csY91" fmla="*/ 625 h 362682"/>
                  <a:gd name="csX92" fmla="*/ 189932 w 380478"/>
                  <a:gd name="csY92" fmla="*/ 625 h 362682"/>
                  <a:gd name="csX93" fmla="*/ 189932 w 380478"/>
                  <a:gd name="csY93" fmla="*/ 832 h 362682"/>
                  <a:gd name="csX94" fmla="*/ 189932 w 380478"/>
                  <a:gd name="csY94" fmla="*/ 832 h 362682"/>
                  <a:gd name="csX95" fmla="*/ 189516 w 380478"/>
                  <a:gd name="csY95" fmla="*/ 832 h 362682"/>
                  <a:gd name="csX96" fmla="*/ 189516 w 380478"/>
                  <a:gd name="csY96" fmla="*/ 1039 h 362682"/>
                  <a:gd name="csX97" fmla="*/ 189516 w 380478"/>
                  <a:gd name="csY97" fmla="*/ 1041 h 362682"/>
                  <a:gd name="csX98" fmla="*/ 189100 w 380478"/>
                  <a:gd name="csY98" fmla="*/ 1041 h 362682"/>
                  <a:gd name="csX99" fmla="*/ 189100 w 380478"/>
                  <a:gd name="csY99" fmla="*/ 1248 h 362682"/>
                  <a:gd name="csX100" fmla="*/ 188684 w 380478"/>
                  <a:gd name="csY100" fmla="*/ 1248 h 362682"/>
                  <a:gd name="csX101" fmla="*/ 188477 w 380478"/>
                  <a:gd name="csY101" fmla="*/ 1454 h 362682"/>
                  <a:gd name="csX102" fmla="*/ 188270 w 380478"/>
                  <a:gd name="csY102" fmla="*/ 1454 h 362682"/>
                  <a:gd name="csX103" fmla="*/ 188063 w 380478"/>
                  <a:gd name="csY103" fmla="*/ 1661 h 362682"/>
                  <a:gd name="csX104" fmla="*/ 187854 w 380478"/>
                  <a:gd name="csY104" fmla="*/ 1663 h 362682"/>
                  <a:gd name="csX105" fmla="*/ 187647 w 380478"/>
                  <a:gd name="csY105" fmla="*/ 1870 h 362682"/>
                  <a:gd name="csX106" fmla="*/ 187438 w 380478"/>
                  <a:gd name="csY106" fmla="*/ 1870 h 362682"/>
                  <a:gd name="csX107" fmla="*/ 187231 w 380478"/>
                  <a:gd name="csY107" fmla="*/ 2077 h 362682"/>
                  <a:gd name="csX108" fmla="*/ 187022 w 380478"/>
                  <a:gd name="csY108" fmla="*/ 2079 h 362682"/>
                  <a:gd name="csX109" fmla="*/ 186815 w 380478"/>
                  <a:gd name="csY109" fmla="*/ 2286 h 362682"/>
                  <a:gd name="csX110" fmla="*/ 186608 w 380478"/>
                  <a:gd name="csY110" fmla="*/ 2286 h 362682"/>
                  <a:gd name="csX111" fmla="*/ 186608 w 380478"/>
                  <a:gd name="csY111" fmla="*/ 2493 h 362682"/>
                  <a:gd name="csX112" fmla="*/ 186608 w 380478"/>
                  <a:gd name="csY112" fmla="*/ 2493 h 362682"/>
                  <a:gd name="csX113" fmla="*/ 186399 w 380478"/>
                  <a:gd name="csY113" fmla="*/ 2493 h 362682"/>
                  <a:gd name="csX114" fmla="*/ 175112 w 380478"/>
                  <a:gd name="csY114" fmla="*/ 5882 h 362682"/>
                  <a:gd name="csX115" fmla="*/ 169991 w 380478"/>
                  <a:gd name="csY115" fmla="*/ 5885 h 362682"/>
                  <a:gd name="csX116" fmla="*/ 169852 w 380478"/>
                  <a:gd name="csY116" fmla="*/ 5885 h 36268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</a:cxnLst>
                <a:rect l="l" t="t" r="r" b="b"/>
                <a:pathLst>
                  <a:path w="380478" h="362682">
                    <a:moveTo>
                      <a:pt x="169852" y="5885"/>
                    </a:moveTo>
                    <a:cubicBezTo>
                      <a:pt x="169229" y="6439"/>
                      <a:pt x="164589" y="6023"/>
                      <a:pt x="158426" y="5262"/>
                    </a:cubicBezTo>
                    <a:cubicBezTo>
                      <a:pt x="154480" y="9068"/>
                      <a:pt x="147487" y="12460"/>
                      <a:pt x="144093" y="12251"/>
                    </a:cubicBezTo>
                    <a:cubicBezTo>
                      <a:pt x="141115" y="12044"/>
                      <a:pt x="123736" y="17301"/>
                      <a:pt x="122835" y="19378"/>
                    </a:cubicBezTo>
                    <a:cubicBezTo>
                      <a:pt x="115427" y="35986"/>
                      <a:pt x="121035" y="24705"/>
                      <a:pt x="110648" y="35570"/>
                    </a:cubicBezTo>
                    <a:cubicBezTo>
                      <a:pt x="106908" y="38959"/>
                      <a:pt x="101994" y="45051"/>
                      <a:pt x="99016" y="47057"/>
                    </a:cubicBezTo>
                    <a:cubicBezTo>
                      <a:pt x="87661" y="54393"/>
                      <a:pt x="69036" y="71414"/>
                      <a:pt x="66058" y="84771"/>
                    </a:cubicBezTo>
                    <a:cubicBezTo>
                      <a:pt x="64741" y="90792"/>
                      <a:pt x="58856" y="96812"/>
                      <a:pt x="56432" y="101379"/>
                    </a:cubicBezTo>
                    <a:cubicBezTo>
                      <a:pt x="54425" y="105323"/>
                      <a:pt x="47778" y="111344"/>
                      <a:pt x="45839" y="114320"/>
                    </a:cubicBezTo>
                    <a:cubicBezTo>
                      <a:pt x="39192" y="124007"/>
                      <a:pt x="5263" y="148435"/>
                      <a:pt x="3256" y="155011"/>
                    </a:cubicBezTo>
                    <a:cubicBezTo>
                      <a:pt x="2423" y="157432"/>
                      <a:pt x="1316" y="159648"/>
                      <a:pt x="0" y="161792"/>
                    </a:cubicBezTo>
                    <a:cubicBezTo>
                      <a:pt x="6992" y="163798"/>
                      <a:pt x="14126" y="165253"/>
                      <a:pt x="21258" y="160825"/>
                    </a:cubicBezTo>
                    <a:cubicBezTo>
                      <a:pt x="30951" y="154875"/>
                      <a:pt x="52763" y="157780"/>
                      <a:pt x="56294" y="169613"/>
                    </a:cubicBezTo>
                    <a:cubicBezTo>
                      <a:pt x="58371" y="176878"/>
                      <a:pt x="73950" y="184905"/>
                      <a:pt x="78520" y="196253"/>
                    </a:cubicBezTo>
                    <a:cubicBezTo>
                      <a:pt x="81775" y="204073"/>
                      <a:pt x="92230" y="209123"/>
                      <a:pt x="96660" y="200406"/>
                    </a:cubicBezTo>
                    <a:cubicBezTo>
                      <a:pt x="99916" y="193831"/>
                      <a:pt x="114733" y="199645"/>
                      <a:pt x="115356" y="210371"/>
                    </a:cubicBezTo>
                    <a:cubicBezTo>
                      <a:pt x="115495" y="212100"/>
                      <a:pt x="119786" y="222828"/>
                      <a:pt x="123804" y="223242"/>
                    </a:cubicBezTo>
                    <a:cubicBezTo>
                      <a:pt x="136404" y="224696"/>
                      <a:pt x="138137" y="220404"/>
                      <a:pt x="146514" y="230091"/>
                    </a:cubicBezTo>
                    <a:cubicBezTo>
                      <a:pt x="148798" y="232720"/>
                      <a:pt x="154200" y="225386"/>
                      <a:pt x="160986" y="239088"/>
                    </a:cubicBezTo>
                    <a:cubicBezTo>
                      <a:pt x="161818" y="240749"/>
                      <a:pt x="176426" y="251546"/>
                      <a:pt x="178503" y="252236"/>
                    </a:cubicBezTo>
                    <a:cubicBezTo>
                      <a:pt x="187919" y="255696"/>
                      <a:pt x="187229" y="253413"/>
                      <a:pt x="192352" y="254519"/>
                    </a:cubicBezTo>
                    <a:cubicBezTo>
                      <a:pt x="199138" y="255973"/>
                      <a:pt x="203917" y="266906"/>
                      <a:pt x="203501" y="272443"/>
                    </a:cubicBezTo>
                    <a:cubicBezTo>
                      <a:pt x="203017" y="279154"/>
                      <a:pt x="214372" y="282201"/>
                      <a:pt x="219703" y="291127"/>
                    </a:cubicBezTo>
                    <a:cubicBezTo>
                      <a:pt x="222196" y="295349"/>
                      <a:pt x="245461" y="302407"/>
                      <a:pt x="231819" y="309189"/>
                    </a:cubicBezTo>
                    <a:cubicBezTo>
                      <a:pt x="222471" y="313826"/>
                      <a:pt x="226834" y="319709"/>
                      <a:pt x="223026" y="328151"/>
                    </a:cubicBezTo>
                    <a:cubicBezTo>
                      <a:pt x="220325" y="334310"/>
                      <a:pt x="227457" y="357284"/>
                      <a:pt x="226488" y="362682"/>
                    </a:cubicBezTo>
                    <a:lnTo>
                      <a:pt x="228498" y="362677"/>
                    </a:lnTo>
                    <a:cubicBezTo>
                      <a:pt x="229330" y="361846"/>
                      <a:pt x="229814" y="361017"/>
                      <a:pt x="229953" y="360255"/>
                    </a:cubicBezTo>
                    <a:cubicBezTo>
                      <a:pt x="232931" y="341571"/>
                      <a:pt x="246639" y="349945"/>
                      <a:pt x="252663" y="329945"/>
                    </a:cubicBezTo>
                    <a:cubicBezTo>
                      <a:pt x="256541" y="317143"/>
                      <a:pt x="266926" y="318252"/>
                      <a:pt x="266442" y="296936"/>
                    </a:cubicBezTo>
                    <a:cubicBezTo>
                      <a:pt x="266303" y="287594"/>
                      <a:pt x="277867" y="281989"/>
                      <a:pt x="277380" y="274101"/>
                    </a:cubicBezTo>
                    <a:cubicBezTo>
                      <a:pt x="277312" y="272508"/>
                      <a:pt x="277658" y="272372"/>
                      <a:pt x="278836" y="271540"/>
                    </a:cubicBezTo>
                    <a:cubicBezTo>
                      <a:pt x="283059" y="264965"/>
                      <a:pt x="286176" y="270225"/>
                      <a:pt x="286105" y="261576"/>
                    </a:cubicBezTo>
                    <a:cubicBezTo>
                      <a:pt x="286105" y="254310"/>
                      <a:pt x="269281" y="261782"/>
                      <a:pt x="275166" y="246145"/>
                    </a:cubicBezTo>
                    <a:cubicBezTo>
                      <a:pt x="276344" y="242891"/>
                      <a:pt x="273573" y="242685"/>
                      <a:pt x="277174" y="237148"/>
                    </a:cubicBezTo>
                    <a:cubicBezTo>
                      <a:pt x="279113" y="234171"/>
                      <a:pt x="276480" y="233272"/>
                      <a:pt x="282020" y="228360"/>
                    </a:cubicBezTo>
                    <a:cubicBezTo>
                      <a:pt x="287006" y="223932"/>
                      <a:pt x="291991" y="231266"/>
                      <a:pt x="295937" y="215558"/>
                    </a:cubicBezTo>
                    <a:cubicBezTo>
                      <a:pt x="297044" y="211059"/>
                      <a:pt x="303207" y="213965"/>
                      <a:pt x="302930" y="201371"/>
                    </a:cubicBezTo>
                    <a:cubicBezTo>
                      <a:pt x="302723" y="194590"/>
                      <a:pt x="311584" y="184209"/>
                      <a:pt x="308054" y="178536"/>
                    </a:cubicBezTo>
                    <a:cubicBezTo>
                      <a:pt x="307086" y="176875"/>
                      <a:pt x="303207" y="161097"/>
                      <a:pt x="313039" y="163383"/>
                    </a:cubicBezTo>
                    <a:cubicBezTo>
                      <a:pt x="318925" y="164698"/>
                      <a:pt x="310339" y="178398"/>
                      <a:pt x="323216" y="178952"/>
                    </a:cubicBezTo>
                    <a:cubicBezTo>
                      <a:pt x="326818" y="179159"/>
                      <a:pt x="323633" y="174663"/>
                      <a:pt x="333120" y="176669"/>
                    </a:cubicBezTo>
                    <a:cubicBezTo>
                      <a:pt x="335543" y="177153"/>
                      <a:pt x="344197" y="170580"/>
                      <a:pt x="341705" y="180822"/>
                    </a:cubicBezTo>
                    <a:cubicBezTo>
                      <a:pt x="340873" y="184282"/>
                      <a:pt x="338314" y="178677"/>
                      <a:pt x="339350" y="192309"/>
                    </a:cubicBezTo>
                    <a:cubicBezTo>
                      <a:pt x="339766" y="197846"/>
                      <a:pt x="327511" y="208849"/>
                      <a:pt x="327579" y="213554"/>
                    </a:cubicBezTo>
                    <a:cubicBezTo>
                      <a:pt x="327718" y="220613"/>
                      <a:pt x="316224" y="214454"/>
                      <a:pt x="320377" y="232929"/>
                    </a:cubicBezTo>
                    <a:cubicBezTo>
                      <a:pt x="322178" y="241301"/>
                      <a:pt x="318509" y="238950"/>
                      <a:pt x="311375" y="245800"/>
                    </a:cubicBezTo>
                    <a:cubicBezTo>
                      <a:pt x="308397" y="248637"/>
                      <a:pt x="304312" y="246838"/>
                      <a:pt x="300504" y="250643"/>
                    </a:cubicBezTo>
                    <a:cubicBezTo>
                      <a:pt x="299326" y="251750"/>
                      <a:pt x="288249" y="260331"/>
                      <a:pt x="288249" y="260401"/>
                    </a:cubicBezTo>
                    <a:cubicBezTo>
                      <a:pt x="286380" y="264829"/>
                      <a:pt x="296903" y="265590"/>
                      <a:pt x="298565" y="260817"/>
                    </a:cubicBezTo>
                    <a:cubicBezTo>
                      <a:pt x="308674" y="257564"/>
                      <a:pt x="304657" y="255003"/>
                      <a:pt x="313175" y="249676"/>
                    </a:cubicBezTo>
                    <a:cubicBezTo>
                      <a:pt x="318367" y="246422"/>
                      <a:pt x="323423" y="239779"/>
                      <a:pt x="326054" y="234590"/>
                    </a:cubicBezTo>
                    <a:cubicBezTo>
                      <a:pt x="328961" y="228708"/>
                      <a:pt x="324876" y="227669"/>
                      <a:pt x="332423" y="217982"/>
                    </a:cubicBezTo>
                    <a:cubicBezTo>
                      <a:pt x="337547" y="211407"/>
                      <a:pt x="333046" y="212654"/>
                      <a:pt x="339971" y="205179"/>
                    </a:cubicBezTo>
                    <a:cubicBezTo>
                      <a:pt x="344401" y="200336"/>
                      <a:pt x="338309" y="199643"/>
                      <a:pt x="348280" y="192377"/>
                    </a:cubicBezTo>
                    <a:cubicBezTo>
                      <a:pt x="357695" y="185527"/>
                      <a:pt x="350219" y="164905"/>
                      <a:pt x="357143" y="158745"/>
                    </a:cubicBezTo>
                    <a:cubicBezTo>
                      <a:pt x="361573" y="154731"/>
                      <a:pt x="368569" y="144282"/>
                      <a:pt x="369053" y="138748"/>
                    </a:cubicBezTo>
                    <a:cubicBezTo>
                      <a:pt x="369053" y="137571"/>
                      <a:pt x="374454" y="128299"/>
                      <a:pt x="380479" y="118541"/>
                    </a:cubicBezTo>
                    <a:cubicBezTo>
                      <a:pt x="377985" y="116880"/>
                      <a:pt x="374732" y="115497"/>
                      <a:pt x="370854" y="115636"/>
                    </a:cubicBezTo>
                    <a:cubicBezTo>
                      <a:pt x="370437" y="115636"/>
                      <a:pt x="369330" y="116258"/>
                      <a:pt x="368430" y="117158"/>
                    </a:cubicBezTo>
                    <a:cubicBezTo>
                      <a:pt x="366630" y="117989"/>
                      <a:pt x="365106" y="119096"/>
                      <a:pt x="363583" y="119302"/>
                    </a:cubicBezTo>
                    <a:cubicBezTo>
                      <a:pt x="360953" y="119925"/>
                      <a:pt x="358459" y="118886"/>
                      <a:pt x="356869" y="114181"/>
                    </a:cubicBezTo>
                    <a:lnTo>
                      <a:pt x="356871" y="114181"/>
                    </a:lnTo>
                    <a:cubicBezTo>
                      <a:pt x="355693" y="109683"/>
                      <a:pt x="359017" y="107538"/>
                      <a:pt x="362340" y="105394"/>
                    </a:cubicBezTo>
                    <a:cubicBezTo>
                      <a:pt x="363241" y="104771"/>
                      <a:pt x="364347" y="104355"/>
                      <a:pt x="364970" y="103665"/>
                    </a:cubicBezTo>
                    <a:cubicBezTo>
                      <a:pt x="366287" y="101727"/>
                      <a:pt x="366287" y="99789"/>
                      <a:pt x="366010" y="97644"/>
                    </a:cubicBezTo>
                    <a:cubicBezTo>
                      <a:pt x="365525" y="93355"/>
                      <a:pt x="365248" y="88856"/>
                      <a:pt x="372518" y="82281"/>
                    </a:cubicBezTo>
                    <a:lnTo>
                      <a:pt x="372727" y="82281"/>
                    </a:lnTo>
                    <a:cubicBezTo>
                      <a:pt x="373421" y="81865"/>
                      <a:pt x="374043" y="81449"/>
                      <a:pt x="374527" y="80966"/>
                    </a:cubicBezTo>
                    <a:cubicBezTo>
                      <a:pt x="376535" y="79927"/>
                      <a:pt x="378267" y="78821"/>
                      <a:pt x="378267" y="77989"/>
                    </a:cubicBezTo>
                    <a:cubicBezTo>
                      <a:pt x="378060" y="76260"/>
                      <a:pt x="377367" y="74600"/>
                      <a:pt x="375567" y="73491"/>
                    </a:cubicBezTo>
                    <a:cubicBezTo>
                      <a:pt x="373559" y="72175"/>
                      <a:pt x="369542" y="71968"/>
                      <a:pt x="363102" y="72868"/>
                    </a:cubicBezTo>
                    <a:lnTo>
                      <a:pt x="362893" y="72868"/>
                    </a:lnTo>
                    <a:cubicBezTo>
                      <a:pt x="361092" y="72868"/>
                      <a:pt x="359362" y="73075"/>
                      <a:pt x="357975" y="73491"/>
                    </a:cubicBezTo>
                    <a:cubicBezTo>
                      <a:pt x="348834" y="74113"/>
                      <a:pt x="345097" y="74806"/>
                      <a:pt x="334779" y="68785"/>
                    </a:cubicBezTo>
                    <a:cubicBezTo>
                      <a:pt x="334781" y="68785"/>
                      <a:pt x="334713" y="68717"/>
                      <a:pt x="334574" y="68579"/>
                    </a:cubicBezTo>
                    <a:cubicBezTo>
                      <a:pt x="328344" y="64912"/>
                      <a:pt x="322458" y="57437"/>
                      <a:pt x="317472" y="51278"/>
                    </a:cubicBezTo>
                    <a:cubicBezTo>
                      <a:pt x="315672" y="48924"/>
                      <a:pt x="314081" y="46573"/>
                      <a:pt x="312280" y="44841"/>
                    </a:cubicBezTo>
                    <a:lnTo>
                      <a:pt x="312280" y="44635"/>
                    </a:lnTo>
                    <a:cubicBezTo>
                      <a:pt x="309787" y="40968"/>
                      <a:pt x="302171" y="34809"/>
                      <a:pt x="293655" y="29481"/>
                    </a:cubicBezTo>
                    <a:cubicBezTo>
                      <a:pt x="286940" y="25398"/>
                      <a:pt x="279529" y="22006"/>
                      <a:pt x="275098" y="21593"/>
                    </a:cubicBezTo>
                    <a:lnTo>
                      <a:pt x="274889" y="21593"/>
                    </a:lnTo>
                    <a:cubicBezTo>
                      <a:pt x="268242" y="21177"/>
                      <a:pt x="264850" y="18617"/>
                      <a:pt x="261249" y="15366"/>
                    </a:cubicBezTo>
                    <a:cubicBezTo>
                      <a:pt x="256748" y="12183"/>
                      <a:pt x="252525" y="8723"/>
                      <a:pt x="242070" y="7478"/>
                    </a:cubicBezTo>
                    <a:lnTo>
                      <a:pt x="241860" y="7475"/>
                    </a:lnTo>
                    <a:cubicBezTo>
                      <a:pt x="238053" y="6852"/>
                      <a:pt x="235213" y="7268"/>
                      <a:pt x="232306" y="7475"/>
                    </a:cubicBezTo>
                    <a:cubicBezTo>
                      <a:pt x="228776" y="8097"/>
                      <a:pt x="225452" y="8307"/>
                      <a:pt x="220951" y="6852"/>
                    </a:cubicBezTo>
                    <a:cubicBezTo>
                      <a:pt x="218734" y="6230"/>
                      <a:pt x="216727" y="5537"/>
                      <a:pt x="214720" y="4914"/>
                    </a:cubicBezTo>
                    <a:cubicBezTo>
                      <a:pt x="208489" y="2561"/>
                      <a:pt x="201080" y="0"/>
                      <a:pt x="193323" y="0"/>
                    </a:cubicBezTo>
                    <a:cubicBezTo>
                      <a:pt x="192630" y="0"/>
                      <a:pt x="192216" y="0"/>
                      <a:pt x="191523" y="416"/>
                    </a:cubicBezTo>
                    <a:lnTo>
                      <a:pt x="190832" y="419"/>
                    </a:lnTo>
                    <a:lnTo>
                      <a:pt x="190625" y="625"/>
                    </a:lnTo>
                    <a:lnTo>
                      <a:pt x="189932" y="625"/>
                    </a:lnTo>
                    <a:lnTo>
                      <a:pt x="189932" y="832"/>
                    </a:lnTo>
                    <a:lnTo>
                      <a:pt x="189932" y="832"/>
                    </a:lnTo>
                    <a:lnTo>
                      <a:pt x="189516" y="832"/>
                    </a:lnTo>
                    <a:lnTo>
                      <a:pt x="189516" y="1039"/>
                    </a:lnTo>
                    <a:lnTo>
                      <a:pt x="189516" y="1041"/>
                    </a:lnTo>
                    <a:lnTo>
                      <a:pt x="189100" y="1041"/>
                    </a:lnTo>
                    <a:lnTo>
                      <a:pt x="189100" y="1248"/>
                    </a:lnTo>
                    <a:lnTo>
                      <a:pt x="188684" y="1248"/>
                    </a:lnTo>
                    <a:lnTo>
                      <a:pt x="188477" y="1454"/>
                    </a:lnTo>
                    <a:lnTo>
                      <a:pt x="188270" y="1454"/>
                    </a:lnTo>
                    <a:lnTo>
                      <a:pt x="188063" y="1661"/>
                    </a:lnTo>
                    <a:lnTo>
                      <a:pt x="187854" y="1663"/>
                    </a:lnTo>
                    <a:lnTo>
                      <a:pt x="187647" y="1870"/>
                    </a:lnTo>
                    <a:lnTo>
                      <a:pt x="187438" y="1870"/>
                    </a:lnTo>
                    <a:lnTo>
                      <a:pt x="187231" y="2077"/>
                    </a:lnTo>
                    <a:lnTo>
                      <a:pt x="187022" y="2079"/>
                    </a:lnTo>
                    <a:lnTo>
                      <a:pt x="186815" y="2286"/>
                    </a:lnTo>
                    <a:lnTo>
                      <a:pt x="186608" y="2286"/>
                    </a:lnTo>
                    <a:lnTo>
                      <a:pt x="186608" y="2493"/>
                    </a:lnTo>
                    <a:lnTo>
                      <a:pt x="186608" y="2493"/>
                    </a:lnTo>
                    <a:lnTo>
                      <a:pt x="186399" y="2493"/>
                    </a:lnTo>
                    <a:cubicBezTo>
                      <a:pt x="183282" y="4221"/>
                      <a:pt x="180445" y="5676"/>
                      <a:pt x="175112" y="5882"/>
                    </a:cubicBezTo>
                    <a:lnTo>
                      <a:pt x="169991" y="5885"/>
                    </a:lnTo>
                    <a:lnTo>
                      <a:pt x="169852" y="5885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4" name="Forma Livre 2051">
                <a:extLst>
                  <a:ext uri="{FF2B5EF4-FFF2-40B4-BE49-F238E27FC236}">
                    <a16:creationId xmlns:a16="http://schemas.microsoft.com/office/drawing/2014/main" id="{51493115-ED77-1F61-B319-3BBED0B55537}"/>
                  </a:ext>
                </a:extLst>
              </p:cNvPr>
              <p:cNvSpPr/>
              <p:nvPr/>
            </p:nvSpPr>
            <p:spPr>
              <a:xfrm>
                <a:off x="6632140" y="4995070"/>
                <a:ext cx="812074" cy="540586"/>
              </a:xfrm>
              <a:custGeom>
                <a:avLst/>
                <a:gdLst>
                  <a:gd name="csX0" fmla="*/ 406515 w 439404"/>
                  <a:gd name="csY0" fmla="*/ 151961 h 292505"/>
                  <a:gd name="csX1" fmla="*/ 401807 w 439404"/>
                  <a:gd name="csY1" fmla="*/ 151545 h 292505"/>
                  <a:gd name="csX2" fmla="*/ 390936 w 439404"/>
                  <a:gd name="csY2" fmla="*/ 155628 h 292505"/>
                  <a:gd name="csX3" fmla="*/ 374525 w 439404"/>
                  <a:gd name="csY3" fmla="*/ 161371 h 292505"/>
                  <a:gd name="csX4" fmla="*/ 369194 w 439404"/>
                  <a:gd name="csY4" fmla="*/ 159226 h 292505"/>
                  <a:gd name="csX5" fmla="*/ 366978 w 439404"/>
                  <a:gd name="csY5" fmla="*/ 158395 h 292505"/>
                  <a:gd name="csX6" fmla="*/ 363031 w 439404"/>
                  <a:gd name="csY6" fmla="*/ 163722 h 292505"/>
                  <a:gd name="csX7" fmla="*/ 358185 w 439404"/>
                  <a:gd name="csY7" fmla="*/ 169743 h 292505"/>
                  <a:gd name="csX8" fmla="*/ 348214 w 439404"/>
                  <a:gd name="csY8" fmla="*/ 172304 h 292505"/>
                  <a:gd name="csX9" fmla="*/ 337066 w 439404"/>
                  <a:gd name="csY9" fmla="*/ 172926 h 292505"/>
                  <a:gd name="csX10" fmla="*/ 336859 w 439404"/>
                  <a:gd name="csY10" fmla="*/ 172720 h 292505"/>
                  <a:gd name="csX11" fmla="*/ 328550 w 439404"/>
                  <a:gd name="csY11" fmla="*/ 164138 h 292505"/>
                  <a:gd name="csX12" fmla="*/ 324949 w 439404"/>
                  <a:gd name="csY12" fmla="*/ 158395 h 292505"/>
                  <a:gd name="csX13" fmla="*/ 324949 w 439404"/>
                  <a:gd name="csY13" fmla="*/ 158188 h 292505"/>
                  <a:gd name="csX14" fmla="*/ 318857 w 439404"/>
                  <a:gd name="csY14" fmla="*/ 148569 h 292505"/>
                  <a:gd name="csX15" fmla="*/ 312142 w 439404"/>
                  <a:gd name="csY15" fmla="*/ 141303 h 292505"/>
                  <a:gd name="csX16" fmla="*/ 311103 w 439404"/>
                  <a:gd name="csY16" fmla="*/ 129123 h 292505"/>
                  <a:gd name="csX17" fmla="*/ 310619 w 439404"/>
                  <a:gd name="csY17" fmla="*/ 123380 h 292505"/>
                  <a:gd name="csX18" fmla="*/ 310619 w 439404"/>
                  <a:gd name="csY18" fmla="*/ 118465 h 292505"/>
                  <a:gd name="csX19" fmla="*/ 310616 w 439404"/>
                  <a:gd name="csY19" fmla="*/ 118470 h 292505"/>
                  <a:gd name="csX20" fmla="*/ 310616 w 439404"/>
                  <a:gd name="csY20" fmla="*/ 118264 h 292505"/>
                  <a:gd name="csX21" fmla="*/ 316017 w 439404"/>
                  <a:gd name="csY21" fmla="*/ 102001 h 292505"/>
                  <a:gd name="csX22" fmla="*/ 317056 w 439404"/>
                  <a:gd name="csY22" fmla="*/ 98335 h 292505"/>
                  <a:gd name="csX23" fmla="*/ 316640 w 439404"/>
                  <a:gd name="csY23" fmla="*/ 98125 h 292505"/>
                  <a:gd name="csX24" fmla="*/ 305008 w 439404"/>
                  <a:gd name="csY24" fmla="*/ 91689 h 292505"/>
                  <a:gd name="csX25" fmla="*/ 290952 w 439404"/>
                  <a:gd name="csY25" fmla="*/ 86568 h 292505"/>
                  <a:gd name="csX26" fmla="*/ 283682 w 439404"/>
                  <a:gd name="csY26" fmla="*/ 68853 h 292505"/>
                  <a:gd name="csX27" fmla="*/ 280013 w 439404"/>
                  <a:gd name="csY27" fmla="*/ 58196 h 292505"/>
                  <a:gd name="csX28" fmla="*/ 283269 w 439404"/>
                  <a:gd name="csY28" fmla="*/ 50308 h 292505"/>
                  <a:gd name="csX29" fmla="*/ 285692 w 439404"/>
                  <a:gd name="csY29" fmla="*/ 44980 h 292505"/>
                  <a:gd name="csX30" fmla="*/ 282784 w 439404"/>
                  <a:gd name="csY30" fmla="*/ 42626 h 292505"/>
                  <a:gd name="csX31" fmla="*/ 276692 w 439404"/>
                  <a:gd name="csY31" fmla="*/ 35983 h 292505"/>
                  <a:gd name="csX32" fmla="*/ 276692 w 439404"/>
                  <a:gd name="csY32" fmla="*/ 31900 h 292505"/>
                  <a:gd name="csX33" fmla="*/ 276415 w 439404"/>
                  <a:gd name="csY33" fmla="*/ 24426 h 292505"/>
                  <a:gd name="csX34" fmla="*/ 272330 w 439404"/>
                  <a:gd name="csY34" fmla="*/ 18198 h 292505"/>
                  <a:gd name="csX35" fmla="*/ 266722 w 439404"/>
                  <a:gd name="csY35" fmla="*/ 14115 h 292505"/>
                  <a:gd name="csX36" fmla="*/ 263398 w 439404"/>
                  <a:gd name="csY36" fmla="*/ 14115 h 292505"/>
                  <a:gd name="csX37" fmla="*/ 260768 w 439404"/>
                  <a:gd name="csY37" fmla="*/ 15431 h 292505"/>
                  <a:gd name="csX38" fmla="*/ 260763 w 439404"/>
                  <a:gd name="csY38" fmla="*/ 15431 h 292505"/>
                  <a:gd name="csX39" fmla="*/ 257855 w 439404"/>
                  <a:gd name="csY39" fmla="*/ 15431 h 292505"/>
                  <a:gd name="csX40" fmla="*/ 254048 w 439404"/>
                  <a:gd name="csY40" fmla="*/ 14599 h 292505"/>
                  <a:gd name="csX41" fmla="*/ 250724 w 439404"/>
                  <a:gd name="csY41" fmla="*/ 14602 h 292505"/>
                  <a:gd name="csX42" fmla="*/ 250517 w 439404"/>
                  <a:gd name="csY42" fmla="*/ 16331 h 292505"/>
                  <a:gd name="csX43" fmla="*/ 241031 w 439404"/>
                  <a:gd name="csY43" fmla="*/ 22074 h 292505"/>
                  <a:gd name="csX44" fmla="*/ 230367 w 439404"/>
                  <a:gd name="csY44" fmla="*/ 21242 h 292505"/>
                  <a:gd name="csX45" fmla="*/ 221019 w 439404"/>
                  <a:gd name="csY45" fmla="*/ 20411 h 292505"/>
                  <a:gd name="csX46" fmla="*/ 220812 w 439404"/>
                  <a:gd name="csY46" fmla="*/ 20413 h 292505"/>
                  <a:gd name="csX47" fmla="*/ 211258 w 439404"/>
                  <a:gd name="csY47" fmla="*/ 21936 h 292505"/>
                  <a:gd name="csX48" fmla="*/ 201910 w 439404"/>
                  <a:gd name="csY48" fmla="*/ 23251 h 292505"/>
                  <a:gd name="csX49" fmla="*/ 199764 w 439404"/>
                  <a:gd name="csY49" fmla="*/ 29478 h 292505"/>
                  <a:gd name="csX50" fmla="*/ 199557 w 439404"/>
                  <a:gd name="csY50" fmla="*/ 31623 h 292505"/>
                  <a:gd name="csX51" fmla="*/ 195818 w 439404"/>
                  <a:gd name="csY51" fmla="*/ 33145 h 292505"/>
                  <a:gd name="csX52" fmla="*/ 194710 w 439404"/>
                  <a:gd name="csY52" fmla="*/ 31207 h 292505"/>
                  <a:gd name="csX53" fmla="*/ 188409 w 439404"/>
                  <a:gd name="csY53" fmla="*/ 26502 h 292505"/>
                  <a:gd name="csX54" fmla="*/ 187993 w 439404"/>
                  <a:gd name="csY54" fmla="*/ 26502 h 292505"/>
                  <a:gd name="csX55" fmla="*/ 185776 w 439404"/>
                  <a:gd name="csY55" fmla="*/ 27818 h 292505"/>
                  <a:gd name="csX56" fmla="*/ 178922 w 439404"/>
                  <a:gd name="csY56" fmla="*/ 28856 h 292505"/>
                  <a:gd name="csX57" fmla="*/ 178922 w 439404"/>
                  <a:gd name="csY57" fmla="*/ 28856 h 292505"/>
                  <a:gd name="csX58" fmla="*/ 174353 w 439404"/>
                  <a:gd name="csY58" fmla="*/ 18407 h 292505"/>
                  <a:gd name="csX59" fmla="*/ 172069 w 439404"/>
                  <a:gd name="csY59" fmla="*/ 10103 h 292505"/>
                  <a:gd name="csX60" fmla="*/ 153857 w 439404"/>
                  <a:gd name="csY60" fmla="*/ 10310 h 292505"/>
                  <a:gd name="csX61" fmla="*/ 148940 w 439404"/>
                  <a:gd name="csY61" fmla="*/ 10103 h 292505"/>
                  <a:gd name="csX62" fmla="*/ 135991 w 439404"/>
                  <a:gd name="csY62" fmla="*/ 8165 h 292505"/>
                  <a:gd name="csX63" fmla="*/ 128650 w 439404"/>
                  <a:gd name="csY63" fmla="*/ 6850 h 292505"/>
                  <a:gd name="csX64" fmla="*/ 128443 w 439404"/>
                  <a:gd name="csY64" fmla="*/ 6850 h 292505"/>
                  <a:gd name="csX65" fmla="*/ 117018 w 439404"/>
                  <a:gd name="csY65" fmla="*/ 2145 h 292505"/>
                  <a:gd name="csX66" fmla="*/ 114110 w 439404"/>
                  <a:gd name="csY66" fmla="*/ 0 h 292505"/>
                  <a:gd name="csX67" fmla="*/ 112794 w 439404"/>
                  <a:gd name="csY67" fmla="*/ 2145 h 292505"/>
                  <a:gd name="csX68" fmla="*/ 91123 w 439404"/>
                  <a:gd name="csY68" fmla="*/ 16053 h 292505"/>
                  <a:gd name="csX69" fmla="*/ 81707 w 439404"/>
                  <a:gd name="csY69" fmla="*/ 28856 h 292505"/>
                  <a:gd name="csX70" fmla="*/ 73953 w 439404"/>
                  <a:gd name="csY70" fmla="*/ 34184 h 292505"/>
                  <a:gd name="csX71" fmla="*/ 73953 w 439404"/>
                  <a:gd name="csY71" fmla="*/ 34390 h 292505"/>
                  <a:gd name="csX72" fmla="*/ 69106 w 439404"/>
                  <a:gd name="csY72" fmla="*/ 39511 h 292505"/>
                  <a:gd name="csX73" fmla="*/ 60452 w 439404"/>
                  <a:gd name="csY73" fmla="*/ 61724 h 292505"/>
                  <a:gd name="csX74" fmla="*/ 60449 w 439404"/>
                  <a:gd name="csY74" fmla="*/ 61726 h 292505"/>
                  <a:gd name="csX75" fmla="*/ 57194 w 439404"/>
                  <a:gd name="csY75" fmla="*/ 66847 h 292505"/>
                  <a:gd name="csX76" fmla="*/ 50340 w 439404"/>
                  <a:gd name="csY76" fmla="*/ 88644 h 292505"/>
                  <a:gd name="csX77" fmla="*/ 50340 w 439404"/>
                  <a:gd name="csY77" fmla="*/ 88644 h 292505"/>
                  <a:gd name="csX78" fmla="*/ 50340 w 439404"/>
                  <a:gd name="csY78" fmla="*/ 89267 h 292505"/>
                  <a:gd name="csX79" fmla="*/ 43277 w 439404"/>
                  <a:gd name="csY79" fmla="*/ 95010 h 292505"/>
                  <a:gd name="csX80" fmla="*/ 41338 w 439404"/>
                  <a:gd name="csY80" fmla="*/ 97987 h 292505"/>
                  <a:gd name="csX81" fmla="*/ 41338 w 439404"/>
                  <a:gd name="csY81" fmla="*/ 98193 h 292505"/>
                  <a:gd name="csX82" fmla="*/ 32890 w 439404"/>
                  <a:gd name="csY82" fmla="*/ 121306 h 292505"/>
                  <a:gd name="csX83" fmla="*/ 17450 w 439404"/>
                  <a:gd name="csY83" fmla="*/ 135214 h 292505"/>
                  <a:gd name="csX84" fmla="*/ 900 w 439404"/>
                  <a:gd name="csY84" fmla="*/ 147185 h 292505"/>
                  <a:gd name="csX85" fmla="*/ 0 w 439404"/>
                  <a:gd name="csY85" fmla="*/ 148501 h 292505"/>
                  <a:gd name="csX86" fmla="*/ 2007 w 439404"/>
                  <a:gd name="csY86" fmla="*/ 148707 h 292505"/>
                  <a:gd name="csX87" fmla="*/ 691 w 439404"/>
                  <a:gd name="csY87" fmla="*/ 149539 h 292505"/>
                  <a:gd name="csX88" fmla="*/ 31571 w 439404"/>
                  <a:gd name="csY88" fmla="*/ 148501 h 292505"/>
                  <a:gd name="csX89" fmla="*/ 45349 w 439404"/>
                  <a:gd name="csY89" fmla="*/ 147185 h 292505"/>
                  <a:gd name="csX90" fmla="*/ 55388 w 439404"/>
                  <a:gd name="csY90" fmla="*/ 150852 h 292505"/>
                  <a:gd name="csX91" fmla="*/ 68544 w 439404"/>
                  <a:gd name="csY91" fmla="*/ 155141 h 292505"/>
                  <a:gd name="csX92" fmla="*/ 73668 w 439404"/>
                  <a:gd name="csY92" fmla="*/ 153619 h 292505"/>
                  <a:gd name="csX93" fmla="*/ 79621 w 439404"/>
                  <a:gd name="csY93" fmla="*/ 151890 h 292505"/>
                  <a:gd name="csX94" fmla="*/ 97071 w 439404"/>
                  <a:gd name="csY94" fmla="*/ 159572 h 292505"/>
                  <a:gd name="csX95" fmla="*/ 108010 w 439404"/>
                  <a:gd name="csY95" fmla="*/ 165315 h 292505"/>
                  <a:gd name="csX96" fmla="*/ 108018 w 439404"/>
                  <a:gd name="csY96" fmla="*/ 165318 h 292505"/>
                  <a:gd name="csX97" fmla="*/ 127130 w 439404"/>
                  <a:gd name="csY97" fmla="*/ 165111 h 292505"/>
                  <a:gd name="csX98" fmla="*/ 151850 w 439404"/>
                  <a:gd name="csY98" fmla="*/ 167256 h 292505"/>
                  <a:gd name="csX99" fmla="*/ 173246 w 439404"/>
                  <a:gd name="csY99" fmla="*/ 212997 h 292505"/>
                  <a:gd name="csX100" fmla="*/ 173730 w 439404"/>
                  <a:gd name="csY100" fmla="*/ 219640 h 292505"/>
                  <a:gd name="csX101" fmla="*/ 189309 w 439404"/>
                  <a:gd name="csY101" fmla="*/ 241646 h 292505"/>
                  <a:gd name="csX102" fmla="*/ 194017 w 439404"/>
                  <a:gd name="csY102" fmla="*/ 247667 h 292505"/>
                  <a:gd name="csX103" fmla="*/ 194017 w 439404"/>
                  <a:gd name="csY103" fmla="*/ 250434 h 292505"/>
                  <a:gd name="csX104" fmla="*/ 190487 w 439404"/>
                  <a:gd name="csY104" fmla="*/ 255348 h 292505"/>
                  <a:gd name="csX105" fmla="*/ 189654 w 439404"/>
                  <a:gd name="csY105" fmla="*/ 258115 h 292505"/>
                  <a:gd name="csX106" fmla="*/ 193462 w 439404"/>
                  <a:gd name="csY106" fmla="*/ 262614 h 292505"/>
                  <a:gd name="csX107" fmla="*/ 214997 w 439404"/>
                  <a:gd name="csY107" fmla="*/ 262198 h 292505"/>
                  <a:gd name="csX108" fmla="*/ 214995 w 439404"/>
                  <a:gd name="csY108" fmla="*/ 262198 h 292505"/>
                  <a:gd name="csX109" fmla="*/ 215895 w 439404"/>
                  <a:gd name="csY109" fmla="*/ 262405 h 292505"/>
                  <a:gd name="csX110" fmla="*/ 223719 w 439404"/>
                  <a:gd name="csY110" fmla="*/ 264965 h 292505"/>
                  <a:gd name="csX111" fmla="*/ 229051 w 439404"/>
                  <a:gd name="csY111" fmla="*/ 266281 h 292505"/>
                  <a:gd name="csX112" fmla="*/ 230851 w 439404"/>
                  <a:gd name="csY112" fmla="*/ 268219 h 292505"/>
                  <a:gd name="csX113" fmla="*/ 230505 w 439404"/>
                  <a:gd name="csY113" fmla="*/ 275278 h 292505"/>
                  <a:gd name="csX114" fmla="*/ 226975 w 439404"/>
                  <a:gd name="csY114" fmla="*/ 279154 h 292505"/>
                  <a:gd name="csX115" fmla="*/ 227459 w 439404"/>
                  <a:gd name="csY115" fmla="*/ 285381 h 292505"/>
                  <a:gd name="csX116" fmla="*/ 228566 w 439404"/>
                  <a:gd name="csY116" fmla="*/ 284549 h 292505"/>
                  <a:gd name="csX117" fmla="*/ 230505 w 439404"/>
                  <a:gd name="csY117" fmla="*/ 280883 h 292505"/>
                  <a:gd name="csX118" fmla="*/ 232512 w 439404"/>
                  <a:gd name="csY118" fmla="*/ 279360 h 292505"/>
                  <a:gd name="csX119" fmla="*/ 246152 w 439404"/>
                  <a:gd name="csY119" fmla="*/ 288980 h 292505"/>
                  <a:gd name="csX120" fmla="*/ 247953 w 439404"/>
                  <a:gd name="csY120" fmla="*/ 291125 h 292505"/>
                  <a:gd name="csX121" fmla="*/ 248162 w 439404"/>
                  <a:gd name="csY121" fmla="*/ 291331 h 292505"/>
                  <a:gd name="csX122" fmla="*/ 248162 w 439404"/>
                  <a:gd name="csY122" fmla="*/ 291331 h 292505"/>
                  <a:gd name="csX123" fmla="*/ 248162 w 439404"/>
                  <a:gd name="csY123" fmla="*/ 291538 h 292505"/>
                  <a:gd name="csX124" fmla="*/ 248369 w 439404"/>
                  <a:gd name="csY124" fmla="*/ 291538 h 292505"/>
                  <a:gd name="csX125" fmla="*/ 248369 w 439404"/>
                  <a:gd name="csY125" fmla="*/ 291745 h 292505"/>
                  <a:gd name="csX126" fmla="*/ 248369 w 439404"/>
                  <a:gd name="csY126" fmla="*/ 291745 h 292505"/>
                  <a:gd name="csX127" fmla="*/ 248576 w 439404"/>
                  <a:gd name="csY127" fmla="*/ 291951 h 292505"/>
                  <a:gd name="csX128" fmla="*/ 248578 w 439404"/>
                  <a:gd name="csY128" fmla="*/ 291954 h 292505"/>
                  <a:gd name="csX129" fmla="*/ 248578 w 439404"/>
                  <a:gd name="csY129" fmla="*/ 292160 h 292505"/>
                  <a:gd name="csX130" fmla="*/ 248785 w 439404"/>
                  <a:gd name="csY130" fmla="*/ 292160 h 292505"/>
                  <a:gd name="csX131" fmla="*/ 248785 w 439404"/>
                  <a:gd name="csY131" fmla="*/ 292367 h 292505"/>
                  <a:gd name="csX132" fmla="*/ 248992 w 439404"/>
                  <a:gd name="csY132" fmla="*/ 292367 h 292505"/>
                  <a:gd name="csX133" fmla="*/ 248992 w 439404"/>
                  <a:gd name="csY133" fmla="*/ 292506 h 292505"/>
                  <a:gd name="csX134" fmla="*/ 265264 w 439404"/>
                  <a:gd name="csY134" fmla="*/ 279426 h 292505"/>
                  <a:gd name="csX135" fmla="*/ 280843 w 439404"/>
                  <a:gd name="csY135" fmla="*/ 267594 h 292505"/>
                  <a:gd name="csX136" fmla="*/ 309648 w 439404"/>
                  <a:gd name="csY136" fmla="*/ 241366 h 292505"/>
                  <a:gd name="csX137" fmla="*/ 334920 w 439404"/>
                  <a:gd name="csY137" fmla="*/ 230363 h 292505"/>
                  <a:gd name="csX138" fmla="*/ 363102 w 439404"/>
                  <a:gd name="csY138" fmla="*/ 226210 h 292505"/>
                  <a:gd name="csX139" fmla="*/ 381104 w 439404"/>
                  <a:gd name="csY139" fmla="*/ 213062 h 292505"/>
                  <a:gd name="csX140" fmla="*/ 382698 w 439404"/>
                  <a:gd name="csY140" fmla="*/ 211334 h 292505"/>
                  <a:gd name="csX141" fmla="*/ 405824 w 439404"/>
                  <a:gd name="csY141" fmla="*/ 202268 h 292505"/>
                  <a:gd name="csX142" fmla="*/ 408941 w 439404"/>
                  <a:gd name="csY142" fmla="*/ 193203 h 292505"/>
                  <a:gd name="csX143" fmla="*/ 407973 w 439404"/>
                  <a:gd name="csY143" fmla="*/ 188221 h 292505"/>
                  <a:gd name="csX144" fmla="*/ 423483 w 439404"/>
                  <a:gd name="csY144" fmla="*/ 172374 h 292505"/>
                  <a:gd name="csX145" fmla="*/ 431724 w 439404"/>
                  <a:gd name="csY145" fmla="*/ 170230 h 292505"/>
                  <a:gd name="csX146" fmla="*/ 432135 w 439404"/>
                  <a:gd name="csY146" fmla="*/ 170230 h 292505"/>
                  <a:gd name="csX147" fmla="*/ 436359 w 439404"/>
                  <a:gd name="csY147" fmla="*/ 168085 h 292505"/>
                  <a:gd name="csX148" fmla="*/ 438989 w 439404"/>
                  <a:gd name="csY148" fmla="*/ 165318 h 292505"/>
                  <a:gd name="csX149" fmla="*/ 439405 w 439404"/>
                  <a:gd name="csY149" fmla="*/ 162341 h 292505"/>
                  <a:gd name="csX150" fmla="*/ 438921 w 439404"/>
                  <a:gd name="csY150" fmla="*/ 161510 h 292505"/>
                  <a:gd name="csX151" fmla="*/ 433797 w 439404"/>
                  <a:gd name="csY151" fmla="*/ 161512 h 292505"/>
                  <a:gd name="csX152" fmla="*/ 416001 w 439404"/>
                  <a:gd name="csY152" fmla="*/ 158952 h 292505"/>
                  <a:gd name="csX153" fmla="*/ 416001 w 439404"/>
                  <a:gd name="csY153" fmla="*/ 158952 h 292505"/>
                  <a:gd name="csX154" fmla="*/ 413785 w 439404"/>
                  <a:gd name="csY154" fmla="*/ 156807 h 292505"/>
                  <a:gd name="csX155" fmla="*/ 407276 w 439404"/>
                  <a:gd name="csY155" fmla="*/ 152309 h 292505"/>
                  <a:gd name="csX156" fmla="*/ 406583 w 439404"/>
                  <a:gd name="csY156" fmla="*/ 151893 h 292505"/>
                  <a:gd name="csX157" fmla="*/ 406583 w 439404"/>
                  <a:gd name="csY157" fmla="*/ 152099 h 292505"/>
                  <a:gd name="csX158" fmla="*/ 406583 w 439404"/>
                  <a:gd name="csY158" fmla="*/ 152099 h 292505"/>
                  <a:gd name="csX159" fmla="*/ 406515 w 439404"/>
                  <a:gd name="csY159" fmla="*/ 151961 h 2925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</a:cxnLst>
                <a:rect l="l" t="t" r="r" b="b"/>
                <a:pathLst>
                  <a:path w="439404" h="292505">
                    <a:moveTo>
                      <a:pt x="406515" y="151961"/>
                    </a:moveTo>
                    <a:cubicBezTo>
                      <a:pt x="405199" y="151754"/>
                      <a:pt x="403608" y="151545"/>
                      <a:pt x="401807" y="151545"/>
                    </a:cubicBezTo>
                    <a:cubicBezTo>
                      <a:pt x="395989" y="151545"/>
                      <a:pt x="393566" y="153483"/>
                      <a:pt x="390936" y="155628"/>
                    </a:cubicBezTo>
                    <a:cubicBezTo>
                      <a:pt x="387612" y="158395"/>
                      <a:pt x="384357" y="161371"/>
                      <a:pt x="374525" y="161371"/>
                    </a:cubicBezTo>
                    <a:cubicBezTo>
                      <a:pt x="372309" y="161371"/>
                      <a:pt x="370508" y="160333"/>
                      <a:pt x="369194" y="159226"/>
                    </a:cubicBezTo>
                    <a:cubicBezTo>
                      <a:pt x="368501" y="159020"/>
                      <a:pt x="367878" y="158395"/>
                      <a:pt x="366978" y="158395"/>
                    </a:cubicBezTo>
                    <a:cubicBezTo>
                      <a:pt x="363861" y="158395"/>
                      <a:pt x="363238" y="161162"/>
                      <a:pt x="363031" y="163722"/>
                    </a:cubicBezTo>
                    <a:cubicBezTo>
                      <a:pt x="362409" y="166905"/>
                      <a:pt x="361786" y="169743"/>
                      <a:pt x="358185" y="169743"/>
                    </a:cubicBezTo>
                    <a:cubicBezTo>
                      <a:pt x="354377" y="169743"/>
                      <a:pt x="351331" y="171059"/>
                      <a:pt x="348214" y="172304"/>
                    </a:cubicBezTo>
                    <a:cubicBezTo>
                      <a:pt x="343990" y="174032"/>
                      <a:pt x="340460" y="175280"/>
                      <a:pt x="337066" y="172926"/>
                    </a:cubicBezTo>
                    <a:lnTo>
                      <a:pt x="336859" y="172720"/>
                    </a:lnTo>
                    <a:cubicBezTo>
                      <a:pt x="336165" y="172097"/>
                      <a:pt x="331667" y="167805"/>
                      <a:pt x="328550" y="164138"/>
                    </a:cubicBezTo>
                    <a:cubicBezTo>
                      <a:pt x="326749" y="161784"/>
                      <a:pt x="325159" y="159640"/>
                      <a:pt x="324949" y="158395"/>
                    </a:cubicBezTo>
                    <a:lnTo>
                      <a:pt x="324949" y="158188"/>
                    </a:lnTo>
                    <a:cubicBezTo>
                      <a:pt x="325295" y="151339"/>
                      <a:pt x="321764" y="149816"/>
                      <a:pt x="318857" y="148569"/>
                    </a:cubicBezTo>
                    <a:cubicBezTo>
                      <a:pt x="315533" y="147253"/>
                      <a:pt x="312348" y="146008"/>
                      <a:pt x="312142" y="141303"/>
                    </a:cubicBezTo>
                    <a:cubicBezTo>
                      <a:pt x="311864" y="137220"/>
                      <a:pt x="311380" y="133206"/>
                      <a:pt x="311103" y="129123"/>
                    </a:cubicBezTo>
                    <a:cubicBezTo>
                      <a:pt x="310409" y="127601"/>
                      <a:pt x="310619" y="125456"/>
                      <a:pt x="310619" y="123380"/>
                    </a:cubicBezTo>
                    <a:cubicBezTo>
                      <a:pt x="310825" y="121442"/>
                      <a:pt x="310825" y="119713"/>
                      <a:pt x="310619" y="118465"/>
                    </a:cubicBezTo>
                    <a:lnTo>
                      <a:pt x="310616" y="118470"/>
                    </a:lnTo>
                    <a:lnTo>
                      <a:pt x="310616" y="118264"/>
                    </a:lnTo>
                    <a:cubicBezTo>
                      <a:pt x="310684" y="107122"/>
                      <a:pt x="313801" y="103733"/>
                      <a:pt x="316017" y="102001"/>
                    </a:cubicBezTo>
                    <a:cubicBezTo>
                      <a:pt x="316918" y="100963"/>
                      <a:pt x="317747" y="100273"/>
                      <a:pt x="317056" y="98335"/>
                    </a:cubicBezTo>
                    <a:cubicBezTo>
                      <a:pt x="317056" y="98332"/>
                      <a:pt x="316918" y="98264"/>
                      <a:pt x="316640" y="98125"/>
                    </a:cubicBezTo>
                    <a:cubicBezTo>
                      <a:pt x="314979" y="90028"/>
                      <a:pt x="310132" y="90860"/>
                      <a:pt x="305008" y="91689"/>
                    </a:cubicBezTo>
                    <a:cubicBezTo>
                      <a:pt x="299677" y="92311"/>
                      <a:pt x="294344" y="93211"/>
                      <a:pt x="290952" y="86568"/>
                    </a:cubicBezTo>
                    <a:cubicBezTo>
                      <a:pt x="290052" y="85045"/>
                      <a:pt x="286383" y="76535"/>
                      <a:pt x="283682" y="68853"/>
                    </a:cubicBezTo>
                    <a:cubicBezTo>
                      <a:pt x="281882" y="64148"/>
                      <a:pt x="280220" y="59856"/>
                      <a:pt x="280013" y="58196"/>
                    </a:cubicBezTo>
                    <a:cubicBezTo>
                      <a:pt x="279736" y="55013"/>
                      <a:pt x="281536" y="52659"/>
                      <a:pt x="283269" y="50308"/>
                    </a:cubicBezTo>
                    <a:cubicBezTo>
                      <a:pt x="284375" y="48579"/>
                      <a:pt x="285692" y="46641"/>
                      <a:pt x="285692" y="44980"/>
                    </a:cubicBezTo>
                    <a:cubicBezTo>
                      <a:pt x="285208" y="43251"/>
                      <a:pt x="284098" y="42835"/>
                      <a:pt x="282784" y="42626"/>
                    </a:cubicBezTo>
                    <a:cubicBezTo>
                      <a:pt x="279877" y="41794"/>
                      <a:pt x="277176" y="41104"/>
                      <a:pt x="276692" y="35983"/>
                    </a:cubicBezTo>
                    <a:cubicBezTo>
                      <a:pt x="276692" y="35360"/>
                      <a:pt x="276692" y="33629"/>
                      <a:pt x="276692" y="31900"/>
                    </a:cubicBezTo>
                    <a:cubicBezTo>
                      <a:pt x="276692" y="29546"/>
                      <a:pt x="276692" y="26363"/>
                      <a:pt x="276415" y="24426"/>
                    </a:cubicBezTo>
                    <a:cubicBezTo>
                      <a:pt x="276138" y="20549"/>
                      <a:pt x="274337" y="19511"/>
                      <a:pt x="272330" y="18198"/>
                    </a:cubicBezTo>
                    <a:cubicBezTo>
                      <a:pt x="270736" y="17366"/>
                      <a:pt x="268729" y="16260"/>
                      <a:pt x="266722" y="14115"/>
                    </a:cubicBezTo>
                    <a:cubicBezTo>
                      <a:pt x="265822" y="13909"/>
                      <a:pt x="264505" y="13909"/>
                      <a:pt x="263398" y="14115"/>
                    </a:cubicBezTo>
                    <a:cubicBezTo>
                      <a:pt x="262082" y="14322"/>
                      <a:pt x="261182" y="14738"/>
                      <a:pt x="260768" y="15431"/>
                    </a:cubicBezTo>
                    <a:lnTo>
                      <a:pt x="260763" y="15431"/>
                    </a:lnTo>
                    <a:cubicBezTo>
                      <a:pt x="259862" y="16263"/>
                      <a:pt x="258756" y="16263"/>
                      <a:pt x="257855" y="15431"/>
                    </a:cubicBezTo>
                    <a:cubicBezTo>
                      <a:pt x="256955" y="14599"/>
                      <a:pt x="255848" y="14599"/>
                      <a:pt x="254048" y="14599"/>
                    </a:cubicBezTo>
                    <a:lnTo>
                      <a:pt x="250724" y="14602"/>
                    </a:lnTo>
                    <a:cubicBezTo>
                      <a:pt x="250724" y="15224"/>
                      <a:pt x="250517" y="15918"/>
                      <a:pt x="250517" y="16331"/>
                    </a:cubicBezTo>
                    <a:cubicBezTo>
                      <a:pt x="250101" y="20413"/>
                      <a:pt x="249894" y="22558"/>
                      <a:pt x="241031" y="22074"/>
                    </a:cubicBezTo>
                    <a:cubicBezTo>
                      <a:pt x="236807" y="23112"/>
                      <a:pt x="233690" y="22281"/>
                      <a:pt x="230367" y="21242"/>
                    </a:cubicBezTo>
                    <a:cubicBezTo>
                      <a:pt x="227459" y="20204"/>
                      <a:pt x="224549" y="19305"/>
                      <a:pt x="221019" y="20411"/>
                    </a:cubicBezTo>
                    <a:lnTo>
                      <a:pt x="220812" y="20413"/>
                    </a:lnTo>
                    <a:cubicBezTo>
                      <a:pt x="217072" y="21452"/>
                      <a:pt x="214371" y="21729"/>
                      <a:pt x="211258" y="21936"/>
                    </a:cubicBezTo>
                    <a:cubicBezTo>
                      <a:pt x="208834" y="22142"/>
                      <a:pt x="205718" y="22351"/>
                      <a:pt x="201910" y="23251"/>
                    </a:cubicBezTo>
                    <a:cubicBezTo>
                      <a:pt x="197063" y="24289"/>
                      <a:pt x="199764" y="29478"/>
                      <a:pt x="199764" y="29478"/>
                    </a:cubicBezTo>
                    <a:cubicBezTo>
                      <a:pt x="199970" y="30101"/>
                      <a:pt x="199970" y="31001"/>
                      <a:pt x="199557" y="31623"/>
                    </a:cubicBezTo>
                    <a:cubicBezTo>
                      <a:pt x="198034" y="33768"/>
                      <a:pt x="197550" y="34390"/>
                      <a:pt x="195818" y="33145"/>
                    </a:cubicBezTo>
                    <a:cubicBezTo>
                      <a:pt x="195124" y="32523"/>
                      <a:pt x="194710" y="32107"/>
                      <a:pt x="194710" y="31207"/>
                    </a:cubicBezTo>
                    <a:cubicBezTo>
                      <a:pt x="194710" y="30376"/>
                      <a:pt x="194433" y="27818"/>
                      <a:pt x="188409" y="26502"/>
                    </a:cubicBezTo>
                    <a:cubicBezTo>
                      <a:pt x="188409" y="26502"/>
                      <a:pt x="188202" y="26709"/>
                      <a:pt x="187993" y="26502"/>
                    </a:cubicBezTo>
                    <a:cubicBezTo>
                      <a:pt x="187577" y="26295"/>
                      <a:pt x="186676" y="27124"/>
                      <a:pt x="185776" y="27818"/>
                    </a:cubicBezTo>
                    <a:cubicBezTo>
                      <a:pt x="184046" y="29546"/>
                      <a:pt x="182037" y="31001"/>
                      <a:pt x="178922" y="28856"/>
                    </a:cubicBezTo>
                    <a:lnTo>
                      <a:pt x="178922" y="28856"/>
                    </a:lnTo>
                    <a:cubicBezTo>
                      <a:pt x="175114" y="26089"/>
                      <a:pt x="174837" y="22629"/>
                      <a:pt x="174353" y="18407"/>
                    </a:cubicBezTo>
                    <a:cubicBezTo>
                      <a:pt x="174076" y="16053"/>
                      <a:pt x="173660" y="13080"/>
                      <a:pt x="172069" y="10103"/>
                    </a:cubicBezTo>
                    <a:cubicBezTo>
                      <a:pt x="167429" y="10935"/>
                      <a:pt x="159397" y="10519"/>
                      <a:pt x="153857" y="10310"/>
                    </a:cubicBezTo>
                    <a:cubicBezTo>
                      <a:pt x="151850" y="10103"/>
                      <a:pt x="150049" y="10103"/>
                      <a:pt x="148940" y="10103"/>
                    </a:cubicBezTo>
                    <a:cubicBezTo>
                      <a:pt x="146239" y="10103"/>
                      <a:pt x="141115" y="9065"/>
                      <a:pt x="135991" y="8165"/>
                    </a:cubicBezTo>
                    <a:cubicBezTo>
                      <a:pt x="133290" y="7749"/>
                      <a:pt x="130660" y="7334"/>
                      <a:pt x="128650" y="6850"/>
                    </a:cubicBezTo>
                    <a:lnTo>
                      <a:pt x="128443" y="6850"/>
                    </a:lnTo>
                    <a:cubicBezTo>
                      <a:pt x="122626" y="6227"/>
                      <a:pt x="121519" y="5534"/>
                      <a:pt x="117018" y="2145"/>
                    </a:cubicBezTo>
                    <a:cubicBezTo>
                      <a:pt x="116118" y="1522"/>
                      <a:pt x="115217" y="829"/>
                      <a:pt x="114110" y="0"/>
                    </a:cubicBezTo>
                    <a:cubicBezTo>
                      <a:pt x="113904" y="0"/>
                      <a:pt x="113904" y="832"/>
                      <a:pt x="112794" y="2145"/>
                    </a:cubicBezTo>
                    <a:cubicBezTo>
                      <a:pt x="109470" y="6021"/>
                      <a:pt x="104001" y="11971"/>
                      <a:pt x="91123" y="16053"/>
                    </a:cubicBezTo>
                    <a:cubicBezTo>
                      <a:pt x="92162" y="27402"/>
                      <a:pt x="87038" y="28024"/>
                      <a:pt x="81707" y="28856"/>
                    </a:cubicBezTo>
                    <a:cubicBezTo>
                      <a:pt x="78590" y="29272"/>
                      <a:pt x="75267" y="29894"/>
                      <a:pt x="73953" y="34184"/>
                    </a:cubicBezTo>
                    <a:lnTo>
                      <a:pt x="73953" y="34390"/>
                    </a:lnTo>
                    <a:cubicBezTo>
                      <a:pt x="72846" y="37366"/>
                      <a:pt x="70907" y="38473"/>
                      <a:pt x="69106" y="39511"/>
                    </a:cubicBezTo>
                    <a:cubicBezTo>
                      <a:pt x="65576" y="41865"/>
                      <a:pt x="61352" y="44839"/>
                      <a:pt x="60452" y="61724"/>
                    </a:cubicBezTo>
                    <a:lnTo>
                      <a:pt x="60449" y="61726"/>
                    </a:lnTo>
                    <a:cubicBezTo>
                      <a:pt x="60243" y="64080"/>
                      <a:pt x="58926" y="65393"/>
                      <a:pt x="57194" y="66847"/>
                    </a:cubicBezTo>
                    <a:cubicBezTo>
                      <a:pt x="54077" y="69824"/>
                      <a:pt x="49230" y="74113"/>
                      <a:pt x="50340" y="88644"/>
                    </a:cubicBezTo>
                    <a:lnTo>
                      <a:pt x="50340" y="88644"/>
                    </a:lnTo>
                    <a:cubicBezTo>
                      <a:pt x="50340" y="88644"/>
                      <a:pt x="50340" y="89060"/>
                      <a:pt x="50340" y="89267"/>
                    </a:cubicBezTo>
                    <a:cubicBezTo>
                      <a:pt x="49301" y="93765"/>
                      <a:pt x="46184" y="94388"/>
                      <a:pt x="43277" y="95010"/>
                    </a:cubicBezTo>
                    <a:cubicBezTo>
                      <a:pt x="41960" y="95217"/>
                      <a:pt x="40854" y="95426"/>
                      <a:pt x="41338" y="97987"/>
                    </a:cubicBezTo>
                    <a:lnTo>
                      <a:pt x="41338" y="98193"/>
                    </a:lnTo>
                    <a:cubicBezTo>
                      <a:pt x="42306" y="102482"/>
                      <a:pt x="38569" y="112518"/>
                      <a:pt x="32890" y="121306"/>
                    </a:cubicBezTo>
                    <a:cubicBezTo>
                      <a:pt x="28734" y="127742"/>
                      <a:pt x="22987" y="133692"/>
                      <a:pt x="17450" y="135214"/>
                    </a:cubicBezTo>
                    <a:cubicBezTo>
                      <a:pt x="7686" y="138191"/>
                      <a:pt x="4156" y="142689"/>
                      <a:pt x="900" y="147185"/>
                    </a:cubicBezTo>
                    <a:cubicBezTo>
                      <a:pt x="484" y="147601"/>
                      <a:pt x="207" y="148017"/>
                      <a:pt x="0" y="148501"/>
                    </a:cubicBezTo>
                    <a:cubicBezTo>
                      <a:pt x="694" y="148707"/>
                      <a:pt x="1316" y="148707"/>
                      <a:pt x="2007" y="148707"/>
                    </a:cubicBezTo>
                    <a:cubicBezTo>
                      <a:pt x="1591" y="149123"/>
                      <a:pt x="1107" y="149330"/>
                      <a:pt x="691" y="149539"/>
                    </a:cubicBezTo>
                    <a:cubicBezTo>
                      <a:pt x="11355" y="150371"/>
                      <a:pt x="22294" y="149539"/>
                      <a:pt x="31571" y="148501"/>
                    </a:cubicBezTo>
                    <a:cubicBezTo>
                      <a:pt x="36695" y="147878"/>
                      <a:pt x="41542" y="147185"/>
                      <a:pt x="45349" y="147185"/>
                    </a:cubicBezTo>
                    <a:cubicBezTo>
                      <a:pt x="48673" y="147185"/>
                      <a:pt x="51580" y="148914"/>
                      <a:pt x="55388" y="150852"/>
                    </a:cubicBezTo>
                    <a:cubicBezTo>
                      <a:pt x="58989" y="152997"/>
                      <a:pt x="63213" y="155141"/>
                      <a:pt x="68544" y="155141"/>
                    </a:cubicBezTo>
                    <a:cubicBezTo>
                      <a:pt x="70344" y="155141"/>
                      <a:pt x="72074" y="154519"/>
                      <a:pt x="73668" y="153619"/>
                    </a:cubicBezTo>
                    <a:cubicBezTo>
                      <a:pt x="75468" y="152788"/>
                      <a:pt x="77407" y="151890"/>
                      <a:pt x="79621" y="151890"/>
                    </a:cubicBezTo>
                    <a:cubicBezTo>
                      <a:pt x="84952" y="151684"/>
                      <a:pt x="91254" y="155766"/>
                      <a:pt x="97071" y="159572"/>
                    </a:cubicBezTo>
                    <a:cubicBezTo>
                      <a:pt x="101088" y="162132"/>
                      <a:pt x="105380" y="164899"/>
                      <a:pt x="108010" y="165315"/>
                    </a:cubicBezTo>
                    <a:lnTo>
                      <a:pt x="108018" y="165318"/>
                    </a:lnTo>
                    <a:cubicBezTo>
                      <a:pt x="115149" y="166633"/>
                      <a:pt x="121380" y="165940"/>
                      <a:pt x="127130" y="165111"/>
                    </a:cubicBezTo>
                    <a:cubicBezTo>
                      <a:pt x="135093" y="163796"/>
                      <a:pt x="142640" y="162967"/>
                      <a:pt x="151850" y="167256"/>
                    </a:cubicBezTo>
                    <a:cubicBezTo>
                      <a:pt x="170823" y="176460"/>
                      <a:pt x="171930" y="195905"/>
                      <a:pt x="173246" y="212997"/>
                    </a:cubicBezTo>
                    <a:cubicBezTo>
                      <a:pt x="173246" y="215141"/>
                      <a:pt x="173523" y="217286"/>
                      <a:pt x="173730" y="219640"/>
                    </a:cubicBezTo>
                    <a:cubicBezTo>
                      <a:pt x="173730" y="221578"/>
                      <a:pt x="183217" y="233758"/>
                      <a:pt x="189309" y="241646"/>
                    </a:cubicBezTo>
                    <a:cubicBezTo>
                      <a:pt x="191594" y="244413"/>
                      <a:pt x="193117" y="246560"/>
                      <a:pt x="194017" y="247667"/>
                    </a:cubicBezTo>
                    <a:cubicBezTo>
                      <a:pt x="194501" y="248498"/>
                      <a:pt x="194710" y="249605"/>
                      <a:pt x="194017" y="250434"/>
                    </a:cubicBezTo>
                    <a:cubicBezTo>
                      <a:pt x="193601" y="250850"/>
                      <a:pt x="191800" y="253201"/>
                      <a:pt x="190487" y="255348"/>
                    </a:cubicBezTo>
                    <a:cubicBezTo>
                      <a:pt x="190070" y="256664"/>
                      <a:pt x="189586" y="257493"/>
                      <a:pt x="189654" y="258115"/>
                    </a:cubicBezTo>
                    <a:cubicBezTo>
                      <a:pt x="189654" y="260054"/>
                      <a:pt x="191455" y="261298"/>
                      <a:pt x="193462" y="262614"/>
                    </a:cubicBezTo>
                    <a:cubicBezTo>
                      <a:pt x="200594" y="262407"/>
                      <a:pt x="207725" y="262407"/>
                      <a:pt x="214997" y="262198"/>
                    </a:cubicBezTo>
                    <a:lnTo>
                      <a:pt x="214995" y="262198"/>
                    </a:lnTo>
                    <a:cubicBezTo>
                      <a:pt x="214995" y="262198"/>
                      <a:pt x="215688" y="262198"/>
                      <a:pt x="215895" y="262405"/>
                    </a:cubicBezTo>
                    <a:cubicBezTo>
                      <a:pt x="218802" y="263927"/>
                      <a:pt x="221226" y="264343"/>
                      <a:pt x="223719" y="264965"/>
                    </a:cubicBezTo>
                    <a:cubicBezTo>
                      <a:pt x="225520" y="265172"/>
                      <a:pt x="227043" y="265588"/>
                      <a:pt x="229051" y="266281"/>
                    </a:cubicBezTo>
                    <a:cubicBezTo>
                      <a:pt x="229744" y="266487"/>
                      <a:pt x="230644" y="267112"/>
                      <a:pt x="230851" y="268219"/>
                    </a:cubicBezTo>
                    <a:cubicBezTo>
                      <a:pt x="231128" y="271402"/>
                      <a:pt x="230851" y="273546"/>
                      <a:pt x="230505" y="275278"/>
                    </a:cubicBezTo>
                    <a:cubicBezTo>
                      <a:pt x="229605" y="276800"/>
                      <a:pt x="228498" y="277838"/>
                      <a:pt x="226975" y="279154"/>
                    </a:cubicBezTo>
                    <a:cubicBezTo>
                      <a:pt x="227252" y="281298"/>
                      <a:pt x="227252" y="283443"/>
                      <a:pt x="227459" y="285381"/>
                    </a:cubicBezTo>
                    <a:cubicBezTo>
                      <a:pt x="227875" y="285175"/>
                      <a:pt x="228359" y="284759"/>
                      <a:pt x="228566" y="284549"/>
                    </a:cubicBezTo>
                    <a:cubicBezTo>
                      <a:pt x="229467" y="283511"/>
                      <a:pt x="230089" y="282195"/>
                      <a:pt x="230505" y="280883"/>
                    </a:cubicBezTo>
                    <a:cubicBezTo>
                      <a:pt x="230505" y="279844"/>
                      <a:pt x="231406" y="279154"/>
                      <a:pt x="232512" y="279360"/>
                    </a:cubicBezTo>
                    <a:cubicBezTo>
                      <a:pt x="239853" y="280192"/>
                      <a:pt x="243245" y="284481"/>
                      <a:pt x="246152" y="288980"/>
                    </a:cubicBezTo>
                    <a:cubicBezTo>
                      <a:pt x="246846" y="289602"/>
                      <a:pt x="247468" y="290502"/>
                      <a:pt x="247953" y="291125"/>
                    </a:cubicBezTo>
                    <a:cubicBezTo>
                      <a:pt x="247955" y="291122"/>
                      <a:pt x="248024" y="291193"/>
                      <a:pt x="248162" y="291331"/>
                    </a:cubicBezTo>
                    <a:lnTo>
                      <a:pt x="248162" y="291331"/>
                    </a:lnTo>
                    <a:lnTo>
                      <a:pt x="248162" y="291538"/>
                    </a:lnTo>
                    <a:lnTo>
                      <a:pt x="248369" y="291538"/>
                    </a:lnTo>
                    <a:lnTo>
                      <a:pt x="248369" y="291745"/>
                    </a:lnTo>
                    <a:lnTo>
                      <a:pt x="248369" y="291745"/>
                    </a:lnTo>
                    <a:cubicBezTo>
                      <a:pt x="248369" y="291745"/>
                      <a:pt x="248369" y="291951"/>
                      <a:pt x="248576" y="291951"/>
                    </a:cubicBezTo>
                    <a:lnTo>
                      <a:pt x="248578" y="291954"/>
                    </a:lnTo>
                    <a:lnTo>
                      <a:pt x="248578" y="292160"/>
                    </a:lnTo>
                    <a:lnTo>
                      <a:pt x="248785" y="292160"/>
                    </a:lnTo>
                    <a:lnTo>
                      <a:pt x="248785" y="292367"/>
                    </a:lnTo>
                    <a:lnTo>
                      <a:pt x="248992" y="292367"/>
                    </a:lnTo>
                    <a:lnTo>
                      <a:pt x="248992" y="292506"/>
                    </a:lnTo>
                    <a:cubicBezTo>
                      <a:pt x="255084" y="287039"/>
                      <a:pt x="261869" y="281573"/>
                      <a:pt x="265264" y="279426"/>
                    </a:cubicBezTo>
                    <a:cubicBezTo>
                      <a:pt x="268381" y="277420"/>
                      <a:pt x="276135" y="269945"/>
                      <a:pt x="280843" y="267594"/>
                    </a:cubicBezTo>
                    <a:cubicBezTo>
                      <a:pt x="284789" y="265588"/>
                      <a:pt x="306254" y="245520"/>
                      <a:pt x="309648" y="241366"/>
                    </a:cubicBezTo>
                    <a:cubicBezTo>
                      <a:pt x="318718" y="230641"/>
                      <a:pt x="326681" y="240189"/>
                      <a:pt x="334920" y="230363"/>
                    </a:cubicBezTo>
                    <a:cubicBezTo>
                      <a:pt x="339560" y="224897"/>
                      <a:pt x="356039" y="225865"/>
                      <a:pt x="363102" y="226210"/>
                    </a:cubicBezTo>
                    <a:cubicBezTo>
                      <a:pt x="365732" y="226349"/>
                      <a:pt x="379513" y="215484"/>
                      <a:pt x="381104" y="213062"/>
                    </a:cubicBezTo>
                    <a:cubicBezTo>
                      <a:pt x="382072" y="211817"/>
                      <a:pt x="380827" y="212440"/>
                      <a:pt x="382698" y="211334"/>
                    </a:cubicBezTo>
                    <a:cubicBezTo>
                      <a:pt x="393362" y="197563"/>
                      <a:pt x="390039" y="203168"/>
                      <a:pt x="405824" y="202268"/>
                    </a:cubicBezTo>
                    <a:cubicBezTo>
                      <a:pt x="408941" y="202201"/>
                      <a:pt x="411155" y="197354"/>
                      <a:pt x="408941" y="193203"/>
                    </a:cubicBezTo>
                    <a:cubicBezTo>
                      <a:pt x="407834" y="191197"/>
                      <a:pt x="407624" y="189537"/>
                      <a:pt x="407973" y="188221"/>
                    </a:cubicBezTo>
                    <a:cubicBezTo>
                      <a:pt x="407072" y="175280"/>
                      <a:pt x="414897" y="173828"/>
                      <a:pt x="423483" y="172374"/>
                    </a:cubicBezTo>
                    <a:cubicBezTo>
                      <a:pt x="425906" y="171752"/>
                      <a:pt x="428814" y="171336"/>
                      <a:pt x="431724" y="170230"/>
                    </a:cubicBezTo>
                    <a:lnTo>
                      <a:pt x="432135" y="170230"/>
                    </a:lnTo>
                    <a:cubicBezTo>
                      <a:pt x="433242" y="169814"/>
                      <a:pt x="434765" y="169191"/>
                      <a:pt x="436359" y="168085"/>
                    </a:cubicBezTo>
                    <a:cubicBezTo>
                      <a:pt x="437466" y="167462"/>
                      <a:pt x="438366" y="166356"/>
                      <a:pt x="438989" y="165318"/>
                    </a:cubicBezTo>
                    <a:cubicBezTo>
                      <a:pt x="439405" y="164486"/>
                      <a:pt x="439405" y="163380"/>
                      <a:pt x="439405" y="162341"/>
                    </a:cubicBezTo>
                    <a:cubicBezTo>
                      <a:pt x="439405" y="162135"/>
                      <a:pt x="439198" y="161926"/>
                      <a:pt x="438921" y="161510"/>
                    </a:cubicBezTo>
                    <a:lnTo>
                      <a:pt x="433797" y="161512"/>
                    </a:lnTo>
                    <a:cubicBezTo>
                      <a:pt x="427773" y="161512"/>
                      <a:pt x="419118" y="161719"/>
                      <a:pt x="416001" y="158952"/>
                    </a:cubicBezTo>
                    <a:lnTo>
                      <a:pt x="416001" y="158952"/>
                    </a:lnTo>
                    <a:cubicBezTo>
                      <a:pt x="415101" y="158120"/>
                      <a:pt x="414408" y="157430"/>
                      <a:pt x="413785" y="156807"/>
                    </a:cubicBezTo>
                    <a:cubicBezTo>
                      <a:pt x="411777" y="154869"/>
                      <a:pt x="409977" y="153141"/>
                      <a:pt x="407276" y="152309"/>
                    </a:cubicBezTo>
                    <a:cubicBezTo>
                      <a:pt x="407070" y="152309"/>
                      <a:pt x="406860" y="152102"/>
                      <a:pt x="406583" y="151893"/>
                    </a:cubicBezTo>
                    <a:lnTo>
                      <a:pt x="406583" y="152099"/>
                    </a:lnTo>
                    <a:cubicBezTo>
                      <a:pt x="406583" y="152099"/>
                      <a:pt x="406583" y="152099"/>
                      <a:pt x="406583" y="152099"/>
                    </a:cubicBezTo>
                    <a:lnTo>
                      <a:pt x="406515" y="151961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5" name="Forma Livre 2052">
                <a:extLst>
                  <a:ext uri="{FF2B5EF4-FFF2-40B4-BE49-F238E27FC236}">
                    <a16:creationId xmlns:a16="http://schemas.microsoft.com/office/drawing/2014/main" id="{BB0FDCC8-E49A-9421-488C-DCAAB504511C}"/>
                  </a:ext>
                </a:extLst>
              </p:cNvPr>
              <p:cNvSpPr/>
              <p:nvPr/>
            </p:nvSpPr>
            <p:spPr>
              <a:xfrm>
                <a:off x="6568544" y="5619172"/>
                <a:ext cx="495316" cy="327270"/>
              </a:xfrm>
              <a:custGeom>
                <a:avLst/>
                <a:gdLst>
                  <a:gd name="csX0" fmla="*/ 278 w 268010"/>
                  <a:gd name="csY0" fmla="*/ 62210 h 177082"/>
                  <a:gd name="csX1" fmla="*/ 22781 w 268010"/>
                  <a:gd name="csY1" fmla="*/ 60204 h 177082"/>
                  <a:gd name="csX2" fmla="*/ 22987 w 268010"/>
                  <a:gd name="csY2" fmla="*/ 59998 h 177082"/>
                  <a:gd name="csX3" fmla="*/ 23197 w 268010"/>
                  <a:gd name="csY3" fmla="*/ 59995 h 177082"/>
                  <a:gd name="csX4" fmla="*/ 23404 w 268010"/>
                  <a:gd name="csY4" fmla="*/ 59789 h 177082"/>
                  <a:gd name="csX5" fmla="*/ 23613 w 268010"/>
                  <a:gd name="csY5" fmla="*/ 59789 h 177082"/>
                  <a:gd name="csX6" fmla="*/ 23613 w 268010"/>
                  <a:gd name="csY6" fmla="*/ 59582 h 177082"/>
                  <a:gd name="csX7" fmla="*/ 23820 w 268010"/>
                  <a:gd name="csY7" fmla="*/ 59582 h 177082"/>
                  <a:gd name="csX8" fmla="*/ 24027 w 268010"/>
                  <a:gd name="csY8" fmla="*/ 59579 h 177082"/>
                  <a:gd name="csX9" fmla="*/ 24027 w 268010"/>
                  <a:gd name="csY9" fmla="*/ 59373 h 177082"/>
                  <a:gd name="csX10" fmla="*/ 24027 w 268010"/>
                  <a:gd name="csY10" fmla="*/ 59373 h 177082"/>
                  <a:gd name="csX11" fmla="*/ 24443 w 268010"/>
                  <a:gd name="csY11" fmla="*/ 59373 h 177082"/>
                  <a:gd name="csX12" fmla="*/ 24443 w 268010"/>
                  <a:gd name="csY12" fmla="*/ 59166 h 177082"/>
                  <a:gd name="csX13" fmla="*/ 24443 w 268010"/>
                  <a:gd name="csY13" fmla="*/ 59163 h 177082"/>
                  <a:gd name="csX14" fmla="*/ 24652 w 268010"/>
                  <a:gd name="csY14" fmla="*/ 59163 h 177082"/>
                  <a:gd name="csX15" fmla="*/ 24652 w 268010"/>
                  <a:gd name="csY15" fmla="*/ 58957 h 177082"/>
                  <a:gd name="csX16" fmla="*/ 24859 w 268010"/>
                  <a:gd name="csY16" fmla="*/ 58957 h 177082"/>
                  <a:gd name="csX17" fmla="*/ 25065 w 268010"/>
                  <a:gd name="csY17" fmla="*/ 58957 h 177082"/>
                  <a:gd name="csX18" fmla="*/ 25065 w 268010"/>
                  <a:gd name="csY18" fmla="*/ 58750 h 177082"/>
                  <a:gd name="csX19" fmla="*/ 25272 w 268010"/>
                  <a:gd name="csY19" fmla="*/ 58750 h 177082"/>
                  <a:gd name="csX20" fmla="*/ 25481 w 268010"/>
                  <a:gd name="csY20" fmla="*/ 58750 h 177082"/>
                  <a:gd name="csX21" fmla="*/ 25688 w 268010"/>
                  <a:gd name="csY21" fmla="*/ 58543 h 177082"/>
                  <a:gd name="csX22" fmla="*/ 26104 w 268010"/>
                  <a:gd name="csY22" fmla="*/ 58541 h 177082"/>
                  <a:gd name="csX23" fmla="*/ 26104 w 268010"/>
                  <a:gd name="csY23" fmla="*/ 58334 h 177082"/>
                  <a:gd name="csX24" fmla="*/ 26104 w 268010"/>
                  <a:gd name="csY24" fmla="*/ 58334 h 177082"/>
                  <a:gd name="csX25" fmla="*/ 26520 w 268010"/>
                  <a:gd name="csY25" fmla="*/ 58334 h 177082"/>
                  <a:gd name="csX26" fmla="*/ 26520 w 268010"/>
                  <a:gd name="csY26" fmla="*/ 58128 h 177082"/>
                  <a:gd name="csX27" fmla="*/ 27214 w 268010"/>
                  <a:gd name="csY27" fmla="*/ 58128 h 177082"/>
                  <a:gd name="csX28" fmla="*/ 27214 w 268010"/>
                  <a:gd name="csY28" fmla="*/ 57921 h 177082"/>
                  <a:gd name="csX29" fmla="*/ 27421 w 268010"/>
                  <a:gd name="csY29" fmla="*/ 57921 h 177082"/>
                  <a:gd name="csX30" fmla="*/ 27837 w 268010"/>
                  <a:gd name="csY30" fmla="*/ 57918 h 177082"/>
                  <a:gd name="csX31" fmla="*/ 27837 w 268010"/>
                  <a:gd name="csY31" fmla="*/ 57712 h 177082"/>
                  <a:gd name="csX32" fmla="*/ 28528 w 268010"/>
                  <a:gd name="csY32" fmla="*/ 57712 h 177082"/>
                  <a:gd name="csX33" fmla="*/ 28734 w 268010"/>
                  <a:gd name="csY33" fmla="*/ 57505 h 177082"/>
                  <a:gd name="csX34" fmla="*/ 29844 w 268010"/>
                  <a:gd name="csY34" fmla="*/ 57503 h 177082"/>
                  <a:gd name="csX35" fmla="*/ 30051 w 268010"/>
                  <a:gd name="csY35" fmla="*/ 57087 h 177082"/>
                  <a:gd name="csX36" fmla="*/ 31851 w 268010"/>
                  <a:gd name="csY36" fmla="*/ 57089 h 177082"/>
                  <a:gd name="csX37" fmla="*/ 54561 w 268010"/>
                  <a:gd name="csY37" fmla="*/ 62210 h 177082"/>
                  <a:gd name="csX38" fmla="*/ 60379 w 268010"/>
                  <a:gd name="csY38" fmla="*/ 64148 h 177082"/>
                  <a:gd name="csX39" fmla="*/ 70417 w 268010"/>
                  <a:gd name="csY39" fmla="*/ 64564 h 177082"/>
                  <a:gd name="csX40" fmla="*/ 80872 w 268010"/>
                  <a:gd name="csY40" fmla="*/ 64564 h 177082"/>
                  <a:gd name="csX41" fmla="*/ 102337 w 268010"/>
                  <a:gd name="csY41" fmla="*/ 73561 h 177082"/>
                  <a:gd name="csX42" fmla="*/ 113969 w 268010"/>
                  <a:gd name="csY42" fmla="*/ 79098 h 177082"/>
                  <a:gd name="csX43" fmla="*/ 134743 w 268010"/>
                  <a:gd name="csY43" fmla="*/ 87402 h 177082"/>
                  <a:gd name="csX44" fmla="*/ 154477 w 268010"/>
                  <a:gd name="csY44" fmla="*/ 103871 h 177082"/>
                  <a:gd name="csX45" fmla="*/ 159463 w 268010"/>
                  <a:gd name="csY45" fmla="*/ 110099 h 177082"/>
                  <a:gd name="csX46" fmla="*/ 175180 w 268010"/>
                  <a:gd name="csY46" fmla="*/ 126568 h 177082"/>
                  <a:gd name="csX47" fmla="*/ 175387 w 268010"/>
                  <a:gd name="csY47" fmla="*/ 126565 h 177082"/>
                  <a:gd name="csX48" fmla="*/ 195883 w 268010"/>
                  <a:gd name="csY48" fmla="*/ 130648 h 177082"/>
                  <a:gd name="csX49" fmla="*/ 201214 w 268010"/>
                  <a:gd name="csY49" fmla="*/ 130232 h 177082"/>
                  <a:gd name="csX50" fmla="*/ 216102 w 268010"/>
                  <a:gd name="csY50" fmla="*/ 131548 h 177082"/>
                  <a:gd name="csX51" fmla="*/ 220880 w 268010"/>
                  <a:gd name="csY51" fmla="*/ 139229 h 177082"/>
                  <a:gd name="csX52" fmla="*/ 215827 w 268010"/>
                  <a:gd name="csY52" fmla="*/ 145666 h 177082"/>
                  <a:gd name="csX53" fmla="*/ 214304 w 268010"/>
                  <a:gd name="csY53" fmla="*/ 146704 h 177082"/>
                  <a:gd name="csX54" fmla="*/ 208902 w 268010"/>
                  <a:gd name="csY54" fmla="*/ 158884 h 177082"/>
                  <a:gd name="csX55" fmla="*/ 206963 w 268010"/>
                  <a:gd name="csY55" fmla="*/ 167672 h 177082"/>
                  <a:gd name="csX56" fmla="*/ 206756 w 268010"/>
                  <a:gd name="csY56" fmla="*/ 168088 h 177082"/>
                  <a:gd name="csX57" fmla="*/ 203639 w 268010"/>
                  <a:gd name="csY57" fmla="*/ 170026 h 177082"/>
                  <a:gd name="csX58" fmla="*/ 199900 w 268010"/>
                  <a:gd name="csY58" fmla="*/ 174524 h 177082"/>
                  <a:gd name="csX59" fmla="*/ 199900 w 268010"/>
                  <a:gd name="csY59" fmla="*/ 174522 h 177082"/>
                  <a:gd name="csX60" fmla="*/ 201284 w 268010"/>
                  <a:gd name="csY60" fmla="*/ 177082 h 177082"/>
                  <a:gd name="csX61" fmla="*/ 204401 w 268010"/>
                  <a:gd name="csY61" fmla="*/ 174937 h 177082"/>
                  <a:gd name="csX62" fmla="*/ 209248 w 268010"/>
                  <a:gd name="csY62" fmla="*/ 172793 h 177082"/>
                  <a:gd name="csX63" fmla="*/ 221364 w 268010"/>
                  <a:gd name="csY63" fmla="*/ 176598 h 177082"/>
                  <a:gd name="csX64" fmla="*/ 235559 w 268010"/>
                  <a:gd name="csY64" fmla="*/ 155769 h 177082"/>
                  <a:gd name="csX65" fmla="*/ 247398 w 268010"/>
                  <a:gd name="csY65" fmla="*/ 151202 h 177082"/>
                  <a:gd name="csX66" fmla="*/ 255429 w 268010"/>
                  <a:gd name="csY66" fmla="*/ 142966 h 177082"/>
                  <a:gd name="csX67" fmla="*/ 260276 w 268010"/>
                  <a:gd name="csY67" fmla="*/ 125182 h 177082"/>
                  <a:gd name="csX68" fmla="*/ 260692 w 268010"/>
                  <a:gd name="csY68" fmla="*/ 88506 h 177082"/>
                  <a:gd name="csX69" fmla="*/ 264016 w 268010"/>
                  <a:gd name="csY69" fmla="*/ 74736 h 177082"/>
                  <a:gd name="csX70" fmla="*/ 259098 w 268010"/>
                  <a:gd name="csY70" fmla="*/ 51207 h 177082"/>
                  <a:gd name="csX71" fmla="*/ 255013 w 268010"/>
                  <a:gd name="csY71" fmla="*/ 31484 h 177082"/>
                  <a:gd name="csX72" fmla="*/ 254529 w 268010"/>
                  <a:gd name="csY72" fmla="*/ 28717 h 177082"/>
                  <a:gd name="csX73" fmla="*/ 253352 w 268010"/>
                  <a:gd name="csY73" fmla="*/ 15293 h 177082"/>
                  <a:gd name="csX74" fmla="*/ 255359 w 268010"/>
                  <a:gd name="csY74" fmla="*/ 0 h 177082"/>
                  <a:gd name="csX75" fmla="*/ 236802 w 268010"/>
                  <a:gd name="csY75" fmla="*/ 622 h 177082"/>
                  <a:gd name="csX76" fmla="*/ 227315 w 268010"/>
                  <a:gd name="csY76" fmla="*/ 8097 h 177082"/>
                  <a:gd name="csX77" fmla="*/ 218245 w 268010"/>
                  <a:gd name="csY77" fmla="*/ 14118 h 177082"/>
                  <a:gd name="csX78" fmla="*/ 206129 w 268010"/>
                  <a:gd name="csY78" fmla="*/ 7268 h 177082"/>
                  <a:gd name="csX79" fmla="*/ 194703 w 268010"/>
                  <a:gd name="csY79" fmla="*/ 2147 h 177082"/>
                  <a:gd name="csX80" fmla="*/ 177601 w 268010"/>
                  <a:gd name="csY80" fmla="*/ 4085 h 177082"/>
                  <a:gd name="csX81" fmla="*/ 170676 w 268010"/>
                  <a:gd name="csY81" fmla="*/ 3463 h 177082"/>
                  <a:gd name="csX82" fmla="*/ 165968 w 268010"/>
                  <a:gd name="csY82" fmla="*/ 2631 h 177082"/>
                  <a:gd name="csX83" fmla="*/ 161122 w 268010"/>
                  <a:gd name="csY83" fmla="*/ 7546 h 177082"/>
                  <a:gd name="csX84" fmla="*/ 158699 w 268010"/>
                  <a:gd name="csY84" fmla="*/ 11422 h 177082"/>
                  <a:gd name="csX85" fmla="*/ 147134 w 268010"/>
                  <a:gd name="csY85" fmla="*/ 14189 h 177082"/>
                  <a:gd name="csX86" fmla="*/ 135434 w 268010"/>
                  <a:gd name="csY86" fmla="*/ 20832 h 177082"/>
                  <a:gd name="csX87" fmla="*/ 135711 w 268010"/>
                  <a:gd name="csY87" fmla="*/ 26160 h 177082"/>
                  <a:gd name="csX88" fmla="*/ 136472 w 268010"/>
                  <a:gd name="csY88" fmla="*/ 32387 h 177082"/>
                  <a:gd name="csX89" fmla="*/ 136956 w 268010"/>
                  <a:gd name="csY89" fmla="*/ 33009 h 177082"/>
                  <a:gd name="csX90" fmla="*/ 135434 w 268010"/>
                  <a:gd name="csY90" fmla="*/ 35154 h 177082"/>
                  <a:gd name="csX91" fmla="*/ 121862 w 268010"/>
                  <a:gd name="csY91" fmla="*/ 35985 h 177082"/>
                  <a:gd name="csX92" fmla="*/ 121864 w 268010"/>
                  <a:gd name="csY92" fmla="*/ 35983 h 177082"/>
                  <a:gd name="csX93" fmla="*/ 120271 w 268010"/>
                  <a:gd name="csY93" fmla="*/ 35360 h 177082"/>
                  <a:gd name="csX94" fmla="*/ 109607 w 268010"/>
                  <a:gd name="csY94" fmla="*/ 33838 h 177082"/>
                  <a:gd name="csX95" fmla="*/ 88210 w 268010"/>
                  <a:gd name="csY95" fmla="*/ 28717 h 177082"/>
                  <a:gd name="csX96" fmla="*/ 88213 w 268010"/>
                  <a:gd name="csY96" fmla="*/ 28717 h 177082"/>
                  <a:gd name="csX97" fmla="*/ 71456 w 268010"/>
                  <a:gd name="csY97" fmla="*/ 23803 h 177082"/>
                  <a:gd name="csX98" fmla="*/ 54077 w 268010"/>
                  <a:gd name="csY98" fmla="*/ 19720 h 177082"/>
                  <a:gd name="csX99" fmla="*/ 53870 w 268010"/>
                  <a:gd name="csY99" fmla="*/ 19514 h 177082"/>
                  <a:gd name="csX100" fmla="*/ 52554 w 268010"/>
                  <a:gd name="csY100" fmla="*/ 20136 h 177082"/>
                  <a:gd name="csX101" fmla="*/ 40506 w 268010"/>
                  <a:gd name="csY101" fmla="*/ 18614 h 177082"/>
                  <a:gd name="csX102" fmla="*/ 40299 w 268010"/>
                  <a:gd name="csY102" fmla="*/ 18407 h 177082"/>
                  <a:gd name="csX103" fmla="*/ 30467 w 268010"/>
                  <a:gd name="csY103" fmla="*/ 16053 h 177082"/>
                  <a:gd name="csX104" fmla="*/ 20912 w 268010"/>
                  <a:gd name="csY104" fmla="*/ 16676 h 177082"/>
                  <a:gd name="csX105" fmla="*/ 20705 w 268010"/>
                  <a:gd name="csY105" fmla="*/ 16882 h 177082"/>
                  <a:gd name="csX106" fmla="*/ 2565 w 268010"/>
                  <a:gd name="csY106" fmla="*/ 17644 h 177082"/>
                  <a:gd name="csX107" fmla="*/ 4227 w 268010"/>
                  <a:gd name="csY107" fmla="*/ 26779 h 177082"/>
                  <a:gd name="csX108" fmla="*/ 6027 w 268010"/>
                  <a:gd name="csY108" fmla="*/ 44909 h 177082"/>
                  <a:gd name="csX109" fmla="*/ 3 w 268010"/>
                  <a:gd name="csY109" fmla="*/ 62349 h 177082"/>
                  <a:gd name="csX110" fmla="*/ 0 w 268010"/>
                  <a:gd name="csY110" fmla="*/ 62349 h 177082"/>
                  <a:gd name="csX111" fmla="*/ 278 w 268010"/>
                  <a:gd name="csY111" fmla="*/ 62210 h 17708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</a:cxnLst>
                <a:rect l="l" t="t" r="r" b="b"/>
                <a:pathLst>
                  <a:path w="268010" h="177082">
                    <a:moveTo>
                      <a:pt x="278" y="62210"/>
                    </a:moveTo>
                    <a:cubicBezTo>
                      <a:pt x="10041" y="62626"/>
                      <a:pt x="18835" y="62278"/>
                      <a:pt x="22781" y="60204"/>
                    </a:cubicBezTo>
                    <a:lnTo>
                      <a:pt x="22987" y="59998"/>
                    </a:lnTo>
                    <a:lnTo>
                      <a:pt x="23197" y="59995"/>
                    </a:lnTo>
                    <a:lnTo>
                      <a:pt x="23404" y="59789"/>
                    </a:lnTo>
                    <a:lnTo>
                      <a:pt x="23613" y="59789"/>
                    </a:lnTo>
                    <a:lnTo>
                      <a:pt x="23613" y="59582"/>
                    </a:lnTo>
                    <a:cubicBezTo>
                      <a:pt x="23613" y="59582"/>
                      <a:pt x="23613" y="59582"/>
                      <a:pt x="23820" y="59582"/>
                    </a:cubicBezTo>
                    <a:lnTo>
                      <a:pt x="24027" y="59579"/>
                    </a:lnTo>
                    <a:lnTo>
                      <a:pt x="24027" y="59373"/>
                    </a:lnTo>
                    <a:lnTo>
                      <a:pt x="24027" y="59373"/>
                    </a:lnTo>
                    <a:lnTo>
                      <a:pt x="24443" y="59373"/>
                    </a:lnTo>
                    <a:lnTo>
                      <a:pt x="24443" y="59166"/>
                    </a:lnTo>
                    <a:lnTo>
                      <a:pt x="24443" y="59163"/>
                    </a:lnTo>
                    <a:lnTo>
                      <a:pt x="24652" y="59163"/>
                    </a:lnTo>
                    <a:lnTo>
                      <a:pt x="24652" y="58957"/>
                    </a:lnTo>
                    <a:cubicBezTo>
                      <a:pt x="24652" y="58957"/>
                      <a:pt x="24652" y="58957"/>
                      <a:pt x="24859" y="58957"/>
                    </a:cubicBezTo>
                    <a:lnTo>
                      <a:pt x="25065" y="58957"/>
                    </a:lnTo>
                    <a:lnTo>
                      <a:pt x="25065" y="58750"/>
                    </a:lnTo>
                    <a:cubicBezTo>
                      <a:pt x="25065" y="58750"/>
                      <a:pt x="25065" y="58750"/>
                      <a:pt x="25272" y="58750"/>
                    </a:cubicBezTo>
                    <a:lnTo>
                      <a:pt x="25481" y="58750"/>
                    </a:lnTo>
                    <a:lnTo>
                      <a:pt x="25688" y="58543"/>
                    </a:lnTo>
                    <a:lnTo>
                      <a:pt x="26104" y="58541"/>
                    </a:lnTo>
                    <a:lnTo>
                      <a:pt x="26104" y="58334"/>
                    </a:lnTo>
                    <a:lnTo>
                      <a:pt x="26104" y="58334"/>
                    </a:lnTo>
                    <a:lnTo>
                      <a:pt x="26520" y="58334"/>
                    </a:lnTo>
                    <a:lnTo>
                      <a:pt x="26520" y="58128"/>
                    </a:lnTo>
                    <a:lnTo>
                      <a:pt x="27214" y="58128"/>
                    </a:lnTo>
                    <a:lnTo>
                      <a:pt x="27214" y="57921"/>
                    </a:lnTo>
                    <a:cubicBezTo>
                      <a:pt x="27214" y="57921"/>
                      <a:pt x="27214" y="57921"/>
                      <a:pt x="27421" y="57921"/>
                    </a:cubicBezTo>
                    <a:lnTo>
                      <a:pt x="27837" y="57918"/>
                    </a:lnTo>
                    <a:lnTo>
                      <a:pt x="27837" y="57712"/>
                    </a:lnTo>
                    <a:lnTo>
                      <a:pt x="28528" y="57712"/>
                    </a:lnTo>
                    <a:lnTo>
                      <a:pt x="28734" y="57505"/>
                    </a:lnTo>
                    <a:lnTo>
                      <a:pt x="29844" y="57503"/>
                    </a:lnTo>
                    <a:lnTo>
                      <a:pt x="30051" y="57087"/>
                    </a:lnTo>
                    <a:lnTo>
                      <a:pt x="31851" y="57089"/>
                    </a:lnTo>
                    <a:cubicBezTo>
                      <a:pt x="40299" y="57089"/>
                      <a:pt x="47914" y="59856"/>
                      <a:pt x="54561" y="62210"/>
                    </a:cubicBezTo>
                    <a:cubicBezTo>
                      <a:pt x="56778" y="62833"/>
                      <a:pt x="58785" y="63733"/>
                      <a:pt x="60379" y="64148"/>
                    </a:cubicBezTo>
                    <a:cubicBezTo>
                      <a:pt x="64187" y="65464"/>
                      <a:pt x="67303" y="65187"/>
                      <a:pt x="70417" y="64564"/>
                    </a:cubicBezTo>
                    <a:cubicBezTo>
                      <a:pt x="73534" y="64358"/>
                      <a:pt x="76858" y="63942"/>
                      <a:pt x="80872" y="64564"/>
                    </a:cubicBezTo>
                    <a:cubicBezTo>
                      <a:pt x="92921" y="65880"/>
                      <a:pt x="97836" y="69892"/>
                      <a:pt x="102337" y="73561"/>
                    </a:cubicBezTo>
                    <a:cubicBezTo>
                      <a:pt x="105453" y="75915"/>
                      <a:pt x="108638" y="78476"/>
                      <a:pt x="113969" y="79098"/>
                    </a:cubicBezTo>
                    <a:cubicBezTo>
                      <a:pt x="119300" y="79305"/>
                      <a:pt x="127125" y="83181"/>
                      <a:pt x="134743" y="87402"/>
                    </a:cubicBezTo>
                    <a:cubicBezTo>
                      <a:pt x="143258" y="92939"/>
                      <a:pt x="151567" y="99582"/>
                      <a:pt x="154477" y="103871"/>
                    </a:cubicBezTo>
                    <a:cubicBezTo>
                      <a:pt x="156071" y="105600"/>
                      <a:pt x="157662" y="107747"/>
                      <a:pt x="159463" y="110099"/>
                    </a:cubicBezTo>
                    <a:cubicBezTo>
                      <a:pt x="164171" y="116326"/>
                      <a:pt x="169849" y="123591"/>
                      <a:pt x="175180" y="126568"/>
                    </a:cubicBezTo>
                    <a:lnTo>
                      <a:pt x="175387" y="126565"/>
                    </a:lnTo>
                    <a:cubicBezTo>
                      <a:pt x="184318" y="131893"/>
                      <a:pt x="188126" y="131270"/>
                      <a:pt x="195883" y="130648"/>
                    </a:cubicBezTo>
                    <a:cubicBezTo>
                      <a:pt x="197406" y="130441"/>
                      <a:pt x="199206" y="130441"/>
                      <a:pt x="201214" y="130232"/>
                    </a:cubicBezTo>
                    <a:cubicBezTo>
                      <a:pt x="208554" y="129401"/>
                      <a:pt x="213191" y="129816"/>
                      <a:pt x="216102" y="131548"/>
                    </a:cubicBezTo>
                    <a:cubicBezTo>
                      <a:pt x="219703" y="133276"/>
                      <a:pt x="220603" y="136253"/>
                      <a:pt x="220880" y="139229"/>
                    </a:cubicBezTo>
                    <a:cubicBezTo>
                      <a:pt x="221364" y="142412"/>
                      <a:pt x="218457" y="144143"/>
                      <a:pt x="215827" y="145666"/>
                    </a:cubicBezTo>
                    <a:cubicBezTo>
                      <a:pt x="215411" y="146081"/>
                      <a:pt x="214720" y="146497"/>
                      <a:pt x="214304" y="146704"/>
                    </a:cubicBezTo>
                    <a:cubicBezTo>
                      <a:pt x="208141" y="152032"/>
                      <a:pt x="208625" y="155701"/>
                      <a:pt x="208902" y="158884"/>
                    </a:cubicBezTo>
                    <a:cubicBezTo>
                      <a:pt x="208902" y="161860"/>
                      <a:pt x="209386" y="164421"/>
                      <a:pt x="206963" y="167672"/>
                    </a:cubicBezTo>
                    <a:cubicBezTo>
                      <a:pt x="206963" y="167878"/>
                      <a:pt x="206756" y="167878"/>
                      <a:pt x="206756" y="168088"/>
                    </a:cubicBezTo>
                    <a:cubicBezTo>
                      <a:pt x="205650" y="168710"/>
                      <a:pt x="204749" y="169403"/>
                      <a:pt x="203639" y="170026"/>
                    </a:cubicBezTo>
                    <a:cubicBezTo>
                      <a:pt x="201423" y="171341"/>
                      <a:pt x="199209" y="173002"/>
                      <a:pt x="199900" y="174524"/>
                    </a:cubicBezTo>
                    <a:lnTo>
                      <a:pt x="199900" y="174522"/>
                    </a:lnTo>
                    <a:cubicBezTo>
                      <a:pt x="200106" y="176460"/>
                      <a:pt x="200800" y="177082"/>
                      <a:pt x="201284" y="177082"/>
                    </a:cubicBezTo>
                    <a:cubicBezTo>
                      <a:pt x="202185" y="176666"/>
                      <a:pt x="203291" y="175766"/>
                      <a:pt x="204401" y="174937"/>
                    </a:cubicBezTo>
                    <a:cubicBezTo>
                      <a:pt x="206202" y="173899"/>
                      <a:pt x="207725" y="172793"/>
                      <a:pt x="209248" y="172793"/>
                    </a:cubicBezTo>
                    <a:cubicBezTo>
                      <a:pt x="214026" y="172654"/>
                      <a:pt x="218250" y="174522"/>
                      <a:pt x="221364" y="176598"/>
                    </a:cubicBezTo>
                    <a:cubicBezTo>
                      <a:pt x="227527" y="166701"/>
                      <a:pt x="233897" y="157085"/>
                      <a:pt x="235559" y="155769"/>
                    </a:cubicBezTo>
                    <a:cubicBezTo>
                      <a:pt x="236598" y="154937"/>
                      <a:pt x="245945" y="151548"/>
                      <a:pt x="247398" y="151202"/>
                    </a:cubicBezTo>
                    <a:cubicBezTo>
                      <a:pt x="254739" y="153279"/>
                      <a:pt x="252106" y="145459"/>
                      <a:pt x="255429" y="142966"/>
                    </a:cubicBezTo>
                    <a:cubicBezTo>
                      <a:pt x="255775" y="142689"/>
                      <a:pt x="260208" y="127326"/>
                      <a:pt x="260276" y="125182"/>
                    </a:cubicBezTo>
                    <a:cubicBezTo>
                      <a:pt x="260553" y="115149"/>
                      <a:pt x="262422" y="97571"/>
                      <a:pt x="260692" y="88506"/>
                    </a:cubicBezTo>
                    <a:cubicBezTo>
                      <a:pt x="259999" y="85184"/>
                      <a:pt x="259237" y="75912"/>
                      <a:pt x="264016" y="74736"/>
                    </a:cubicBezTo>
                    <a:cubicBezTo>
                      <a:pt x="275371" y="72037"/>
                      <a:pt x="258892" y="59650"/>
                      <a:pt x="259098" y="51207"/>
                    </a:cubicBezTo>
                    <a:cubicBezTo>
                      <a:pt x="259376" y="40275"/>
                      <a:pt x="255497" y="41311"/>
                      <a:pt x="255013" y="31484"/>
                    </a:cubicBezTo>
                    <a:cubicBezTo>
                      <a:pt x="255013" y="30239"/>
                      <a:pt x="254459" y="31207"/>
                      <a:pt x="254529" y="28717"/>
                    </a:cubicBezTo>
                    <a:cubicBezTo>
                      <a:pt x="256675" y="22974"/>
                      <a:pt x="253145" y="23596"/>
                      <a:pt x="253352" y="15293"/>
                    </a:cubicBezTo>
                    <a:cubicBezTo>
                      <a:pt x="253490" y="9826"/>
                      <a:pt x="254184" y="4773"/>
                      <a:pt x="255359" y="0"/>
                    </a:cubicBezTo>
                    <a:cubicBezTo>
                      <a:pt x="249335" y="484"/>
                      <a:pt x="243520" y="622"/>
                      <a:pt x="236802" y="622"/>
                    </a:cubicBezTo>
                    <a:cubicBezTo>
                      <a:pt x="233062" y="1661"/>
                      <a:pt x="229739" y="5121"/>
                      <a:pt x="227315" y="8097"/>
                    </a:cubicBezTo>
                    <a:cubicBezTo>
                      <a:pt x="224476" y="11074"/>
                      <a:pt x="221846" y="13841"/>
                      <a:pt x="218245" y="14118"/>
                    </a:cubicBezTo>
                    <a:cubicBezTo>
                      <a:pt x="212914" y="14118"/>
                      <a:pt x="209520" y="10729"/>
                      <a:pt x="206129" y="7268"/>
                    </a:cubicBezTo>
                    <a:cubicBezTo>
                      <a:pt x="202737" y="4085"/>
                      <a:pt x="199413" y="625"/>
                      <a:pt x="194703" y="2147"/>
                    </a:cubicBezTo>
                    <a:cubicBezTo>
                      <a:pt x="188472" y="3876"/>
                      <a:pt x="183625" y="4085"/>
                      <a:pt x="177601" y="4085"/>
                    </a:cubicBezTo>
                    <a:cubicBezTo>
                      <a:pt x="174484" y="4085"/>
                      <a:pt x="172476" y="3669"/>
                      <a:pt x="170676" y="3463"/>
                    </a:cubicBezTo>
                    <a:cubicBezTo>
                      <a:pt x="169360" y="3047"/>
                      <a:pt x="167975" y="2631"/>
                      <a:pt x="165968" y="2631"/>
                    </a:cubicBezTo>
                    <a:cubicBezTo>
                      <a:pt x="163267" y="2631"/>
                      <a:pt x="162229" y="5192"/>
                      <a:pt x="161122" y="7546"/>
                    </a:cubicBezTo>
                    <a:cubicBezTo>
                      <a:pt x="160499" y="9068"/>
                      <a:pt x="160015" y="10522"/>
                      <a:pt x="158699" y="11422"/>
                    </a:cubicBezTo>
                    <a:cubicBezTo>
                      <a:pt x="155859" y="13775"/>
                      <a:pt x="151358" y="13775"/>
                      <a:pt x="147134" y="14189"/>
                    </a:cubicBezTo>
                    <a:cubicBezTo>
                      <a:pt x="141110" y="14189"/>
                      <a:pt x="134879" y="14604"/>
                      <a:pt x="135434" y="20832"/>
                    </a:cubicBezTo>
                    <a:cubicBezTo>
                      <a:pt x="135918" y="23186"/>
                      <a:pt x="135711" y="24708"/>
                      <a:pt x="135711" y="26160"/>
                    </a:cubicBezTo>
                    <a:cubicBezTo>
                      <a:pt x="135711" y="28304"/>
                      <a:pt x="135504" y="29826"/>
                      <a:pt x="136472" y="32387"/>
                    </a:cubicBezTo>
                    <a:cubicBezTo>
                      <a:pt x="136679" y="32593"/>
                      <a:pt x="136679" y="32803"/>
                      <a:pt x="136956" y="33009"/>
                    </a:cubicBezTo>
                    <a:cubicBezTo>
                      <a:pt x="137163" y="34048"/>
                      <a:pt x="136334" y="35154"/>
                      <a:pt x="135434" y="35154"/>
                    </a:cubicBezTo>
                    <a:cubicBezTo>
                      <a:pt x="128786" y="35985"/>
                      <a:pt x="123662" y="35985"/>
                      <a:pt x="121862" y="35985"/>
                    </a:cubicBezTo>
                    <a:lnTo>
                      <a:pt x="121864" y="35983"/>
                    </a:lnTo>
                    <a:cubicBezTo>
                      <a:pt x="121171" y="35983"/>
                      <a:pt x="120758" y="35776"/>
                      <a:pt x="120271" y="35360"/>
                    </a:cubicBezTo>
                    <a:cubicBezTo>
                      <a:pt x="118886" y="33838"/>
                      <a:pt x="114453" y="33838"/>
                      <a:pt x="109607" y="33838"/>
                    </a:cubicBezTo>
                    <a:cubicBezTo>
                      <a:pt x="102059" y="33632"/>
                      <a:pt x="93612" y="33632"/>
                      <a:pt x="88210" y="28717"/>
                    </a:cubicBezTo>
                    <a:lnTo>
                      <a:pt x="88213" y="28717"/>
                    </a:lnTo>
                    <a:cubicBezTo>
                      <a:pt x="84405" y="25328"/>
                      <a:pt x="77965" y="24428"/>
                      <a:pt x="71456" y="23803"/>
                    </a:cubicBezTo>
                    <a:cubicBezTo>
                      <a:pt x="65639" y="23180"/>
                      <a:pt x="59408" y="22281"/>
                      <a:pt x="54077" y="19720"/>
                    </a:cubicBezTo>
                    <a:cubicBezTo>
                      <a:pt x="54077" y="19720"/>
                      <a:pt x="54009" y="19652"/>
                      <a:pt x="53870" y="19514"/>
                    </a:cubicBezTo>
                    <a:cubicBezTo>
                      <a:pt x="53732" y="19375"/>
                      <a:pt x="53177" y="19930"/>
                      <a:pt x="52554" y="20136"/>
                    </a:cubicBezTo>
                    <a:cubicBezTo>
                      <a:pt x="49647" y="21452"/>
                      <a:pt x="45907" y="23112"/>
                      <a:pt x="40506" y="18614"/>
                    </a:cubicBezTo>
                    <a:lnTo>
                      <a:pt x="40299" y="18407"/>
                    </a:lnTo>
                    <a:cubicBezTo>
                      <a:pt x="39192" y="17576"/>
                      <a:pt x="34968" y="16469"/>
                      <a:pt x="30467" y="16053"/>
                    </a:cubicBezTo>
                    <a:cubicBezTo>
                      <a:pt x="26450" y="15638"/>
                      <a:pt x="22713" y="15847"/>
                      <a:pt x="20912" y="16676"/>
                    </a:cubicBezTo>
                    <a:lnTo>
                      <a:pt x="20705" y="16882"/>
                    </a:lnTo>
                    <a:cubicBezTo>
                      <a:pt x="16689" y="18266"/>
                      <a:pt x="10041" y="18266"/>
                      <a:pt x="2565" y="17644"/>
                    </a:cubicBezTo>
                    <a:cubicBezTo>
                      <a:pt x="3326" y="20965"/>
                      <a:pt x="3533" y="24219"/>
                      <a:pt x="4227" y="26779"/>
                    </a:cubicBezTo>
                    <a:cubicBezTo>
                      <a:pt x="5888" y="33145"/>
                      <a:pt x="5956" y="38266"/>
                      <a:pt x="6027" y="44909"/>
                    </a:cubicBezTo>
                    <a:cubicBezTo>
                      <a:pt x="6166" y="54806"/>
                      <a:pt x="1735" y="57712"/>
                      <a:pt x="3" y="62349"/>
                    </a:cubicBezTo>
                    <a:lnTo>
                      <a:pt x="0" y="62349"/>
                    </a:lnTo>
                    <a:lnTo>
                      <a:pt x="278" y="62210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6" name="Forma Livre 2053">
                <a:extLst>
                  <a:ext uri="{FF2B5EF4-FFF2-40B4-BE49-F238E27FC236}">
                    <a16:creationId xmlns:a16="http://schemas.microsoft.com/office/drawing/2014/main" id="{EB3D4965-3C48-52DD-32A6-6E559EC17D29}"/>
                  </a:ext>
                </a:extLst>
              </p:cNvPr>
              <p:cNvSpPr/>
              <p:nvPr/>
            </p:nvSpPr>
            <p:spPr>
              <a:xfrm>
                <a:off x="6799646" y="4455099"/>
                <a:ext cx="1020112" cy="854210"/>
              </a:xfrm>
              <a:custGeom>
                <a:avLst/>
                <a:gdLst>
                  <a:gd name="csX0" fmla="*/ 538211 w 551971"/>
                  <a:gd name="csY0" fmla="*/ 206571 h 462203"/>
                  <a:gd name="csX1" fmla="*/ 538418 w 551971"/>
                  <a:gd name="csY1" fmla="*/ 205533 h 462203"/>
                  <a:gd name="csX2" fmla="*/ 538834 w 551971"/>
                  <a:gd name="csY2" fmla="*/ 204495 h 462203"/>
                  <a:gd name="csX3" fmla="*/ 537933 w 551971"/>
                  <a:gd name="csY3" fmla="*/ 201312 h 462203"/>
                  <a:gd name="csX4" fmla="*/ 532741 w 551971"/>
                  <a:gd name="csY4" fmla="*/ 195084 h 462203"/>
                  <a:gd name="csX5" fmla="*/ 523048 w 551971"/>
                  <a:gd name="csY5" fmla="*/ 181798 h 462203"/>
                  <a:gd name="csX6" fmla="*/ 521941 w 551971"/>
                  <a:gd name="csY6" fmla="*/ 180276 h 462203"/>
                  <a:gd name="csX7" fmla="*/ 517162 w 551971"/>
                  <a:gd name="csY7" fmla="*/ 170243 h 462203"/>
                  <a:gd name="csX8" fmla="*/ 522287 w 551971"/>
                  <a:gd name="csY8" fmla="*/ 150175 h 462203"/>
                  <a:gd name="csX9" fmla="*/ 522284 w 551971"/>
                  <a:gd name="csY9" fmla="*/ 150173 h 462203"/>
                  <a:gd name="csX10" fmla="*/ 527824 w 551971"/>
                  <a:gd name="csY10" fmla="*/ 147196 h 462203"/>
                  <a:gd name="csX11" fmla="*/ 532255 w 551971"/>
                  <a:gd name="csY11" fmla="*/ 145674 h 462203"/>
                  <a:gd name="csX12" fmla="*/ 533294 w 551971"/>
                  <a:gd name="csY12" fmla="*/ 136470 h 462203"/>
                  <a:gd name="csX13" fmla="*/ 538763 w 551971"/>
                  <a:gd name="csY13" fmla="*/ 125744 h 462203"/>
                  <a:gd name="csX14" fmla="*/ 548872 w 551971"/>
                  <a:gd name="csY14" fmla="*/ 116748 h 462203"/>
                  <a:gd name="csX15" fmla="*/ 548872 w 551971"/>
                  <a:gd name="csY15" fmla="*/ 116750 h 462203"/>
                  <a:gd name="csX16" fmla="*/ 549079 w 551971"/>
                  <a:gd name="csY16" fmla="*/ 116544 h 462203"/>
                  <a:gd name="csX17" fmla="*/ 551709 w 551971"/>
                  <a:gd name="csY17" fmla="*/ 113776 h 462203"/>
                  <a:gd name="csX18" fmla="*/ 551712 w 551971"/>
                  <a:gd name="csY18" fmla="*/ 113774 h 462203"/>
                  <a:gd name="csX19" fmla="*/ 551919 w 551971"/>
                  <a:gd name="csY19" fmla="*/ 111007 h 462203"/>
                  <a:gd name="csX20" fmla="*/ 550534 w 551971"/>
                  <a:gd name="csY20" fmla="*/ 107617 h 462203"/>
                  <a:gd name="csX21" fmla="*/ 543610 w 551971"/>
                  <a:gd name="csY21" fmla="*/ 101874 h 462203"/>
                  <a:gd name="csX22" fmla="*/ 543403 w 551971"/>
                  <a:gd name="csY22" fmla="*/ 101458 h 462203"/>
                  <a:gd name="csX23" fmla="*/ 542987 w 551971"/>
                  <a:gd name="csY23" fmla="*/ 101251 h 462203"/>
                  <a:gd name="csX24" fmla="*/ 529554 w 551971"/>
                  <a:gd name="csY24" fmla="*/ 93363 h 462203"/>
                  <a:gd name="csX25" fmla="*/ 521106 w 551971"/>
                  <a:gd name="csY25" fmla="*/ 92048 h 462203"/>
                  <a:gd name="csX26" fmla="*/ 513281 w 551971"/>
                  <a:gd name="csY26" fmla="*/ 90319 h 462203"/>
                  <a:gd name="csX27" fmla="*/ 513074 w 551971"/>
                  <a:gd name="csY27" fmla="*/ 90316 h 462203"/>
                  <a:gd name="csX28" fmla="*/ 500542 w 551971"/>
                  <a:gd name="csY28" fmla="*/ 84988 h 462203"/>
                  <a:gd name="csX29" fmla="*/ 492995 w 551971"/>
                  <a:gd name="csY29" fmla="*/ 87133 h 462203"/>
                  <a:gd name="csX30" fmla="*/ 482331 w 551971"/>
                  <a:gd name="csY30" fmla="*/ 87965 h 462203"/>
                  <a:gd name="csX31" fmla="*/ 475751 w 551971"/>
                  <a:gd name="csY31" fmla="*/ 77516 h 462203"/>
                  <a:gd name="csX32" fmla="*/ 471182 w 551971"/>
                  <a:gd name="csY32" fmla="*/ 68519 h 462203"/>
                  <a:gd name="csX33" fmla="*/ 470489 w 551971"/>
                  <a:gd name="csY33" fmla="*/ 68103 h 462203"/>
                  <a:gd name="csX34" fmla="*/ 470073 w 551971"/>
                  <a:gd name="csY34" fmla="*/ 67481 h 462203"/>
                  <a:gd name="csX35" fmla="*/ 461764 w 551971"/>
                  <a:gd name="csY35" fmla="*/ 59593 h 462203"/>
                  <a:gd name="csX36" fmla="*/ 437667 w 551971"/>
                  <a:gd name="csY36" fmla="*/ 54265 h 462203"/>
                  <a:gd name="csX37" fmla="*/ 436565 w 551971"/>
                  <a:gd name="csY37" fmla="*/ 54263 h 462203"/>
                  <a:gd name="csX38" fmla="*/ 435458 w 551971"/>
                  <a:gd name="csY38" fmla="*/ 53640 h 462203"/>
                  <a:gd name="csX39" fmla="*/ 422509 w 551971"/>
                  <a:gd name="csY39" fmla="*/ 46165 h 462203"/>
                  <a:gd name="csX40" fmla="*/ 401945 w 551971"/>
                  <a:gd name="csY40" fmla="*/ 32879 h 462203"/>
                  <a:gd name="csX41" fmla="*/ 401736 w 551971"/>
                  <a:gd name="csY41" fmla="*/ 32882 h 462203"/>
                  <a:gd name="csX42" fmla="*/ 397719 w 551971"/>
                  <a:gd name="csY42" fmla="*/ 29492 h 462203"/>
                  <a:gd name="csX43" fmla="*/ 395502 w 551971"/>
                  <a:gd name="csY43" fmla="*/ 27554 h 462203"/>
                  <a:gd name="csX44" fmla="*/ 384147 w 551971"/>
                  <a:gd name="csY44" fmla="*/ 23678 h 462203"/>
                  <a:gd name="csX45" fmla="*/ 383943 w 551971"/>
                  <a:gd name="csY45" fmla="*/ 23678 h 462203"/>
                  <a:gd name="csX46" fmla="*/ 373488 w 551971"/>
                  <a:gd name="csY46" fmla="*/ 26654 h 462203"/>
                  <a:gd name="csX47" fmla="*/ 358600 w 551971"/>
                  <a:gd name="csY47" fmla="*/ 27693 h 462203"/>
                  <a:gd name="csX48" fmla="*/ 357284 w 551971"/>
                  <a:gd name="csY48" fmla="*/ 27277 h 462203"/>
                  <a:gd name="csX49" fmla="*/ 345167 w 551971"/>
                  <a:gd name="csY49" fmla="*/ 19595 h 462203"/>
                  <a:gd name="csX50" fmla="*/ 346413 w 551971"/>
                  <a:gd name="csY50" fmla="*/ 12745 h 462203"/>
                  <a:gd name="csX51" fmla="*/ 347730 w 551971"/>
                  <a:gd name="csY51" fmla="*/ 8456 h 462203"/>
                  <a:gd name="csX52" fmla="*/ 344545 w 551971"/>
                  <a:gd name="csY52" fmla="*/ 2506 h 462203"/>
                  <a:gd name="csX53" fmla="*/ 344338 w 551971"/>
                  <a:gd name="csY53" fmla="*/ 2300 h 462203"/>
                  <a:gd name="csX54" fmla="*/ 334506 w 551971"/>
                  <a:gd name="csY54" fmla="*/ 155 h 462203"/>
                  <a:gd name="csX55" fmla="*/ 324951 w 551971"/>
                  <a:gd name="csY55" fmla="*/ 155 h 462203"/>
                  <a:gd name="csX56" fmla="*/ 300580 w 551971"/>
                  <a:gd name="csY56" fmla="*/ 11712 h 462203"/>
                  <a:gd name="csX57" fmla="*/ 299056 w 551971"/>
                  <a:gd name="csY57" fmla="*/ 13028 h 462203"/>
                  <a:gd name="csX58" fmla="*/ 295733 w 551971"/>
                  <a:gd name="csY58" fmla="*/ 17111 h 462203"/>
                  <a:gd name="csX59" fmla="*/ 287769 w 551971"/>
                  <a:gd name="csY59" fmla="*/ 21609 h 462203"/>
                  <a:gd name="csX60" fmla="*/ 287560 w 551971"/>
                  <a:gd name="csY60" fmla="*/ 21601 h 462203"/>
                  <a:gd name="csX61" fmla="*/ 279596 w 551971"/>
                  <a:gd name="csY61" fmla="*/ 27138 h 462203"/>
                  <a:gd name="csX62" fmla="*/ 276967 w 551971"/>
                  <a:gd name="csY62" fmla="*/ 30321 h 462203"/>
                  <a:gd name="csX63" fmla="*/ 276550 w 551971"/>
                  <a:gd name="csY63" fmla="*/ 30528 h 462203"/>
                  <a:gd name="csX64" fmla="*/ 276134 w 551971"/>
                  <a:gd name="csY64" fmla="*/ 30528 h 462203"/>
                  <a:gd name="csX65" fmla="*/ 266163 w 551971"/>
                  <a:gd name="csY65" fmla="*/ 33917 h 462203"/>
                  <a:gd name="csX66" fmla="*/ 262634 w 551971"/>
                  <a:gd name="csY66" fmla="*/ 34956 h 462203"/>
                  <a:gd name="csX67" fmla="*/ 252246 w 551971"/>
                  <a:gd name="csY67" fmla="*/ 44159 h 462203"/>
                  <a:gd name="csX68" fmla="*/ 252040 w 551971"/>
                  <a:gd name="csY68" fmla="*/ 44366 h 462203"/>
                  <a:gd name="csX69" fmla="*/ 251624 w 551971"/>
                  <a:gd name="csY69" fmla="*/ 44573 h 462203"/>
                  <a:gd name="csX70" fmla="*/ 237845 w 551971"/>
                  <a:gd name="csY70" fmla="*/ 45888 h 462203"/>
                  <a:gd name="csX71" fmla="*/ 237845 w 551971"/>
                  <a:gd name="csY71" fmla="*/ 39661 h 462203"/>
                  <a:gd name="csX72" fmla="*/ 237845 w 551971"/>
                  <a:gd name="csY72" fmla="*/ 39454 h 462203"/>
                  <a:gd name="csX73" fmla="*/ 237361 w 551971"/>
                  <a:gd name="csY73" fmla="*/ 34333 h 462203"/>
                  <a:gd name="csX74" fmla="*/ 236668 w 551971"/>
                  <a:gd name="csY74" fmla="*/ 32604 h 462203"/>
                  <a:gd name="csX75" fmla="*/ 232028 w 551971"/>
                  <a:gd name="csY75" fmla="*/ 33436 h 462203"/>
                  <a:gd name="csX76" fmla="*/ 219911 w 551971"/>
                  <a:gd name="csY76" fmla="*/ 25755 h 462203"/>
                  <a:gd name="csX77" fmla="*/ 216310 w 551971"/>
                  <a:gd name="csY77" fmla="*/ 22088 h 462203"/>
                  <a:gd name="csX78" fmla="*/ 214094 w 551971"/>
                  <a:gd name="csY78" fmla="*/ 23403 h 462203"/>
                  <a:gd name="csX79" fmla="*/ 214094 w 551971"/>
                  <a:gd name="csY79" fmla="*/ 23610 h 462203"/>
                  <a:gd name="csX80" fmla="*/ 212987 w 551971"/>
                  <a:gd name="csY80" fmla="*/ 25964 h 462203"/>
                  <a:gd name="csX81" fmla="*/ 213748 w 551971"/>
                  <a:gd name="csY81" fmla="*/ 37312 h 462203"/>
                  <a:gd name="csX82" fmla="*/ 213332 w 551971"/>
                  <a:gd name="csY82" fmla="*/ 38144 h 462203"/>
                  <a:gd name="csX83" fmla="*/ 205991 w 551971"/>
                  <a:gd name="csY83" fmla="*/ 40082 h 462203"/>
                  <a:gd name="csX84" fmla="*/ 203775 w 551971"/>
                  <a:gd name="csY84" fmla="*/ 39250 h 462203"/>
                  <a:gd name="csX85" fmla="*/ 201558 w 551971"/>
                  <a:gd name="csY85" fmla="*/ 38628 h 462203"/>
                  <a:gd name="csX86" fmla="*/ 196505 w 551971"/>
                  <a:gd name="csY86" fmla="*/ 41395 h 462203"/>
                  <a:gd name="csX87" fmla="*/ 196508 w 551971"/>
                  <a:gd name="csY87" fmla="*/ 41392 h 462203"/>
                  <a:gd name="csX88" fmla="*/ 196301 w 551971"/>
                  <a:gd name="csY88" fmla="*/ 41808 h 462203"/>
                  <a:gd name="csX89" fmla="*/ 197201 w 551971"/>
                  <a:gd name="csY89" fmla="*/ 44991 h 462203"/>
                  <a:gd name="csX90" fmla="*/ 198170 w 551971"/>
                  <a:gd name="csY90" fmla="*/ 50528 h 462203"/>
                  <a:gd name="csX91" fmla="*/ 196647 w 551971"/>
                  <a:gd name="csY91" fmla="*/ 56065 h 462203"/>
                  <a:gd name="csX92" fmla="*/ 194916 w 551971"/>
                  <a:gd name="csY92" fmla="*/ 61808 h 462203"/>
                  <a:gd name="csX93" fmla="*/ 196785 w 551971"/>
                  <a:gd name="csY93" fmla="*/ 67829 h 462203"/>
                  <a:gd name="csX94" fmla="*/ 198724 w 551971"/>
                  <a:gd name="csY94" fmla="*/ 82360 h 462203"/>
                  <a:gd name="csX95" fmla="*/ 186747 w 551971"/>
                  <a:gd name="csY95" fmla="*/ 87274 h 462203"/>
                  <a:gd name="csX96" fmla="*/ 181415 w 551971"/>
                  <a:gd name="csY96" fmla="*/ 87690 h 462203"/>
                  <a:gd name="csX97" fmla="*/ 177260 w 551971"/>
                  <a:gd name="csY97" fmla="*/ 94540 h 462203"/>
                  <a:gd name="csX98" fmla="*/ 177260 w 551971"/>
                  <a:gd name="csY98" fmla="*/ 94538 h 462203"/>
                  <a:gd name="csX99" fmla="*/ 174075 w 551971"/>
                  <a:gd name="csY99" fmla="*/ 109069 h 462203"/>
                  <a:gd name="csX100" fmla="*/ 171720 w 551971"/>
                  <a:gd name="csY100" fmla="*/ 114605 h 462203"/>
                  <a:gd name="csX101" fmla="*/ 175805 w 551971"/>
                  <a:gd name="csY101" fmla="*/ 119311 h 462203"/>
                  <a:gd name="csX102" fmla="*/ 182107 w 551971"/>
                  <a:gd name="csY102" fmla="*/ 125954 h 462203"/>
                  <a:gd name="csX103" fmla="*/ 185362 w 551971"/>
                  <a:gd name="csY103" fmla="*/ 138963 h 462203"/>
                  <a:gd name="csX104" fmla="*/ 185362 w 551971"/>
                  <a:gd name="csY104" fmla="*/ 139169 h 462203"/>
                  <a:gd name="csX105" fmla="*/ 185359 w 551971"/>
                  <a:gd name="csY105" fmla="*/ 139172 h 462203"/>
                  <a:gd name="csX106" fmla="*/ 175734 w 551971"/>
                  <a:gd name="csY106" fmla="*/ 157373 h 462203"/>
                  <a:gd name="csX107" fmla="*/ 169781 w 551971"/>
                  <a:gd name="csY107" fmla="*/ 163809 h 462203"/>
                  <a:gd name="csX108" fmla="*/ 169574 w 551971"/>
                  <a:gd name="csY108" fmla="*/ 167476 h 462203"/>
                  <a:gd name="csX109" fmla="*/ 170474 w 551971"/>
                  <a:gd name="csY109" fmla="*/ 168099 h 462203"/>
                  <a:gd name="csX110" fmla="*/ 175391 w 551971"/>
                  <a:gd name="csY110" fmla="*/ 168514 h 462203"/>
                  <a:gd name="csX111" fmla="*/ 180722 w 551971"/>
                  <a:gd name="csY111" fmla="*/ 169346 h 462203"/>
                  <a:gd name="csX112" fmla="*/ 181622 w 551971"/>
                  <a:gd name="csY112" fmla="*/ 169969 h 462203"/>
                  <a:gd name="csX113" fmla="*/ 182107 w 551971"/>
                  <a:gd name="csY113" fmla="*/ 171007 h 462203"/>
                  <a:gd name="csX114" fmla="*/ 181761 w 551971"/>
                  <a:gd name="csY114" fmla="*/ 183393 h 462203"/>
                  <a:gd name="csX115" fmla="*/ 180515 w 551971"/>
                  <a:gd name="csY115" fmla="*/ 188721 h 462203"/>
                  <a:gd name="csX116" fmla="*/ 180999 w 551971"/>
                  <a:gd name="csY116" fmla="*/ 189760 h 462203"/>
                  <a:gd name="csX117" fmla="*/ 182800 w 551971"/>
                  <a:gd name="csY117" fmla="*/ 194880 h 462203"/>
                  <a:gd name="csX118" fmla="*/ 172274 w 551971"/>
                  <a:gd name="csY118" fmla="*/ 208789 h 462203"/>
                  <a:gd name="csX119" fmla="*/ 168328 w 551971"/>
                  <a:gd name="csY119" fmla="*/ 212456 h 462203"/>
                  <a:gd name="csX120" fmla="*/ 167428 w 551971"/>
                  <a:gd name="csY120" fmla="*/ 213978 h 462203"/>
                  <a:gd name="csX121" fmla="*/ 162165 w 551971"/>
                  <a:gd name="csY121" fmla="*/ 219999 h 462203"/>
                  <a:gd name="csX122" fmla="*/ 151501 w 551971"/>
                  <a:gd name="csY122" fmla="*/ 222975 h 462203"/>
                  <a:gd name="csX123" fmla="*/ 139452 w 551971"/>
                  <a:gd name="csY123" fmla="*/ 219792 h 462203"/>
                  <a:gd name="csX124" fmla="*/ 129414 w 551971"/>
                  <a:gd name="csY124" fmla="*/ 216816 h 462203"/>
                  <a:gd name="csX125" fmla="*/ 101648 w 551971"/>
                  <a:gd name="csY125" fmla="*/ 217022 h 462203"/>
                  <a:gd name="csX126" fmla="*/ 100331 w 551971"/>
                  <a:gd name="csY126" fmla="*/ 217020 h 462203"/>
                  <a:gd name="csX127" fmla="*/ 87037 w 551971"/>
                  <a:gd name="csY127" fmla="*/ 219580 h 462203"/>
                  <a:gd name="csX128" fmla="*/ 86621 w 551971"/>
                  <a:gd name="csY128" fmla="*/ 219787 h 462203"/>
                  <a:gd name="csX129" fmla="*/ 86414 w 551971"/>
                  <a:gd name="csY129" fmla="*/ 219790 h 462203"/>
                  <a:gd name="csX130" fmla="*/ 84475 w 551971"/>
                  <a:gd name="csY130" fmla="*/ 224079 h 462203"/>
                  <a:gd name="csX131" fmla="*/ 77205 w 551971"/>
                  <a:gd name="csY131" fmla="*/ 230929 h 462203"/>
                  <a:gd name="csX132" fmla="*/ 71804 w 551971"/>
                  <a:gd name="csY132" fmla="*/ 227053 h 462203"/>
                  <a:gd name="csX133" fmla="*/ 70004 w 551971"/>
                  <a:gd name="csY133" fmla="*/ 224908 h 462203"/>
                  <a:gd name="csX134" fmla="*/ 69103 w 551971"/>
                  <a:gd name="csY134" fmla="*/ 224286 h 462203"/>
                  <a:gd name="csX135" fmla="*/ 65573 w 551971"/>
                  <a:gd name="csY135" fmla="*/ 226640 h 462203"/>
                  <a:gd name="csX136" fmla="*/ 65366 w 551971"/>
                  <a:gd name="csY136" fmla="*/ 226846 h 462203"/>
                  <a:gd name="csX137" fmla="*/ 65157 w 551971"/>
                  <a:gd name="csY137" fmla="*/ 226846 h 462203"/>
                  <a:gd name="csX138" fmla="*/ 55393 w 551971"/>
                  <a:gd name="csY138" fmla="*/ 231345 h 462203"/>
                  <a:gd name="csX139" fmla="*/ 43828 w 551971"/>
                  <a:gd name="csY139" fmla="*/ 232383 h 462203"/>
                  <a:gd name="csX140" fmla="*/ 42724 w 551971"/>
                  <a:gd name="csY140" fmla="*/ 232383 h 462203"/>
                  <a:gd name="csX141" fmla="*/ 26800 w 551971"/>
                  <a:gd name="csY141" fmla="*/ 238404 h 462203"/>
                  <a:gd name="csX142" fmla="*/ 23822 w 551971"/>
                  <a:gd name="csY142" fmla="*/ 251206 h 462203"/>
                  <a:gd name="csX143" fmla="*/ 23615 w 551971"/>
                  <a:gd name="csY143" fmla="*/ 251413 h 462203"/>
                  <a:gd name="csX144" fmla="*/ 14751 w 551971"/>
                  <a:gd name="csY144" fmla="*/ 257849 h 462203"/>
                  <a:gd name="csX145" fmla="*/ 9211 w 551971"/>
                  <a:gd name="csY145" fmla="*/ 259787 h 462203"/>
                  <a:gd name="csX146" fmla="*/ 2909 w 551971"/>
                  <a:gd name="csY146" fmla="*/ 272380 h 462203"/>
                  <a:gd name="csX147" fmla="*/ 2909 w 551971"/>
                  <a:gd name="csY147" fmla="*/ 272380 h 462203"/>
                  <a:gd name="csX148" fmla="*/ 2909 w 551971"/>
                  <a:gd name="csY148" fmla="*/ 272587 h 462203"/>
                  <a:gd name="csX149" fmla="*/ 2909 w 551971"/>
                  <a:gd name="csY149" fmla="*/ 272587 h 462203"/>
                  <a:gd name="csX150" fmla="*/ 1871 w 551971"/>
                  <a:gd name="csY150" fmla="*/ 280891 h 462203"/>
                  <a:gd name="csX151" fmla="*/ 347 w 551971"/>
                  <a:gd name="csY151" fmla="*/ 303588 h 462203"/>
                  <a:gd name="csX152" fmla="*/ 19321 w 551971"/>
                  <a:gd name="csY152" fmla="*/ 291201 h 462203"/>
                  <a:gd name="csX153" fmla="*/ 25761 w 551971"/>
                  <a:gd name="csY153" fmla="*/ 288640 h 462203"/>
                  <a:gd name="csX154" fmla="*/ 28668 w 551971"/>
                  <a:gd name="csY154" fmla="*/ 290785 h 462203"/>
                  <a:gd name="csX155" fmla="*/ 38294 w 551971"/>
                  <a:gd name="csY155" fmla="*/ 294868 h 462203"/>
                  <a:gd name="csX156" fmla="*/ 38294 w 551971"/>
                  <a:gd name="csY156" fmla="*/ 294870 h 462203"/>
                  <a:gd name="csX157" fmla="*/ 46118 w 551971"/>
                  <a:gd name="csY157" fmla="*/ 296186 h 462203"/>
                  <a:gd name="csX158" fmla="*/ 58373 w 551971"/>
                  <a:gd name="csY158" fmla="*/ 297915 h 462203"/>
                  <a:gd name="csX159" fmla="*/ 63497 w 551971"/>
                  <a:gd name="csY159" fmla="*/ 298121 h 462203"/>
                  <a:gd name="csX160" fmla="*/ 63495 w 551971"/>
                  <a:gd name="csY160" fmla="*/ 298121 h 462203"/>
                  <a:gd name="csX161" fmla="*/ 81706 w 551971"/>
                  <a:gd name="csY161" fmla="*/ 297499 h 462203"/>
                  <a:gd name="csX162" fmla="*/ 84130 w 551971"/>
                  <a:gd name="csY162" fmla="*/ 298537 h 462203"/>
                  <a:gd name="csX163" fmla="*/ 87592 w 551971"/>
                  <a:gd name="csY163" fmla="*/ 310301 h 462203"/>
                  <a:gd name="csX164" fmla="*/ 90361 w 551971"/>
                  <a:gd name="csY164" fmla="*/ 317567 h 462203"/>
                  <a:gd name="csX165" fmla="*/ 90361 w 551971"/>
                  <a:gd name="csY165" fmla="*/ 317567 h 462203"/>
                  <a:gd name="csX166" fmla="*/ 92784 w 551971"/>
                  <a:gd name="csY166" fmla="*/ 316529 h 462203"/>
                  <a:gd name="csX167" fmla="*/ 98738 w 551971"/>
                  <a:gd name="csY167" fmla="*/ 314800 h 462203"/>
                  <a:gd name="csX168" fmla="*/ 104346 w 551971"/>
                  <a:gd name="csY168" fmla="*/ 316944 h 462203"/>
                  <a:gd name="csX169" fmla="*/ 110299 w 551971"/>
                  <a:gd name="csY169" fmla="*/ 311408 h 462203"/>
                  <a:gd name="csX170" fmla="*/ 110302 w 551971"/>
                  <a:gd name="csY170" fmla="*/ 311408 h 462203"/>
                  <a:gd name="csX171" fmla="*/ 120273 w 551971"/>
                  <a:gd name="csY171" fmla="*/ 309886 h 462203"/>
                  <a:gd name="csX172" fmla="*/ 129136 w 551971"/>
                  <a:gd name="csY172" fmla="*/ 308847 h 462203"/>
                  <a:gd name="csX173" fmla="*/ 140701 w 551971"/>
                  <a:gd name="csY173" fmla="*/ 309679 h 462203"/>
                  <a:gd name="csX174" fmla="*/ 149149 w 551971"/>
                  <a:gd name="csY174" fmla="*/ 310301 h 462203"/>
                  <a:gd name="csX175" fmla="*/ 149842 w 551971"/>
                  <a:gd name="csY175" fmla="*/ 310095 h 462203"/>
                  <a:gd name="csX176" fmla="*/ 149839 w 551971"/>
                  <a:gd name="csY176" fmla="*/ 310095 h 462203"/>
                  <a:gd name="csX177" fmla="*/ 156070 w 551971"/>
                  <a:gd name="csY177" fmla="*/ 307741 h 462203"/>
                  <a:gd name="csX178" fmla="*/ 157109 w 551971"/>
                  <a:gd name="csY178" fmla="*/ 303658 h 462203"/>
                  <a:gd name="csX179" fmla="*/ 159117 w 551971"/>
                  <a:gd name="csY179" fmla="*/ 302620 h 462203"/>
                  <a:gd name="csX180" fmla="*/ 163340 w 551971"/>
                  <a:gd name="csY180" fmla="*/ 302827 h 462203"/>
                  <a:gd name="csX181" fmla="*/ 168464 w 551971"/>
                  <a:gd name="csY181" fmla="*/ 303865 h 462203"/>
                  <a:gd name="csX182" fmla="*/ 171994 w 551971"/>
                  <a:gd name="csY182" fmla="*/ 302343 h 462203"/>
                  <a:gd name="csX183" fmla="*/ 177812 w 551971"/>
                  <a:gd name="csY183" fmla="*/ 302549 h 462203"/>
                  <a:gd name="csX184" fmla="*/ 178919 w 551971"/>
                  <a:gd name="csY184" fmla="*/ 303381 h 462203"/>
                  <a:gd name="csX185" fmla="*/ 183627 w 551971"/>
                  <a:gd name="csY185" fmla="*/ 306980 h 462203"/>
                  <a:gd name="csX186" fmla="*/ 189929 w 551971"/>
                  <a:gd name="csY186" fmla="*/ 316599 h 462203"/>
                  <a:gd name="csX187" fmla="*/ 190206 w 551971"/>
                  <a:gd name="csY187" fmla="*/ 324074 h 462203"/>
                  <a:gd name="csX188" fmla="*/ 189999 w 551971"/>
                  <a:gd name="csY188" fmla="*/ 328157 h 462203"/>
                  <a:gd name="csX189" fmla="*/ 193116 w 551971"/>
                  <a:gd name="csY189" fmla="*/ 330301 h 462203"/>
                  <a:gd name="csX190" fmla="*/ 199002 w 551971"/>
                  <a:gd name="csY190" fmla="*/ 337151 h 462203"/>
                  <a:gd name="csX191" fmla="*/ 195955 w 551971"/>
                  <a:gd name="csY191" fmla="*/ 344833 h 462203"/>
                  <a:gd name="csX192" fmla="*/ 193532 w 551971"/>
                  <a:gd name="csY192" fmla="*/ 350160 h 462203"/>
                  <a:gd name="csX193" fmla="*/ 196788 w 551971"/>
                  <a:gd name="csY193" fmla="*/ 360193 h 462203"/>
                  <a:gd name="csX194" fmla="*/ 204058 w 551971"/>
                  <a:gd name="csY194" fmla="*/ 377078 h 462203"/>
                  <a:gd name="csX195" fmla="*/ 204055 w 551971"/>
                  <a:gd name="csY195" fmla="*/ 377078 h 462203"/>
                  <a:gd name="csX196" fmla="*/ 213887 w 551971"/>
                  <a:gd name="csY196" fmla="*/ 379639 h 462203"/>
                  <a:gd name="csX197" fmla="*/ 230437 w 551971"/>
                  <a:gd name="csY197" fmla="*/ 389465 h 462203"/>
                  <a:gd name="csX198" fmla="*/ 228497 w 551971"/>
                  <a:gd name="csY198" fmla="*/ 396730 h 462203"/>
                  <a:gd name="csX199" fmla="*/ 224205 w 551971"/>
                  <a:gd name="csY199" fmla="*/ 410223 h 462203"/>
                  <a:gd name="csX200" fmla="*/ 224205 w 551971"/>
                  <a:gd name="csY200" fmla="*/ 415967 h 462203"/>
                  <a:gd name="csX201" fmla="*/ 223789 w 551971"/>
                  <a:gd name="csY201" fmla="*/ 419634 h 462203"/>
                  <a:gd name="csX202" fmla="*/ 224483 w 551971"/>
                  <a:gd name="csY202" fmla="*/ 420949 h 462203"/>
                  <a:gd name="csX203" fmla="*/ 225729 w 551971"/>
                  <a:gd name="csY203" fmla="*/ 433542 h 462203"/>
                  <a:gd name="csX204" fmla="*/ 230021 w 551971"/>
                  <a:gd name="csY204" fmla="*/ 437209 h 462203"/>
                  <a:gd name="csX205" fmla="*/ 238607 w 551971"/>
                  <a:gd name="csY205" fmla="*/ 450496 h 462203"/>
                  <a:gd name="csX206" fmla="*/ 241308 w 551971"/>
                  <a:gd name="csY206" fmla="*/ 453885 h 462203"/>
                  <a:gd name="csX207" fmla="*/ 248923 w 551971"/>
                  <a:gd name="csY207" fmla="*/ 461773 h 462203"/>
                  <a:gd name="csX208" fmla="*/ 256263 w 551971"/>
                  <a:gd name="csY208" fmla="*/ 460735 h 462203"/>
                  <a:gd name="csX209" fmla="*/ 267551 w 551971"/>
                  <a:gd name="csY209" fmla="*/ 457968 h 462203"/>
                  <a:gd name="csX210" fmla="*/ 268658 w 551971"/>
                  <a:gd name="csY210" fmla="*/ 454785 h 462203"/>
                  <a:gd name="csX211" fmla="*/ 276137 w 551971"/>
                  <a:gd name="csY211" fmla="*/ 446481 h 462203"/>
                  <a:gd name="csX212" fmla="*/ 281054 w 551971"/>
                  <a:gd name="csY212" fmla="*/ 448625 h 462203"/>
                  <a:gd name="csX213" fmla="*/ 283755 w 551971"/>
                  <a:gd name="csY213" fmla="*/ 449664 h 462203"/>
                  <a:gd name="csX214" fmla="*/ 297949 w 551971"/>
                  <a:gd name="csY214" fmla="*/ 444543 h 462203"/>
                  <a:gd name="csX215" fmla="*/ 311244 w 551971"/>
                  <a:gd name="csY215" fmla="*/ 439628 h 462203"/>
                  <a:gd name="csX216" fmla="*/ 316784 w 551971"/>
                  <a:gd name="csY216" fmla="*/ 440251 h 462203"/>
                  <a:gd name="csX217" fmla="*/ 341778 w 551971"/>
                  <a:gd name="csY217" fmla="*/ 430218 h 462203"/>
                  <a:gd name="csX218" fmla="*/ 349948 w 551971"/>
                  <a:gd name="csY218" fmla="*/ 427864 h 462203"/>
                  <a:gd name="csX219" fmla="*/ 349946 w 551971"/>
                  <a:gd name="csY219" fmla="*/ 427872 h 462203"/>
                  <a:gd name="csX220" fmla="*/ 357493 w 551971"/>
                  <a:gd name="csY220" fmla="*/ 425105 h 462203"/>
                  <a:gd name="csX221" fmla="*/ 375705 w 551971"/>
                  <a:gd name="csY221" fmla="*/ 420191 h 462203"/>
                  <a:gd name="csX222" fmla="*/ 388860 w 551971"/>
                  <a:gd name="csY222" fmla="*/ 422129 h 462203"/>
                  <a:gd name="csX223" fmla="*/ 405546 w 551971"/>
                  <a:gd name="csY223" fmla="*/ 421922 h 462203"/>
                  <a:gd name="csX224" fmla="*/ 405546 w 551971"/>
                  <a:gd name="csY224" fmla="*/ 421919 h 462203"/>
                  <a:gd name="csX225" fmla="*/ 414823 w 551971"/>
                  <a:gd name="csY225" fmla="*/ 417630 h 462203"/>
                  <a:gd name="csX226" fmla="*/ 440234 w 551971"/>
                  <a:gd name="csY226" fmla="*/ 399430 h 462203"/>
                  <a:gd name="csX227" fmla="*/ 445565 w 551971"/>
                  <a:gd name="csY227" fmla="*/ 377217 h 462203"/>
                  <a:gd name="csX228" fmla="*/ 457613 w 551971"/>
                  <a:gd name="csY228" fmla="*/ 359709 h 462203"/>
                  <a:gd name="csX229" fmla="*/ 458029 w 551971"/>
                  <a:gd name="csY229" fmla="*/ 359503 h 462203"/>
                  <a:gd name="csX230" fmla="*/ 461976 w 551971"/>
                  <a:gd name="csY230" fmla="*/ 355213 h 462203"/>
                  <a:gd name="csX231" fmla="*/ 461421 w 551971"/>
                  <a:gd name="csY231" fmla="*/ 344765 h 462203"/>
                  <a:gd name="csX232" fmla="*/ 461767 w 551971"/>
                  <a:gd name="csY232" fmla="*/ 338122 h 462203"/>
                  <a:gd name="csX233" fmla="*/ 461767 w 551971"/>
                  <a:gd name="csY233" fmla="*/ 333416 h 462203"/>
                  <a:gd name="csX234" fmla="*/ 461769 w 551971"/>
                  <a:gd name="csY234" fmla="*/ 333414 h 462203"/>
                  <a:gd name="csX235" fmla="*/ 461769 w 551971"/>
                  <a:gd name="csY235" fmla="*/ 333207 h 462203"/>
                  <a:gd name="csX236" fmla="*/ 461976 w 551971"/>
                  <a:gd name="csY236" fmla="*/ 332375 h 462203"/>
                  <a:gd name="csX237" fmla="*/ 473053 w 551971"/>
                  <a:gd name="csY237" fmla="*/ 326355 h 462203"/>
                  <a:gd name="csX238" fmla="*/ 474576 w 551971"/>
                  <a:gd name="csY238" fmla="*/ 326561 h 462203"/>
                  <a:gd name="csX239" fmla="*/ 478387 w 551971"/>
                  <a:gd name="csY239" fmla="*/ 326564 h 462203"/>
                  <a:gd name="csX240" fmla="*/ 486973 w 551971"/>
                  <a:gd name="csY240" fmla="*/ 318676 h 462203"/>
                  <a:gd name="csX241" fmla="*/ 487180 w 551971"/>
                  <a:gd name="csY241" fmla="*/ 317154 h 462203"/>
                  <a:gd name="csX242" fmla="*/ 487180 w 551971"/>
                  <a:gd name="csY242" fmla="*/ 316947 h 462203"/>
                  <a:gd name="csX243" fmla="*/ 487180 w 551971"/>
                  <a:gd name="csY243" fmla="*/ 316944 h 462203"/>
                  <a:gd name="csX244" fmla="*/ 487596 w 551971"/>
                  <a:gd name="csY244" fmla="*/ 314800 h 462203"/>
                  <a:gd name="csX245" fmla="*/ 487803 w 551971"/>
                  <a:gd name="csY245" fmla="*/ 314800 h 462203"/>
                  <a:gd name="csX246" fmla="*/ 500197 w 551971"/>
                  <a:gd name="csY246" fmla="*/ 288505 h 462203"/>
                  <a:gd name="csX247" fmla="*/ 505389 w 551971"/>
                  <a:gd name="csY247" fmla="*/ 278056 h 462203"/>
                  <a:gd name="csX248" fmla="*/ 505389 w 551971"/>
                  <a:gd name="csY248" fmla="*/ 277849 h 462203"/>
                  <a:gd name="csX249" fmla="*/ 501997 w 551971"/>
                  <a:gd name="csY249" fmla="*/ 270584 h 462203"/>
                  <a:gd name="csX250" fmla="*/ 497912 w 551971"/>
                  <a:gd name="csY250" fmla="*/ 261380 h 462203"/>
                  <a:gd name="csX251" fmla="*/ 497912 w 551971"/>
                  <a:gd name="csY251" fmla="*/ 261173 h 462203"/>
                  <a:gd name="csX252" fmla="*/ 493895 w 551971"/>
                  <a:gd name="csY252" fmla="*/ 258197 h 462203"/>
                  <a:gd name="csX253" fmla="*/ 489394 w 551971"/>
                  <a:gd name="csY253" fmla="*/ 253283 h 462203"/>
                  <a:gd name="csX254" fmla="*/ 493617 w 551971"/>
                  <a:gd name="csY254" fmla="*/ 250722 h 462203"/>
                  <a:gd name="csX255" fmla="*/ 500749 w 551971"/>
                  <a:gd name="csY255" fmla="*/ 250516 h 462203"/>
                  <a:gd name="csX256" fmla="*/ 505666 w 551971"/>
                  <a:gd name="csY256" fmla="*/ 250516 h 462203"/>
                  <a:gd name="csX257" fmla="*/ 505666 w 551971"/>
                  <a:gd name="csY257" fmla="*/ 250513 h 462203"/>
                  <a:gd name="csX258" fmla="*/ 502758 w 551971"/>
                  <a:gd name="csY258" fmla="*/ 247537 h 462203"/>
                  <a:gd name="csX259" fmla="*/ 502552 w 551971"/>
                  <a:gd name="csY259" fmla="*/ 247537 h 462203"/>
                  <a:gd name="csX260" fmla="*/ 499160 w 551971"/>
                  <a:gd name="csY260" fmla="*/ 239439 h 462203"/>
                  <a:gd name="csX261" fmla="*/ 493275 w 551971"/>
                  <a:gd name="csY261" fmla="*/ 230236 h 462203"/>
                  <a:gd name="csX262" fmla="*/ 492581 w 551971"/>
                  <a:gd name="csY262" fmla="*/ 229822 h 462203"/>
                  <a:gd name="csX263" fmla="*/ 491197 w 551971"/>
                  <a:gd name="csY263" fmla="*/ 226846 h 462203"/>
                  <a:gd name="csX264" fmla="*/ 492236 w 551971"/>
                  <a:gd name="csY264" fmla="*/ 222557 h 462203"/>
                  <a:gd name="csX265" fmla="*/ 494659 w 551971"/>
                  <a:gd name="csY265" fmla="*/ 218958 h 462203"/>
                  <a:gd name="csX266" fmla="*/ 501929 w 551971"/>
                  <a:gd name="csY266" fmla="*/ 214253 h 462203"/>
                  <a:gd name="csX267" fmla="*/ 505253 w 551971"/>
                  <a:gd name="csY267" fmla="*/ 215084 h 462203"/>
                  <a:gd name="csX268" fmla="*/ 507260 w 551971"/>
                  <a:gd name="csY268" fmla="*/ 215707 h 462203"/>
                  <a:gd name="csX269" fmla="*/ 507260 w 551971"/>
                  <a:gd name="csY269" fmla="*/ 214669 h 462203"/>
                  <a:gd name="csX270" fmla="*/ 505875 w 551971"/>
                  <a:gd name="csY270" fmla="*/ 212108 h 462203"/>
                  <a:gd name="csX271" fmla="*/ 504491 w 551971"/>
                  <a:gd name="csY271" fmla="*/ 209132 h 462203"/>
                  <a:gd name="csX272" fmla="*/ 508021 w 551971"/>
                  <a:gd name="csY272" fmla="*/ 205049 h 462203"/>
                  <a:gd name="csX273" fmla="*/ 516676 w 551971"/>
                  <a:gd name="csY273" fmla="*/ 204217 h 462203"/>
                  <a:gd name="csX274" fmla="*/ 526439 w 551971"/>
                  <a:gd name="csY274" fmla="*/ 202695 h 462203"/>
                  <a:gd name="csX275" fmla="*/ 526855 w 551971"/>
                  <a:gd name="csY275" fmla="*/ 202489 h 462203"/>
                  <a:gd name="csX276" fmla="*/ 533571 w 551971"/>
                  <a:gd name="csY276" fmla="*/ 204427 h 462203"/>
                  <a:gd name="csX277" fmla="*/ 538488 w 551971"/>
                  <a:gd name="csY277" fmla="*/ 206780 h 462203"/>
                  <a:gd name="csX278" fmla="*/ 538488 w 551971"/>
                  <a:gd name="csY278" fmla="*/ 206778 h 462203"/>
                  <a:gd name="csX279" fmla="*/ 538211 w 551971"/>
                  <a:gd name="csY279" fmla="*/ 206571 h 4622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</a:cxnLst>
                <a:rect l="l" t="t" r="r" b="b"/>
                <a:pathLst>
                  <a:path w="551971" h="462203">
                    <a:moveTo>
                      <a:pt x="538211" y="206571"/>
                    </a:moveTo>
                    <a:cubicBezTo>
                      <a:pt x="538211" y="206155"/>
                      <a:pt x="538211" y="205949"/>
                      <a:pt x="538418" y="205533"/>
                    </a:cubicBezTo>
                    <a:cubicBezTo>
                      <a:pt x="538624" y="205117"/>
                      <a:pt x="538834" y="204911"/>
                      <a:pt x="538834" y="204495"/>
                    </a:cubicBezTo>
                    <a:cubicBezTo>
                      <a:pt x="539040" y="203663"/>
                      <a:pt x="537933" y="201934"/>
                      <a:pt x="537933" y="201312"/>
                    </a:cubicBezTo>
                    <a:cubicBezTo>
                      <a:pt x="536133" y="199167"/>
                      <a:pt x="534542" y="197022"/>
                      <a:pt x="532741" y="195084"/>
                    </a:cubicBezTo>
                    <a:cubicBezTo>
                      <a:pt x="528656" y="190586"/>
                      <a:pt x="525333" y="186987"/>
                      <a:pt x="523048" y="181798"/>
                    </a:cubicBezTo>
                    <a:cubicBezTo>
                      <a:pt x="522564" y="181176"/>
                      <a:pt x="522354" y="180760"/>
                      <a:pt x="521941" y="180276"/>
                    </a:cubicBezTo>
                    <a:cubicBezTo>
                      <a:pt x="519240" y="177093"/>
                      <a:pt x="517649" y="174255"/>
                      <a:pt x="517162" y="170243"/>
                    </a:cubicBezTo>
                    <a:cubicBezTo>
                      <a:pt x="516194" y="163393"/>
                      <a:pt x="519447" y="156125"/>
                      <a:pt x="522287" y="150175"/>
                    </a:cubicBezTo>
                    <a:lnTo>
                      <a:pt x="522284" y="150173"/>
                    </a:lnTo>
                    <a:cubicBezTo>
                      <a:pt x="523391" y="148028"/>
                      <a:pt x="525607" y="147612"/>
                      <a:pt x="527824" y="147196"/>
                    </a:cubicBezTo>
                    <a:cubicBezTo>
                      <a:pt x="529347" y="146990"/>
                      <a:pt x="531147" y="146780"/>
                      <a:pt x="532255" y="145674"/>
                    </a:cubicBezTo>
                    <a:cubicBezTo>
                      <a:pt x="533778" y="143736"/>
                      <a:pt x="533710" y="139031"/>
                      <a:pt x="533294" y="136470"/>
                    </a:cubicBezTo>
                    <a:cubicBezTo>
                      <a:pt x="533016" y="132388"/>
                      <a:pt x="536133" y="128582"/>
                      <a:pt x="538763" y="125744"/>
                    </a:cubicBezTo>
                    <a:cubicBezTo>
                      <a:pt x="541603" y="122562"/>
                      <a:pt x="545132" y="119517"/>
                      <a:pt x="548872" y="116748"/>
                    </a:cubicBezTo>
                    <a:lnTo>
                      <a:pt x="548872" y="116750"/>
                    </a:lnTo>
                    <a:lnTo>
                      <a:pt x="549079" y="116544"/>
                    </a:lnTo>
                    <a:cubicBezTo>
                      <a:pt x="550395" y="115921"/>
                      <a:pt x="551296" y="115021"/>
                      <a:pt x="551709" y="113776"/>
                    </a:cubicBezTo>
                    <a:lnTo>
                      <a:pt x="551712" y="113774"/>
                    </a:lnTo>
                    <a:cubicBezTo>
                      <a:pt x="552128" y="112942"/>
                      <a:pt x="551919" y="111836"/>
                      <a:pt x="551919" y="111007"/>
                    </a:cubicBezTo>
                    <a:cubicBezTo>
                      <a:pt x="551712" y="109691"/>
                      <a:pt x="551225" y="108653"/>
                      <a:pt x="550534" y="107617"/>
                    </a:cubicBezTo>
                    <a:cubicBezTo>
                      <a:pt x="548940" y="105057"/>
                      <a:pt x="546449" y="102912"/>
                      <a:pt x="543610" y="101874"/>
                    </a:cubicBezTo>
                    <a:cubicBezTo>
                      <a:pt x="543610" y="101874"/>
                      <a:pt x="543403" y="101667"/>
                      <a:pt x="543403" y="101458"/>
                    </a:cubicBezTo>
                    <a:cubicBezTo>
                      <a:pt x="543196" y="101458"/>
                      <a:pt x="542987" y="101458"/>
                      <a:pt x="542987" y="101251"/>
                    </a:cubicBezTo>
                    <a:cubicBezTo>
                      <a:pt x="538970" y="97862"/>
                      <a:pt x="534262" y="94815"/>
                      <a:pt x="529554" y="93363"/>
                    </a:cubicBezTo>
                    <a:cubicBezTo>
                      <a:pt x="526646" y="92325"/>
                      <a:pt x="524223" y="92048"/>
                      <a:pt x="521106" y="92048"/>
                    </a:cubicBezTo>
                    <a:cubicBezTo>
                      <a:pt x="518199" y="92048"/>
                      <a:pt x="515775" y="91841"/>
                      <a:pt x="513281" y="90319"/>
                    </a:cubicBezTo>
                    <a:lnTo>
                      <a:pt x="513074" y="90316"/>
                    </a:lnTo>
                    <a:cubicBezTo>
                      <a:pt x="509267" y="87756"/>
                      <a:pt x="505043" y="85195"/>
                      <a:pt x="500542" y="84988"/>
                    </a:cubicBezTo>
                    <a:cubicBezTo>
                      <a:pt x="497841" y="84988"/>
                      <a:pt x="495418" y="86027"/>
                      <a:pt x="492995" y="87133"/>
                    </a:cubicBezTo>
                    <a:cubicBezTo>
                      <a:pt x="489671" y="88655"/>
                      <a:pt x="486348" y="89900"/>
                      <a:pt x="482331" y="87965"/>
                    </a:cubicBezTo>
                    <a:cubicBezTo>
                      <a:pt x="477623" y="85820"/>
                      <a:pt x="476238" y="82221"/>
                      <a:pt x="475751" y="77516"/>
                    </a:cubicBezTo>
                    <a:cubicBezTo>
                      <a:pt x="475267" y="73434"/>
                      <a:pt x="474783" y="71080"/>
                      <a:pt x="471182" y="68519"/>
                    </a:cubicBezTo>
                    <a:cubicBezTo>
                      <a:pt x="470976" y="68519"/>
                      <a:pt x="470766" y="68313"/>
                      <a:pt x="470489" y="68103"/>
                    </a:cubicBezTo>
                    <a:cubicBezTo>
                      <a:pt x="470282" y="67897"/>
                      <a:pt x="470073" y="67688"/>
                      <a:pt x="470073" y="67481"/>
                    </a:cubicBezTo>
                    <a:cubicBezTo>
                      <a:pt x="468066" y="64505"/>
                      <a:pt x="464671" y="61460"/>
                      <a:pt x="461764" y="59593"/>
                    </a:cubicBezTo>
                    <a:cubicBezTo>
                      <a:pt x="454355" y="54888"/>
                      <a:pt x="445908" y="53849"/>
                      <a:pt x="437667" y="54265"/>
                    </a:cubicBezTo>
                    <a:lnTo>
                      <a:pt x="436565" y="54263"/>
                    </a:lnTo>
                    <a:cubicBezTo>
                      <a:pt x="436149" y="54056"/>
                      <a:pt x="435665" y="53847"/>
                      <a:pt x="435458" y="53640"/>
                    </a:cubicBezTo>
                    <a:cubicBezTo>
                      <a:pt x="430957" y="51080"/>
                      <a:pt x="426733" y="48519"/>
                      <a:pt x="422509" y="46165"/>
                    </a:cubicBezTo>
                    <a:cubicBezTo>
                      <a:pt x="415794" y="42083"/>
                      <a:pt x="407969" y="38068"/>
                      <a:pt x="401945" y="32879"/>
                    </a:cubicBezTo>
                    <a:lnTo>
                      <a:pt x="401736" y="32882"/>
                    </a:lnTo>
                    <a:cubicBezTo>
                      <a:pt x="400142" y="31843"/>
                      <a:pt x="399035" y="30528"/>
                      <a:pt x="397719" y="29492"/>
                    </a:cubicBezTo>
                    <a:cubicBezTo>
                      <a:pt x="397025" y="28660"/>
                      <a:pt x="395918" y="27970"/>
                      <a:pt x="395502" y="27554"/>
                    </a:cubicBezTo>
                    <a:cubicBezTo>
                      <a:pt x="391901" y="24994"/>
                      <a:pt x="388162" y="24164"/>
                      <a:pt x="384147" y="23678"/>
                    </a:cubicBezTo>
                    <a:lnTo>
                      <a:pt x="383943" y="23678"/>
                    </a:lnTo>
                    <a:cubicBezTo>
                      <a:pt x="379235" y="22640"/>
                      <a:pt x="376812" y="23885"/>
                      <a:pt x="373488" y="26654"/>
                    </a:cubicBezTo>
                    <a:cubicBezTo>
                      <a:pt x="368642" y="29837"/>
                      <a:pt x="364834" y="30737"/>
                      <a:pt x="358600" y="27693"/>
                    </a:cubicBezTo>
                    <a:cubicBezTo>
                      <a:pt x="358184" y="27693"/>
                      <a:pt x="357493" y="27486"/>
                      <a:pt x="357284" y="27277"/>
                    </a:cubicBezTo>
                    <a:cubicBezTo>
                      <a:pt x="353267" y="26238"/>
                      <a:pt x="345719" y="24716"/>
                      <a:pt x="345167" y="19595"/>
                    </a:cubicBezTo>
                    <a:cubicBezTo>
                      <a:pt x="344890" y="17242"/>
                      <a:pt x="345790" y="14681"/>
                      <a:pt x="346413" y="12745"/>
                    </a:cubicBezTo>
                    <a:cubicBezTo>
                      <a:pt x="347036" y="11430"/>
                      <a:pt x="347520" y="9978"/>
                      <a:pt x="347730" y="8456"/>
                    </a:cubicBezTo>
                    <a:cubicBezTo>
                      <a:pt x="348562" y="5273"/>
                      <a:pt x="348146" y="3542"/>
                      <a:pt x="344545" y="2506"/>
                    </a:cubicBezTo>
                    <a:lnTo>
                      <a:pt x="344338" y="2300"/>
                    </a:lnTo>
                    <a:cubicBezTo>
                      <a:pt x="341014" y="1677"/>
                      <a:pt x="337897" y="571"/>
                      <a:pt x="334506" y="155"/>
                    </a:cubicBezTo>
                    <a:cubicBezTo>
                      <a:pt x="331598" y="-52"/>
                      <a:pt x="328065" y="-52"/>
                      <a:pt x="324951" y="155"/>
                    </a:cubicBezTo>
                    <a:cubicBezTo>
                      <a:pt x="314287" y="155"/>
                      <a:pt x="308333" y="4860"/>
                      <a:pt x="300580" y="11712"/>
                    </a:cubicBezTo>
                    <a:cubicBezTo>
                      <a:pt x="299886" y="12128"/>
                      <a:pt x="299472" y="12544"/>
                      <a:pt x="299056" y="13028"/>
                    </a:cubicBezTo>
                    <a:cubicBezTo>
                      <a:pt x="297740" y="14066"/>
                      <a:pt x="296840" y="15588"/>
                      <a:pt x="295733" y="17111"/>
                    </a:cubicBezTo>
                    <a:cubicBezTo>
                      <a:pt x="293309" y="20087"/>
                      <a:pt x="291786" y="21193"/>
                      <a:pt x="287769" y="21609"/>
                    </a:cubicBezTo>
                    <a:lnTo>
                      <a:pt x="287560" y="21601"/>
                    </a:lnTo>
                    <a:cubicBezTo>
                      <a:pt x="283129" y="21601"/>
                      <a:pt x="281813" y="23539"/>
                      <a:pt x="279596" y="27138"/>
                    </a:cubicBezTo>
                    <a:cubicBezTo>
                      <a:pt x="278696" y="28454"/>
                      <a:pt x="278074" y="29492"/>
                      <a:pt x="276967" y="30321"/>
                    </a:cubicBezTo>
                    <a:cubicBezTo>
                      <a:pt x="276760" y="30528"/>
                      <a:pt x="276550" y="30528"/>
                      <a:pt x="276550" y="30528"/>
                    </a:cubicBezTo>
                    <a:lnTo>
                      <a:pt x="276134" y="30528"/>
                    </a:lnTo>
                    <a:cubicBezTo>
                      <a:pt x="273018" y="31843"/>
                      <a:pt x="269694" y="32882"/>
                      <a:pt x="266163" y="33917"/>
                    </a:cubicBezTo>
                    <a:cubicBezTo>
                      <a:pt x="265057" y="34333"/>
                      <a:pt x="263740" y="34540"/>
                      <a:pt x="262634" y="34956"/>
                    </a:cubicBezTo>
                    <a:cubicBezTo>
                      <a:pt x="258894" y="36478"/>
                      <a:pt x="254879" y="40976"/>
                      <a:pt x="252246" y="44159"/>
                    </a:cubicBezTo>
                    <a:cubicBezTo>
                      <a:pt x="252040" y="44159"/>
                      <a:pt x="252040" y="44366"/>
                      <a:pt x="252040" y="44366"/>
                    </a:cubicBezTo>
                    <a:cubicBezTo>
                      <a:pt x="251833" y="44573"/>
                      <a:pt x="251624" y="44573"/>
                      <a:pt x="251624" y="44573"/>
                    </a:cubicBezTo>
                    <a:cubicBezTo>
                      <a:pt x="248300" y="46717"/>
                      <a:pt x="241030" y="51216"/>
                      <a:pt x="237845" y="45888"/>
                    </a:cubicBezTo>
                    <a:cubicBezTo>
                      <a:pt x="236461" y="43744"/>
                      <a:pt x="236945" y="41390"/>
                      <a:pt x="237845" y="39661"/>
                    </a:cubicBezTo>
                    <a:lnTo>
                      <a:pt x="237845" y="39454"/>
                    </a:lnTo>
                    <a:cubicBezTo>
                      <a:pt x="238678" y="37100"/>
                      <a:pt x="238678" y="36478"/>
                      <a:pt x="237361" y="34333"/>
                    </a:cubicBezTo>
                    <a:cubicBezTo>
                      <a:pt x="237154" y="33711"/>
                      <a:pt x="236877" y="33295"/>
                      <a:pt x="236668" y="32604"/>
                    </a:cubicBezTo>
                    <a:cubicBezTo>
                      <a:pt x="235145" y="33020"/>
                      <a:pt x="233551" y="33436"/>
                      <a:pt x="232028" y="33436"/>
                    </a:cubicBezTo>
                    <a:cubicBezTo>
                      <a:pt x="226004" y="33436"/>
                      <a:pt x="222887" y="30669"/>
                      <a:pt x="219911" y="25755"/>
                    </a:cubicBezTo>
                    <a:cubicBezTo>
                      <a:pt x="219011" y="24026"/>
                      <a:pt x="218317" y="22088"/>
                      <a:pt x="216310" y="22088"/>
                    </a:cubicBezTo>
                    <a:cubicBezTo>
                      <a:pt x="215617" y="22088"/>
                      <a:pt x="214787" y="22920"/>
                      <a:pt x="214094" y="23403"/>
                    </a:cubicBezTo>
                    <a:lnTo>
                      <a:pt x="214094" y="23610"/>
                    </a:lnTo>
                    <a:cubicBezTo>
                      <a:pt x="213678" y="24026"/>
                      <a:pt x="212987" y="25132"/>
                      <a:pt x="212987" y="25964"/>
                    </a:cubicBezTo>
                    <a:cubicBezTo>
                      <a:pt x="213264" y="29840"/>
                      <a:pt x="213541" y="33439"/>
                      <a:pt x="213748" y="37312"/>
                    </a:cubicBezTo>
                    <a:cubicBezTo>
                      <a:pt x="213541" y="37728"/>
                      <a:pt x="213541" y="37935"/>
                      <a:pt x="213332" y="38144"/>
                    </a:cubicBezTo>
                    <a:cubicBezTo>
                      <a:pt x="211809" y="41120"/>
                      <a:pt x="208692" y="40911"/>
                      <a:pt x="205991" y="40082"/>
                    </a:cubicBezTo>
                    <a:cubicBezTo>
                      <a:pt x="205298" y="39875"/>
                      <a:pt x="204398" y="39459"/>
                      <a:pt x="203775" y="39250"/>
                    </a:cubicBezTo>
                    <a:cubicBezTo>
                      <a:pt x="203568" y="39043"/>
                      <a:pt x="202182" y="38628"/>
                      <a:pt x="201558" y="38628"/>
                    </a:cubicBezTo>
                    <a:cubicBezTo>
                      <a:pt x="198235" y="38628"/>
                      <a:pt x="198651" y="38628"/>
                      <a:pt x="196505" y="41395"/>
                    </a:cubicBezTo>
                    <a:lnTo>
                      <a:pt x="196508" y="41392"/>
                    </a:lnTo>
                    <a:cubicBezTo>
                      <a:pt x="196508" y="41392"/>
                      <a:pt x="196301" y="41808"/>
                      <a:pt x="196301" y="41808"/>
                    </a:cubicBezTo>
                    <a:cubicBezTo>
                      <a:pt x="196785" y="42846"/>
                      <a:pt x="196995" y="43953"/>
                      <a:pt x="197201" y="44991"/>
                    </a:cubicBezTo>
                    <a:cubicBezTo>
                      <a:pt x="197479" y="46720"/>
                      <a:pt x="197895" y="48867"/>
                      <a:pt x="198170" y="50528"/>
                    </a:cubicBezTo>
                    <a:cubicBezTo>
                      <a:pt x="198170" y="52882"/>
                      <a:pt x="197547" y="54404"/>
                      <a:pt x="196647" y="56065"/>
                    </a:cubicBezTo>
                    <a:cubicBezTo>
                      <a:pt x="195330" y="58209"/>
                      <a:pt x="194916" y="59732"/>
                      <a:pt x="194916" y="61808"/>
                    </a:cubicBezTo>
                    <a:cubicBezTo>
                      <a:pt x="195123" y="63746"/>
                      <a:pt x="196094" y="65891"/>
                      <a:pt x="196785" y="67829"/>
                    </a:cubicBezTo>
                    <a:cubicBezTo>
                      <a:pt x="198863" y="72534"/>
                      <a:pt x="200247" y="77032"/>
                      <a:pt x="198724" y="82360"/>
                    </a:cubicBezTo>
                    <a:cubicBezTo>
                      <a:pt x="196995" y="87274"/>
                      <a:pt x="190970" y="87274"/>
                      <a:pt x="186747" y="87274"/>
                    </a:cubicBezTo>
                    <a:cubicBezTo>
                      <a:pt x="184946" y="87481"/>
                      <a:pt x="183216" y="87481"/>
                      <a:pt x="181415" y="87690"/>
                    </a:cubicBezTo>
                    <a:cubicBezTo>
                      <a:pt x="177399" y="88522"/>
                      <a:pt x="176291" y="90044"/>
                      <a:pt x="177260" y="94540"/>
                    </a:cubicBezTo>
                    <a:lnTo>
                      <a:pt x="177260" y="94538"/>
                    </a:lnTo>
                    <a:cubicBezTo>
                      <a:pt x="178644" y="100765"/>
                      <a:pt x="177606" y="104570"/>
                      <a:pt x="174075" y="109069"/>
                    </a:cubicBezTo>
                    <a:cubicBezTo>
                      <a:pt x="172759" y="110798"/>
                      <a:pt x="171652" y="112045"/>
                      <a:pt x="171720" y="114605"/>
                    </a:cubicBezTo>
                    <a:cubicBezTo>
                      <a:pt x="171997" y="116750"/>
                      <a:pt x="174214" y="118272"/>
                      <a:pt x="175805" y="119311"/>
                    </a:cubicBezTo>
                    <a:cubicBezTo>
                      <a:pt x="178299" y="121249"/>
                      <a:pt x="180306" y="123187"/>
                      <a:pt x="182107" y="125954"/>
                    </a:cubicBezTo>
                    <a:cubicBezTo>
                      <a:pt x="184600" y="129830"/>
                      <a:pt x="185498" y="134535"/>
                      <a:pt x="185362" y="138963"/>
                    </a:cubicBezTo>
                    <a:lnTo>
                      <a:pt x="185362" y="139169"/>
                    </a:lnTo>
                    <a:lnTo>
                      <a:pt x="185359" y="139172"/>
                    </a:lnTo>
                    <a:cubicBezTo>
                      <a:pt x="185221" y="147960"/>
                      <a:pt x="181690" y="152181"/>
                      <a:pt x="175734" y="157373"/>
                    </a:cubicBezTo>
                    <a:cubicBezTo>
                      <a:pt x="173518" y="159311"/>
                      <a:pt x="171094" y="161249"/>
                      <a:pt x="169781" y="163809"/>
                    </a:cubicBezTo>
                    <a:cubicBezTo>
                      <a:pt x="169365" y="164641"/>
                      <a:pt x="168949" y="166786"/>
                      <a:pt x="169574" y="167476"/>
                    </a:cubicBezTo>
                    <a:cubicBezTo>
                      <a:pt x="169781" y="167892"/>
                      <a:pt x="170474" y="168099"/>
                      <a:pt x="170474" y="168099"/>
                    </a:cubicBezTo>
                    <a:cubicBezTo>
                      <a:pt x="172274" y="168721"/>
                      <a:pt x="174005" y="168514"/>
                      <a:pt x="175391" y="168514"/>
                    </a:cubicBezTo>
                    <a:cubicBezTo>
                      <a:pt x="177192" y="168514"/>
                      <a:pt x="179199" y="168308"/>
                      <a:pt x="180722" y="169346"/>
                    </a:cubicBezTo>
                    <a:cubicBezTo>
                      <a:pt x="180929" y="169553"/>
                      <a:pt x="181138" y="169762"/>
                      <a:pt x="181622" y="169969"/>
                    </a:cubicBezTo>
                    <a:cubicBezTo>
                      <a:pt x="181622" y="170385"/>
                      <a:pt x="181829" y="170800"/>
                      <a:pt x="182107" y="171007"/>
                    </a:cubicBezTo>
                    <a:cubicBezTo>
                      <a:pt x="184391" y="175712"/>
                      <a:pt x="183562" y="179311"/>
                      <a:pt x="181761" y="183393"/>
                    </a:cubicBezTo>
                    <a:cubicBezTo>
                      <a:pt x="181138" y="185122"/>
                      <a:pt x="180238" y="186783"/>
                      <a:pt x="180515" y="188721"/>
                    </a:cubicBezTo>
                    <a:cubicBezTo>
                      <a:pt x="180515" y="188928"/>
                      <a:pt x="180722" y="189344"/>
                      <a:pt x="180999" y="189760"/>
                    </a:cubicBezTo>
                    <a:cubicBezTo>
                      <a:pt x="181693" y="191488"/>
                      <a:pt x="182384" y="193149"/>
                      <a:pt x="182800" y="194880"/>
                    </a:cubicBezTo>
                    <a:cubicBezTo>
                      <a:pt x="184878" y="202978"/>
                      <a:pt x="179615" y="207267"/>
                      <a:pt x="172274" y="208789"/>
                    </a:cubicBezTo>
                    <a:cubicBezTo>
                      <a:pt x="170474" y="209412"/>
                      <a:pt x="169435" y="210934"/>
                      <a:pt x="168328" y="212456"/>
                    </a:cubicBezTo>
                    <a:cubicBezTo>
                      <a:pt x="168122" y="213078"/>
                      <a:pt x="167706" y="213494"/>
                      <a:pt x="167428" y="213978"/>
                    </a:cubicBezTo>
                    <a:cubicBezTo>
                      <a:pt x="165905" y="216332"/>
                      <a:pt x="164589" y="218268"/>
                      <a:pt x="162165" y="219999"/>
                    </a:cubicBezTo>
                    <a:cubicBezTo>
                      <a:pt x="159049" y="222353"/>
                      <a:pt x="155518" y="222975"/>
                      <a:pt x="151501" y="222975"/>
                    </a:cubicBezTo>
                    <a:cubicBezTo>
                      <a:pt x="146861" y="223182"/>
                      <a:pt x="143676" y="222143"/>
                      <a:pt x="139452" y="219792"/>
                    </a:cubicBezTo>
                    <a:cubicBezTo>
                      <a:pt x="135852" y="217648"/>
                      <a:pt x="133635" y="216816"/>
                      <a:pt x="129414" y="216816"/>
                    </a:cubicBezTo>
                    <a:cubicBezTo>
                      <a:pt x="120273" y="216816"/>
                      <a:pt x="110927" y="216816"/>
                      <a:pt x="101648" y="217022"/>
                    </a:cubicBezTo>
                    <a:lnTo>
                      <a:pt x="100331" y="217020"/>
                    </a:lnTo>
                    <a:cubicBezTo>
                      <a:pt x="96314" y="216604"/>
                      <a:pt x="89183" y="215704"/>
                      <a:pt x="87037" y="219580"/>
                    </a:cubicBezTo>
                    <a:lnTo>
                      <a:pt x="86621" y="219787"/>
                    </a:lnTo>
                    <a:lnTo>
                      <a:pt x="86414" y="219790"/>
                    </a:lnTo>
                    <a:cubicBezTo>
                      <a:pt x="85514" y="221105"/>
                      <a:pt x="85098" y="222766"/>
                      <a:pt x="84475" y="224079"/>
                    </a:cubicBezTo>
                    <a:cubicBezTo>
                      <a:pt x="82952" y="227262"/>
                      <a:pt x="81220" y="230929"/>
                      <a:pt x="77205" y="230929"/>
                    </a:cubicBezTo>
                    <a:cubicBezTo>
                      <a:pt x="74505" y="231135"/>
                      <a:pt x="73188" y="228991"/>
                      <a:pt x="71804" y="227053"/>
                    </a:cubicBezTo>
                    <a:cubicBezTo>
                      <a:pt x="71320" y="226430"/>
                      <a:pt x="70697" y="225531"/>
                      <a:pt x="70004" y="224908"/>
                    </a:cubicBezTo>
                    <a:cubicBezTo>
                      <a:pt x="69797" y="224701"/>
                      <a:pt x="69519" y="224492"/>
                      <a:pt x="69103" y="224286"/>
                    </a:cubicBezTo>
                    <a:cubicBezTo>
                      <a:pt x="68203" y="224079"/>
                      <a:pt x="65986" y="226224"/>
                      <a:pt x="65573" y="226640"/>
                    </a:cubicBezTo>
                    <a:lnTo>
                      <a:pt x="65366" y="226846"/>
                    </a:lnTo>
                    <a:lnTo>
                      <a:pt x="65157" y="226846"/>
                    </a:lnTo>
                    <a:cubicBezTo>
                      <a:pt x="62733" y="229200"/>
                      <a:pt x="58994" y="230513"/>
                      <a:pt x="55393" y="231345"/>
                    </a:cubicBezTo>
                    <a:cubicBezTo>
                      <a:pt x="51863" y="231967"/>
                      <a:pt x="47846" y="232383"/>
                      <a:pt x="43828" y="232383"/>
                    </a:cubicBezTo>
                    <a:lnTo>
                      <a:pt x="42724" y="232383"/>
                    </a:lnTo>
                    <a:cubicBezTo>
                      <a:pt x="36284" y="231967"/>
                      <a:pt x="31159" y="233215"/>
                      <a:pt x="26800" y="238404"/>
                    </a:cubicBezTo>
                    <a:cubicBezTo>
                      <a:pt x="25761" y="242693"/>
                      <a:pt x="24861" y="246985"/>
                      <a:pt x="23822" y="251206"/>
                    </a:cubicBezTo>
                    <a:lnTo>
                      <a:pt x="23615" y="251413"/>
                    </a:lnTo>
                    <a:cubicBezTo>
                      <a:pt x="21885" y="255702"/>
                      <a:pt x="18975" y="257156"/>
                      <a:pt x="14751" y="257849"/>
                    </a:cubicBezTo>
                    <a:cubicBezTo>
                      <a:pt x="12535" y="258056"/>
                      <a:pt x="10944" y="258265"/>
                      <a:pt x="9211" y="259787"/>
                    </a:cubicBezTo>
                    <a:cubicBezTo>
                      <a:pt x="6372" y="262348"/>
                      <a:pt x="4158" y="268368"/>
                      <a:pt x="2909" y="272380"/>
                    </a:cubicBezTo>
                    <a:lnTo>
                      <a:pt x="2909" y="272380"/>
                    </a:lnTo>
                    <a:lnTo>
                      <a:pt x="2909" y="272587"/>
                    </a:lnTo>
                    <a:lnTo>
                      <a:pt x="2909" y="272587"/>
                    </a:lnTo>
                    <a:cubicBezTo>
                      <a:pt x="3187" y="275770"/>
                      <a:pt x="2493" y="278124"/>
                      <a:pt x="1871" y="280891"/>
                    </a:cubicBezTo>
                    <a:cubicBezTo>
                      <a:pt x="832" y="285180"/>
                      <a:pt x="-691" y="290924"/>
                      <a:pt x="347" y="303588"/>
                    </a:cubicBezTo>
                    <a:cubicBezTo>
                      <a:pt x="11634" y="299921"/>
                      <a:pt x="16272" y="294591"/>
                      <a:pt x="19321" y="291201"/>
                    </a:cubicBezTo>
                    <a:cubicBezTo>
                      <a:pt x="21744" y="288434"/>
                      <a:pt x="23060" y="286912"/>
                      <a:pt x="25761" y="288640"/>
                    </a:cubicBezTo>
                    <a:cubicBezTo>
                      <a:pt x="27077" y="289679"/>
                      <a:pt x="27978" y="290369"/>
                      <a:pt x="28668" y="290785"/>
                    </a:cubicBezTo>
                    <a:cubicBezTo>
                      <a:pt x="32476" y="293552"/>
                      <a:pt x="33170" y="294175"/>
                      <a:pt x="38294" y="294868"/>
                    </a:cubicBezTo>
                    <a:lnTo>
                      <a:pt x="38294" y="294870"/>
                    </a:lnTo>
                    <a:cubicBezTo>
                      <a:pt x="40301" y="295077"/>
                      <a:pt x="43211" y="295702"/>
                      <a:pt x="46118" y="296186"/>
                    </a:cubicBezTo>
                    <a:cubicBezTo>
                      <a:pt x="50826" y="297224"/>
                      <a:pt x="55950" y="297915"/>
                      <a:pt x="58373" y="297915"/>
                    </a:cubicBezTo>
                    <a:cubicBezTo>
                      <a:pt x="59274" y="297915"/>
                      <a:pt x="61281" y="298121"/>
                      <a:pt x="63497" y="298121"/>
                    </a:cubicBezTo>
                    <a:lnTo>
                      <a:pt x="63495" y="298121"/>
                    </a:lnTo>
                    <a:cubicBezTo>
                      <a:pt x="69313" y="298328"/>
                      <a:pt x="77967" y="298953"/>
                      <a:pt x="81706" y="297499"/>
                    </a:cubicBezTo>
                    <a:cubicBezTo>
                      <a:pt x="82400" y="297292"/>
                      <a:pt x="83714" y="297706"/>
                      <a:pt x="84130" y="298537"/>
                    </a:cubicBezTo>
                    <a:cubicBezTo>
                      <a:pt x="86830" y="303036"/>
                      <a:pt x="87108" y="306841"/>
                      <a:pt x="87592" y="310301"/>
                    </a:cubicBezTo>
                    <a:cubicBezTo>
                      <a:pt x="87870" y="313278"/>
                      <a:pt x="88354" y="316045"/>
                      <a:pt x="90361" y="317567"/>
                    </a:cubicBezTo>
                    <a:lnTo>
                      <a:pt x="90361" y="317567"/>
                    </a:lnTo>
                    <a:cubicBezTo>
                      <a:pt x="91261" y="317983"/>
                      <a:pt x="91884" y="317151"/>
                      <a:pt x="92784" y="316529"/>
                    </a:cubicBezTo>
                    <a:cubicBezTo>
                      <a:pt x="94307" y="315007"/>
                      <a:pt x="96108" y="313761"/>
                      <a:pt x="98738" y="314800"/>
                    </a:cubicBezTo>
                    <a:cubicBezTo>
                      <a:pt x="101161" y="315216"/>
                      <a:pt x="103168" y="316115"/>
                      <a:pt x="104346" y="316944"/>
                    </a:cubicBezTo>
                    <a:cubicBezTo>
                      <a:pt x="104762" y="314800"/>
                      <a:pt x="106076" y="312446"/>
                      <a:pt x="110299" y="311408"/>
                    </a:cubicBezTo>
                    <a:lnTo>
                      <a:pt x="110302" y="311408"/>
                    </a:lnTo>
                    <a:cubicBezTo>
                      <a:pt x="114526" y="310369"/>
                      <a:pt x="117643" y="310092"/>
                      <a:pt x="120273" y="309886"/>
                    </a:cubicBezTo>
                    <a:cubicBezTo>
                      <a:pt x="123180" y="309679"/>
                      <a:pt x="125813" y="309470"/>
                      <a:pt x="129136" y="308847"/>
                    </a:cubicBezTo>
                    <a:cubicBezTo>
                      <a:pt x="133567" y="307325"/>
                      <a:pt x="137168" y="308640"/>
                      <a:pt x="140701" y="309679"/>
                    </a:cubicBezTo>
                    <a:cubicBezTo>
                      <a:pt x="143608" y="310301"/>
                      <a:pt x="146309" y="311201"/>
                      <a:pt x="149149" y="310301"/>
                    </a:cubicBezTo>
                    <a:cubicBezTo>
                      <a:pt x="149355" y="310095"/>
                      <a:pt x="149565" y="310095"/>
                      <a:pt x="149842" y="310095"/>
                    </a:cubicBezTo>
                    <a:lnTo>
                      <a:pt x="149839" y="310095"/>
                    </a:lnTo>
                    <a:cubicBezTo>
                      <a:pt x="156070" y="310301"/>
                      <a:pt x="156070" y="309472"/>
                      <a:pt x="156070" y="307741"/>
                    </a:cubicBezTo>
                    <a:cubicBezTo>
                      <a:pt x="156486" y="306425"/>
                      <a:pt x="156693" y="305180"/>
                      <a:pt x="157109" y="303658"/>
                    </a:cubicBezTo>
                    <a:cubicBezTo>
                      <a:pt x="157316" y="303036"/>
                      <a:pt x="158216" y="302620"/>
                      <a:pt x="159117" y="302620"/>
                    </a:cubicBezTo>
                    <a:cubicBezTo>
                      <a:pt x="160710" y="303036"/>
                      <a:pt x="162233" y="303036"/>
                      <a:pt x="163340" y="302827"/>
                    </a:cubicBezTo>
                    <a:cubicBezTo>
                      <a:pt x="165348" y="302827"/>
                      <a:pt x="166870" y="302827"/>
                      <a:pt x="168464" y="303865"/>
                    </a:cubicBezTo>
                    <a:cubicBezTo>
                      <a:pt x="169365" y="303242"/>
                      <a:pt x="170681" y="302549"/>
                      <a:pt x="171994" y="302343"/>
                    </a:cubicBezTo>
                    <a:cubicBezTo>
                      <a:pt x="173795" y="301927"/>
                      <a:pt x="175802" y="301927"/>
                      <a:pt x="177812" y="302549"/>
                    </a:cubicBezTo>
                    <a:cubicBezTo>
                      <a:pt x="178228" y="302549"/>
                      <a:pt x="178712" y="302965"/>
                      <a:pt x="178919" y="303381"/>
                    </a:cubicBezTo>
                    <a:cubicBezTo>
                      <a:pt x="180513" y="305110"/>
                      <a:pt x="182036" y="306148"/>
                      <a:pt x="183627" y="306980"/>
                    </a:cubicBezTo>
                    <a:cubicBezTo>
                      <a:pt x="186950" y="308709"/>
                      <a:pt x="189651" y="310369"/>
                      <a:pt x="189929" y="316599"/>
                    </a:cubicBezTo>
                    <a:cubicBezTo>
                      <a:pt x="190135" y="318328"/>
                      <a:pt x="190206" y="321720"/>
                      <a:pt x="190206" y="324074"/>
                    </a:cubicBezTo>
                    <a:cubicBezTo>
                      <a:pt x="190206" y="325803"/>
                      <a:pt x="189999" y="327464"/>
                      <a:pt x="189999" y="328157"/>
                    </a:cubicBezTo>
                    <a:cubicBezTo>
                      <a:pt x="190206" y="329886"/>
                      <a:pt x="191800" y="330095"/>
                      <a:pt x="193116" y="330301"/>
                    </a:cubicBezTo>
                    <a:cubicBezTo>
                      <a:pt x="195817" y="331133"/>
                      <a:pt x="198447" y="332239"/>
                      <a:pt x="199002" y="337151"/>
                    </a:cubicBezTo>
                    <a:cubicBezTo>
                      <a:pt x="199279" y="340334"/>
                      <a:pt x="197756" y="342479"/>
                      <a:pt x="195955" y="344833"/>
                    </a:cubicBezTo>
                    <a:cubicBezTo>
                      <a:pt x="194848" y="346561"/>
                      <a:pt x="193325" y="348222"/>
                      <a:pt x="193532" y="350160"/>
                    </a:cubicBezTo>
                    <a:cubicBezTo>
                      <a:pt x="193739" y="351476"/>
                      <a:pt x="195126" y="355488"/>
                      <a:pt x="196788" y="360193"/>
                    </a:cubicBezTo>
                    <a:cubicBezTo>
                      <a:pt x="199766" y="367459"/>
                      <a:pt x="203157" y="376040"/>
                      <a:pt x="204058" y="377078"/>
                    </a:cubicBezTo>
                    <a:lnTo>
                      <a:pt x="204055" y="377078"/>
                    </a:lnTo>
                    <a:cubicBezTo>
                      <a:pt x="205649" y="380954"/>
                      <a:pt x="209872" y="380055"/>
                      <a:pt x="213887" y="379639"/>
                    </a:cubicBezTo>
                    <a:cubicBezTo>
                      <a:pt x="220741" y="378807"/>
                      <a:pt x="227459" y="377701"/>
                      <a:pt x="230437" y="389465"/>
                    </a:cubicBezTo>
                    <a:cubicBezTo>
                      <a:pt x="231614" y="393754"/>
                      <a:pt x="230437" y="394792"/>
                      <a:pt x="228497" y="396730"/>
                    </a:cubicBezTo>
                    <a:cubicBezTo>
                      <a:pt x="226768" y="398459"/>
                      <a:pt x="224342" y="400813"/>
                      <a:pt x="224205" y="410223"/>
                    </a:cubicBezTo>
                    <a:cubicBezTo>
                      <a:pt x="224412" y="411746"/>
                      <a:pt x="224205" y="413890"/>
                      <a:pt x="224205" y="415967"/>
                    </a:cubicBezTo>
                    <a:cubicBezTo>
                      <a:pt x="223999" y="418111"/>
                      <a:pt x="223583" y="419356"/>
                      <a:pt x="223789" y="419634"/>
                    </a:cubicBezTo>
                    <a:cubicBezTo>
                      <a:pt x="224205" y="420050"/>
                      <a:pt x="224483" y="420465"/>
                      <a:pt x="224483" y="420949"/>
                    </a:cubicBezTo>
                    <a:cubicBezTo>
                      <a:pt x="224967" y="425238"/>
                      <a:pt x="225452" y="429253"/>
                      <a:pt x="225729" y="433542"/>
                    </a:cubicBezTo>
                    <a:cubicBezTo>
                      <a:pt x="225936" y="435271"/>
                      <a:pt x="227736" y="436103"/>
                      <a:pt x="230021" y="437209"/>
                    </a:cubicBezTo>
                    <a:cubicBezTo>
                      <a:pt x="234038" y="439147"/>
                      <a:pt x="238745" y="441085"/>
                      <a:pt x="238607" y="450496"/>
                    </a:cubicBezTo>
                    <a:cubicBezTo>
                      <a:pt x="238813" y="450911"/>
                      <a:pt x="239991" y="452433"/>
                      <a:pt x="241308" y="453885"/>
                    </a:cubicBezTo>
                    <a:cubicBezTo>
                      <a:pt x="244009" y="457068"/>
                      <a:pt x="248023" y="461151"/>
                      <a:pt x="248923" y="461773"/>
                    </a:cubicBezTo>
                    <a:cubicBezTo>
                      <a:pt x="250239" y="462812"/>
                      <a:pt x="252940" y="461773"/>
                      <a:pt x="256263" y="460735"/>
                    </a:cubicBezTo>
                    <a:cubicBezTo>
                      <a:pt x="259380" y="459419"/>
                      <a:pt x="263118" y="457968"/>
                      <a:pt x="267551" y="457968"/>
                    </a:cubicBezTo>
                    <a:cubicBezTo>
                      <a:pt x="267967" y="457968"/>
                      <a:pt x="268451" y="456446"/>
                      <a:pt x="268658" y="454785"/>
                    </a:cubicBezTo>
                    <a:cubicBezTo>
                      <a:pt x="269280" y="450909"/>
                      <a:pt x="269903" y="446687"/>
                      <a:pt x="276137" y="446481"/>
                    </a:cubicBezTo>
                    <a:cubicBezTo>
                      <a:pt x="278353" y="446481"/>
                      <a:pt x="279944" y="447519"/>
                      <a:pt x="281054" y="448625"/>
                    </a:cubicBezTo>
                    <a:cubicBezTo>
                      <a:pt x="282161" y="449248"/>
                      <a:pt x="282648" y="449664"/>
                      <a:pt x="283755" y="449664"/>
                    </a:cubicBezTo>
                    <a:cubicBezTo>
                      <a:pt x="291996" y="449457"/>
                      <a:pt x="295042" y="446897"/>
                      <a:pt x="297949" y="444543"/>
                    </a:cubicBezTo>
                    <a:cubicBezTo>
                      <a:pt x="301066" y="441982"/>
                      <a:pt x="304113" y="439628"/>
                      <a:pt x="311244" y="439628"/>
                    </a:cubicBezTo>
                    <a:cubicBezTo>
                      <a:pt x="313460" y="439628"/>
                      <a:pt x="315261" y="439835"/>
                      <a:pt x="316784" y="440251"/>
                    </a:cubicBezTo>
                    <a:cubicBezTo>
                      <a:pt x="326061" y="434301"/>
                      <a:pt x="332501" y="432776"/>
                      <a:pt x="341778" y="430218"/>
                    </a:cubicBezTo>
                    <a:cubicBezTo>
                      <a:pt x="344202" y="429596"/>
                      <a:pt x="346625" y="428696"/>
                      <a:pt x="349948" y="427864"/>
                    </a:cubicBezTo>
                    <a:lnTo>
                      <a:pt x="349946" y="427872"/>
                    </a:lnTo>
                    <a:cubicBezTo>
                      <a:pt x="351953" y="427250"/>
                      <a:pt x="354586" y="426350"/>
                      <a:pt x="357493" y="425105"/>
                    </a:cubicBezTo>
                    <a:cubicBezTo>
                      <a:pt x="363033" y="422960"/>
                      <a:pt x="369887" y="420191"/>
                      <a:pt x="375705" y="420191"/>
                    </a:cubicBezTo>
                    <a:cubicBezTo>
                      <a:pt x="380135" y="420191"/>
                      <a:pt x="384359" y="421022"/>
                      <a:pt x="388860" y="422129"/>
                    </a:cubicBezTo>
                    <a:cubicBezTo>
                      <a:pt x="395301" y="423167"/>
                      <a:pt x="401532" y="424483"/>
                      <a:pt x="405546" y="421922"/>
                    </a:cubicBezTo>
                    <a:lnTo>
                      <a:pt x="405546" y="421919"/>
                    </a:lnTo>
                    <a:cubicBezTo>
                      <a:pt x="407276" y="420604"/>
                      <a:pt x="410877" y="419359"/>
                      <a:pt x="414823" y="417630"/>
                    </a:cubicBezTo>
                    <a:cubicBezTo>
                      <a:pt x="425694" y="413963"/>
                      <a:pt x="440995" y="408220"/>
                      <a:pt x="440234" y="399430"/>
                    </a:cubicBezTo>
                    <a:cubicBezTo>
                      <a:pt x="439266" y="392164"/>
                      <a:pt x="441827" y="384482"/>
                      <a:pt x="445565" y="377217"/>
                    </a:cubicBezTo>
                    <a:cubicBezTo>
                      <a:pt x="449511" y="370367"/>
                      <a:pt x="454358" y="364414"/>
                      <a:pt x="457613" y="359709"/>
                    </a:cubicBezTo>
                    <a:cubicBezTo>
                      <a:pt x="457820" y="359709"/>
                      <a:pt x="457820" y="359503"/>
                      <a:pt x="458029" y="359503"/>
                    </a:cubicBezTo>
                    <a:cubicBezTo>
                      <a:pt x="459136" y="358187"/>
                      <a:pt x="460452" y="356736"/>
                      <a:pt x="461976" y="355213"/>
                    </a:cubicBezTo>
                    <a:cubicBezTo>
                      <a:pt x="461699" y="351547"/>
                      <a:pt x="461699" y="348154"/>
                      <a:pt x="461421" y="344765"/>
                    </a:cubicBezTo>
                    <a:cubicBezTo>
                      <a:pt x="461421" y="342620"/>
                      <a:pt x="461421" y="340475"/>
                      <a:pt x="461767" y="338122"/>
                    </a:cubicBezTo>
                    <a:cubicBezTo>
                      <a:pt x="461560" y="336599"/>
                      <a:pt x="461489" y="334939"/>
                      <a:pt x="461767" y="333416"/>
                    </a:cubicBezTo>
                    <a:lnTo>
                      <a:pt x="461769" y="333414"/>
                    </a:lnTo>
                    <a:lnTo>
                      <a:pt x="461769" y="333207"/>
                    </a:lnTo>
                    <a:cubicBezTo>
                      <a:pt x="461769" y="332791"/>
                      <a:pt x="461769" y="332585"/>
                      <a:pt x="461976" y="332375"/>
                    </a:cubicBezTo>
                    <a:cubicBezTo>
                      <a:pt x="463706" y="326839"/>
                      <a:pt x="468139" y="326355"/>
                      <a:pt x="473053" y="326355"/>
                    </a:cubicBezTo>
                    <a:cubicBezTo>
                      <a:pt x="473469" y="326355"/>
                      <a:pt x="473954" y="326355"/>
                      <a:pt x="474576" y="326561"/>
                    </a:cubicBezTo>
                    <a:lnTo>
                      <a:pt x="478387" y="326564"/>
                    </a:lnTo>
                    <a:cubicBezTo>
                      <a:pt x="482404" y="326148"/>
                      <a:pt x="485934" y="324626"/>
                      <a:pt x="486973" y="318676"/>
                    </a:cubicBezTo>
                    <a:cubicBezTo>
                      <a:pt x="487180" y="318260"/>
                      <a:pt x="487180" y="317638"/>
                      <a:pt x="487180" y="317154"/>
                    </a:cubicBezTo>
                    <a:lnTo>
                      <a:pt x="487180" y="316947"/>
                    </a:lnTo>
                    <a:lnTo>
                      <a:pt x="487180" y="316944"/>
                    </a:lnTo>
                    <a:cubicBezTo>
                      <a:pt x="487387" y="316322"/>
                      <a:pt x="487596" y="315422"/>
                      <a:pt x="487596" y="314800"/>
                    </a:cubicBezTo>
                    <a:lnTo>
                      <a:pt x="487803" y="314800"/>
                    </a:lnTo>
                    <a:cubicBezTo>
                      <a:pt x="490781" y="300059"/>
                      <a:pt x="496043" y="293626"/>
                      <a:pt x="500197" y="288505"/>
                    </a:cubicBezTo>
                    <a:cubicBezTo>
                      <a:pt x="503243" y="285115"/>
                      <a:pt x="505459" y="282484"/>
                      <a:pt x="505389" y="278056"/>
                    </a:cubicBezTo>
                    <a:lnTo>
                      <a:pt x="505389" y="277849"/>
                    </a:lnTo>
                    <a:cubicBezTo>
                      <a:pt x="505389" y="273767"/>
                      <a:pt x="503520" y="272106"/>
                      <a:pt x="501997" y="270584"/>
                    </a:cubicBezTo>
                    <a:cubicBezTo>
                      <a:pt x="499503" y="268439"/>
                      <a:pt x="497496" y="266501"/>
                      <a:pt x="497912" y="261380"/>
                    </a:cubicBezTo>
                    <a:lnTo>
                      <a:pt x="497912" y="261173"/>
                    </a:lnTo>
                    <a:cubicBezTo>
                      <a:pt x="497912" y="261173"/>
                      <a:pt x="495696" y="259235"/>
                      <a:pt x="493895" y="258197"/>
                    </a:cubicBezTo>
                    <a:cubicBezTo>
                      <a:pt x="491401" y="256468"/>
                      <a:pt x="489394" y="255014"/>
                      <a:pt x="489394" y="253283"/>
                    </a:cubicBezTo>
                    <a:cubicBezTo>
                      <a:pt x="489394" y="251761"/>
                      <a:pt x="490710" y="250722"/>
                      <a:pt x="493617" y="250722"/>
                    </a:cubicBezTo>
                    <a:cubicBezTo>
                      <a:pt x="495834" y="250306"/>
                      <a:pt x="498257" y="250516"/>
                      <a:pt x="500749" y="250516"/>
                    </a:cubicBezTo>
                    <a:cubicBezTo>
                      <a:pt x="502965" y="250722"/>
                      <a:pt x="505179" y="250722"/>
                      <a:pt x="505666" y="250516"/>
                    </a:cubicBezTo>
                    <a:lnTo>
                      <a:pt x="505666" y="250513"/>
                    </a:lnTo>
                    <a:cubicBezTo>
                      <a:pt x="505666" y="250513"/>
                      <a:pt x="504766" y="249681"/>
                      <a:pt x="502758" y="247537"/>
                    </a:cubicBezTo>
                    <a:lnTo>
                      <a:pt x="502552" y="247537"/>
                    </a:lnTo>
                    <a:cubicBezTo>
                      <a:pt x="499851" y="244769"/>
                      <a:pt x="499367" y="242209"/>
                      <a:pt x="499160" y="239439"/>
                    </a:cubicBezTo>
                    <a:cubicBezTo>
                      <a:pt x="498676" y="236672"/>
                      <a:pt x="498398" y="233696"/>
                      <a:pt x="493275" y="230236"/>
                    </a:cubicBezTo>
                    <a:cubicBezTo>
                      <a:pt x="492997" y="230100"/>
                      <a:pt x="492764" y="229961"/>
                      <a:pt x="492581" y="229822"/>
                    </a:cubicBezTo>
                    <a:cubicBezTo>
                      <a:pt x="491681" y="228991"/>
                      <a:pt x="491197" y="227884"/>
                      <a:pt x="491197" y="226846"/>
                    </a:cubicBezTo>
                    <a:cubicBezTo>
                      <a:pt x="490990" y="225324"/>
                      <a:pt x="491404" y="224079"/>
                      <a:pt x="492236" y="222557"/>
                    </a:cubicBezTo>
                    <a:cubicBezTo>
                      <a:pt x="492858" y="221241"/>
                      <a:pt x="493759" y="219996"/>
                      <a:pt x="494659" y="218958"/>
                    </a:cubicBezTo>
                    <a:cubicBezTo>
                      <a:pt x="496876" y="216397"/>
                      <a:pt x="500199" y="214253"/>
                      <a:pt x="501929" y="214253"/>
                    </a:cubicBezTo>
                    <a:cubicBezTo>
                      <a:pt x="503036" y="214253"/>
                      <a:pt x="504146" y="214669"/>
                      <a:pt x="505253" y="215084"/>
                    </a:cubicBezTo>
                    <a:cubicBezTo>
                      <a:pt x="506153" y="215291"/>
                      <a:pt x="506846" y="215707"/>
                      <a:pt x="507260" y="215707"/>
                    </a:cubicBezTo>
                    <a:cubicBezTo>
                      <a:pt x="507260" y="215500"/>
                      <a:pt x="507260" y="215084"/>
                      <a:pt x="507260" y="214669"/>
                    </a:cubicBezTo>
                    <a:cubicBezTo>
                      <a:pt x="507053" y="214046"/>
                      <a:pt x="506776" y="212940"/>
                      <a:pt x="505875" y="212108"/>
                    </a:cubicBezTo>
                    <a:cubicBezTo>
                      <a:pt x="505182" y="211070"/>
                      <a:pt x="504491" y="210170"/>
                      <a:pt x="504491" y="209132"/>
                    </a:cubicBezTo>
                    <a:cubicBezTo>
                      <a:pt x="503798" y="207194"/>
                      <a:pt x="504698" y="205742"/>
                      <a:pt x="508021" y="205049"/>
                    </a:cubicBezTo>
                    <a:cubicBezTo>
                      <a:pt x="511138" y="204427"/>
                      <a:pt x="514046" y="204217"/>
                      <a:pt x="516676" y="204217"/>
                    </a:cubicBezTo>
                    <a:cubicBezTo>
                      <a:pt x="519792" y="204217"/>
                      <a:pt x="522907" y="204011"/>
                      <a:pt x="526439" y="202695"/>
                    </a:cubicBezTo>
                    <a:cubicBezTo>
                      <a:pt x="526439" y="202695"/>
                      <a:pt x="526578" y="202627"/>
                      <a:pt x="526855" y="202489"/>
                    </a:cubicBezTo>
                    <a:cubicBezTo>
                      <a:pt x="528172" y="202489"/>
                      <a:pt x="530873" y="203320"/>
                      <a:pt x="533571" y="204427"/>
                    </a:cubicBezTo>
                    <a:cubicBezTo>
                      <a:pt x="535164" y="205258"/>
                      <a:pt x="536895" y="206155"/>
                      <a:pt x="538488" y="206780"/>
                    </a:cubicBezTo>
                    <a:lnTo>
                      <a:pt x="538488" y="206778"/>
                    </a:lnTo>
                    <a:lnTo>
                      <a:pt x="538211" y="206571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7" name="Forma Livre 2054">
                <a:extLst>
                  <a:ext uri="{FF2B5EF4-FFF2-40B4-BE49-F238E27FC236}">
                    <a16:creationId xmlns:a16="http://schemas.microsoft.com/office/drawing/2014/main" id="{9821D48B-DA80-38BA-BFBC-65565A2A75FD}"/>
                  </a:ext>
                </a:extLst>
              </p:cNvPr>
              <p:cNvSpPr/>
              <p:nvPr/>
            </p:nvSpPr>
            <p:spPr>
              <a:xfrm>
                <a:off x="6090849" y="4659105"/>
                <a:ext cx="386" cy="1150"/>
              </a:xfrm>
              <a:custGeom>
                <a:avLst/>
                <a:gdLst>
                  <a:gd name="csX0" fmla="*/ 0 w 209"/>
                  <a:gd name="csY0" fmla="*/ 622 h 622"/>
                  <a:gd name="csX1" fmla="*/ 209 w 209"/>
                  <a:gd name="csY1" fmla="*/ 622 h 622"/>
                  <a:gd name="csX2" fmla="*/ 209 w 209"/>
                  <a:gd name="csY2" fmla="*/ 0 h 622"/>
                  <a:gd name="csX3" fmla="*/ 0 w 209"/>
                  <a:gd name="csY3" fmla="*/ 0 h 622"/>
                  <a:gd name="csX4" fmla="*/ 0 w 209"/>
                  <a:gd name="csY4" fmla="*/ 622 h 6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09" h="622">
                    <a:moveTo>
                      <a:pt x="0" y="622"/>
                    </a:moveTo>
                    <a:lnTo>
                      <a:pt x="209" y="622"/>
                    </a:lnTo>
                    <a:cubicBezTo>
                      <a:pt x="209" y="622"/>
                      <a:pt x="209" y="207"/>
                      <a:pt x="209" y="0"/>
                    </a:cubicBezTo>
                    <a:lnTo>
                      <a:pt x="0" y="0"/>
                    </a:lnTo>
                    <a:cubicBezTo>
                      <a:pt x="0" y="0"/>
                      <a:pt x="0" y="416"/>
                      <a:pt x="0" y="622"/>
                    </a:cubicBezTo>
                    <a:close/>
                  </a:path>
                </a:pathLst>
              </a:custGeom>
              <a:solidFill>
                <a:srgbClr val="D2D4D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8" name="Forma Livre 2055">
                <a:extLst>
                  <a:ext uri="{FF2B5EF4-FFF2-40B4-BE49-F238E27FC236}">
                    <a16:creationId xmlns:a16="http://schemas.microsoft.com/office/drawing/2014/main" id="{C2188923-D0E4-7FED-6F81-19CF2F07B7AC}"/>
                  </a:ext>
                </a:extLst>
              </p:cNvPr>
              <p:cNvSpPr/>
              <p:nvPr/>
            </p:nvSpPr>
            <p:spPr>
              <a:xfrm>
                <a:off x="6135770" y="4738574"/>
                <a:ext cx="661312" cy="684160"/>
              </a:xfrm>
              <a:custGeom>
                <a:avLst/>
                <a:gdLst>
                  <a:gd name="csX0" fmla="*/ 242617 w 357828"/>
                  <a:gd name="csY0" fmla="*/ 42738 h 370191"/>
                  <a:gd name="csX1" fmla="*/ 232785 w 357828"/>
                  <a:gd name="csY1" fmla="*/ 39349 h 370191"/>
                  <a:gd name="csX2" fmla="*/ 217967 w 357828"/>
                  <a:gd name="csY2" fmla="*/ 25231 h 370191"/>
                  <a:gd name="csX3" fmla="*/ 215612 w 357828"/>
                  <a:gd name="csY3" fmla="*/ 14573 h 370191"/>
                  <a:gd name="csX4" fmla="*/ 209520 w 357828"/>
                  <a:gd name="csY4" fmla="*/ 4953 h 370191"/>
                  <a:gd name="csX5" fmla="*/ 200243 w 357828"/>
                  <a:gd name="csY5" fmla="*/ 12428 h 370191"/>
                  <a:gd name="csX6" fmla="*/ 199827 w 357828"/>
                  <a:gd name="csY6" fmla="*/ 12844 h 370191"/>
                  <a:gd name="csX7" fmla="*/ 175593 w 357828"/>
                  <a:gd name="csY7" fmla="*/ 13883 h 370191"/>
                  <a:gd name="csX8" fmla="*/ 168046 w 357828"/>
                  <a:gd name="csY8" fmla="*/ 12360 h 370191"/>
                  <a:gd name="csX9" fmla="*/ 167839 w 357828"/>
                  <a:gd name="csY9" fmla="*/ 12567 h 370191"/>
                  <a:gd name="csX10" fmla="*/ 167837 w 357828"/>
                  <a:gd name="csY10" fmla="*/ 12567 h 370191"/>
                  <a:gd name="csX11" fmla="*/ 154543 w 357828"/>
                  <a:gd name="csY11" fmla="*/ 20042 h 370191"/>
                  <a:gd name="csX12" fmla="*/ 152119 w 357828"/>
                  <a:gd name="csY12" fmla="*/ 21080 h 370191"/>
                  <a:gd name="csX13" fmla="*/ 151913 w 357828"/>
                  <a:gd name="csY13" fmla="*/ 21287 h 370191"/>
                  <a:gd name="csX14" fmla="*/ 138964 w 357828"/>
                  <a:gd name="csY14" fmla="*/ 18726 h 370191"/>
                  <a:gd name="csX15" fmla="*/ 132248 w 357828"/>
                  <a:gd name="csY15" fmla="*/ 16582 h 370191"/>
                  <a:gd name="csX16" fmla="*/ 114592 w 357828"/>
                  <a:gd name="csY16" fmla="*/ 9316 h 370191"/>
                  <a:gd name="csX17" fmla="*/ 83157 w 357828"/>
                  <a:gd name="csY17" fmla="*/ 2050 h 370191"/>
                  <a:gd name="csX18" fmla="*/ 62731 w 357828"/>
                  <a:gd name="csY18" fmla="*/ 4818 h 370191"/>
                  <a:gd name="csX19" fmla="*/ 55184 w 357828"/>
                  <a:gd name="csY19" fmla="*/ 5856 h 370191"/>
                  <a:gd name="csX20" fmla="*/ 54975 w 357828"/>
                  <a:gd name="csY20" fmla="*/ 5853 h 370191"/>
                  <a:gd name="csX21" fmla="*/ 44658 w 357828"/>
                  <a:gd name="csY21" fmla="*/ 16579 h 370191"/>
                  <a:gd name="csX22" fmla="*/ 32126 w 357828"/>
                  <a:gd name="csY22" fmla="*/ 31526 h 370191"/>
                  <a:gd name="csX23" fmla="*/ 25479 w 357828"/>
                  <a:gd name="csY23" fmla="*/ 33255 h 370191"/>
                  <a:gd name="csX24" fmla="*/ 20148 w 357828"/>
                  <a:gd name="csY24" fmla="*/ 36022 h 370191"/>
                  <a:gd name="csX25" fmla="*/ 20148 w 357828"/>
                  <a:gd name="csY25" fmla="*/ 36229 h 370191"/>
                  <a:gd name="csX26" fmla="*/ 17793 w 357828"/>
                  <a:gd name="csY26" fmla="*/ 45016 h 370191"/>
                  <a:gd name="csX27" fmla="*/ 13501 w 357828"/>
                  <a:gd name="csY27" fmla="*/ 56781 h 370191"/>
                  <a:gd name="csX28" fmla="*/ 13501 w 357828"/>
                  <a:gd name="csY28" fmla="*/ 56786 h 370191"/>
                  <a:gd name="csX29" fmla="*/ 13501 w 357828"/>
                  <a:gd name="csY29" fmla="*/ 56992 h 370191"/>
                  <a:gd name="csX30" fmla="*/ 13501 w 357828"/>
                  <a:gd name="csY30" fmla="*/ 56992 h 370191"/>
                  <a:gd name="csX31" fmla="*/ 13292 w 357828"/>
                  <a:gd name="csY31" fmla="*/ 56992 h 370191"/>
                  <a:gd name="csX32" fmla="*/ 13085 w 357828"/>
                  <a:gd name="csY32" fmla="*/ 57199 h 370191"/>
                  <a:gd name="csX33" fmla="*/ 12946 w 357828"/>
                  <a:gd name="csY33" fmla="*/ 57202 h 370191"/>
                  <a:gd name="csX34" fmla="*/ 11839 w 357828"/>
                  <a:gd name="csY34" fmla="*/ 76993 h 370191"/>
                  <a:gd name="csX35" fmla="*/ 14747 w 357828"/>
                  <a:gd name="csY35" fmla="*/ 92285 h 370191"/>
                  <a:gd name="csX36" fmla="*/ 5399 w 357828"/>
                  <a:gd name="csY36" fmla="*/ 123217 h 370191"/>
                  <a:gd name="csX37" fmla="*/ 8722 w 357828"/>
                  <a:gd name="csY37" fmla="*/ 146536 h 370191"/>
                  <a:gd name="csX38" fmla="*/ 1036 w 357828"/>
                  <a:gd name="csY38" fmla="*/ 152351 h 370191"/>
                  <a:gd name="csX39" fmla="*/ 4292 w 357828"/>
                  <a:gd name="csY39" fmla="*/ 157955 h 370191"/>
                  <a:gd name="csX40" fmla="*/ 4292 w 357828"/>
                  <a:gd name="csY40" fmla="*/ 157955 h 370191"/>
                  <a:gd name="csX41" fmla="*/ 0 w 357828"/>
                  <a:gd name="csY41" fmla="*/ 162315 h 370191"/>
                  <a:gd name="csX42" fmla="*/ 8448 w 357828"/>
                  <a:gd name="csY42" fmla="*/ 185773 h 370191"/>
                  <a:gd name="csX43" fmla="*/ 10177 w 357828"/>
                  <a:gd name="csY43" fmla="*/ 224178 h 370191"/>
                  <a:gd name="csX44" fmla="*/ 21742 w 357828"/>
                  <a:gd name="csY44" fmla="*/ 257116 h 370191"/>
                  <a:gd name="csX45" fmla="*/ 36420 w 357828"/>
                  <a:gd name="csY45" fmla="*/ 262167 h 370191"/>
                  <a:gd name="csX46" fmla="*/ 125950 w 357828"/>
                  <a:gd name="csY46" fmla="*/ 287285 h 370191"/>
                  <a:gd name="csX47" fmla="*/ 130035 w 357828"/>
                  <a:gd name="csY47" fmla="*/ 300639 h 370191"/>
                  <a:gd name="csX48" fmla="*/ 135020 w 357828"/>
                  <a:gd name="csY48" fmla="*/ 338769 h 370191"/>
                  <a:gd name="csX49" fmla="*/ 135159 w 357828"/>
                  <a:gd name="csY49" fmla="*/ 339253 h 370191"/>
                  <a:gd name="csX50" fmla="*/ 140212 w 357828"/>
                  <a:gd name="csY50" fmla="*/ 347764 h 370191"/>
                  <a:gd name="csX51" fmla="*/ 178155 w 357828"/>
                  <a:gd name="csY51" fmla="*/ 360566 h 370191"/>
                  <a:gd name="csX52" fmla="*/ 186464 w 357828"/>
                  <a:gd name="csY52" fmla="*/ 361259 h 370191"/>
                  <a:gd name="csX53" fmla="*/ 189442 w 357828"/>
                  <a:gd name="csY53" fmla="*/ 360982 h 370191"/>
                  <a:gd name="csX54" fmla="*/ 205783 w 357828"/>
                  <a:gd name="csY54" fmla="*/ 370186 h 370191"/>
                  <a:gd name="csX55" fmla="*/ 205990 w 357828"/>
                  <a:gd name="csY55" fmla="*/ 370191 h 370191"/>
                  <a:gd name="csX56" fmla="*/ 205990 w 357828"/>
                  <a:gd name="csY56" fmla="*/ 369985 h 370191"/>
                  <a:gd name="csX57" fmla="*/ 205990 w 357828"/>
                  <a:gd name="csY57" fmla="*/ 369982 h 370191"/>
                  <a:gd name="csX58" fmla="*/ 206196 w 357828"/>
                  <a:gd name="csY58" fmla="*/ 369982 h 370191"/>
                  <a:gd name="csX59" fmla="*/ 206196 w 357828"/>
                  <a:gd name="csY59" fmla="*/ 369775 h 370191"/>
                  <a:gd name="csX60" fmla="*/ 206196 w 357828"/>
                  <a:gd name="csY60" fmla="*/ 369775 h 370191"/>
                  <a:gd name="csX61" fmla="*/ 206406 w 357828"/>
                  <a:gd name="csY61" fmla="*/ 369775 h 370191"/>
                  <a:gd name="csX62" fmla="*/ 206199 w 357828"/>
                  <a:gd name="csY62" fmla="*/ 369569 h 370191"/>
                  <a:gd name="csX63" fmla="*/ 206406 w 357828"/>
                  <a:gd name="csY63" fmla="*/ 369566 h 370191"/>
                  <a:gd name="csX64" fmla="*/ 210629 w 357828"/>
                  <a:gd name="csY64" fmla="*/ 367628 h 370191"/>
                  <a:gd name="csX65" fmla="*/ 215476 w 357828"/>
                  <a:gd name="csY65" fmla="*/ 362714 h 370191"/>
                  <a:gd name="csX66" fmla="*/ 215822 w 357828"/>
                  <a:gd name="csY66" fmla="*/ 354342 h 370191"/>
                  <a:gd name="csX67" fmla="*/ 218729 w 357828"/>
                  <a:gd name="csY67" fmla="*/ 336628 h 370191"/>
                  <a:gd name="csX68" fmla="*/ 218936 w 357828"/>
                  <a:gd name="csY68" fmla="*/ 336421 h 370191"/>
                  <a:gd name="csX69" fmla="*/ 225099 w 357828"/>
                  <a:gd name="csY69" fmla="*/ 330884 h 370191"/>
                  <a:gd name="csX70" fmla="*/ 225305 w 357828"/>
                  <a:gd name="csY70" fmla="*/ 330677 h 370191"/>
                  <a:gd name="csX71" fmla="*/ 230152 w 357828"/>
                  <a:gd name="csY71" fmla="*/ 326179 h 370191"/>
                  <a:gd name="csX72" fmla="*/ 231398 w 357828"/>
                  <a:gd name="csY72" fmla="*/ 320158 h 370191"/>
                  <a:gd name="csX73" fmla="*/ 245869 w 357828"/>
                  <a:gd name="csY73" fmla="*/ 299397 h 370191"/>
                  <a:gd name="csX74" fmla="*/ 256463 w 357828"/>
                  <a:gd name="csY74" fmla="*/ 294069 h 370191"/>
                  <a:gd name="csX75" fmla="*/ 262210 w 357828"/>
                  <a:gd name="csY75" fmla="*/ 288742 h 370191"/>
                  <a:gd name="csX76" fmla="*/ 262212 w 357828"/>
                  <a:gd name="csY76" fmla="*/ 288326 h 370191"/>
                  <a:gd name="csX77" fmla="*/ 262835 w 357828"/>
                  <a:gd name="csY77" fmla="*/ 287288 h 370191"/>
                  <a:gd name="csX78" fmla="*/ 265882 w 357828"/>
                  <a:gd name="csY78" fmla="*/ 283411 h 370191"/>
                  <a:gd name="csX79" fmla="*/ 284438 w 357828"/>
                  <a:gd name="csY79" fmla="*/ 270125 h 370191"/>
                  <a:gd name="csX80" fmla="*/ 284438 w 357828"/>
                  <a:gd name="csY80" fmla="*/ 270128 h 370191"/>
                  <a:gd name="csX81" fmla="*/ 297871 w 357828"/>
                  <a:gd name="csY81" fmla="*/ 257535 h 370191"/>
                  <a:gd name="csX82" fmla="*/ 305419 w 357828"/>
                  <a:gd name="csY82" fmla="*/ 237466 h 370191"/>
                  <a:gd name="csX83" fmla="*/ 305419 w 357828"/>
                  <a:gd name="csY83" fmla="*/ 237466 h 370191"/>
                  <a:gd name="csX84" fmla="*/ 310681 w 357828"/>
                  <a:gd name="csY84" fmla="*/ 229785 h 370191"/>
                  <a:gd name="csX85" fmla="*/ 314628 w 357828"/>
                  <a:gd name="csY85" fmla="*/ 227018 h 370191"/>
                  <a:gd name="csX86" fmla="*/ 322382 w 357828"/>
                  <a:gd name="csY86" fmla="*/ 202660 h 370191"/>
                  <a:gd name="csX87" fmla="*/ 324805 w 357828"/>
                  <a:gd name="csY87" fmla="*/ 200100 h 370191"/>
                  <a:gd name="csX88" fmla="*/ 334983 w 357828"/>
                  <a:gd name="csY88" fmla="*/ 175050 h 370191"/>
                  <a:gd name="csX89" fmla="*/ 338029 w 357828"/>
                  <a:gd name="csY89" fmla="*/ 171383 h 370191"/>
                  <a:gd name="csX90" fmla="*/ 348832 w 357828"/>
                  <a:gd name="csY90" fmla="*/ 163701 h 370191"/>
                  <a:gd name="csX91" fmla="*/ 355201 w 357828"/>
                  <a:gd name="csY91" fmla="*/ 153460 h 370191"/>
                  <a:gd name="csX92" fmla="*/ 355201 w 357828"/>
                  <a:gd name="csY92" fmla="*/ 153253 h 370191"/>
                  <a:gd name="csX93" fmla="*/ 355204 w 357828"/>
                  <a:gd name="csY93" fmla="*/ 153250 h 370191"/>
                  <a:gd name="csX94" fmla="*/ 356727 w 357828"/>
                  <a:gd name="csY94" fmla="*/ 126539 h 370191"/>
                  <a:gd name="csX95" fmla="*/ 357766 w 357828"/>
                  <a:gd name="csY95" fmla="*/ 119273 h 370191"/>
                  <a:gd name="csX96" fmla="*/ 345233 w 357828"/>
                  <a:gd name="csY96" fmla="*/ 113046 h 370191"/>
                  <a:gd name="csX97" fmla="*/ 333185 w 357828"/>
                  <a:gd name="csY97" fmla="*/ 105987 h 370191"/>
                  <a:gd name="csX98" fmla="*/ 332975 w 357828"/>
                  <a:gd name="csY98" fmla="*/ 105778 h 370191"/>
                  <a:gd name="csX99" fmla="*/ 318920 w 357828"/>
                  <a:gd name="csY99" fmla="*/ 101902 h 370191"/>
                  <a:gd name="csX100" fmla="*/ 302163 w 357828"/>
                  <a:gd name="csY100" fmla="*/ 96987 h 370191"/>
                  <a:gd name="csX101" fmla="*/ 302166 w 357828"/>
                  <a:gd name="csY101" fmla="*/ 96990 h 370191"/>
                  <a:gd name="csX102" fmla="*/ 288526 w 357828"/>
                  <a:gd name="csY102" fmla="*/ 87370 h 370191"/>
                  <a:gd name="csX103" fmla="*/ 280010 w 357828"/>
                  <a:gd name="csY103" fmla="*/ 81834 h 370191"/>
                  <a:gd name="csX104" fmla="*/ 269556 w 357828"/>
                  <a:gd name="csY104" fmla="*/ 80105 h 370191"/>
                  <a:gd name="csX105" fmla="*/ 260901 w 357828"/>
                  <a:gd name="csY105" fmla="*/ 78789 h 370191"/>
                  <a:gd name="csX106" fmla="*/ 252593 w 357828"/>
                  <a:gd name="csY106" fmla="*/ 71315 h 370191"/>
                  <a:gd name="csX107" fmla="*/ 252593 w 357828"/>
                  <a:gd name="csY107" fmla="*/ 71108 h 370191"/>
                  <a:gd name="csX108" fmla="*/ 252587 w 357828"/>
                  <a:gd name="csY108" fmla="*/ 71110 h 370191"/>
                  <a:gd name="csX109" fmla="*/ 256534 w 357828"/>
                  <a:gd name="csY109" fmla="*/ 65090 h 370191"/>
                  <a:gd name="csX110" fmla="*/ 256534 w 357828"/>
                  <a:gd name="csY110" fmla="*/ 65090 h 370191"/>
                  <a:gd name="csX111" fmla="*/ 258473 w 357828"/>
                  <a:gd name="csY111" fmla="*/ 60800 h 370191"/>
                  <a:gd name="csX112" fmla="*/ 258473 w 357828"/>
                  <a:gd name="csY112" fmla="*/ 60594 h 370191"/>
                  <a:gd name="csX113" fmla="*/ 258057 w 357828"/>
                  <a:gd name="csY113" fmla="*/ 61010 h 370191"/>
                  <a:gd name="csX114" fmla="*/ 254733 w 357828"/>
                  <a:gd name="csY114" fmla="*/ 60803 h 370191"/>
                  <a:gd name="csX115" fmla="*/ 245801 w 357828"/>
                  <a:gd name="csY115" fmla="*/ 59281 h 370191"/>
                  <a:gd name="csX116" fmla="*/ 241855 w 357828"/>
                  <a:gd name="csY116" fmla="*/ 43434 h 370191"/>
                  <a:gd name="csX117" fmla="*/ 242549 w 357828"/>
                  <a:gd name="csY117" fmla="*/ 42812 h 370191"/>
                  <a:gd name="csX118" fmla="*/ 242549 w 357828"/>
                  <a:gd name="csY118" fmla="*/ 42806 h 370191"/>
                  <a:gd name="csX119" fmla="*/ 242617 w 357828"/>
                  <a:gd name="csY119" fmla="*/ 42738 h 3701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</a:cxnLst>
                <a:rect l="l" t="t" r="r" b="b"/>
                <a:pathLst>
                  <a:path w="357828" h="370191">
                    <a:moveTo>
                      <a:pt x="242617" y="42738"/>
                    </a:moveTo>
                    <a:cubicBezTo>
                      <a:pt x="239500" y="42945"/>
                      <a:pt x="236176" y="41423"/>
                      <a:pt x="232785" y="39349"/>
                    </a:cubicBezTo>
                    <a:cubicBezTo>
                      <a:pt x="225860" y="34850"/>
                      <a:pt x="219284" y="27169"/>
                      <a:pt x="217967" y="25231"/>
                    </a:cubicBezTo>
                    <a:cubicBezTo>
                      <a:pt x="216167" y="21841"/>
                      <a:pt x="216099" y="17965"/>
                      <a:pt x="215612" y="14573"/>
                    </a:cubicBezTo>
                    <a:cubicBezTo>
                      <a:pt x="215612" y="9659"/>
                      <a:pt x="215057" y="5163"/>
                      <a:pt x="209520" y="4953"/>
                    </a:cubicBezTo>
                    <a:cubicBezTo>
                      <a:pt x="208620" y="5369"/>
                      <a:pt x="203773" y="7514"/>
                      <a:pt x="200243" y="12428"/>
                    </a:cubicBezTo>
                    <a:cubicBezTo>
                      <a:pt x="200243" y="12428"/>
                      <a:pt x="200104" y="12567"/>
                      <a:pt x="199827" y="12844"/>
                    </a:cubicBezTo>
                    <a:cubicBezTo>
                      <a:pt x="194564" y="18381"/>
                      <a:pt x="183625" y="15820"/>
                      <a:pt x="175593" y="13883"/>
                    </a:cubicBezTo>
                    <a:cubicBezTo>
                      <a:pt x="171576" y="13051"/>
                      <a:pt x="168462" y="12154"/>
                      <a:pt x="168046" y="12360"/>
                    </a:cubicBezTo>
                    <a:lnTo>
                      <a:pt x="167839" y="12567"/>
                    </a:lnTo>
                    <a:lnTo>
                      <a:pt x="167837" y="12567"/>
                    </a:lnTo>
                    <a:cubicBezTo>
                      <a:pt x="166314" y="13883"/>
                      <a:pt x="158559" y="17895"/>
                      <a:pt x="154543" y="20042"/>
                    </a:cubicBezTo>
                    <a:cubicBezTo>
                      <a:pt x="153435" y="20458"/>
                      <a:pt x="152535" y="20874"/>
                      <a:pt x="152119" y="21080"/>
                    </a:cubicBezTo>
                    <a:lnTo>
                      <a:pt x="151913" y="21287"/>
                    </a:lnTo>
                    <a:cubicBezTo>
                      <a:pt x="146788" y="23431"/>
                      <a:pt x="142771" y="21080"/>
                      <a:pt x="138964" y="18726"/>
                    </a:cubicBezTo>
                    <a:cubicBezTo>
                      <a:pt x="136747" y="17688"/>
                      <a:pt x="134462" y="16372"/>
                      <a:pt x="132248" y="16582"/>
                    </a:cubicBezTo>
                    <a:cubicBezTo>
                      <a:pt x="126708" y="17204"/>
                      <a:pt x="120894" y="13605"/>
                      <a:pt x="114592" y="9316"/>
                    </a:cubicBezTo>
                    <a:cubicBezTo>
                      <a:pt x="105383" y="3295"/>
                      <a:pt x="95135" y="-3486"/>
                      <a:pt x="83157" y="2050"/>
                    </a:cubicBezTo>
                    <a:cubicBezTo>
                      <a:pt x="80527" y="3572"/>
                      <a:pt x="66262" y="3779"/>
                      <a:pt x="62731" y="4818"/>
                    </a:cubicBezTo>
                    <a:cubicBezTo>
                      <a:pt x="59824" y="5649"/>
                      <a:pt x="57191" y="6133"/>
                      <a:pt x="55184" y="5856"/>
                    </a:cubicBezTo>
                    <a:lnTo>
                      <a:pt x="54975" y="5853"/>
                    </a:lnTo>
                    <a:cubicBezTo>
                      <a:pt x="52067" y="4538"/>
                      <a:pt x="48812" y="10352"/>
                      <a:pt x="44658" y="16579"/>
                    </a:cubicBezTo>
                    <a:cubicBezTo>
                      <a:pt x="41196" y="22600"/>
                      <a:pt x="37250" y="28966"/>
                      <a:pt x="32126" y="31526"/>
                    </a:cubicBezTo>
                    <a:cubicBezTo>
                      <a:pt x="29496" y="33048"/>
                      <a:pt x="27279" y="33048"/>
                      <a:pt x="25479" y="33255"/>
                    </a:cubicBezTo>
                    <a:cubicBezTo>
                      <a:pt x="23471" y="33461"/>
                      <a:pt x="21949" y="33461"/>
                      <a:pt x="20148" y="36022"/>
                    </a:cubicBezTo>
                    <a:lnTo>
                      <a:pt x="20148" y="36229"/>
                    </a:lnTo>
                    <a:cubicBezTo>
                      <a:pt x="18625" y="38167"/>
                      <a:pt x="18209" y="41556"/>
                      <a:pt x="17793" y="45016"/>
                    </a:cubicBezTo>
                    <a:cubicBezTo>
                      <a:pt x="17377" y="49515"/>
                      <a:pt x="16754" y="54220"/>
                      <a:pt x="13501" y="56781"/>
                    </a:cubicBezTo>
                    <a:lnTo>
                      <a:pt x="13501" y="56786"/>
                    </a:lnTo>
                    <a:lnTo>
                      <a:pt x="13501" y="56992"/>
                    </a:lnTo>
                    <a:lnTo>
                      <a:pt x="13501" y="56992"/>
                    </a:lnTo>
                    <a:lnTo>
                      <a:pt x="13292" y="56992"/>
                    </a:lnTo>
                    <a:lnTo>
                      <a:pt x="13085" y="57199"/>
                    </a:lnTo>
                    <a:lnTo>
                      <a:pt x="12946" y="57202"/>
                    </a:lnTo>
                    <a:cubicBezTo>
                      <a:pt x="12807" y="63983"/>
                      <a:pt x="11978" y="70765"/>
                      <a:pt x="11839" y="76993"/>
                    </a:cubicBezTo>
                    <a:cubicBezTo>
                      <a:pt x="11562" y="87995"/>
                      <a:pt x="14747" y="90072"/>
                      <a:pt x="14747" y="92285"/>
                    </a:cubicBezTo>
                    <a:cubicBezTo>
                      <a:pt x="15369" y="112146"/>
                      <a:pt x="5815" y="105155"/>
                      <a:pt x="5399" y="123217"/>
                    </a:cubicBezTo>
                    <a:cubicBezTo>
                      <a:pt x="5192" y="130415"/>
                      <a:pt x="13846" y="144601"/>
                      <a:pt x="8722" y="146536"/>
                    </a:cubicBezTo>
                    <a:cubicBezTo>
                      <a:pt x="4844" y="148059"/>
                      <a:pt x="2421" y="149997"/>
                      <a:pt x="1036" y="152351"/>
                    </a:cubicBezTo>
                    <a:cubicBezTo>
                      <a:pt x="3114" y="154495"/>
                      <a:pt x="4567" y="156433"/>
                      <a:pt x="4292" y="157955"/>
                    </a:cubicBezTo>
                    <a:lnTo>
                      <a:pt x="4292" y="157955"/>
                    </a:lnTo>
                    <a:cubicBezTo>
                      <a:pt x="3946" y="160309"/>
                      <a:pt x="2075" y="161484"/>
                      <a:pt x="0" y="162315"/>
                    </a:cubicBezTo>
                    <a:cubicBezTo>
                      <a:pt x="1800" y="170619"/>
                      <a:pt x="8031" y="179755"/>
                      <a:pt x="8448" y="185773"/>
                    </a:cubicBezTo>
                    <a:cubicBezTo>
                      <a:pt x="8793" y="192139"/>
                      <a:pt x="8864" y="220788"/>
                      <a:pt x="10177" y="224178"/>
                    </a:cubicBezTo>
                    <a:cubicBezTo>
                      <a:pt x="15301" y="237396"/>
                      <a:pt x="2284" y="250957"/>
                      <a:pt x="21742" y="257116"/>
                    </a:cubicBezTo>
                    <a:cubicBezTo>
                      <a:pt x="23403" y="258709"/>
                      <a:pt x="36214" y="261892"/>
                      <a:pt x="36420" y="262167"/>
                    </a:cubicBezTo>
                    <a:cubicBezTo>
                      <a:pt x="42238" y="276146"/>
                      <a:pt x="104069" y="248880"/>
                      <a:pt x="125950" y="287285"/>
                    </a:cubicBezTo>
                    <a:cubicBezTo>
                      <a:pt x="128095" y="291161"/>
                      <a:pt x="128857" y="296073"/>
                      <a:pt x="130035" y="300639"/>
                    </a:cubicBezTo>
                    <a:cubicBezTo>
                      <a:pt x="132529" y="310743"/>
                      <a:pt x="131280" y="327212"/>
                      <a:pt x="135020" y="338769"/>
                    </a:cubicBezTo>
                    <a:cubicBezTo>
                      <a:pt x="135088" y="338908"/>
                      <a:pt x="135159" y="339047"/>
                      <a:pt x="135159" y="339253"/>
                    </a:cubicBezTo>
                    <a:cubicBezTo>
                      <a:pt x="136336" y="342643"/>
                      <a:pt x="137927" y="345551"/>
                      <a:pt x="140212" y="347764"/>
                    </a:cubicBezTo>
                    <a:cubicBezTo>
                      <a:pt x="156623" y="363611"/>
                      <a:pt x="152951" y="360012"/>
                      <a:pt x="178155" y="360566"/>
                    </a:cubicBezTo>
                    <a:cubicBezTo>
                      <a:pt x="181411" y="360566"/>
                      <a:pt x="184109" y="360844"/>
                      <a:pt x="186464" y="361259"/>
                    </a:cubicBezTo>
                    <a:cubicBezTo>
                      <a:pt x="187365" y="361053"/>
                      <a:pt x="188403" y="360982"/>
                      <a:pt x="189442" y="360982"/>
                    </a:cubicBezTo>
                    <a:cubicBezTo>
                      <a:pt x="196783" y="360776"/>
                      <a:pt x="202875" y="367003"/>
                      <a:pt x="205783" y="370186"/>
                    </a:cubicBezTo>
                    <a:lnTo>
                      <a:pt x="205990" y="370191"/>
                    </a:lnTo>
                    <a:lnTo>
                      <a:pt x="205990" y="369985"/>
                    </a:lnTo>
                    <a:lnTo>
                      <a:pt x="205990" y="369982"/>
                    </a:lnTo>
                    <a:lnTo>
                      <a:pt x="206196" y="369982"/>
                    </a:lnTo>
                    <a:lnTo>
                      <a:pt x="206196" y="369775"/>
                    </a:lnTo>
                    <a:lnTo>
                      <a:pt x="206196" y="369775"/>
                    </a:lnTo>
                    <a:lnTo>
                      <a:pt x="206406" y="369775"/>
                    </a:lnTo>
                    <a:lnTo>
                      <a:pt x="206199" y="369569"/>
                    </a:lnTo>
                    <a:lnTo>
                      <a:pt x="206406" y="369566"/>
                    </a:lnTo>
                    <a:cubicBezTo>
                      <a:pt x="207722" y="368528"/>
                      <a:pt x="209036" y="367837"/>
                      <a:pt x="210629" y="367628"/>
                    </a:cubicBezTo>
                    <a:cubicBezTo>
                      <a:pt x="212846" y="366590"/>
                      <a:pt x="215060" y="365690"/>
                      <a:pt x="215476" y="362714"/>
                    </a:cubicBezTo>
                    <a:cubicBezTo>
                      <a:pt x="215892" y="360153"/>
                      <a:pt x="215892" y="357386"/>
                      <a:pt x="215822" y="354342"/>
                    </a:cubicBezTo>
                    <a:cubicBezTo>
                      <a:pt x="215960" y="348321"/>
                      <a:pt x="216167" y="341955"/>
                      <a:pt x="218729" y="336628"/>
                    </a:cubicBezTo>
                    <a:cubicBezTo>
                      <a:pt x="218729" y="336628"/>
                      <a:pt x="218936" y="336628"/>
                      <a:pt x="218936" y="336421"/>
                    </a:cubicBezTo>
                    <a:cubicBezTo>
                      <a:pt x="220665" y="333654"/>
                      <a:pt x="223091" y="332131"/>
                      <a:pt x="225099" y="330884"/>
                    </a:cubicBezTo>
                    <a:lnTo>
                      <a:pt x="225305" y="330677"/>
                    </a:lnTo>
                    <a:cubicBezTo>
                      <a:pt x="227312" y="329639"/>
                      <a:pt x="229252" y="328533"/>
                      <a:pt x="230152" y="326179"/>
                    </a:cubicBezTo>
                    <a:cubicBezTo>
                      <a:pt x="230568" y="323825"/>
                      <a:pt x="230775" y="322096"/>
                      <a:pt x="231398" y="320158"/>
                    </a:cubicBezTo>
                    <a:cubicBezTo>
                      <a:pt x="233544" y="309916"/>
                      <a:pt x="234999" y="303273"/>
                      <a:pt x="245869" y="299397"/>
                    </a:cubicBezTo>
                    <a:cubicBezTo>
                      <a:pt x="250300" y="297668"/>
                      <a:pt x="253623" y="296007"/>
                      <a:pt x="256463" y="294069"/>
                    </a:cubicBezTo>
                    <a:cubicBezTo>
                      <a:pt x="258886" y="292131"/>
                      <a:pt x="260619" y="290403"/>
                      <a:pt x="262210" y="288742"/>
                    </a:cubicBezTo>
                    <a:cubicBezTo>
                      <a:pt x="262212" y="288742"/>
                      <a:pt x="262212" y="288603"/>
                      <a:pt x="262212" y="288326"/>
                    </a:cubicBezTo>
                    <a:cubicBezTo>
                      <a:pt x="262419" y="287910"/>
                      <a:pt x="262629" y="287494"/>
                      <a:pt x="262835" y="287288"/>
                    </a:cubicBezTo>
                    <a:cubicBezTo>
                      <a:pt x="264152" y="285972"/>
                      <a:pt x="265052" y="284727"/>
                      <a:pt x="265882" y="283411"/>
                    </a:cubicBezTo>
                    <a:cubicBezTo>
                      <a:pt x="269621" y="278497"/>
                      <a:pt x="273361" y="273586"/>
                      <a:pt x="284438" y="270125"/>
                    </a:cubicBezTo>
                    <a:lnTo>
                      <a:pt x="284438" y="270128"/>
                    </a:lnTo>
                    <a:cubicBezTo>
                      <a:pt x="289078" y="268812"/>
                      <a:pt x="294132" y="263485"/>
                      <a:pt x="297871" y="257535"/>
                    </a:cubicBezTo>
                    <a:cubicBezTo>
                      <a:pt x="302925" y="249853"/>
                      <a:pt x="306180" y="240859"/>
                      <a:pt x="305419" y="237466"/>
                    </a:cubicBezTo>
                    <a:lnTo>
                      <a:pt x="305419" y="237466"/>
                    </a:lnTo>
                    <a:cubicBezTo>
                      <a:pt x="304034" y="231030"/>
                      <a:pt x="306874" y="230408"/>
                      <a:pt x="310681" y="229785"/>
                    </a:cubicBezTo>
                    <a:cubicBezTo>
                      <a:pt x="311998" y="229579"/>
                      <a:pt x="314005" y="229163"/>
                      <a:pt x="314628" y="227018"/>
                    </a:cubicBezTo>
                    <a:cubicBezTo>
                      <a:pt x="313382" y="210964"/>
                      <a:pt x="318851" y="206050"/>
                      <a:pt x="322382" y="202660"/>
                    </a:cubicBezTo>
                    <a:cubicBezTo>
                      <a:pt x="323698" y="201622"/>
                      <a:pt x="324598" y="200723"/>
                      <a:pt x="324805" y="200100"/>
                    </a:cubicBezTo>
                    <a:cubicBezTo>
                      <a:pt x="325912" y="181277"/>
                      <a:pt x="331036" y="177887"/>
                      <a:pt x="334983" y="175050"/>
                    </a:cubicBezTo>
                    <a:cubicBezTo>
                      <a:pt x="336299" y="174218"/>
                      <a:pt x="337613" y="173321"/>
                      <a:pt x="338029" y="171383"/>
                    </a:cubicBezTo>
                    <a:cubicBezTo>
                      <a:pt x="340384" y="164946"/>
                      <a:pt x="344814" y="164324"/>
                      <a:pt x="348832" y="163701"/>
                    </a:cubicBezTo>
                    <a:cubicBezTo>
                      <a:pt x="352849" y="163285"/>
                      <a:pt x="356379" y="162386"/>
                      <a:pt x="355201" y="153460"/>
                    </a:cubicBezTo>
                    <a:lnTo>
                      <a:pt x="355201" y="153253"/>
                    </a:lnTo>
                    <a:lnTo>
                      <a:pt x="355204" y="153250"/>
                    </a:lnTo>
                    <a:cubicBezTo>
                      <a:pt x="353681" y="137887"/>
                      <a:pt x="355411" y="131453"/>
                      <a:pt x="356727" y="126539"/>
                    </a:cubicBezTo>
                    <a:cubicBezTo>
                      <a:pt x="357350" y="123978"/>
                      <a:pt x="358043" y="122040"/>
                      <a:pt x="357766" y="119273"/>
                    </a:cubicBezTo>
                    <a:cubicBezTo>
                      <a:pt x="354859" y="115606"/>
                      <a:pt x="349941" y="114359"/>
                      <a:pt x="345233" y="113046"/>
                    </a:cubicBezTo>
                    <a:cubicBezTo>
                      <a:pt x="340109" y="111524"/>
                      <a:pt x="335194" y="110485"/>
                      <a:pt x="333185" y="105987"/>
                    </a:cubicBezTo>
                    <a:cubicBezTo>
                      <a:pt x="333185" y="105987"/>
                      <a:pt x="333114" y="105916"/>
                      <a:pt x="332975" y="105778"/>
                    </a:cubicBezTo>
                    <a:cubicBezTo>
                      <a:pt x="332075" y="103424"/>
                      <a:pt x="325360" y="102801"/>
                      <a:pt x="318920" y="101902"/>
                    </a:cubicBezTo>
                    <a:cubicBezTo>
                      <a:pt x="311788" y="100863"/>
                      <a:pt x="305141" y="100173"/>
                      <a:pt x="302163" y="96987"/>
                    </a:cubicBezTo>
                    <a:lnTo>
                      <a:pt x="302166" y="96990"/>
                    </a:lnTo>
                    <a:cubicBezTo>
                      <a:pt x="296280" y="88618"/>
                      <a:pt x="292056" y="87786"/>
                      <a:pt x="288526" y="87370"/>
                    </a:cubicBezTo>
                    <a:cubicBezTo>
                      <a:pt x="285203" y="86539"/>
                      <a:pt x="282295" y="86055"/>
                      <a:pt x="280010" y="81834"/>
                    </a:cubicBezTo>
                    <a:cubicBezTo>
                      <a:pt x="277103" y="81211"/>
                      <a:pt x="273363" y="80795"/>
                      <a:pt x="269556" y="80105"/>
                    </a:cubicBezTo>
                    <a:cubicBezTo>
                      <a:pt x="266439" y="79898"/>
                      <a:pt x="263531" y="79482"/>
                      <a:pt x="260901" y="78789"/>
                    </a:cubicBezTo>
                    <a:cubicBezTo>
                      <a:pt x="255777" y="77751"/>
                      <a:pt x="251970" y="75606"/>
                      <a:pt x="252593" y="71315"/>
                    </a:cubicBezTo>
                    <a:lnTo>
                      <a:pt x="252593" y="71108"/>
                    </a:lnTo>
                    <a:lnTo>
                      <a:pt x="252587" y="71110"/>
                    </a:lnTo>
                    <a:cubicBezTo>
                      <a:pt x="253420" y="67927"/>
                      <a:pt x="255011" y="66612"/>
                      <a:pt x="256534" y="65090"/>
                    </a:cubicBezTo>
                    <a:lnTo>
                      <a:pt x="256534" y="65090"/>
                    </a:lnTo>
                    <a:cubicBezTo>
                      <a:pt x="257641" y="64258"/>
                      <a:pt x="258750" y="63361"/>
                      <a:pt x="258473" y="60800"/>
                    </a:cubicBezTo>
                    <a:lnTo>
                      <a:pt x="258473" y="60594"/>
                    </a:lnTo>
                    <a:cubicBezTo>
                      <a:pt x="258473" y="60594"/>
                      <a:pt x="258266" y="61010"/>
                      <a:pt x="258057" y="61010"/>
                    </a:cubicBezTo>
                    <a:cubicBezTo>
                      <a:pt x="257156" y="61010"/>
                      <a:pt x="256050" y="60803"/>
                      <a:pt x="254733" y="60803"/>
                    </a:cubicBezTo>
                    <a:cubicBezTo>
                      <a:pt x="251826" y="60803"/>
                      <a:pt x="248502" y="60596"/>
                      <a:pt x="245801" y="59281"/>
                    </a:cubicBezTo>
                    <a:cubicBezTo>
                      <a:pt x="241578" y="57343"/>
                      <a:pt x="238877" y="53054"/>
                      <a:pt x="241855" y="43434"/>
                    </a:cubicBezTo>
                    <a:cubicBezTo>
                      <a:pt x="242062" y="43434"/>
                      <a:pt x="242271" y="43018"/>
                      <a:pt x="242549" y="42812"/>
                    </a:cubicBezTo>
                    <a:lnTo>
                      <a:pt x="242549" y="42806"/>
                    </a:lnTo>
                    <a:lnTo>
                      <a:pt x="242617" y="42738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19" name="Forma Livre 2056">
                <a:extLst>
                  <a:ext uri="{FF2B5EF4-FFF2-40B4-BE49-F238E27FC236}">
                    <a16:creationId xmlns:a16="http://schemas.microsoft.com/office/drawing/2014/main" id="{7715560A-593E-1A41-2EE7-9BD8773B457B}"/>
                  </a:ext>
                </a:extLst>
              </p:cNvPr>
              <p:cNvSpPr/>
              <p:nvPr/>
            </p:nvSpPr>
            <p:spPr>
              <a:xfrm>
                <a:off x="6577631" y="4303442"/>
                <a:ext cx="669745" cy="647003"/>
              </a:xfrm>
              <a:custGeom>
                <a:avLst/>
                <a:gdLst>
                  <a:gd name="csX0" fmla="*/ 137650 w 362391"/>
                  <a:gd name="csY0" fmla="*/ 9620 h 350086"/>
                  <a:gd name="csX1" fmla="*/ 132458 w 362391"/>
                  <a:gd name="csY1" fmla="*/ 20968 h 350086"/>
                  <a:gd name="csX2" fmla="*/ 131764 w 362391"/>
                  <a:gd name="csY2" fmla="*/ 21590 h 350086"/>
                  <a:gd name="csX3" fmla="*/ 124911 w 362391"/>
                  <a:gd name="csY3" fmla="*/ 24773 h 350086"/>
                  <a:gd name="csX4" fmla="*/ 119441 w 362391"/>
                  <a:gd name="csY4" fmla="*/ 32661 h 350086"/>
                  <a:gd name="csX5" fmla="*/ 119441 w 362391"/>
                  <a:gd name="csY5" fmla="*/ 32664 h 350086"/>
                  <a:gd name="csX6" fmla="*/ 111894 w 362391"/>
                  <a:gd name="csY6" fmla="*/ 56192 h 350086"/>
                  <a:gd name="csX7" fmla="*/ 109125 w 362391"/>
                  <a:gd name="csY7" fmla="*/ 69685 h 350086"/>
                  <a:gd name="csX8" fmla="*/ 109123 w 362391"/>
                  <a:gd name="csY8" fmla="*/ 69685 h 350086"/>
                  <a:gd name="csX9" fmla="*/ 107667 w 362391"/>
                  <a:gd name="csY9" fmla="*/ 80343 h 350086"/>
                  <a:gd name="csX10" fmla="*/ 100188 w 362391"/>
                  <a:gd name="csY10" fmla="*/ 111137 h 350086"/>
                  <a:gd name="csX11" fmla="*/ 100191 w 362391"/>
                  <a:gd name="csY11" fmla="*/ 111134 h 350086"/>
                  <a:gd name="csX12" fmla="*/ 90427 w 362391"/>
                  <a:gd name="csY12" fmla="*/ 115217 h 350086"/>
                  <a:gd name="csX13" fmla="*/ 84680 w 362391"/>
                  <a:gd name="csY13" fmla="*/ 117362 h 350086"/>
                  <a:gd name="csX14" fmla="*/ 84473 w 362391"/>
                  <a:gd name="csY14" fmla="*/ 117364 h 350086"/>
                  <a:gd name="csX15" fmla="*/ 69863 w 362391"/>
                  <a:gd name="csY15" fmla="*/ 144698 h 350086"/>
                  <a:gd name="csX16" fmla="*/ 67717 w 362391"/>
                  <a:gd name="csY16" fmla="*/ 153902 h 350086"/>
                  <a:gd name="csX17" fmla="*/ 51167 w 362391"/>
                  <a:gd name="csY17" fmla="*/ 163521 h 350086"/>
                  <a:gd name="csX18" fmla="*/ 46943 w 362391"/>
                  <a:gd name="csY18" fmla="*/ 163937 h 350086"/>
                  <a:gd name="csX19" fmla="*/ 39880 w 362391"/>
                  <a:gd name="csY19" fmla="*/ 171825 h 350086"/>
                  <a:gd name="csX20" fmla="*/ 36834 w 362391"/>
                  <a:gd name="csY20" fmla="*/ 176114 h 350086"/>
                  <a:gd name="csX21" fmla="*/ 32678 w 362391"/>
                  <a:gd name="csY21" fmla="*/ 185318 h 350086"/>
                  <a:gd name="csX22" fmla="*/ 24647 w 362391"/>
                  <a:gd name="csY22" fmla="*/ 201994 h 350086"/>
                  <a:gd name="csX23" fmla="*/ 24649 w 362391"/>
                  <a:gd name="csY23" fmla="*/ 201994 h 350086"/>
                  <a:gd name="csX24" fmla="*/ 17170 w 362391"/>
                  <a:gd name="csY24" fmla="*/ 211404 h 350086"/>
                  <a:gd name="csX25" fmla="*/ 7131 w 362391"/>
                  <a:gd name="csY25" fmla="*/ 227873 h 350086"/>
                  <a:gd name="csX26" fmla="*/ 7131 w 362391"/>
                  <a:gd name="csY26" fmla="*/ 227876 h 350086"/>
                  <a:gd name="csX27" fmla="*/ 4085 w 362391"/>
                  <a:gd name="csY27" fmla="*/ 234519 h 350086"/>
                  <a:gd name="csX28" fmla="*/ 0 w 362391"/>
                  <a:gd name="csY28" fmla="*/ 246699 h 350086"/>
                  <a:gd name="csX29" fmla="*/ 0 w 362391"/>
                  <a:gd name="csY29" fmla="*/ 246697 h 350086"/>
                  <a:gd name="csX30" fmla="*/ 3392 w 362391"/>
                  <a:gd name="csY30" fmla="*/ 254794 h 350086"/>
                  <a:gd name="csX31" fmla="*/ 7270 w 362391"/>
                  <a:gd name="csY31" fmla="*/ 265936 h 350086"/>
                  <a:gd name="csX32" fmla="*/ 7825 w 362391"/>
                  <a:gd name="csY32" fmla="*/ 275555 h 350086"/>
                  <a:gd name="csX33" fmla="*/ 7618 w 362391"/>
                  <a:gd name="csY33" fmla="*/ 276594 h 350086"/>
                  <a:gd name="csX34" fmla="*/ 8241 w 362391"/>
                  <a:gd name="csY34" fmla="*/ 290918 h 350086"/>
                  <a:gd name="csX35" fmla="*/ 15581 w 362391"/>
                  <a:gd name="csY35" fmla="*/ 291956 h 350086"/>
                  <a:gd name="csX36" fmla="*/ 19389 w 362391"/>
                  <a:gd name="csY36" fmla="*/ 292372 h 350086"/>
                  <a:gd name="csX37" fmla="*/ 23406 w 362391"/>
                  <a:gd name="csY37" fmla="*/ 296248 h 350086"/>
                  <a:gd name="csX38" fmla="*/ 19944 w 362391"/>
                  <a:gd name="csY38" fmla="*/ 303514 h 350086"/>
                  <a:gd name="csX39" fmla="*/ 17521 w 362391"/>
                  <a:gd name="csY39" fmla="*/ 307181 h 350086"/>
                  <a:gd name="csX40" fmla="*/ 22438 w 362391"/>
                  <a:gd name="csY40" fmla="*/ 310364 h 350086"/>
                  <a:gd name="csX41" fmla="*/ 30886 w 362391"/>
                  <a:gd name="csY41" fmla="*/ 311402 h 350086"/>
                  <a:gd name="csX42" fmla="*/ 42725 w 362391"/>
                  <a:gd name="csY42" fmla="*/ 313546 h 350086"/>
                  <a:gd name="csX43" fmla="*/ 43832 w 362391"/>
                  <a:gd name="csY43" fmla="*/ 314585 h 350086"/>
                  <a:gd name="csX44" fmla="*/ 49856 w 362391"/>
                  <a:gd name="csY44" fmla="*/ 318461 h 350086"/>
                  <a:gd name="csX45" fmla="*/ 66406 w 362391"/>
                  <a:gd name="csY45" fmla="*/ 329603 h 350086"/>
                  <a:gd name="csX46" fmla="*/ 79977 w 362391"/>
                  <a:gd name="csY46" fmla="*/ 332992 h 350086"/>
                  <a:gd name="csX47" fmla="*/ 97427 w 362391"/>
                  <a:gd name="csY47" fmla="*/ 339429 h 350086"/>
                  <a:gd name="csX48" fmla="*/ 107052 w 362391"/>
                  <a:gd name="csY48" fmla="*/ 344343 h 350086"/>
                  <a:gd name="csX49" fmla="*/ 119792 w 362391"/>
                  <a:gd name="csY49" fmla="*/ 350087 h 350086"/>
                  <a:gd name="csX50" fmla="*/ 133431 w 362391"/>
                  <a:gd name="csY50" fmla="*/ 335969 h 350086"/>
                  <a:gd name="csX51" fmla="*/ 139594 w 362391"/>
                  <a:gd name="csY51" fmla="*/ 331470 h 350086"/>
                  <a:gd name="csX52" fmla="*/ 142573 w 362391"/>
                  <a:gd name="csY52" fmla="*/ 318667 h 350086"/>
                  <a:gd name="csX53" fmla="*/ 143195 w 362391"/>
                  <a:gd name="csY53" fmla="*/ 317836 h 350086"/>
                  <a:gd name="csX54" fmla="*/ 162236 w 362391"/>
                  <a:gd name="csY54" fmla="*/ 310361 h 350086"/>
                  <a:gd name="csX55" fmla="*/ 163131 w 362391"/>
                  <a:gd name="csY55" fmla="*/ 310361 h 350086"/>
                  <a:gd name="csX56" fmla="*/ 174209 w 362391"/>
                  <a:gd name="csY56" fmla="*/ 309323 h 350086"/>
                  <a:gd name="csX57" fmla="*/ 182173 w 362391"/>
                  <a:gd name="csY57" fmla="*/ 305933 h 350086"/>
                  <a:gd name="csX58" fmla="*/ 192143 w 362391"/>
                  <a:gd name="csY58" fmla="*/ 304411 h 350086"/>
                  <a:gd name="csX59" fmla="*/ 194151 w 362391"/>
                  <a:gd name="csY59" fmla="*/ 306971 h 350086"/>
                  <a:gd name="csX60" fmla="*/ 196367 w 362391"/>
                  <a:gd name="csY60" fmla="*/ 309116 h 350086"/>
                  <a:gd name="csX61" fmla="*/ 200313 w 362391"/>
                  <a:gd name="csY61" fmla="*/ 304411 h 350086"/>
                  <a:gd name="csX62" fmla="*/ 202943 w 362391"/>
                  <a:gd name="csY62" fmla="*/ 299083 h 350086"/>
                  <a:gd name="csX63" fmla="*/ 220045 w 362391"/>
                  <a:gd name="csY63" fmla="*/ 295001 h 350086"/>
                  <a:gd name="csX64" fmla="*/ 220945 w 362391"/>
                  <a:gd name="csY64" fmla="*/ 295207 h 350086"/>
                  <a:gd name="csX65" fmla="*/ 248712 w 362391"/>
                  <a:gd name="csY65" fmla="*/ 295001 h 350086"/>
                  <a:gd name="csX66" fmla="*/ 260760 w 362391"/>
                  <a:gd name="csY66" fmla="*/ 298184 h 350086"/>
                  <a:gd name="csX67" fmla="*/ 270799 w 362391"/>
                  <a:gd name="csY67" fmla="*/ 301160 h 350086"/>
                  <a:gd name="csX68" fmla="*/ 283609 w 362391"/>
                  <a:gd name="csY68" fmla="*/ 293685 h 350086"/>
                  <a:gd name="csX69" fmla="*/ 283609 w 362391"/>
                  <a:gd name="csY69" fmla="*/ 293683 h 350086"/>
                  <a:gd name="csX70" fmla="*/ 290463 w 362391"/>
                  <a:gd name="csY70" fmla="*/ 287039 h 350086"/>
                  <a:gd name="csX71" fmla="*/ 290879 w 362391"/>
                  <a:gd name="csY71" fmla="*/ 287039 h 350086"/>
                  <a:gd name="csX72" fmla="*/ 298565 w 362391"/>
                  <a:gd name="csY72" fmla="*/ 277629 h 350086"/>
                  <a:gd name="csX73" fmla="*/ 296971 w 362391"/>
                  <a:gd name="csY73" fmla="*/ 273340 h 350086"/>
                  <a:gd name="csX74" fmla="*/ 296071 w 362391"/>
                  <a:gd name="csY74" fmla="*/ 270986 h 350086"/>
                  <a:gd name="csX75" fmla="*/ 297801 w 362391"/>
                  <a:gd name="csY75" fmla="*/ 263720 h 350086"/>
                  <a:gd name="csX76" fmla="*/ 298356 w 362391"/>
                  <a:gd name="csY76" fmla="*/ 254517 h 350086"/>
                  <a:gd name="csX77" fmla="*/ 295241 w 362391"/>
                  <a:gd name="csY77" fmla="*/ 254517 h 350086"/>
                  <a:gd name="csX78" fmla="*/ 289217 w 362391"/>
                  <a:gd name="csY78" fmla="*/ 253894 h 350086"/>
                  <a:gd name="csX79" fmla="*/ 285339 w 362391"/>
                  <a:gd name="csY79" fmla="*/ 244068 h 350086"/>
                  <a:gd name="csX80" fmla="*/ 285755 w 362391"/>
                  <a:gd name="csY80" fmla="*/ 243446 h 350086"/>
                  <a:gd name="csX81" fmla="*/ 292540 w 362391"/>
                  <a:gd name="csY81" fmla="*/ 236180 h 350086"/>
                  <a:gd name="csX82" fmla="*/ 301056 w 362391"/>
                  <a:gd name="csY82" fmla="*/ 220817 h 350086"/>
                  <a:gd name="csX83" fmla="*/ 301059 w 362391"/>
                  <a:gd name="csY83" fmla="*/ 220817 h 350086"/>
                  <a:gd name="csX84" fmla="*/ 292889 w 362391"/>
                  <a:gd name="csY84" fmla="*/ 204348 h 350086"/>
                  <a:gd name="csX85" fmla="*/ 287487 w 362391"/>
                  <a:gd name="csY85" fmla="*/ 196666 h 350086"/>
                  <a:gd name="csX86" fmla="*/ 290533 w 362391"/>
                  <a:gd name="csY86" fmla="*/ 188294 h 350086"/>
                  <a:gd name="csX87" fmla="*/ 293302 w 362391"/>
                  <a:gd name="csY87" fmla="*/ 177153 h 350086"/>
                  <a:gd name="csX88" fmla="*/ 293302 w 362391"/>
                  <a:gd name="csY88" fmla="*/ 177153 h 350086"/>
                  <a:gd name="csX89" fmla="*/ 293096 w 362391"/>
                  <a:gd name="csY89" fmla="*/ 175424 h 350086"/>
                  <a:gd name="csX90" fmla="*/ 230364 w 362391"/>
                  <a:gd name="csY90" fmla="*/ 175421 h 350086"/>
                  <a:gd name="csX91" fmla="*/ 228357 w 362391"/>
                  <a:gd name="csY91" fmla="*/ 173277 h 350086"/>
                  <a:gd name="csX92" fmla="*/ 228357 w 362391"/>
                  <a:gd name="csY92" fmla="*/ 173070 h 350086"/>
                  <a:gd name="csX93" fmla="*/ 228496 w 362391"/>
                  <a:gd name="csY93" fmla="*/ 165804 h 350086"/>
                  <a:gd name="csX94" fmla="*/ 229118 w 362391"/>
                  <a:gd name="csY94" fmla="*/ 164489 h 350086"/>
                  <a:gd name="csX95" fmla="*/ 231125 w 362391"/>
                  <a:gd name="csY95" fmla="*/ 162135 h 350086"/>
                  <a:gd name="csX96" fmla="*/ 231542 w 362391"/>
                  <a:gd name="csY96" fmla="*/ 160819 h 350086"/>
                  <a:gd name="csX97" fmla="*/ 230435 w 362391"/>
                  <a:gd name="csY97" fmla="*/ 158675 h 350086"/>
                  <a:gd name="csX98" fmla="*/ 227941 w 362391"/>
                  <a:gd name="csY98" fmla="*/ 152931 h 350086"/>
                  <a:gd name="csX99" fmla="*/ 227941 w 362391"/>
                  <a:gd name="csY99" fmla="*/ 148642 h 350086"/>
                  <a:gd name="csX100" fmla="*/ 227457 w 362391"/>
                  <a:gd name="csY100" fmla="*/ 141377 h 350086"/>
                  <a:gd name="csX101" fmla="*/ 228289 w 362391"/>
                  <a:gd name="csY101" fmla="*/ 138609 h 350086"/>
                  <a:gd name="csX102" fmla="*/ 229186 w 362391"/>
                  <a:gd name="csY102" fmla="*/ 138607 h 350086"/>
                  <a:gd name="csX103" fmla="*/ 280079 w 362391"/>
                  <a:gd name="csY103" fmla="*/ 138191 h 350086"/>
                  <a:gd name="csX104" fmla="*/ 281395 w 362391"/>
                  <a:gd name="csY104" fmla="*/ 138607 h 350086"/>
                  <a:gd name="csX105" fmla="*/ 282988 w 362391"/>
                  <a:gd name="csY105" fmla="*/ 139645 h 350086"/>
                  <a:gd name="csX106" fmla="*/ 290397 w 362391"/>
                  <a:gd name="csY106" fmla="*/ 147327 h 350086"/>
                  <a:gd name="csX107" fmla="*/ 288874 w 362391"/>
                  <a:gd name="csY107" fmla="*/ 152654 h 350086"/>
                  <a:gd name="csX108" fmla="*/ 288042 w 362391"/>
                  <a:gd name="csY108" fmla="*/ 155631 h 350086"/>
                  <a:gd name="csX109" fmla="*/ 292821 w 362391"/>
                  <a:gd name="csY109" fmla="*/ 166563 h 350086"/>
                  <a:gd name="csX110" fmla="*/ 294205 w 362391"/>
                  <a:gd name="csY110" fmla="*/ 168917 h 350086"/>
                  <a:gd name="csX111" fmla="*/ 300645 w 362391"/>
                  <a:gd name="csY111" fmla="*/ 165940 h 350086"/>
                  <a:gd name="csX112" fmla="*/ 306185 w 362391"/>
                  <a:gd name="csY112" fmla="*/ 165318 h 350086"/>
                  <a:gd name="csX113" fmla="*/ 314633 w 362391"/>
                  <a:gd name="csY113" fmla="*/ 162758 h 350086"/>
                  <a:gd name="csX114" fmla="*/ 312971 w 362391"/>
                  <a:gd name="csY114" fmla="*/ 150993 h 350086"/>
                  <a:gd name="csX115" fmla="*/ 310893 w 362391"/>
                  <a:gd name="csY115" fmla="*/ 143728 h 350086"/>
                  <a:gd name="csX116" fmla="*/ 312833 w 362391"/>
                  <a:gd name="csY116" fmla="*/ 136046 h 350086"/>
                  <a:gd name="csX117" fmla="*/ 314149 w 362391"/>
                  <a:gd name="csY117" fmla="*/ 132379 h 350086"/>
                  <a:gd name="csX118" fmla="*/ 313181 w 362391"/>
                  <a:gd name="csY118" fmla="*/ 127674 h 350086"/>
                  <a:gd name="csX119" fmla="*/ 312003 w 362391"/>
                  <a:gd name="csY119" fmla="*/ 124491 h 350086"/>
                  <a:gd name="csX120" fmla="*/ 312210 w 362391"/>
                  <a:gd name="csY120" fmla="*/ 122137 h 350086"/>
                  <a:gd name="csX121" fmla="*/ 313110 w 362391"/>
                  <a:gd name="csY121" fmla="*/ 121099 h 350086"/>
                  <a:gd name="csX122" fmla="*/ 313317 w 362391"/>
                  <a:gd name="csY122" fmla="*/ 120892 h 350086"/>
                  <a:gd name="csX123" fmla="*/ 321071 w 362391"/>
                  <a:gd name="csY123" fmla="*/ 116603 h 350086"/>
                  <a:gd name="csX124" fmla="*/ 324878 w 362391"/>
                  <a:gd name="csY124" fmla="*/ 117642 h 350086"/>
                  <a:gd name="csX125" fmla="*/ 326886 w 362391"/>
                  <a:gd name="csY125" fmla="*/ 118264 h 350086"/>
                  <a:gd name="csX126" fmla="*/ 329793 w 362391"/>
                  <a:gd name="csY126" fmla="*/ 117848 h 350086"/>
                  <a:gd name="csX127" fmla="*/ 329032 w 362391"/>
                  <a:gd name="csY127" fmla="*/ 107815 h 350086"/>
                  <a:gd name="csX128" fmla="*/ 330971 w 362391"/>
                  <a:gd name="csY128" fmla="*/ 102488 h 350086"/>
                  <a:gd name="csX129" fmla="*/ 330971 w 362391"/>
                  <a:gd name="csY129" fmla="*/ 102485 h 350086"/>
                  <a:gd name="csX130" fmla="*/ 335818 w 362391"/>
                  <a:gd name="csY130" fmla="*/ 99925 h 350086"/>
                  <a:gd name="csX131" fmla="*/ 343019 w 362391"/>
                  <a:gd name="csY131" fmla="*/ 105462 h 350086"/>
                  <a:gd name="csX132" fmla="*/ 351535 w 362391"/>
                  <a:gd name="csY132" fmla="*/ 111205 h 350086"/>
                  <a:gd name="csX133" fmla="*/ 355759 w 362391"/>
                  <a:gd name="csY133" fmla="*/ 110373 h 350086"/>
                  <a:gd name="csX134" fmla="*/ 357075 w 362391"/>
                  <a:gd name="csY134" fmla="*/ 109957 h 350086"/>
                  <a:gd name="csX135" fmla="*/ 360121 w 362391"/>
                  <a:gd name="csY135" fmla="*/ 106568 h 350086"/>
                  <a:gd name="csX136" fmla="*/ 362267 w 362391"/>
                  <a:gd name="csY136" fmla="*/ 102069 h 350086"/>
                  <a:gd name="csX137" fmla="*/ 361090 w 362391"/>
                  <a:gd name="csY137" fmla="*/ 95633 h 350086"/>
                  <a:gd name="csX138" fmla="*/ 359428 w 362391"/>
                  <a:gd name="csY138" fmla="*/ 85391 h 350086"/>
                  <a:gd name="csX139" fmla="*/ 354442 w 362391"/>
                  <a:gd name="csY139" fmla="*/ 77503 h 350086"/>
                  <a:gd name="csX140" fmla="*/ 341703 w 362391"/>
                  <a:gd name="csY140" fmla="*/ 52729 h 350086"/>
                  <a:gd name="csX141" fmla="*/ 335056 w 362391"/>
                  <a:gd name="csY141" fmla="*/ 52729 h 350086"/>
                  <a:gd name="csX142" fmla="*/ 316777 w 362391"/>
                  <a:gd name="csY142" fmla="*/ 49340 h 350086"/>
                  <a:gd name="csX143" fmla="*/ 302375 w 362391"/>
                  <a:gd name="csY143" fmla="*/ 52523 h 350086"/>
                  <a:gd name="csX144" fmla="*/ 288597 w 362391"/>
                  <a:gd name="csY144" fmla="*/ 55912 h 350086"/>
                  <a:gd name="csX145" fmla="*/ 287903 w 362391"/>
                  <a:gd name="csY145" fmla="*/ 56328 h 350086"/>
                  <a:gd name="csX146" fmla="*/ 285480 w 362391"/>
                  <a:gd name="csY146" fmla="*/ 55290 h 350086"/>
                  <a:gd name="csX147" fmla="*/ 279663 w 362391"/>
                  <a:gd name="csY147" fmla="*/ 49753 h 350086"/>
                  <a:gd name="csX148" fmla="*/ 276616 w 362391"/>
                  <a:gd name="csY148" fmla="*/ 53836 h 350086"/>
                  <a:gd name="csX149" fmla="*/ 272461 w 362391"/>
                  <a:gd name="csY149" fmla="*/ 61933 h 350086"/>
                  <a:gd name="csX150" fmla="*/ 270454 w 362391"/>
                  <a:gd name="csY150" fmla="*/ 64078 h 350086"/>
                  <a:gd name="csX151" fmla="*/ 253281 w 362391"/>
                  <a:gd name="csY151" fmla="*/ 58957 h 350086"/>
                  <a:gd name="csX152" fmla="*/ 246702 w 362391"/>
                  <a:gd name="csY152" fmla="*/ 46154 h 350086"/>
                  <a:gd name="csX153" fmla="*/ 242687 w 362391"/>
                  <a:gd name="csY153" fmla="*/ 46157 h 350086"/>
                  <a:gd name="csX154" fmla="*/ 241371 w 362391"/>
                  <a:gd name="csY154" fmla="*/ 47679 h 350086"/>
                  <a:gd name="csX155" fmla="*/ 233201 w 362391"/>
                  <a:gd name="csY155" fmla="*/ 52178 h 350086"/>
                  <a:gd name="csX156" fmla="*/ 224615 w 362391"/>
                  <a:gd name="csY156" fmla="*/ 41036 h 350086"/>
                  <a:gd name="csX157" fmla="*/ 224617 w 362391"/>
                  <a:gd name="csY157" fmla="*/ 41036 h 350086"/>
                  <a:gd name="csX158" fmla="*/ 221639 w 362391"/>
                  <a:gd name="csY158" fmla="*/ 35499 h 350086"/>
                  <a:gd name="csX159" fmla="*/ 213814 w 362391"/>
                  <a:gd name="csY159" fmla="*/ 33145 h 350086"/>
                  <a:gd name="csX160" fmla="*/ 199965 w 362391"/>
                  <a:gd name="csY160" fmla="*/ 30378 h 350086"/>
                  <a:gd name="csX161" fmla="*/ 194703 w 362391"/>
                  <a:gd name="csY161" fmla="*/ 35293 h 350086"/>
                  <a:gd name="csX162" fmla="*/ 187223 w 362391"/>
                  <a:gd name="csY162" fmla="*/ 41936 h 350086"/>
                  <a:gd name="csX163" fmla="*/ 165552 w 362391"/>
                  <a:gd name="csY163" fmla="*/ 34877 h 350086"/>
                  <a:gd name="csX164" fmla="*/ 145404 w 362391"/>
                  <a:gd name="csY164" fmla="*/ 23112 h 350086"/>
                  <a:gd name="csX165" fmla="*/ 145404 w 362391"/>
                  <a:gd name="csY165" fmla="*/ 21797 h 350086"/>
                  <a:gd name="csX166" fmla="*/ 143604 w 362391"/>
                  <a:gd name="csY166" fmla="*/ 0 h 350086"/>
                  <a:gd name="csX167" fmla="*/ 137511 w 362391"/>
                  <a:gd name="csY167" fmla="*/ 9620 h 350086"/>
                  <a:gd name="csX168" fmla="*/ 137511 w 362391"/>
                  <a:gd name="csY168" fmla="*/ 9620 h 350086"/>
                  <a:gd name="csX169" fmla="*/ 137650 w 362391"/>
                  <a:gd name="csY169" fmla="*/ 9620 h 3500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</a:cxnLst>
                <a:rect l="l" t="t" r="r" b="b"/>
                <a:pathLst>
                  <a:path w="362391" h="350086">
                    <a:moveTo>
                      <a:pt x="137650" y="9620"/>
                    </a:moveTo>
                    <a:cubicBezTo>
                      <a:pt x="136543" y="12596"/>
                      <a:pt x="135504" y="16056"/>
                      <a:pt x="132458" y="20968"/>
                    </a:cubicBezTo>
                    <a:cubicBezTo>
                      <a:pt x="132251" y="21174"/>
                      <a:pt x="132251" y="21384"/>
                      <a:pt x="131764" y="21590"/>
                    </a:cubicBezTo>
                    <a:cubicBezTo>
                      <a:pt x="129341" y="22906"/>
                      <a:pt x="126918" y="23944"/>
                      <a:pt x="124911" y="24773"/>
                    </a:cubicBezTo>
                    <a:cubicBezTo>
                      <a:pt x="123804" y="27956"/>
                      <a:pt x="122071" y="30517"/>
                      <a:pt x="119441" y="32661"/>
                    </a:cubicBezTo>
                    <a:lnTo>
                      <a:pt x="119441" y="32664"/>
                    </a:lnTo>
                    <a:cubicBezTo>
                      <a:pt x="109539" y="40346"/>
                      <a:pt x="110716" y="49340"/>
                      <a:pt x="111894" y="56192"/>
                    </a:cubicBezTo>
                    <a:cubicBezTo>
                      <a:pt x="113071" y="61936"/>
                      <a:pt x="113556" y="66850"/>
                      <a:pt x="109125" y="69685"/>
                    </a:cubicBezTo>
                    <a:lnTo>
                      <a:pt x="109123" y="69685"/>
                    </a:lnTo>
                    <a:cubicBezTo>
                      <a:pt x="107806" y="70724"/>
                      <a:pt x="107877" y="75013"/>
                      <a:pt x="107667" y="80343"/>
                    </a:cubicBezTo>
                    <a:cubicBezTo>
                      <a:pt x="107736" y="89963"/>
                      <a:pt x="107667" y="102349"/>
                      <a:pt x="100188" y="111137"/>
                    </a:cubicBezTo>
                    <a:lnTo>
                      <a:pt x="100191" y="111134"/>
                    </a:lnTo>
                    <a:cubicBezTo>
                      <a:pt x="95551" y="116462"/>
                      <a:pt x="93128" y="115839"/>
                      <a:pt x="90427" y="115217"/>
                    </a:cubicBezTo>
                    <a:cubicBezTo>
                      <a:pt x="89110" y="114801"/>
                      <a:pt x="87519" y="114385"/>
                      <a:pt x="84680" y="117362"/>
                    </a:cubicBezTo>
                    <a:lnTo>
                      <a:pt x="84473" y="117364"/>
                    </a:lnTo>
                    <a:cubicBezTo>
                      <a:pt x="69311" y="133418"/>
                      <a:pt x="69585" y="139577"/>
                      <a:pt x="69863" y="144698"/>
                    </a:cubicBezTo>
                    <a:cubicBezTo>
                      <a:pt x="69863" y="147881"/>
                      <a:pt x="69863" y="150441"/>
                      <a:pt x="67717" y="153902"/>
                    </a:cubicBezTo>
                    <a:cubicBezTo>
                      <a:pt x="62454" y="163105"/>
                      <a:pt x="56223" y="163521"/>
                      <a:pt x="51167" y="163521"/>
                    </a:cubicBezTo>
                    <a:cubicBezTo>
                      <a:pt x="49644" y="163521"/>
                      <a:pt x="48050" y="163521"/>
                      <a:pt x="46943" y="163937"/>
                    </a:cubicBezTo>
                    <a:cubicBezTo>
                      <a:pt x="45627" y="164975"/>
                      <a:pt x="42513" y="168642"/>
                      <a:pt x="39880" y="171825"/>
                    </a:cubicBezTo>
                    <a:cubicBezTo>
                      <a:pt x="38150" y="173763"/>
                      <a:pt x="37041" y="175492"/>
                      <a:pt x="36834" y="176114"/>
                    </a:cubicBezTo>
                    <a:cubicBezTo>
                      <a:pt x="37527" y="179297"/>
                      <a:pt x="35311" y="181858"/>
                      <a:pt x="32678" y="185318"/>
                    </a:cubicBezTo>
                    <a:cubicBezTo>
                      <a:pt x="29355" y="189194"/>
                      <a:pt x="25686" y="194315"/>
                      <a:pt x="24647" y="201994"/>
                    </a:cubicBezTo>
                    <a:lnTo>
                      <a:pt x="24649" y="201994"/>
                    </a:lnTo>
                    <a:cubicBezTo>
                      <a:pt x="24027" y="208431"/>
                      <a:pt x="20703" y="209675"/>
                      <a:pt x="17170" y="211404"/>
                    </a:cubicBezTo>
                    <a:cubicBezTo>
                      <a:pt x="13640" y="213342"/>
                      <a:pt x="9000" y="215693"/>
                      <a:pt x="7131" y="227873"/>
                    </a:cubicBezTo>
                    <a:lnTo>
                      <a:pt x="7131" y="227876"/>
                    </a:lnTo>
                    <a:cubicBezTo>
                      <a:pt x="6508" y="231266"/>
                      <a:pt x="5402" y="232790"/>
                      <a:pt x="4085" y="234519"/>
                    </a:cubicBezTo>
                    <a:cubicBezTo>
                      <a:pt x="2355" y="236664"/>
                      <a:pt x="762" y="238808"/>
                      <a:pt x="0" y="246699"/>
                    </a:cubicBezTo>
                    <a:lnTo>
                      <a:pt x="0" y="246697"/>
                    </a:lnTo>
                    <a:cubicBezTo>
                      <a:pt x="0" y="249879"/>
                      <a:pt x="1869" y="252440"/>
                      <a:pt x="3392" y="254794"/>
                    </a:cubicBezTo>
                    <a:cubicBezTo>
                      <a:pt x="5676" y="257977"/>
                      <a:pt x="7477" y="261230"/>
                      <a:pt x="7270" y="265936"/>
                    </a:cubicBezTo>
                    <a:cubicBezTo>
                      <a:pt x="7547" y="269325"/>
                      <a:pt x="7547" y="272372"/>
                      <a:pt x="7825" y="275555"/>
                    </a:cubicBezTo>
                    <a:cubicBezTo>
                      <a:pt x="7825" y="275971"/>
                      <a:pt x="7825" y="276387"/>
                      <a:pt x="7618" y="276594"/>
                    </a:cubicBezTo>
                    <a:cubicBezTo>
                      <a:pt x="3740" y="286213"/>
                      <a:pt x="5333" y="289673"/>
                      <a:pt x="8241" y="290918"/>
                    </a:cubicBezTo>
                    <a:cubicBezTo>
                      <a:pt x="10041" y="291956"/>
                      <a:pt x="13158" y="291956"/>
                      <a:pt x="15581" y="291956"/>
                    </a:cubicBezTo>
                    <a:cubicBezTo>
                      <a:pt x="16898" y="292163"/>
                      <a:pt x="18282" y="292163"/>
                      <a:pt x="19389" y="292372"/>
                    </a:cubicBezTo>
                    <a:cubicBezTo>
                      <a:pt x="21813" y="292579"/>
                      <a:pt x="23406" y="293617"/>
                      <a:pt x="23406" y="296248"/>
                    </a:cubicBezTo>
                    <a:cubicBezTo>
                      <a:pt x="23684" y="300538"/>
                      <a:pt x="21883" y="301992"/>
                      <a:pt x="19944" y="303514"/>
                    </a:cubicBezTo>
                    <a:cubicBezTo>
                      <a:pt x="18837" y="304346"/>
                      <a:pt x="17727" y="305243"/>
                      <a:pt x="17521" y="307181"/>
                    </a:cubicBezTo>
                    <a:cubicBezTo>
                      <a:pt x="17314" y="308703"/>
                      <a:pt x="19321" y="309534"/>
                      <a:pt x="22438" y="310364"/>
                    </a:cubicBezTo>
                    <a:cubicBezTo>
                      <a:pt x="24654" y="310780"/>
                      <a:pt x="27562" y="311195"/>
                      <a:pt x="30886" y="311402"/>
                    </a:cubicBezTo>
                    <a:cubicBezTo>
                      <a:pt x="34903" y="311818"/>
                      <a:pt x="39540" y="312440"/>
                      <a:pt x="42725" y="313546"/>
                    </a:cubicBezTo>
                    <a:cubicBezTo>
                      <a:pt x="43418" y="313546"/>
                      <a:pt x="43625" y="313963"/>
                      <a:pt x="43832" y="314585"/>
                    </a:cubicBezTo>
                    <a:cubicBezTo>
                      <a:pt x="45632" y="317561"/>
                      <a:pt x="47433" y="317975"/>
                      <a:pt x="49856" y="318461"/>
                    </a:cubicBezTo>
                    <a:cubicBezTo>
                      <a:pt x="54080" y="319084"/>
                      <a:pt x="59411" y="320190"/>
                      <a:pt x="66406" y="329603"/>
                    </a:cubicBezTo>
                    <a:cubicBezTo>
                      <a:pt x="67999" y="331541"/>
                      <a:pt x="74021" y="332370"/>
                      <a:pt x="79977" y="332992"/>
                    </a:cubicBezTo>
                    <a:cubicBezTo>
                      <a:pt x="87525" y="334030"/>
                      <a:pt x="95349" y="334930"/>
                      <a:pt x="97427" y="339429"/>
                    </a:cubicBezTo>
                    <a:cubicBezTo>
                      <a:pt x="98534" y="342196"/>
                      <a:pt x="102551" y="343096"/>
                      <a:pt x="107052" y="344343"/>
                    </a:cubicBezTo>
                    <a:cubicBezTo>
                      <a:pt x="111483" y="345659"/>
                      <a:pt x="116400" y="346697"/>
                      <a:pt x="119792" y="350087"/>
                    </a:cubicBezTo>
                    <a:cubicBezTo>
                      <a:pt x="124570" y="336594"/>
                      <a:pt x="129208" y="336178"/>
                      <a:pt x="133431" y="335969"/>
                    </a:cubicBezTo>
                    <a:cubicBezTo>
                      <a:pt x="135855" y="335762"/>
                      <a:pt x="137862" y="335553"/>
                      <a:pt x="139594" y="331470"/>
                    </a:cubicBezTo>
                    <a:cubicBezTo>
                      <a:pt x="140427" y="327181"/>
                      <a:pt x="141534" y="322889"/>
                      <a:pt x="142573" y="318667"/>
                    </a:cubicBezTo>
                    <a:cubicBezTo>
                      <a:pt x="142779" y="318252"/>
                      <a:pt x="142779" y="318045"/>
                      <a:pt x="143195" y="317836"/>
                    </a:cubicBezTo>
                    <a:cubicBezTo>
                      <a:pt x="150259" y="309948"/>
                      <a:pt x="158706" y="310154"/>
                      <a:pt x="162236" y="310361"/>
                    </a:cubicBezTo>
                    <a:lnTo>
                      <a:pt x="163131" y="310361"/>
                    </a:lnTo>
                    <a:cubicBezTo>
                      <a:pt x="166939" y="310361"/>
                      <a:pt x="170886" y="309945"/>
                      <a:pt x="174209" y="309323"/>
                    </a:cubicBezTo>
                    <a:cubicBezTo>
                      <a:pt x="177326" y="308700"/>
                      <a:pt x="179956" y="307594"/>
                      <a:pt x="182173" y="305933"/>
                    </a:cubicBezTo>
                    <a:cubicBezTo>
                      <a:pt x="186603" y="301019"/>
                      <a:pt x="189720" y="301850"/>
                      <a:pt x="192143" y="304411"/>
                    </a:cubicBezTo>
                    <a:cubicBezTo>
                      <a:pt x="192837" y="305033"/>
                      <a:pt x="193737" y="306140"/>
                      <a:pt x="194151" y="306971"/>
                    </a:cubicBezTo>
                    <a:cubicBezTo>
                      <a:pt x="195258" y="308010"/>
                      <a:pt x="195951" y="309116"/>
                      <a:pt x="196367" y="309116"/>
                    </a:cubicBezTo>
                    <a:cubicBezTo>
                      <a:pt x="198167" y="309116"/>
                      <a:pt x="199207" y="306762"/>
                      <a:pt x="200313" y="304411"/>
                    </a:cubicBezTo>
                    <a:cubicBezTo>
                      <a:pt x="200936" y="302473"/>
                      <a:pt x="201630" y="300535"/>
                      <a:pt x="202943" y="299083"/>
                    </a:cubicBezTo>
                    <a:cubicBezTo>
                      <a:pt x="206683" y="293546"/>
                      <a:pt x="216238" y="294585"/>
                      <a:pt x="220045" y="295001"/>
                    </a:cubicBezTo>
                    <a:cubicBezTo>
                      <a:pt x="220252" y="295001"/>
                      <a:pt x="220739" y="295207"/>
                      <a:pt x="220945" y="295207"/>
                    </a:cubicBezTo>
                    <a:cubicBezTo>
                      <a:pt x="230293" y="295001"/>
                      <a:pt x="239641" y="295001"/>
                      <a:pt x="248712" y="295001"/>
                    </a:cubicBezTo>
                    <a:cubicBezTo>
                      <a:pt x="254458" y="294794"/>
                      <a:pt x="257643" y="296523"/>
                      <a:pt x="260760" y="298184"/>
                    </a:cubicBezTo>
                    <a:cubicBezTo>
                      <a:pt x="263461" y="299706"/>
                      <a:pt x="266162" y="301367"/>
                      <a:pt x="270799" y="301160"/>
                    </a:cubicBezTo>
                    <a:cubicBezTo>
                      <a:pt x="279040" y="301160"/>
                      <a:pt x="281463" y="297077"/>
                      <a:pt x="283609" y="293685"/>
                    </a:cubicBezTo>
                    <a:lnTo>
                      <a:pt x="283609" y="293683"/>
                    </a:lnTo>
                    <a:cubicBezTo>
                      <a:pt x="285339" y="290915"/>
                      <a:pt x="286864" y="288146"/>
                      <a:pt x="290463" y="287039"/>
                    </a:cubicBezTo>
                    <a:lnTo>
                      <a:pt x="290879" y="287039"/>
                    </a:lnTo>
                    <a:cubicBezTo>
                      <a:pt x="299120" y="285310"/>
                      <a:pt x="299743" y="281019"/>
                      <a:pt x="298565" y="277629"/>
                    </a:cubicBezTo>
                    <a:cubicBezTo>
                      <a:pt x="298358" y="276107"/>
                      <a:pt x="297664" y="274446"/>
                      <a:pt x="296971" y="273340"/>
                    </a:cubicBezTo>
                    <a:cubicBezTo>
                      <a:pt x="296487" y="272302"/>
                      <a:pt x="296071" y="271611"/>
                      <a:pt x="296071" y="270986"/>
                    </a:cubicBezTo>
                    <a:cubicBezTo>
                      <a:pt x="295794" y="268219"/>
                      <a:pt x="296694" y="265865"/>
                      <a:pt x="297801" y="263720"/>
                    </a:cubicBezTo>
                    <a:cubicBezTo>
                      <a:pt x="298908" y="261160"/>
                      <a:pt x="299947" y="258183"/>
                      <a:pt x="298356" y="254517"/>
                    </a:cubicBezTo>
                    <a:lnTo>
                      <a:pt x="295241" y="254517"/>
                    </a:lnTo>
                    <a:cubicBezTo>
                      <a:pt x="293234" y="254517"/>
                      <a:pt x="290811" y="254517"/>
                      <a:pt x="289217" y="253894"/>
                    </a:cubicBezTo>
                    <a:cubicBezTo>
                      <a:pt x="285894" y="252856"/>
                      <a:pt x="283815" y="250018"/>
                      <a:pt x="285339" y="244068"/>
                    </a:cubicBezTo>
                    <a:cubicBezTo>
                      <a:pt x="285546" y="243861"/>
                      <a:pt x="285546" y="243652"/>
                      <a:pt x="285755" y="243446"/>
                    </a:cubicBezTo>
                    <a:cubicBezTo>
                      <a:pt x="287485" y="240679"/>
                      <a:pt x="290185" y="238531"/>
                      <a:pt x="292540" y="236180"/>
                    </a:cubicBezTo>
                    <a:cubicBezTo>
                      <a:pt x="296764" y="232790"/>
                      <a:pt x="300711" y="229121"/>
                      <a:pt x="301056" y="220817"/>
                    </a:cubicBezTo>
                    <a:lnTo>
                      <a:pt x="301059" y="220817"/>
                    </a:lnTo>
                    <a:cubicBezTo>
                      <a:pt x="301197" y="210784"/>
                      <a:pt x="296696" y="207324"/>
                      <a:pt x="292889" y="204348"/>
                    </a:cubicBezTo>
                    <a:cubicBezTo>
                      <a:pt x="290188" y="202410"/>
                      <a:pt x="287764" y="200472"/>
                      <a:pt x="287487" y="196666"/>
                    </a:cubicBezTo>
                    <a:cubicBezTo>
                      <a:pt x="287210" y="193000"/>
                      <a:pt x="288733" y="190923"/>
                      <a:pt x="290533" y="188294"/>
                    </a:cubicBezTo>
                    <a:cubicBezTo>
                      <a:pt x="292540" y="186150"/>
                      <a:pt x="294689" y="183380"/>
                      <a:pt x="293302" y="177153"/>
                    </a:cubicBezTo>
                    <a:lnTo>
                      <a:pt x="293302" y="177153"/>
                    </a:lnTo>
                    <a:cubicBezTo>
                      <a:pt x="293096" y="176530"/>
                      <a:pt x="293096" y="176114"/>
                      <a:pt x="293096" y="175424"/>
                    </a:cubicBezTo>
                    <a:lnTo>
                      <a:pt x="230364" y="175421"/>
                    </a:lnTo>
                    <a:cubicBezTo>
                      <a:pt x="229464" y="175421"/>
                      <a:pt x="228357" y="174383"/>
                      <a:pt x="228357" y="173277"/>
                    </a:cubicBezTo>
                    <a:lnTo>
                      <a:pt x="228357" y="173070"/>
                    </a:lnTo>
                    <a:cubicBezTo>
                      <a:pt x="228357" y="170716"/>
                      <a:pt x="228357" y="168365"/>
                      <a:pt x="228496" y="165804"/>
                    </a:cubicBezTo>
                    <a:cubicBezTo>
                      <a:pt x="228702" y="165389"/>
                      <a:pt x="228912" y="164973"/>
                      <a:pt x="229118" y="164489"/>
                    </a:cubicBezTo>
                    <a:cubicBezTo>
                      <a:pt x="229812" y="163657"/>
                      <a:pt x="230435" y="162760"/>
                      <a:pt x="231125" y="162135"/>
                    </a:cubicBezTo>
                    <a:cubicBezTo>
                      <a:pt x="231332" y="161719"/>
                      <a:pt x="231542" y="161303"/>
                      <a:pt x="231542" y="160819"/>
                    </a:cubicBezTo>
                    <a:cubicBezTo>
                      <a:pt x="231542" y="159781"/>
                      <a:pt x="230848" y="159297"/>
                      <a:pt x="230435" y="158675"/>
                    </a:cubicBezTo>
                    <a:cubicBezTo>
                      <a:pt x="229328" y="157359"/>
                      <a:pt x="227941" y="156114"/>
                      <a:pt x="227941" y="152931"/>
                    </a:cubicBezTo>
                    <a:cubicBezTo>
                      <a:pt x="227941" y="151409"/>
                      <a:pt x="227941" y="149955"/>
                      <a:pt x="227941" y="148642"/>
                    </a:cubicBezTo>
                    <a:cubicBezTo>
                      <a:pt x="228357" y="146081"/>
                      <a:pt x="228357" y="143521"/>
                      <a:pt x="227457" y="141377"/>
                    </a:cubicBezTo>
                    <a:cubicBezTo>
                      <a:pt x="226973" y="140338"/>
                      <a:pt x="227457" y="139023"/>
                      <a:pt x="228289" y="138609"/>
                    </a:cubicBezTo>
                    <a:lnTo>
                      <a:pt x="229186" y="138607"/>
                    </a:lnTo>
                    <a:cubicBezTo>
                      <a:pt x="246082" y="138400"/>
                      <a:pt x="262977" y="138400"/>
                      <a:pt x="280079" y="138191"/>
                    </a:cubicBezTo>
                    <a:cubicBezTo>
                      <a:pt x="280772" y="138191"/>
                      <a:pt x="281186" y="138191"/>
                      <a:pt x="281395" y="138607"/>
                    </a:cubicBezTo>
                    <a:cubicBezTo>
                      <a:pt x="281879" y="139023"/>
                      <a:pt x="282295" y="139438"/>
                      <a:pt x="282988" y="139645"/>
                    </a:cubicBezTo>
                    <a:cubicBezTo>
                      <a:pt x="286590" y="142206"/>
                      <a:pt x="290397" y="144973"/>
                      <a:pt x="290397" y="147327"/>
                    </a:cubicBezTo>
                    <a:cubicBezTo>
                      <a:pt x="290675" y="149471"/>
                      <a:pt x="289775" y="151202"/>
                      <a:pt x="288874" y="152654"/>
                    </a:cubicBezTo>
                    <a:cubicBezTo>
                      <a:pt x="288458" y="153486"/>
                      <a:pt x="287768" y="154592"/>
                      <a:pt x="288042" y="155631"/>
                    </a:cubicBezTo>
                    <a:cubicBezTo>
                      <a:pt x="288042" y="158813"/>
                      <a:pt x="290536" y="162896"/>
                      <a:pt x="292821" y="166563"/>
                    </a:cubicBezTo>
                    <a:cubicBezTo>
                      <a:pt x="293028" y="167395"/>
                      <a:pt x="293721" y="168292"/>
                      <a:pt x="294205" y="168917"/>
                    </a:cubicBezTo>
                    <a:cubicBezTo>
                      <a:pt x="295521" y="167188"/>
                      <a:pt x="297736" y="166356"/>
                      <a:pt x="300645" y="165940"/>
                    </a:cubicBezTo>
                    <a:cubicBezTo>
                      <a:pt x="301962" y="165318"/>
                      <a:pt x="303969" y="165318"/>
                      <a:pt x="306185" y="165318"/>
                    </a:cubicBezTo>
                    <a:cubicBezTo>
                      <a:pt x="309993" y="165111"/>
                      <a:pt x="313940" y="165111"/>
                      <a:pt x="314633" y="162758"/>
                    </a:cubicBezTo>
                    <a:cubicBezTo>
                      <a:pt x="316156" y="158259"/>
                      <a:pt x="314356" y="154660"/>
                      <a:pt x="312971" y="150993"/>
                    </a:cubicBezTo>
                    <a:cubicBezTo>
                      <a:pt x="312071" y="148639"/>
                      <a:pt x="311171" y="146288"/>
                      <a:pt x="310893" y="143728"/>
                    </a:cubicBezTo>
                    <a:cubicBezTo>
                      <a:pt x="310616" y="140338"/>
                      <a:pt x="311726" y="138191"/>
                      <a:pt x="312833" y="136046"/>
                    </a:cubicBezTo>
                    <a:cubicBezTo>
                      <a:pt x="313455" y="135008"/>
                      <a:pt x="314149" y="133692"/>
                      <a:pt x="314149" y="132379"/>
                    </a:cubicBezTo>
                    <a:cubicBezTo>
                      <a:pt x="314149" y="131548"/>
                      <a:pt x="313665" y="129403"/>
                      <a:pt x="313181" y="127674"/>
                    </a:cubicBezTo>
                    <a:cubicBezTo>
                      <a:pt x="312697" y="126152"/>
                      <a:pt x="312487" y="124907"/>
                      <a:pt x="312003" y="124491"/>
                    </a:cubicBezTo>
                    <a:cubicBezTo>
                      <a:pt x="311796" y="123660"/>
                      <a:pt x="311796" y="122762"/>
                      <a:pt x="312210" y="122137"/>
                    </a:cubicBezTo>
                    <a:cubicBezTo>
                      <a:pt x="312417" y="121931"/>
                      <a:pt x="312626" y="121515"/>
                      <a:pt x="313110" y="121099"/>
                    </a:cubicBezTo>
                    <a:lnTo>
                      <a:pt x="313317" y="120892"/>
                    </a:lnTo>
                    <a:cubicBezTo>
                      <a:pt x="315740" y="117294"/>
                      <a:pt x="316156" y="116603"/>
                      <a:pt x="321071" y="116603"/>
                    </a:cubicBezTo>
                    <a:cubicBezTo>
                      <a:pt x="322387" y="116603"/>
                      <a:pt x="323287" y="117019"/>
                      <a:pt x="324878" y="117642"/>
                    </a:cubicBezTo>
                    <a:cubicBezTo>
                      <a:pt x="325572" y="117848"/>
                      <a:pt x="326195" y="118057"/>
                      <a:pt x="326886" y="118264"/>
                    </a:cubicBezTo>
                    <a:cubicBezTo>
                      <a:pt x="327993" y="118471"/>
                      <a:pt x="329309" y="118680"/>
                      <a:pt x="329793" y="117848"/>
                    </a:cubicBezTo>
                    <a:cubicBezTo>
                      <a:pt x="329309" y="114458"/>
                      <a:pt x="329309" y="111205"/>
                      <a:pt x="329032" y="107815"/>
                    </a:cubicBezTo>
                    <a:cubicBezTo>
                      <a:pt x="328754" y="105877"/>
                      <a:pt x="329654" y="103939"/>
                      <a:pt x="330971" y="102488"/>
                    </a:cubicBezTo>
                    <a:lnTo>
                      <a:pt x="330971" y="102485"/>
                    </a:lnTo>
                    <a:cubicBezTo>
                      <a:pt x="332287" y="100963"/>
                      <a:pt x="334088" y="99925"/>
                      <a:pt x="335818" y="99925"/>
                    </a:cubicBezTo>
                    <a:cubicBezTo>
                      <a:pt x="339625" y="99925"/>
                      <a:pt x="341148" y="102692"/>
                      <a:pt x="343019" y="105462"/>
                    </a:cubicBezTo>
                    <a:cubicBezTo>
                      <a:pt x="344613" y="108229"/>
                      <a:pt x="346620" y="111205"/>
                      <a:pt x="351535" y="111205"/>
                    </a:cubicBezTo>
                    <a:cubicBezTo>
                      <a:pt x="353129" y="111205"/>
                      <a:pt x="354165" y="110789"/>
                      <a:pt x="355759" y="110373"/>
                    </a:cubicBezTo>
                    <a:cubicBezTo>
                      <a:pt x="355966" y="110167"/>
                      <a:pt x="356452" y="110167"/>
                      <a:pt x="357075" y="109957"/>
                    </a:cubicBezTo>
                    <a:cubicBezTo>
                      <a:pt x="358391" y="108919"/>
                      <a:pt x="359292" y="107813"/>
                      <a:pt x="360121" y="106568"/>
                    </a:cubicBezTo>
                    <a:cubicBezTo>
                      <a:pt x="361228" y="104839"/>
                      <a:pt x="362338" y="103178"/>
                      <a:pt x="362267" y="102069"/>
                    </a:cubicBezTo>
                    <a:cubicBezTo>
                      <a:pt x="362683" y="101238"/>
                      <a:pt x="361990" y="98470"/>
                      <a:pt x="361090" y="95633"/>
                    </a:cubicBezTo>
                    <a:cubicBezTo>
                      <a:pt x="360606" y="92450"/>
                      <a:pt x="359705" y="88783"/>
                      <a:pt x="359428" y="85391"/>
                    </a:cubicBezTo>
                    <a:cubicBezTo>
                      <a:pt x="358943" y="80270"/>
                      <a:pt x="356934" y="78954"/>
                      <a:pt x="354442" y="77503"/>
                    </a:cubicBezTo>
                    <a:cubicBezTo>
                      <a:pt x="349525" y="74736"/>
                      <a:pt x="343710" y="71066"/>
                      <a:pt x="341703" y="52729"/>
                    </a:cubicBezTo>
                    <a:cubicBezTo>
                      <a:pt x="339486" y="52523"/>
                      <a:pt x="337273" y="52729"/>
                      <a:pt x="335056" y="52729"/>
                    </a:cubicBezTo>
                    <a:cubicBezTo>
                      <a:pt x="328616" y="52523"/>
                      <a:pt x="321485" y="52523"/>
                      <a:pt x="316777" y="49340"/>
                    </a:cubicBezTo>
                    <a:cubicBezTo>
                      <a:pt x="312621" y="53423"/>
                      <a:pt x="307222" y="53007"/>
                      <a:pt x="302375" y="52523"/>
                    </a:cubicBezTo>
                    <a:cubicBezTo>
                      <a:pt x="297458" y="52107"/>
                      <a:pt x="292611" y="51691"/>
                      <a:pt x="288597" y="55912"/>
                    </a:cubicBezTo>
                    <a:cubicBezTo>
                      <a:pt x="288597" y="56119"/>
                      <a:pt x="288181" y="56119"/>
                      <a:pt x="287903" y="56328"/>
                    </a:cubicBezTo>
                    <a:cubicBezTo>
                      <a:pt x="287003" y="56744"/>
                      <a:pt x="285896" y="56328"/>
                      <a:pt x="285480" y="55290"/>
                    </a:cubicBezTo>
                    <a:cubicBezTo>
                      <a:pt x="284373" y="52523"/>
                      <a:pt x="282986" y="51414"/>
                      <a:pt x="279663" y="49753"/>
                    </a:cubicBezTo>
                    <a:cubicBezTo>
                      <a:pt x="278762" y="51482"/>
                      <a:pt x="277446" y="52729"/>
                      <a:pt x="276616" y="53836"/>
                    </a:cubicBezTo>
                    <a:cubicBezTo>
                      <a:pt x="274609" y="55980"/>
                      <a:pt x="272670" y="57918"/>
                      <a:pt x="272461" y="61933"/>
                    </a:cubicBezTo>
                    <a:cubicBezTo>
                      <a:pt x="272461" y="62971"/>
                      <a:pt x="271560" y="64078"/>
                      <a:pt x="270454" y="64078"/>
                    </a:cubicBezTo>
                    <a:cubicBezTo>
                      <a:pt x="264013" y="64284"/>
                      <a:pt x="257989" y="62762"/>
                      <a:pt x="253281" y="58957"/>
                    </a:cubicBezTo>
                    <a:cubicBezTo>
                      <a:pt x="249889" y="56396"/>
                      <a:pt x="247395" y="52107"/>
                      <a:pt x="246702" y="46154"/>
                    </a:cubicBezTo>
                    <a:lnTo>
                      <a:pt x="242687" y="46157"/>
                    </a:lnTo>
                    <a:cubicBezTo>
                      <a:pt x="242271" y="46364"/>
                      <a:pt x="241787" y="46989"/>
                      <a:pt x="241371" y="47679"/>
                    </a:cubicBezTo>
                    <a:cubicBezTo>
                      <a:pt x="239641" y="49617"/>
                      <a:pt x="237425" y="51968"/>
                      <a:pt x="233201" y="52178"/>
                    </a:cubicBezTo>
                    <a:cubicBezTo>
                      <a:pt x="228561" y="52178"/>
                      <a:pt x="226486" y="46434"/>
                      <a:pt x="224615" y="41036"/>
                    </a:cubicBezTo>
                    <a:lnTo>
                      <a:pt x="224617" y="41036"/>
                    </a:lnTo>
                    <a:cubicBezTo>
                      <a:pt x="223717" y="38475"/>
                      <a:pt x="222817" y="36122"/>
                      <a:pt x="221639" y="35499"/>
                    </a:cubicBezTo>
                    <a:cubicBezTo>
                      <a:pt x="220945" y="35083"/>
                      <a:pt x="217622" y="33977"/>
                      <a:pt x="213814" y="33145"/>
                    </a:cubicBezTo>
                    <a:cubicBezTo>
                      <a:pt x="207790" y="31416"/>
                      <a:pt x="200866" y="30378"/>
                      <a:pt x="199965" y="30378"/>
                    </a:cubicBezTo>
                    <a:cubicBezTo>
                      <a:pt x="197265" y="30378"/>
                      <a:pt x="196019" y="32939"/>
                      <a:pt x="194703" y="35293"/>
                    </a:cubicBezTo>
                    <a:cubicBezTo>
                      <a:pt x="192973" y="38682"/>
                      <a:pt x="191447" y="41936"/>
                      <a:pt x="187223" y="41936"/>
                    </a:cubicBezTo>
                    <a:cubicBezTo>
                      <a:pt x="183693" y="41936"/>
                      <a:pt x="174274" y="38546"/>
                      <a:pt x="165552" y="34877"/>
                    </a:cubicBezTo>
                    <a:cubicBezTo>
                      <a:pt x="155304" y="30587"/>
                      <a:pt x="145679" y="25257"/>
                      <a:pt x="145404" y="23112"/>
                    </a:cubicBezTo>
                    <a:cubicBezTo>
                      <a:pt x="145404" y="22697"/>
                      <a:pt x="145404" y="22281"/>
                      <a:pt x="145404" y="21797"/>
                    </a:cubicBezTo>
                    <a:cubicBezTo>
                      <a:pt x="145404" y="18130"/>
                      <a:pt x="145059" y="7057"/>
                      <a:pt x="143604" y="0"/>
                    </a:cubicBezTo>
                    <a:cubicBezTo>
                      <a:pt x="139448" y="3667"/>
                      <a:pt x="138550" y="6021"/>
                      <a:pt x="137511" y="9620"/>
                    </a:cubicBezTo>
                    <a:lnTo>
                      <a:pt x="137511" y="9620"/>
                    </a:lnTo>
                    <a:lnTo>
                      <a:pt x="137650" y="9620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0" name="Forma Livre 2057">
                <a:extLst>
                  <a:ext uri="{FF2B5EF4-FFF2-40B4-BE49-F238E27FC236}">
                    <a16:creationId xmlns:a16="http://schemas.microsoft.com/office/drawing/2014/main" id="{B2B4C527-8218-0B81-EA60-21DBDA55A7AD}"/>
                  </a:ext>
                </a:extLst>
              </p:cNvPr>
              <p:cNvSpPr/>
              <p:nvPr/>
            </p:nvSpPr>
            <p:spPr>
              <a:xfrm>
                <a:off x="7185038" y="3900718"/>
                <a:ext cx="820548" cy="962490"/>
              </a:xfrm>
              <a:custGeom>
                <a:avLst/>
                <a:gdLst>
                  <a:gd name="csX0" fmla="*/ 412559 w 443989"/>
                  <a:gd name="csY0" fmla="*/ 34045 h 520792"/>
                  <a:gd name="csX1" fmla="*/ 406951 w 443989"/>
                  <a:gd name="csY1" fmla="*/ 28508 h 520792"/>
                  <a:gd name="csX2" fmla="*/ 406951 w 443989"/>
                  <a:gd name="csY2" fmla="*/ 28511 h 520792"/>
                  <a:gd name="csX3" fmla="*/ 406051 w 443989"/>
                  <a:gd name="csY3" fmla="*/ 28304 h 520792"/>
                  <a:gd name="csX4" fmla="*/ 405638 w 443989"/>
                  <a:gd name="csY4" fmla="*/ 28301 h 520792"/>
                  <a:gd name="csX5" fmla="*/ 404531 w 443989"/>
                  <a:gd name="csY5" fmla="*/ 28095 h 520792"/>
                  <a:gd name="csX6" fmla="*/ 401553 w 443989"/>
                  <a:gd name="csY6" fmla="*/ 19307 h 520792"/>
                  <a:gd name="csX7" fmla="*/ 401066 w 443989"/>
                  <a:gd name="csY7" fmla="*/ 18891 h 520792"/>
                  <a:gd name="csX8" fmla="*/ 400650 w 443989"/>
                  <a:gd name="csY8" fmla="*/ 19930 h 520792"/>
                  <a:gd name="csX9" fmla="*/ 400650 w 443989"/>
                  <a:gd name="csY9" fmla="*/ 20345 h 520792"/>
                  <a:gd name="csX10" fmla="*/ 396219 w 443989"/>
                  <a:gd name="csY10" fmla="*/ 24221 h 520792"/>
                  <a:gd name="csX11" fmla="*/ 395806 w 443989"/>
                  <a:gd name="csY11" fmla="*/ 24219 h 520792"/>
                  <a:gd name="csX12" fmla="*/ 390405 w 443989"/>
                  <a:gd name="csY12" fmla="*/ 18475 h 520792"/>
                  <a:gd name="csX13" fmla="*/ 390198 w 443989"/>
                  <a:gd name="csY13" fmla="*/ 17853 h 520792"/>
                  <a:gd name="csX14" fmla="*/ 389714 w 443989"/>
                  <a:gd name="csY14" fmla="*/ 16124 h 520792"/>
                  <a:gd name="csX15" fmla="*/ 389711 w 443989"/>
                  <a:gd name="csY15" fmla="*/ 16124 h 520792"/>
                  <a:gd name="csX16" fmla="*/ 381470 w 443989"/>
                  <a:gd name="csY16" fmla="*/ 15293 h 520792"/>
                  <a:gd name="csX17" fmla="*/ 364436 w 443989"/>
                  <a:gd name="csY17" fmla="*/ 4844 h 520792"/>
                  <a:gd name="csX18" fmla="*/ 363329 w 443989"/>
                  <a:gd name="csY18" fmla="*/ 3599 h 520792"/>
                  <a:gd name="csX19" fmla="*/ 362636 w 443989"/>
                  <a:gd name="csY19" fmla="*/ 2976 h 520792"/>
                  <a:gd name="csX20" fmla="*/ 359035 w 443989"/>
                  <a:gd name="csY20" fmla="*/ 0 h 520792"/>
                  <a:gd name="csX21" fmla="*/ 358347 w 443989"/>
                  <a:gd name="csY21" fmla="*/ 0 h 520792"/>
                  <a:gd name="csX22" fmla="*/ 352116 w 443989"/>
                  <a:gd name="csY22" fmla="*/ 1039 h 520792"/>
                  <a:gd name="csX23" fmla="*/ 343739 w 443989"/>
                  <a:gd name="csY23" fmla="*/ 8304 h 520792"/>
                  <a:gd name="csX24" fmla="*/ 343323 w 443989"/>
                  <a:gd name="csY24" fmla="*/ 9342 h 520792"/>
                  <a:gd name="csX25" fmla="*/ 343320 w 443989"/>
                  <a:gd name="csY25" fmla="*/ 9758 h 520792"/>
                  <a:gd name="csX26" fmla="*/ 338267 w 443989"/>
                  <a:gd name="csY26" fmla="*/ 14047 h 520792"/>
                  <a:gd name="csX27" fmla="*/ 337851 w 443989"/>
                  <a:gd name="csY27" fmla="*/ 13841 h 520792"/>
                  <a:gd name="csX28" fmla="*/ 337644 w 443989"/>
                  <a:gd name="csY28" fmla="*/ 13841 h 520792"/>
                  <a:gd name="csX29" fmla="*/ 334804 w 443989"/>
                  <a:gd name="csY29" fmla="*/ 17024 h 520792"/>
                  <a:gd name="csX30" fmla="*/ 334804 w 443989"/>
                  <a:gd name="csY30" fmla="*/ 17024 h 520792"/>
                  <a:gd name="csX31" fmla="*/ 334804 w 443989"/>
                  <a:gd name="csY31" fmla="*/ 17230 h 520792"/>
                  <a:gd name="csX32" fmla="*/ 334388 w 443989"/>
                  <a:gd name="csY32" fmla="*/ 18546 h 520792"/>
                  <a:gd name="csX33" fmla="*/ 333765 w 443989"/>
                  <a:gd name="csY33" fmla="*/ 20900 h 520792"/>
                  <a:gd name="csX34" fmla="*/ 333765 w 443989"/>
                  <a:gd name="csY34" fmla="*/ 20897 h 520792"/>
                  <a:gd name="csX35" fmla="*/ 323863 w 443989"/>
                  <a:gd name="csY35" fmla="*/ 28785 h 520792"/>
                  <a:gd name="csX36" fmla="*/ 322062 w 443989"/>
                  <a:gd name="csY36" fmla="*/ 28579 h 520792"/>
                  <a:gd name="csX37" fmla="*/ 320469 w 443989"/>
                  <a:gd name="csY37" fmla="*/ 28372 h 520792"/>
                  <a:gd name="csX38" fmla="*/ 313822 w 443989"/>
                  <a:gd name="csY38" fmla="*/ 33493 h 520792"/>
                  <a:gd name="csX39" fmla="*/ 313615 w 443989"/>
                  <a:gd name="csY39" fmla="*/ 34809 h 520792"/>
                  <a:gd name="csX40" fmla="*/ 313615 w 443989"/>
                  <a:gd name="csY40" fmla="*/ 35847 h 520792"/>
                  <a:gd name="csX41" fmla="*/ 306135 w 443989"/>
                  <a:gd name="csY41" fmla="*/ 41868 h 520792"/>
                  <a:gd name="csX42" fmla="*/ 305719 w 443989"/>
                  <a:gd name="csY42" fmla="*/ 41661 h 520792"/>
                  <a:gd name="csX43" fmla="*/ 305515 w 443989"/>
                  <a:gd name="csY43" fmla="*/ 41658 h 520792"/>
                  <a:gd name="csX44" fmla="*/ 303508 w 443989"/>
                  <a:gd name="csY44" fmla="*/ 42697 h 520792"/>
                  <a:gd name="csX45" fmla="*/ 303092 w 443989"/>
                  <a:gd name="csY45" fmla="*/ 45880 h 520792"/>
                  <a:gd name="csX46" fmla="*/ 297968 w 443989"/>
                  <a:gd name="csY46" fmla="*/ 47402 h 520792"/>
                  <a:gd name="csX47" fmla="*/ 297968 w 443989"/>
                  <a:gd name="csY47" fmla="*/ 47402 h 520792"/>
                  <a:gd name="csX48" fmla="*/ 295545 w 443989"/>
                  <a:gd name="csY48" fmla="*/ 46364 h 520792"/>
                  <a:gd name="csX49" fmla="*/ 291528 w 443989"/>
                  <a:gd name="csY49" fmla="*/ 42281 h 520792"/>
                  <a:gd name="csX50" fmla="*/ 291528 w 443989"/>
                  <a:gd name="csY50" fmla="*/ 42074 h 520792"/>
                  <a:gd name="csX51" fmla="*/ 291528 w 443989"/>
                  <a:gd name="csY51" fmla="*/ 42074 h 520792"/>
                  <a:gd name="csX52" fmla="*/ 290350 w 443989"/>
                  <a:gd name="csY52" fmla="*/ 36331 h 520792"/>
                  <a:gd name="csX53" fmla="*/ 290350 w 443989"/>
                  <a:gd name="csY53" fmla="*/ 36331 h 520792"/>
                  <a:gd name="csX54" fmla="*/ 288965 w 443989"/>
                  <a:gd name="csY54" fmla="*/ 32455 h 520792"/>
                  <a:gd name="csX55" fmla="*/ 287165 w 443989"/>
                  <a:gd name="csY55" fmla="*/ 29478 h 520792"/>
                  <a:gd name="csX56" fmla="*/ 286958 w 443989"/>
                  <a:gd name="csY56" fmla="*/ 29478 h 520792"/>
                  <a:gd name="csX57" fmla="*/ 286265 w 443989"/>
                  <a:gd name="csY57" fmla="*/ 29063 h 520792"/>
                  <a:gd name="csX58" fmla="*/ 280173 w 443989"/>
                  <a:gd name="csY58" fmla="*/ 19859 h 520792"/>
                  <a:gd name="csX59" fmla="*/ 280173 w 443989"/>
                  <a:gd name="csY59" fmla="*/ 18821 h 520792"/>
                  <a:gd name="csX60" fmla="*/ 280173 w 443989"/>
                  <a:gd name="csY60" fmla="*/ 17505 h 520792"/>
                  <a:gd name="csX61" fmla="*/ 268263 w 443989"/>
                  <a:gd name="csY61" fmla="*/ 4219 h 520792"/>
                  <a:gd name="csX62" fmla="*/ 261822 w 443989"/>
                  <a:gd name="csY62" fmla="*/ 2074 h 520792"/>
                  <a:gd name="csX63" fmla="*/ 257392 w 443989"/>
                  <a:gd name="csY63" fmla="*/ 5464 h 520792"/>
                  <a:gd name="csX64" fmla="*/ 253930 w 443989"/>
                  <a:gd name="csY64" fmla="*/ 11900 h 520792"/>
                  <a:gd name="csX65" fmla="*/ 253930 w 443989"/>
                  <a:gd name="csY65" fmla="*/ 11903 h 520792"/>
                  <a:gd name="csX66" fmla="*/ 247076 w 443989"/>
                  <a:gd name="csY66" fmla="*/ 16817 h 520792"/>
                  <a:gd name="csX67" fmla="*/ 241329 w 443989"/>
                  <a:gd name="csY67" fmla="*/ 20693 h 520792"/>
                  <a:gd name="csX68" fmla="*/ 241329 w 443989"/>
                  <a:gd name="csY68" fmla="*/ 20691 h 520792"/>
                  <a:gd name="csX69" fmla="*/ 241329 w 443989"/>
                  <a:gd name="csY69" fmla="*/ 20897 h 520792"/>
                  <a:gd name="csX70" fmla="*/ 234336 w 443989"/>
                  <a:gd name="csY70" fmla="*/ 30517 h 520792"/>
                  <a:gd name="csX71" fmla="*/ 224159 w 443989"/>
                  <a:gd name="csY71" fmla="*/ 32245 h 520792"/>
                  <a:gd name="csX72" fmla="*/ 209965 w 443989"/>
                  <a:gd name="csY72" fmla="*/ 38266 h 520792"/>
                  <a:gd name="csX73" fmla="*/ 190230 w 443989"/>
                  <a:gd name="csY73" fmla="*/ 46570 h 520792"/>
                  <a:gd name="csX74" fmla="*/ 175690 w 443989"/>
                  <a:gd name="csY74" fmla="*/ 40549 h 520792"/>
                  <a:gd name="csX75" fmla="*/ 175687 w 443989"/>
                  <a:gd name="csY75" fmla="*/ 40552 h 520792"/>
                  <a:gd name="csX76" fmla="*/ 175480 w 443989"/>
                  <a:gd name="csY76" fmla="*/ 40345 h 520792"/>
                  <a:gd name="csX77" fmla="*/ 172987 w 443989"/>
                  <a:gd name="csY77" fmla="*/ 37785 h 520792"/>
                  <a:gd name="csX78" fmla="*/ 167863 w 443989"/>
                  <a:gd name="csY78" fmla="*/ 37785 h 520792"/>
                  <a:gd name="csX79" fmla="*/ 162532 w 443989"/>
                  <a:gd name="csY79" fmla="*/ 38408 h 520792"/>
                  <a:gd name="csX80" fmla="*/ 156714 w 443989"/>
                  <a:gd name="csY80" fmla="*/ 35225 h 520792"/>
                  <a:gd name="csX81" fmla="*/ 152907 w 443989"/>
                  <a:gd name="csY81" fmla="*/ 32871 h 520792"/>
                  <a:gd name="csX82" fmla="*/ 152490 w 443989"/>
                  <a:gd name="csY82" fmla="*/ 33077 h 520792"/>
                  <a:gd name="csX83" fmla="*/ 152074 w 443989"/>
                  <a:gd name="csY83" fmla="*/ 33284 h 520792"/>
                  <a:gd name="csX84" fmla="*/ 149858 w 443989"/>
                  <a:gd name="csY84" fmla="*/ 35013 h 520792"/>
                  <a:gd name="csX85" fmla="*/ 141894 w 443989"/>
                  <a:gd name="csY85" fmla="*/ 37780 h 520792"/>
                  <a:gd name="csX86" fmla="*/ 135253 w 443989"/>
                  <a:gd name="csY86" fmla="*/ 37782 h 520792"/>
                  <a:gd name="csX87" fmla="*/ 135253 w 443989"/>
                  <a:gd name="csY87" fmla="*/ 37989 h 520792"/>
                  <a:gd name="csX88" fmla="*/ 136846 w 443989"/>
                  <a:gd name="csY88" fmla="*/ 42072 h 520792"/>
                  <a:gd name="csX89" fmla="*/ 139131 w 443989"/>
                  <a:gd name="csY89" fmla="*/ 45048 h 520792"/>
                  <a:gd name="csX90" fmla="*/ 140447 w 443989"/>
                  <a:gd name="csY90" fmla="*/ 46364 h 520792"/>
                  <a:gd name="csX91" fmla="*/ 140447 w 443989"/>
                  <a:gd name="csY91" fmla="*/ 48092 h 520792"/>
                  <a:gd name="csX92" fmla="*/ 141209 w 443989"/>
                  <a:gd name="csY92" fmla="*/ 54942 h 520792"/>
                  <a:gd name="csX93" fmla="*/ 141693 w 443989"/>
                  <a:gd name="csY93" fmla="*/ 58332 h 520792"/>
                  <a:gd name="csX94" fmla="*/ 142732 w 443989"/>
                  <a:gd name="csY94" fmla="*/ 70718 h 520792"/>
                  <a:gd name="csX95" fmla="*/ 142732 w 443989"/>
                  <a:gd name="csY95" fmla="*/ 71341 h 520792"/>
                  <a:gd name="csX96" fmla="*/ 142316 w 443989"/>
                  <a:gd name="csY96" fmla="*/ 71963 h 520792"/>
                  <a:gd name="csX97" fmla="*/ 127428 w 443989"/>
                  <a:gd name="csY97" fmla="*/ 94869 h 520792"/>
                  <a:gd name="csX98" fmla="*/ 112404 w 443989"/>
                  <a:gd name="csY98" fmla="*/ 102344 h 520792"/>
                  <a:gd name="csX99" fmla="*/ 111988 w 443989"/>
                  <a:gd name="csY99" fmla="*/ 102347 h 520792"/>
                  <a:gd name="csX100" fmla="*/ 100840 w 443989"/>
                  <a:gd name="csY100" fmla="*/ 102140 h 520792"/>
                  <a:gd name="csX101" fmla="*/ 95299 w 443989"/>
                  <a:gd name="csY101" fmla="*/ 105807 h 520792"/>
                  <a:gd name="csX102" fmla="*/ 94399 w 443989"/>
                  <a:gd name="csY102" fmla="*/ 107122 h 520792"/>
                  <a:gd name="csX103" fmla="*/ 79788 w 443989"/>
                  <a:gd name="csY103" fmla="*/ 114181 h 520792"/>
                  <a:gd name="csX104" fmla="*/ 67533 w 443989"/>
                  <a:gd name="csY104" fmla="*/ 112659 h 520792"/>
                  <a:gd name="csX105" fmla="*/ 55417 w 443989"/>
                  <a:gd name="csY105" fmla="*/ 103871 h 520792"/>
                  <a:gd name="csX106" fmla="*/ 49531 w 443989"/>
                  <a:gd name="csY106" fmla="*/ 92523 h 520792"/>
                  <a:gd name="csX107" fmla="*/ 44339 w 443989"/>
                  <a:gd name="csY107" fmla="*/ 83942 h 520792"/>
                  <a:gd name="csX108" fmla="*/ 38315 w 443989"/>
                  <a:gd name="csY108" fmla="*/ 83110 h 520792"/>
                  <a:gd name="csX109" fmla="*/ 35269 w 443989"/>
                  <a:gd name="csY109" fmla="*/ 87609 h 520792"/>
                  <a:gd name="csX110" fmla="*/ 21629 w 443989"/>
                  <a:gd name="csY110" fmla="*/ 99166 h 520792"/>
                  <a:gd name="csX111" fmla="*/ 13252 w 443989"/>
                  <a:gd name="csY111" fmla="*/ 106016 h 520792"/>
                  <a:gd name="csX112" fmla="*/ 13459 w 443989"/>
                  <a:gd name="csY112" fmla="*/ 106638 h 520792"/>
                  <a:gd name="csX113" fmla="*/ 13459 w 443989"/>
                  <a:gd name="csY113" fmla="*/ 106636 h 520792"/>
                  <a:gd name="csX114" fmla="*/ 11797 w 443989"/>
                  <a:gd name="csY114" fmla="*/ 115217 h 520792"/>
                  <a:gd name="csX115" fmla="*/ 10274 w 443989"/>
                  <a:gd name="csY115" fmla="*/ 117155 h 520792"/>
                  <a:gd name="csX116" fmla="*/ 10067 w 443989"/>
                  <a:gd name="csY116" fmla="*/ 117362 h 520792"/>
                  <a:gd name="csX117" fmla="*/ 9167 w 443989"/>
                  <a:gd name="csY117" fmla="*/ 117777 h 520792"/>
                  <a:gd name="csX118" fmla="*/ 26 w 443989"/>
                  <a:gd name="csY118" fmla="*/ 135492 h 520792"/>
                  <a:gd name="csX119" fmla="*/ 26 w 443989"/>
                  <a:gd name="csY119" fmla="*/ 135908 h 520792"/>
                  <a:gd name="csX120" fmla="*/ 8957 w 443989"/>
                  <a:gd name="csY120" fmla="*/ 142551 h 520792"/>
                  <a:gd name="csX121" fmla="*/ 10965 w 443989"/>
                  <a:gd name="csY121" fmla="*/ 142966 h 520792"/>
                  <a:gd name="csX122" fmla="*/ 22390 w 443989"/>
                  <a:gd name="csY122" fmla="*/ 151964 h 520792"/>
                  <a:gd name="csX123" fmla="*/ 22390 w 443989"/>
                  <a:gd name="csY123" fmla="*/ 151961 h 520792"/>
                  <a:gd name="csX124" fmla="*/ 22597 w 443989"/>
                  <a:gd name="csY124" fmla="*/ 153483 h 520792"/>
                  <a:gd name="csX125" fmla="*/ 19067 w 443989"/>
                  <a:gd name="csY125" fmla="*/ 157982 h 520792"/>
                  <a:gd name="csX126" fmla="*/ 16850 w 443989"/>
                  <a:gd name="csY126" fmla="*/ 158813 h 520792"/>
                  <a:gd name="csX127" fmla="*/ 15950 w 443989"/>
                  <a:gd name="csY127" fmla="*/ 159020 h 520792"/>
                  <a:gd name="csX128" fmla="*/ 14634 w 443989"/>
                  <a:gd name="csY128" fmla="*/ 159436 h 520792"/>
                  <a:gd name="csX129" fmla="*/ 14427 w 443989"/>
                  <a:gd name="csY129" fmla="*/ 159643 h 520792"/>
                  <a:gd name="csX130" fmla="*/ 14427 w 443989"/>
                  <a:gd name="csY130" fmla="*/ 159643 h 520792"/>
                  <a:gd name="csX131" fmla="*/ 14427 w 443989"/>
                  <a:gd name="csY131" fmla="*/ 159849 h 520792"/>
                  <a:gd name="csX132" fmla="*/ 14911 w 443989"/>
                  <a:gd name="csY132" fmla="*/ 160056 h 520792"/>
                  <a:gd name="csX133" fmla="*/ 16712 w 443989"/>
                  <a:gd name="csY133" fmla="*/ 161094 h 520792"/>
                  <a:gd name="csX134" fmla="*/ 18719 w 443989"/>
                  <a:gd name="csY134" fmla="*/ 161716 h 520792"/>
                  <a:gd name="csX135" fmla="*/ 18928 w 443989"/>
                  <a:gd name="csY135" fmla="*/ 161926 h 520792"/>
                  <a:gd name="csX136" fmla="*/ 18928 w 443989"/>
                  <a:gd name="csY136" fmla="*/ 161926 h 520792"/>
                  <a:gd name="csX137" fmla="*/ 19344 w 443989"/>
                  <a:gd name="csY137" fmla="*/ 162132 h 520792"/>
                  <a:gd name="csX138" fmla="*/ 19551 w 443989"/>
                  <a:gd name="csY138" fmla="*/ 162135 h 520792"/>
                  <a:gd name="csX139" fmla="*/ 19967 w 443989"/>
                  <a:gd name="csY139" fmla="*/ 162551 h 520792"/>
                  <a:gd name="csX140" fmla="*/ 20936 w 443989"/>
                  <a:gd name="csY140" fmla="*/ 169816 h 520792"/>
                  <a:gd name="csX141" fmla="*/ 16780 w 443989"/>
                  <a:gd name="csY141" fmla="*/ 176044 h 520792"/>
                  <a:gd name="csX142" fmla="*/ 14150 w 443989"/>
                  <a:gd name="csY142" fmla="*/ 177772 h 520792"/>
                  <a:gd name="csX143" fmla="*/ 11104 w 443989"/>
                  <a:gd name="csY143" fmla="*/ 182687 h 520792"/>
                  <a:gd name="csX144" fmla="*/ 11104 w 443989"/>
                  <a:gd name="csY144" fmla="*/ 182893 h 520792"/>
                  <a:gd name="csX145" fmla="*/ 11588 w 443989"/>
                  <a:gd name="csY145" fmla="*/ 188014 h 520792"/>
                  <a:gd name="csX146" fmla="*/ 14356 w 443989"/>
                  <a:gd name="csY146" fmla="*/ 194658 h 520792"/>
                  <a:gd name="csX147" fmla="*/ 17264 w 443989"/>
                  <a:gd name="csY147" fmla="*/ 197012 h 520792"/>
                  <a:gd name="csX148" fmla="*/ 18371 w 443989"/>
                  <a:gd name="csY148" fmla="*/ 197843 h 520792"/>
                  <a:gd name="csX149" fmla="*/ 21556 w 443989"/>
                  <a:gd name="csY149" fmla="*/ 202133 h 520792"/>
                  <a:gd name="csX150" fmla="*/ 21556 w 443989"/>
                  <a:gd name="csY150" fmla="*/ 202964 h 520792"/>
                  <a:gd name="csX151" fmla="*/ 20933 w 443989"/>
                  <a:gd name="csY151" fmla="*/ 207047 h 520792"/>
                  <a:gd name="csX152" fmla="*/ 18716 w 443989"/>
                  <a:gd name="csY152" fmla="*/ 210230 h 520792"/>
                  <a:gd name="csX153" fmla="*/ 18093 w 443989"/>
                  <a:gd name="csY153" fmla="*/ 211268 h 520792"/>
                  <a:gd name="csX154" fmla="*/ 17471 w 443989"/>
                  <a:gd name="csY154" fmla="*/ 213622 h 520792"/>
                  <a:gd name="csX155" fmla="*/ 18578 w 443989"/>
                  <a:gd name="csY155" fmla="*/ 215351 h 520792"/>
                  <a:gd name="csX156" fmla="*/ 20378 w 443989"/>
                  <a:gd name="csY156" fmla="*/ 217080 h 520792"/>
                  <a:gd name="csX157" fmla="*/ 25156 w 443989"/>
                  <a:gd name="csY157" fmla="*/ 224345 h 520792"/>
                  <a:gd name="csX158" fmla="*/ 25363 w 443989"/>
                  <a:gd name="csY158" fmla="*/ 224968 h 520792"/>
                  <a:gd name="csX159" fmla="*/ 24463 w 443989"/>
                  <a:gd name="csY159" fmla="*/ 226906 h 520792"/>
                  <a:gd name="csX160" fmla="*/ 21347 w 443989"/>
                  <a:gd name="csY160" fmla="*/ 229466 h 520792"/>
                  <a:gd name="csX161" fmla="*/ 20239 w 443989"/>
                  <a:gd name="csY161" fmla="*/ 230298 h 520792"/>
                  <a:gd name="csX162" fmla="*/ 20032 w 443989"/>
                  <a:gd name="csY162" fmla="*/ 232652 h 520792"/>
                  <a:gd name="csX163" fmla="*/ 20032 w 443989"/>
                  <a:gd name="csY163" fmla="*/ 234381 h 520792"/>
                  <a:gd name="csX164" fmla="*/ 22317 w 443989"/>
                  <a:gd name="csY164" fmla="*/ 237357 h 520792"/>
                  <a:gd name="csX165" fmla="*/ 22733 w 443989"/>
                  <a:gd name="csY165" fmla="*/ 237773 h 520792"/>
                  <a:gd name="csX166" fmla="*/ 25018 w 443989"/>
                  <a:gd name="csY166" fmla="*/ 244416 h 520792"/>
                  <a:gd name="csX167" fmla="*/ 24118 w 443989"/>
                  <a:gd name="csY167" fmla="*/ 246354 h 520792"/>
                  <a:gd name="csX168" fmla="*/ 22801 w 443989"/>
                  <a:gd name="csY168" fmla="*/ 248498 h 520792"/>
                  <a:gd name="csX169" fmla="*/ 16777 w 443989"/>
                  <a:gd name="csY169" fmla="*/ 268360 h 520792"/>
                  <a:gd name="csX170" fmla="*/ 21417 w 443989"/>
                  <a:gd name="csY170" fmla="*/ 286561 h 520792"/>
                  <a:gd name="csX171" fmla="*/ 27509 w 443989"/>
                  <a:gd name="csY171" fmla="*/ 291888 h 520792"/>
                  <a:gd name="csX172" fmla="*/ 34989 w 443989"/>
                  <a:gd name="csY172" fmla="*/ 303446 h 520792"/>
                  <a:gd name="csX173" fmla="*/ 36650 w 443989"/>
                  <a:gd name="csY173" fmla="*/ 313065 h 520792"/>
                  <a:gd name="csX174" fmla="*/ 37619 w 443989"/>
                  <a:gd name="csY174" fmla="*/ 321163 h 520792"/>
                  <a:gd name="csX175" fmla="*/ 34989 w 443989"/>
                  <a:gd name="csY175" fmla="*/ 327183 h 520792"/>
                  <a:gd name="csX176" fmla="*/ 31249 w 443989"/>
                  <a:gd name="csY176" fmla="*/ 330573 h 520792"/>
                  <a:gd name="csX177" fmla="*/ 31461 w 443989"/>
                  <a:gd name="csY177" fmla="*/ 330981 h 520792"/>
                  <a:gd name="csX178" fmla="*/ 31461 w 443989"/>
                  <a:gd name="csY178" fmla="*/ 330981 h 520792"/>
                  <a:gd name="csX179" fmla="*/ 31945 w 443989"/>
                  <a:gd name="csY179" fmla="*/ 332503 h 520792"/>
                  <a:gd name="csX180" fmla="*/ 32152 w 443989"/>
                  <a:gd name="csY180" fmla="*/ 332503 h 520792"/>
                  <a:gd name="csX181" fmla="*/ 31945 w 443989"/>
                  <a:gd name="csY181" fmla="*/ 332503 h 520792"/>
                  <a:gd name="csX182" fmla="*/ 32706 w 443989"/>
                  <a:gd name="csY182" fmla="*/ 341084 h 520792"/>
                  <a:gd name="csX183" fmla="*/ 32500 w 443989"/>
                  <a:gd name="csY183" fmla="*/ 341291 h 520792"/>
                  <a:gd name="csX184" fmla="*/ 40741 w 443989"/>
                  <a:gd name="csY184" fmla="*/ 341291 h 520792"/>
                  <a:gd name="csX185" fmla="*/ 56665 w 443989"/>
                  <a:gd name="csY185" fmla="*/ 329943 h 520792"/>
                  <a:gd name="csX186" fmla="*/ 66219 w 443989"/>
                  <a:gd name="csY186" fmla="*/ 326966 h 520792"/>
                  <a:gd name="csX187" fmla="*/ 67949 w 443989"/>
                  <a:gd name="csY187" fmla="*/ 324612 h 520792"/>
                  <a:gd name="csX188" fmla="*/ 78543 w 443989"/>
                  <a:gd name="csY188" fmla="*/ 317553 h 520792"/>
                  <a:gd name="csX189" fmla="*/ 84083 w 443989"/>
                  <a:gd name="csY189" fmla="*/ 314164 h 520792"/>
                  <a:gd name="csX190" fmla="*/ 87823 w 443989"/>
                  <a:gd name="csY190" fmla="*/ 309874 h 520792"/>
                  <a:gd name="csX191" fmla="*/ 89552 w 443989"/>
                  <a:gd name="csY191" fmla="*/ 308352 h 520792"/>
                  <a:gd name="csX192" fmla="*/ 116348 w 443989"/>
                  <a:gd name="csY192" fmla="*/ 295966 h 520792"/>
                  <a:gd name="csX193" fmla="*/ 136634 w 443989"/>
                  <a:gd name="csY193" fmla="*/ 298320 h 520792"/>
                  <a:gd name="csX194" fmla="*/ 136844 w 443989"/>
                  <a:gd name="csY194" fmla="*/ 298526 h 520792"/>
                  <a:gd name="csX195" fmla="*/ 142936 w 443989"/>
                  <a:gd name="csY195" fmla="*/ 309874 h 520792"/>
                  <a:gd name="csX196" fmla="*/ 141413 w 443989"/>
                  <a:gd name="csY196" fmla="*/ 314373 h 520792"/>
                  <a:gd name="csX197" fmla="*/ 140374 w 443989"/>
                  <a:gd name="csY197" fmla="*/ 319494 h 520792"/>
                  <a:gd name="csX198" fmla="*/ 149306 w 443989"/>
                  <a:gd name="csY198" fmla="*/ 323370 h 520792"/>
                  <a:gd name="csX199" fmla="*/ 151106 w 443989"/>
                  <a:gd name="csY199" fmla="*/ 323993 h 520792"/>
                  <a:gd name="csX200" fmla="*/ 151525 w 443989"/>
                  <a:gd name="csY200" fmla="*/ 323993 h 520792"/>
                  <a:gd name="csX201" fmla="*/ 162396 w 443989"/>
                  <a:gd name="csY201" fmla="*/ 323161 h 520792"/>
                  <a:gd name="csX202" fmla="*/ 175483 w 443989"/>
                  <a:gd name="csY202" fmla="*/ 319771 h 520792"/>
                  <a:gd name="csX203" fmla="*/ 191546 w 443989"/>
                  <a:gd name="csY203" fmla="*/ 326414 h 520792"/>
                  <a:gd name="csX204" fmla="*/ 195354 w 443989"/>
                  <a:gd name="csY204" fmla="*/ 329597 h 520792"/>
                  <a:gd name="csX205" fmla="*/ 195354 w 443989"/>
                  <a:gd name="csY205" fmla="*/ 329804 h 520792"/>
                  <a:gd name="csX206" fmla="*/ 215502 w 443989"/>
                  <a:gd name="csY206" fmla="*/ 342397 h 520792"/>
                  <a:gd name="csX207" fmla="*/ 228728 w 443989"/>
                  <a:gd name="csY207" fmla="*/ 350079 h 520792"/>
                  <a:gd name="csX208" fmla="*/ 264664 w 443989"/>
                  <a:gd name="csY208" fmla="*/ 365232 h 520792"/>
                  <a:gd name="csX209" fmla="*/ 270827 w 443989"/>
                  <a:gd name="csY209" fmla="*/ 377203 h 520792"/>
                  <a:gd name="csX210" fmla="*/ 275119 w 443989"/>
                  <a:gd name="csY210" fmla="*/ 384469 h 520792"/>
                  <a:gd name="csX211" fmla="*/ 282666 w 443989"/>
                  <a:gd name="csY211" fmla="*/ 383430 h 520792"/>
                  <a:gd name="csX212" fmla="*/ 306486 w 443989"/>
                  <a:gd name="csY212" fmla="*/ 386613 h 520792"/>
                  <a:gd name="csX213" fmla="*/ 312510 w 443989"/>
                  <a:gd name="csY213" fmla="*/ 387929 h 520792"/>
                  <a:gd name="csX214" fmla="*/ 336398 w 443989"/>
                  <a:gd name="csY214" fmla="*/ 397962 h 520792"/>
                  <a:gd name="csX215" fmla="*/ 345400 w 443989"/>
                  <a:gd name="csY215" fmla="*/ 405850 h 520792"/>
                  <a:gd name="csX216" fmla="*/ 347201 w 443989"/>
                  <a:gd name="csY216" fmla="*/ 410555 h 520792"/>
                  <a:gd name="csX217" fmla="*/ 346785 w 443989"/>
                  <a:gd name="csY217" fmla="*/ 415469 h 520792"/>
                  <a:gd name="csX218" fmla="*/ 346782 w 443989"/>
                  <a:gd name="csY218" fmla="*/ 415475 h 520792"/>
                  <a:gd name="csX219" fmla="*/ 342627 w 443989"/>
                  <a:gd name="csY219" fmla="*/ 420180 h 520792"/>
                  <a:gd name="csX220" fmla="*/ 332724 w 443989"/>
                  <a:gd name="csY220" fmla="*/ 428761 h 520792"/>
                  <a:gd name="csX221" fmla="*/ 328778 w 443989"/>
                  <a:gd name="csY221" fmla="*/ 436442 h 520792"/>
                  <a:gd name="csX222" fmla="*/ 320469 w 443989"/>
                  <a:gd name="csY222" fmla="*/ 450974 h 520792"/>
                  <a:gd name="csX223" fmla="*/ 317352 w 443989"/>
                  <a:gd name="csY223" fmla="*/ 452012 h 520792"/>
                  <a:gd name="csX224" fmla="*/ 317352 w 443989"/>
                  <a:gd name="csY224" fmla="*/ 452218 h 520792"/>
                  <a:gd name="csX225" fmla="*/ 316313 w 443989"/>
                  <a:gd name="csY225" fmla="*/ 477685 h 520792"/>
                  <a:gd name="csX226" fmla="*/ 317697 w 443989"/>
                  <a:gd name="csY226" fmla="*/ 479623 h 520792"/>
                  <a:gd name="csX227" fmla="*/ 317904 w 443989"/>
                  <a:gd name="csY227" fmla="*/ 479829 h 520792"/>
                  <a:gd name="csX228" fmla="*/ 326697 w 443989"/>
                  <a:gd name="csY228" fmla="*/ 492423 h 520792"/>
                  <a:gd name="csX229" fmla="*/ 332582 w 443989"/>
                  <a:gd name="csY229" fmla="*/ 499272 h 520792"/>
                  <a:gd name="csX230" fmla="*/ 332789 w 443989"/>
                  <a:gd name="csY230" fmla="*/ 499479 h 520792"/>
                  <a:gd name="csX231" fmla="*/ 333758 w 443989"/>
                  <a:gd name="csY231" fmla="*/ 507161 h 520792"/>
                  <a:gd name="csX232" fmla="*/ 333551 w 443989"/>
                  <a:gd name="csY232" fmla="*/ 508405 h 520792"/>
                  <a:gd name="csX233" fmla="*/ 344976 w 443989"/>
                  <a:gd name="csY233" fmla="*/ 517193 h 520792"/>
                  <a:gd name="csX234" fmla="*/ 349132 w 443989"/>
                  <a:gd name="csY234" fmla="*/ 520792 h 520792"/>
                  <a:gd name="csX235" fmla="*/ 349548 w 443989"/>
                  <a:gd name="csY235" fmla="*/ 520308 h 520792"/>
                  <a:gd name="csX236" fmla="*/ 362427 w 443989"/>
                  <a:gd name="csY236" fmla="*/ 501140 h 520792"/>
                  <a:gd name="csX237" fmla="*/ 363259 w 443989"/>
                  <a:gd name="csY237" fmla="*/ 483564 h 520792"/>
                  <a:gd name="csX238" fmla="*/ 362427 w 443989"/>
                  <a:gd name="csY238" fmla="*/ 471939 h 520792"/>
                  <a:gd name="csX239" fmla="*/ 369696 w 443989"/>
                  <a:gd name="csY239" fmla="*/ 423222 h 520792"/>
                  <a:gd name="csX240" fmla="*/ 370736 w 443989"/>
                  <a:gd name="csY240" fmla="*/ 412980 h 520792"/>
                  <a:gd name="csX241" fmla="*/ 369558 w 443989"/>
                  <a:gd name="csY241" fmla="*/ 373536 h 520792"/>
                  <a:gd name="csX242" fmla="*/ 365956 w 443989"/>
                  <a:gd name="csY242" fmla="*/ 351185 h 520792"/>
                  <a:gd name="csX243" fmla="*/ 365472 w 443989"/>
                  <a:gd name="csY243" fmla="*/ 330424 h 520792"/>
                  <a:gd name="csX244" fmla="*/ 369073 w 443989"/>
                  <a:gd name="csY244" fmla="*/ 274441 h 520792"/>
                  <a:gd name="csX245" fmla="*/ 371774 w 443989"/>
                  <a:gd name="csY245" fmla="*/ 264892 h 520792"/>
                  <a:gd name="csX246" fmla="*/ 376137 w 443989"/>
                  <a:gd name="csY246" fmla="*/ 254721 h 520792"/>
                  <a:gd name="csX247" fmla="*/ 391925 w 443989"/>
                  <a:gd name="csY247" fmla="*/ 247110 h 520792"/>
                  <a:gd name="csX248" fmla="*/ 398156 w 443989"/>
                  <a:gd name="csY248" fmla="*/ 245726 h 520792"/>
                  <a:gd name="csX249" fmla="*/ 397256 w 443989"/>
                  <a:gd name="csY249" fmla="*/ 245104 h 520792"/>
                  <a:gd name="csX250" fmla="*/ 397258 w 443989"/>
                  <a:gd name="csY250" fmla="*/ 245104 h 520792"/>
                  <a:gd name="csX251" fmla="*/ 388465 w 443989"/>
                  <a:gd name="csY251" fmla="*/ 236522 h 520792"/>
                  <a:gd name="csX252" fmla="*/ 388188 w 443989"/>
                  <a:gd name="csY252" fmla="*/ 232233 h 520792"/>
                  <a:gd name="csX253" fmla="*/ 389918 w 443989"/>
                  <a:gd name="csY253" fmla="*/ 229257 h 520792"/>
                  <a:gd name="csX254" fmla="*/ 395249 w 443989"/>
                  <a:gd name="csY254" fmla="*/ 227319 h 520792"/>
                  <a:gd name="csX255" fmla="*/ 395251 w 443989"/>
                  <a:gd name="csY255" fmla="*/ 227322 h 520792"/>
                  <a:gd name="csX256" fmla="*/ 397258 w 443989"/>
                  <a:gd name="csY256" fmla="*/ 227115 h 520792"/>
                  <a:gd name="csX257" fmla="*/ 400789 w 443989"/>
                  <a:gd name="csY257" fmla="*/ 227115 h 520792"/>
                  <a:gd name="csX258" fmla="*/ 402382 w 443989"/>
                  <a:gd name="csY258" fmla="*/ 227322 h 520792"/>
                  <a:gd name="csX259" fmla="*/ 403490 w 443989"/>
                  <a:gd name="csY259" fmla="*/ 228844 h 520792"/>
                  <a:gd name="csX260" fmla="*/ 406258 w 443989"/>
                  <a:gd name="csY260" fmla="*/ 238463 h 520792"/>
                  <a:gd name="csX261" fmla="*/ 406258 w 443989"/>
                  <a:gd name="csY261" fmla="*/ 241369 h 520792"/>
                  <a:gd name="csX262" fmla="*/ 413112 w 443989"/>
                  <a:gd name="csY262" fmla="*/ 234381 h 520792"/>
                  <a:gd name="csX263" fmla="*/ 419827 w 443989"/>
                  <a:gd name="csY263" fmla="*/ 223448 h 520792"/>
                  <a:gd name="csX264" fmla="*/ 432082 w 443989"/>
                  <a:gd name="csY264" fmla="*/ 202480 h 520792"/>
                  <a:gd name="csX265" fmla="*/ 441359 w 443989"/>
                  <a:gd name="csY265" fmla="*/ 179368 h 520792"/>
                  <a:gd name="csX266" fmla="*/ 443990 w 443989"/>
                  <a:gd name="csY266" fmla="*/ 169542 h 520792"/>
                  <a:gd name="csX267" fmla="*/ 442121 w 443989"/>
                  <a:gd name="csY267" fmla="*/ 168504 h 520792"/>
                  <a:gd name="csX268" fmla="*/ 442126 w 443989"/>
                  <a:gd name="csY268" fmla="*/ 168501 h 520792"/>
                  <a:gd name="csX269" fmla="*/ 441226 w 443989"/>
                  <a:gd name="csY269" fmla="*/ 166979 h 520792"/>
                  <a:gd name="csX270" fmla="*/ 441226 w 443989"/>
                  <a:gd name="csY270" fmla="*/ 166979 h 520792"/>
                  <a:gd name="csX271" fmla="*/ 440119 w 443989"/>
                  <a:gd name="csY271" fmla="*/ 165041 h 520792"/>
                  <a:gd name="csX272" fmla="*/ 439912 w 443989"/>
                  <a:gd name="csY272" fmla="*/ 164418 h 520792"/>
                  <a:gd name="csX273" fmla="*/ 437418 w 443989"/>
                  <a:gd name="csY273" fmla="*/ 161858 h 520792"/>
                  <a:gd name="csX274" fmla="*/ 437002 w 443989"/>
                  <a:gd name="csY274" fmla="*/ 161651 h 520792"/>
                  <a:gd name="csX275" fmla="*/ 437002 w 443989"/>
                  <a:gd name="csY275" fmla="*/ 161858 h 520792"/>
                  <a:gd name="csX276" fmla="*/ 429662 w 443989"/>
                  <a:gd name="csY276" fmla="*/ 158881 h 520792"/>
                  <a:gd name="csX277" fmla="*/ 429662 w 443989"/>
                  <a:gd name="csY277" fmla="*/ 158675 h 520792"/>
                  <a:gd name="csX278" fmla="*/ 429177 w 443989"/>
                  <a:gd name="csY278" fmla="*/ 157359 h 520792"/>
                  <a:gd name="csX279" fmla="*/ 430010 w 443989"/>
                  <a:gd name="csY279" fmla="*/ 149471 h 520792"/>
                  <a:gd name="csX280" fmla="*/ 430216 w 443989"/>
                  <a:gd name="csY280" fmla="*/ 149055 h 520792"/>
                  <a:gd name="csX281" fmla="*/ 430632 w 443989"/>
                  <a:gd name="csY281" fmla="*/ 148433 h 520792"/>
                  <a:gd name="csX282" fmla="*/ 431048 w 443989"/>
                  <a:gd name="csY282" fmla="*/ 146495 h 520792"/>
                  <a:gd name="csX283" fmla="*/ 430148 w 443989"/>
                  <a:gd name="csY283" fmla="*/ 145872 h 520792"/>
                  <a:gd name="csX284" fmla="*/ 422947 w 443989"/>
                  <a:gd name="csY284" fmla="*/ 139022 h 520792"/>
                  <a:gd name="csX285" fmla="*/ 422947 w 443989"/>
                  <a:gd name="csY285" fmla="*/ 139022 h 520792"/>
                  <a:gd name="csX286" fmla="*/ 421146 w 443989"/>
                  <a:gd name="csY286" fmla="*/ 136669 h 520792"/>
                  <a:gd name="csX287" fmla="*/ 421146 w 443989"/>
                  <a:gd name="csY287" fmla="*/ 136669 h 520792"/>
                  <a:gd name="csX288" fmla="*/ 416299 w 443989"/>
                  <a:gd name="csY288" fmla="*/ 122137 h 520792"/>
                  <a:gd name="csX289" fmla="*/ 416715 w 443989"/>
                  <a:gd name="csY289" fmla="*/ 120822 h 520792"/>
                  <a:gd name="csX290" fmla="*/ 417616 w 443989"/>
                  <a:gd name="csY290" fmla="*/ 120199 h 520792"/>
                  <a:gd name="csX291" fmla="*/ 419623 w 443989"/>
                  <a:gd name="csY291" fmla="*/ 118884 h 520792"/>
                  <a:gd name="csX292" fmla="*/ 428071 w 443989"/>
                  <a:gd name="csY292" fmla="*/ 118468 h 520792"/>
                  <a:gd name="csX293" fmla="*/ 428487 w 443989"/>
                  <a:gd name="csY293" fmla="*/ 119090 h 520792"/>
                  <a:gd name="csX294" fmla="*/ 432988 w 443989"/>
                  <a:gd name="csY294" fmla="*/ 121235 h 520792"/>
                  <a:gd name="csX295" fmla="*/ 433195 w 443989"/>
                  <a:gd name="csY295" fmla="*/ 121238 h 520792"/>
                  <a:gd name="csX296" fmla="*/ 434788 w 443989"/>
                  <a:gd name="csY296" fmla="*/ 121860 h 520792"/>
                  <a:gd name="csX297" fmla="*/ 439219 w 443989"/>
                  <a:gd name="csY297" fmla="*/ 120545 h 520792"/>
                  <a:gd name="csX298" fmla="*/ 439219 w 443989"/>
                  <a:gd name="csY298" fmla="*/ 120129 h 520792"/>
                  <a:gd name="csX299" fmla="*/ 439564 w 443989"/>
                  <a:gd name="csY299" fmla="*/ 109680 h 520792"/>
                  <a:gd name="csX300" fmla="*/ 439910 w 443989"/>
                  <a:gd name="csY300" fmla="*/ 99232 h 520792"/>
                  <a:gd name="csX301" fmla="*/ 439910 w 443989"/>
                  <a:gd name="csY301" fmla="*/ 99232 h 520792"/>
                  <a:gd name="csX302" fmla="*/ 440532 w 443989"/>
                  <a:gd name="csY302" fmla="*/ 96878 h 520792"/>
                  <a:gd name="csX303" fmla="*/ 440535 w 443989"/>
                  <a:gd name="csY303" fmla="*/ 96880 h 520792"/>
                  <a:gd name="csX304" fmla="*/ 440535 w 443989"/>
                  <a:gd name="csY304" fmla="*/ 96674 h 520792"/>
                  <a:gd name="csX305" fmla="*/ 435482 w 443989"/>
                  <a:gd name="csY305" fmla="*/ 83181 h 520792"/>
                  <a:gd name="csX306" fmla="*/ 435272 w 443989"/>
                  <a:gd name="csY306" fmla="*/ 82972 h 520792"/>
                  <a:gd name="csX307" fmla="*/ 433265 w 443989"/>
                  <a:gd name="csY307" fmla="*/ 79995 h 520792"/>
                  <a:gd name="csX308" fmla="*/ 428280 w 443989"/>
                  <a:gd name="csY308" fmla="*/ 70998 h 520792"/>
                  <a:gd name="csX309" fmla="*/ 428277 w 443989"/>
                  <a:gd name="csY309" fmla="*/ 70998 h 520792"/>
                  <a:gd name="csX310" fmla="*/ 427584 w 443989"/>
                  <a:gd name="csY310" fmla="*/ 67331 h 520792"/>
                  <a:gd name="csX311" fmla="*/ 427586 w 443989"/>
                  <a:gd name="csY311" fmla="*/ 67331 h 520792"/>
                  <a:gd name="csX312" fmla="*/ 427586 w 443989"/>
                  <a:gd name="csY312" fmla="*/ 67125 h 520792"/>
                  <a:gd name="csX313" fmla="*/ 427586 w 443989"/>
                  <a:gd name="csY313" fmla="*/ 67125 h 520792"/>
                  <a:gd name="csX314" fmla="*/ 427380 w 443989"/>
                  <a:gd name="csY314" fmla="*/ 65187 h 520792"/>
                  <a:gd name="csX315" fmla="*/ 427380 w 443989"/>
                  <a:gd name="csY315" fmla="*/ 65187 h 520792"/>
                  <a:gd name="csX316" fmla="*/ 427380 w 443989"/>
                  <a:gd name="csY316" fmla="*/ 64980 h 520792"/>
                  <a:gd name="csX317" fmla="*/ 427380 w 443989"/>
                  <a:gd name="csY317" fmla="*/ 64978 h 520792"/>
                  <a:gd name="csX318" fmla="*/ 427380 w 443989"/>
                  <a:gd name="csY318" fmla="*/ 62624 h 520792"/>
                  <a:gd name="csX319" fmla="*/ 427380 w 443989"/>
                  <a:gd name="csY319" fmla="*/ 59647 h 520792"/>
                  <a:gd name="csX320" fmla="*/ 427380 w 443989"/>
                  <a:gd name="csY320" fmla="*/ 59650 h 520792"/>
                  <a:gd name="csX321" fmla="*/ 425579 w 443989"/>
                  <a:gd name="csY321" fmla="*/ 54945 h 520792"/>
                  <a:gd name="csX322" fmla="*/ 425579 w 443989"/>
                  <a:gd name="csY322" fmla="*/ 54945 h 520792"/>
                  <a:gd name="csX323" fmla="*/ 424679 w 443989"/>
                  <a:gd name="csY323" fmla="*/ 54113 h 520792"/>
                  <a:gd name="csX324" fmla="*/ 424679 w 443989"/>
                  <a:gd name="csY324" fmla="*/ 53906 h 520792"/>
                  <a:gd name="csX325" fmla="*/ 424470 w 443989"/>
                  <a:gd name="csY325" fmla="*/ 53906 h 520792"/>
                  <a:gd name="csX326" fmla="*/ 423569 w 443989"/>
                  <a:gd name="csY326" fmla="*/ 53075 h 520792"/>
                  <a:gd name="csX327" fmla="*/ 423569 w 443989"/>
                  <a:gd name="csY327" fmla="*/ 53077 h 520792"/>
                  <a:gd name="csX328" fmla="*/ 423569 w 443989"/>
                  <a:gd name="csY328" fmla="*/ 52871 h 520792"/>
                  <a:gd name="csX329" fmla="*/ 423569 w 443989"/>
                  <a:gd name="csY329" fmla="*/ 52868 h 520792"/>
                  <a:gd name="csX330" fmla="*/ 422876 w 443989"/>
                  <a:gd name="csY330" fmla="*/ 52452 h 520792"/>
                  <a:gd name="csX331" fmla="*/ 422669 w 443989"/>
                  <a:gd name="csY331" fmla="*/ 52452 h 520792"/>
                  <a:gd name="csX332" fmla="*/ 422669 w 443989"/>
                  <a:gd name="csY332" fmla="*/ 52245 h 520792"/>
                  <a:gd name="csX333" fmla="*/ 422463 w 443989"/>
                  <a:gd name="csY333" fmla="*/ 52245 h 520792"/>
                  <a:gd name="csX334" fmla="*/ 422463 w 443989"/>
                  <a:gd name="csY334" fmla="*/ 52039 h 520792"/>
                  <a:gd name="csX335" fmla="*/ 422046 w 443989"/>
                  <a:gd name="csY335" fmla="*/ 52039 h 520792"/>
                  <a:gd name="csX336" fmla="*/ 422046 w 443989"/>
                  <a:gd name="csY336" fmla="*/ 51832 h 520792"/>
                  <a:gd name="csX337" fmla="*/ 421840 w 443989"/>
                  <a:gd name="csY337" fmla="*/ 51830 h 520792"/>
                  <a:gd name="csX338" fmla="*/ 421840 w 443989"/>
                  <a:gd name="csY338" fmla="*/ 51623 h 520792"/>
                  <a:gd name="csX339" fmla="*/ 421840 w 443989"/>
                  <a:gd name="csY339" fmla="*/ 51623 h 520792"/>
                  <a:gd name="csX340" fmla="*/ 421632 w 443989"/>
                  <a:gd name="csY340" fmla="*/ 51416 h 520792"/>
                  <a:gd name="csX341" fmla="*/ 421630 w 443989"/>
                  <a:gd name="csY341" fmla="*/ 51416 h 520792"/>
                  <a:gd name="csX342" fmla="*/ 421423 w 443989"/>
                  <a:gd name="csY342" fmla="*/ 51210 h 520792"/>
                  <a:gd name="csX343" fmla="*/ 421216 w 443989"/>
                  <a:gd name="csY343" fmla="*/ 51207 h 520792"/>
                  <a:gd name="csX344" fmla="*/ 415608 w 443989"/>
                  <a:gd name="csY344" fmla="*/ 45670 h 520792"/>
                  <a:gd name="csX345" fmla="*/ 415399 w 443989"/>
                  <a:gd name="csY345" fmla="*/ 45670 h 520792"/>
                  <a:gd name="csX346" fmla="*/ 414015 w 443989"/>
                  <a:gd name="csY346" fmla="*/ 43317 h 520792"/>
                  <a:gd name="csX347" fmla="*/ 412214 w 443989"/>
                  <a:gd name="csY347" fmla="*/ 39440 h 520792"/>
                  <a:gd name="csX348" fmla="*/ 413321 w 443989"/>
                  <a:gd name="csY348" fmla="*/ 39025 h 520792"/>
                  <a:gd name="csX349" fmla="*/ 413321 w 443989"/>
                  <a:gd name="csY349" fmla="*/ 35358 h 520792"/>
                  <a:gd name="csX350" fmla="*/ 413115 w 443989"/>
                  <a:gd name="csY350" fmla="*/ 33836 h 520792"/>
                  <a:gd name="csX351" fmla="*/ 413115 w 443989"/>
                  <a:gd name="csY351" fmla="*/ 33838 h 520792"/>
                  <a:gd name="csX352" fmla="*/ 412559 w 443989"/>
                  <a:gd name="csY352" fmla="*/ 34045 h 5207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</a:cxnLst>
                <a:rect l="l" t="t" r="r" b="b"/>
                <a:pathLst>
                  <a:path w="443989" h="520792">
                    <a:moveTo>
                      <a:pt x="412559" y="34045"/>
                    </a:moveTo>
                    <a:cubicBezTo>
                      <a:pt x="412559" y="31069"/>
                      <a:pt x="412075" y="29547"/>
                      <a:pt x="406951" y="28508"/>
                    </a:cubicBezTo>
                    <a:lnTo>
                      <a:pt x="406951" y="28511"/>
                    </a:lnTo>
                    <a:cubicBezTo>
                      <a:pt x="406535" y="28511"/>
                      <a:pt x="406258" y="28511"/>
                      <a:pt x="406051" y="28304"/>
                    </a:cubicBezTo>
                    <a:lnTo>
                      <a:pt x="405638" y="28301"/>
                    </a:lnTo>
                    <a:cubicBezTo>
                      <a:pt x="405222" y="28301"/>
                      <a:pt x="404738" y="28301"/>
                      <a:pt x="404531" y="28095"/>
                    </a:cubicBezTo>
                    <a:cubicBezTo>
                      <a:pt x="403631" y="25328"/>
                      <a:pt x="402453" y="22351"/>
                      <a:pt x="401553" y="19307"/>
                    </a:cubicBezTo>
                    <a:cubicBezTo>
                      <a:pt x="401553" y="19307"/>
                      <a:pt x="401390" y="19168"/>
                      <a:pt x="401066" y="18891"/>
                    </a:cubicBezTo>
                    <a:cubicBezTo>
                      <a:pt x="400859" y="19307"/>
                      <a:pt x="400859" y="19514"/>
                      <a:pt x="400650" y="19930"/>
                    </a:cubicBezTo>
                    <a:cubicBezTo>
                      <a:pt x="400650" y="20136"/>
                      <a:pt x="400650" y="20345"/>
                      <a:pt x="400650" y="20345"/>
                    </a:cubicBezTo>
                    <a:cubicBezTo>
                      <a:pt x="399750" y="22283"/>
                      <a:pt x="398711" y="24012"/>
                      <a:pt x="396219" y="24221"/>
                    </a:cubicBezTo>
                    <a:lnTo>
                      <a:pt x="395806" y="24219"/>
                    </a:lnTo>
                    <a:cubicBezTo>
                      <a:pt x="391582" y="24219"/>
                      <a:pt x="390889" y="21243"/>
                      <a:pt x="390405" y="18475"/>
                    </a:cubicBezTo>
                    <a:cubicBezTo>
                      <a:pt x="390405" y="18269"/>
                      <a:pt x="390198" y="18059"/>
                      <a:pt x="390198" y="17853"/>
                    </a:cubicBezTo>
                    <a:cubicBezTo>
                      <a:pt x="390198" y="17646"/>
                      <a:pt x="389991" y="16815"/>
                      <a:pt x="389714" y="16124"/>
                    </a:cubicBezTo>
                    <a:lnTo>
                      <a:pt x="389711" y="16124"/>
                    </a:lnTo>
                    <a:cubicBezTo>
                      <a:pt x="387010" y="16124"/>
                      <a:pt x="384171" y="15708"/>
                      <a:pt x="381470" y="15293"/>
                    </a:cubicBezTo>
                    <a:cubicBezTo>
                      <a:pt x="371638" y="13148"/>
                      <a:pt x="367414" y="8856"/>
                      <a:pt x="364436" y="4844"/>
                    </a:cubicBezTo>
                    <a:cubicBezTo>
                      <a:pt x="364020" y="4428"/>
                      <a:pt x="363743" y="4012"/>
                      <a:pt x="363329" y="3599"/>
                    </a:cubicBezTo>
                    <a:cubicBezTo>
                      <a:pt x="363329" y="3392"/>
                      <a:pt x="362913" y="3183"/>
                      <a:pt x="362636" y="2976"/>
                    </a:cubicBezTo>
                    <a:cubicBezTo>
                      <a:pt x="361529" y="1454"/>
                      <a:pt x="360628" y="416"/>
                      <a:pt x="359035" y="0"/>
                    </a:cubicBezTo>
                    <a:lnTo>
                      <a:pt x="358347" y="0"/>
                    </a:lnTo>
                    <a:cubicBezTo>
                      <a:pt x="356546" y="207"/>
                      <a:pt x="354329" y="622"/>
                      <a:pt x="352116" y="1039"/>
                    </a:cubicBezTo>
                    <a:cubicBezTo>
                      <a:pt x="345262" y="2976"/>
                      <a:pt x="343945" y="5953"/>
                      <a:pt x="343739" y="8304"/>
                    </a:cubicBezTo>
                    <a:cubicBezTo>
                      <a:pt x="343532" y="8511"/>
                      <a:pt x="343532" y="8926"/>
                      <a:pt x="343323" y="9342"/>
                    </a:cubicBezTo>
                    <a:cubicBezTo>
                      <a:pt x="343320" y="9342"/>
                      <a:pt x="343320" y="9481"/>
                      <a:pt x="343320" y="9758"/>
                    </a:cubicBezTo>
                    <a:cubicBezTo>
                      <a:pt x="342904" y="12735"/>
                      <a:pt x="342697" y="14463"/>
                      <a:pt x="338267" y="14047"/>
                    </a:cubicBezTo>
                    <a:cubicBezTo>
                      <a:pt x="338267" y="14047"/>
                      <a:pt x="338060" y="13841"/>
                      <a:pt x="337851" y="13841"/>
                    </a:cubicBezTo>
                    <a:lnTo>
                      <a:pt x="337644" y="13841"/>
                    </a:lnTo>
                    <a:cubicBezTo>
                      <a:pt x="336327" y="13841"/>
                      <a:pt x="335636" y="15363"/>
                      <a:pt x="334804" y="17024"/>
                    </a:cubicBezTo>
                    <a:lnTo>
                      <a:pt x="334804" y="17024"/>
                    </a:lnTo>
                    <a:lnTo>
                      <a:pt x="334804" y="17230"/>
                    </a:lnTo>
                    <a:cubicBezTo>
                      <a:pt x="334598" y="17853"/>
                      <a:pt x="334388" y="18269"/>
                      <a:pt x="334388" y="18546"/>
                    </a:cubicBezTo>
                    <a:cubicBezTo>
                      <a:pt x="334181" y="19378"/>
                      <a:pt x="333972" y="20275"/>
                      <a:pt x="333765" y="20900"/>
                    </a:cubicBezTo>
                    <a:lnTo>
                      <a:pt x="333765" y="20897"/>
                    </a:lnTo>
                    <a:cubicBezTo>
                      <a:pt x="332243" y="24980"/>
                      <a:pt x="329819" y="28785"/>
                      <a:pt x="323863" y="28785"/>
                    </a:cubicBezTo>
                    <a:cubicBezTo>
                      <a:pt x="323169" y="28785"/>
                      <a:pt x="322546" y="28785"/>
                      <a:pt x="322062" y="28579"/>
                    </a:cubicBezTo>
                    <a:cubicBezTo>
                      <a:pt x="321646" y="28579"/>
                      <a:pt x="320955" y="28579"/>
                      <a:pt x="320469" y="28372"/>
                    </a:cubicBezTo>
                    <a:cubicBezTo>
                      <a:pt x="314651" y="27956"/>
                      <a:pt x="314028" y="30726"/>
                      <a:pt x="313822" y="33493"/>
                    </a:cubicBezTo>
                    <a:cubicBezTo>
                      <a:pt x="313615" y="33909"/>
                      <a:pt x="313615" y="34325"/>
                      <a:pt x="313615" y="34809"/>
                    </a:cubicBezTo>
                    <a:cubicBezTo>
                      <a:pt x="313615" y="35015"/>
                      <a:pt x="313408" y="35431"/>
                      <a:pt x="313615" y="35847"/>
                    </a:cubicBezTo>
                    <a:cubicBezTo>
                      <a:pt x="313198" y="39723"/>
                      <a:pt x="312576" y="42906"/>
                      <a:pt x="306135" y="41868"/>
                    </a:cubicBezTo>
                    <a:cubicBezTo>
                      <a:pt x="306135" y="41661"/>
                      <a:pt x="305929" y="41661"/>
                      <a:pt x="305719" y="41661"/>
                    </a:cubicBezTo>
                    <a:lnTo>
                      <a:pt x="305515" y="41658"/>
                    </a:lnTo>
                    <a:cubicBezTo>
                      <a:pt x="304408" y="41658"/>
                      <a:pt x="303992" y="42074"/>
                      <a:pt x="303508" y="42697"/>
                    </a:cubicBezTo>
                    <a:cubicBezTo>
                      <a:pt x="303508" y="43735"/>
                      <a:pt x="303301" y="44841"/>
                      <a:pt x="303092" y="45880"/>
                    </a:cubicBezTo>
                    <a:cubicBezTo>
                      <a:pt x="302192" y="48024"/>
                      <a:pt x="299975" y="48233"/>
                      <a:pt x="297968" y="47402"/>
                    </a:cubicBezTo>
                    <a:lnTo>
                      <a:pt x="297968" y="47402"/>
                    </a:lnTo>
                    <a:cubicBezTo>
                      <a:pt x="297274" y="46986"/>
                      <a:pt x="296374" y="46570"/>
                      <a:pt x="295545" y="46364"/>
                    </a:cubicBezTo>
                    <a:cubicBezTo>
                      <a:pt x="293537" y="46570"/>
                      <a:pt x="291528" y="45048"/>
                      <a:pt x="291528" y="42281"/>
                    </a:cubicBezTo>
                    <a:lnTo>
                      <a:pt x="291528" y="42074"/>
                    </a:lnTo>
                    <a:lnTo>
                      <a:pt x="291528" y="42074"/>
                    </a:lnTo>
                    <a:cubicBezTo>
                      <a:pt x="291111" y="41658"/>
                      <a:pt x="291043" y="39098"/>
                      <a:pt x="290350" y="36331"/>
                    </a:cubicBezTo>
                    <a:lnTo>
                      <a:pt x="290350" y="36331"/>
                    </a:lnTo>
                    <a:cubicBezTo>
                      <a:pt x="289866" y="34809"/>
                      <a:pt x="289656" y="33564"/>
                      <a:pt x="288965" y="32455"/>
                    </a:cubicBezTo>
                    <a:cubicBezTo>
                      <a:pt x="288759" y="31832"/>
                      <a:pt x="287788" y="29478"/>
                      <a:pt x="287165" y="29478"/>
                    </a:cubicBezTo>
                    <a:lnTo>
                      <a:pt x="286958" y="29478"/>
                    </a:lnTo>
                    <a:cubicBezTo>
                      <a:pt x="286958" y="29478"/>
                      <a:pt x="286542" y="29272"/>
                      <a:pt x="286265" y="29063"/>
                    </a:cubicBezTo>
                    <a:cubicBezTo>
                      <a:pt x="280240" y="27334"/>
                      <a:pt x="279963" y="23942"/>
                      <a:pt x="280173" y="19859"/>
                    </a:cubicBezTo>
                    <a:cubicBezTo>
                      <a:pt x="280173" y="19443"/>
                      <a:pt x="280173" y="19236"/>
                      <a:pt x="280173" y="18821"/>
                    </a:cubicBezTo>
                    <a:cubicBezTo>
                      <a:pt x="280173" y="18405"/>
                      <a:pt x="280173" y="17989"/>
                      <a:pt x="280173" y="17505"/>
                    </a:cubicBezTo>
                    <a:cubicBezTo>
                      <a:pt x="280173" y="13422"/>
                      <a:pt x="279204" y="8508"/>
                      <a:pt x="268263" y="4219"/>
                    </a:cubicBezTo>
                    <a:cubicBezTo>
                      <a:pt x="266046" y="3387"/>
                      <a:pt x="263555" y="2490"/>
                      <a:pt x="261822" y="2074"/>
                    </a:cubicBezTo>
                    <a:cubicBezTo>
                      <a:pt x="260299" y="3112"/>
                      <a:pt x="258706" y="4219"/>
                      <a:pt x="257392" y="5464"/>
                    </a:cubicBezTo>
                    <a:cubicBezTo>
                      <a:pt x="255662" y="7402"/>
                      <a:pt x="254552" y="9546"/>
                      <a:pt x="253930" y="11900"/>
                    </a:cubicBezTo>
                    <a:lnTo>
                      <a:pt x="253930" y="11903"/>
                    </a:lnTo>
                    <a:cubicBezTo>
                      <a:pt x="253307" y="15086"/>
                      <a:pt x="249499" y="15985"/>
                      <a:pt x="247076" y="16817"/>
                    </a:cubicBezTo>
                    <a:cubicBezTo>
                      <a:pt x="245552" y="17440"/>
                      <a:pt x="241535" y="18546"/>
                      <a:pt x="241329" y="20693"/>
                    </a:cubicBezTo>
                    <a:lnTo>
                      <a:pt x="241329" y="20691"/>
                    </a:lnTo>
                    <a:lnTo>
                      <a:pt x="241329" y="20897"/>
                    </a:lnTo>
                    <a:cubicBezTo>
                      <a:pt x="240706" y="25396"/>
                      <a:pt x="238283" y="28785"/>
                      <a:pt x="234336" y="30517"/>
                    </a:cubicBezTo>
                    <a:cubicBezTo>
                      <a:pt x="231219" y="31832"/>
                      <a:pt x="227482" y="32245"/>
                      <a:pt x="224159" y="32245"/>
                    </a:cubicBezTo>
                    <a:cubicBezTo>
                      <a:pt x="218828" y="32452"/>
                      <a:pt x="214188" y="35635"/>
                      <a:pt x="209965" y="38266"/>
                    </a:cubicBezTo>
                    <a:cubicBezTo>
                      <a:pt x="204011" y="42555"/>
                      <a:pt x="198264" y="46570"/>
                      <a:pt x="190230" y="46570"/>
                    </a:cubicBezTo>
                    <a:cubicBezTo>
                      <a:pt x="183305" y="46570"/>
                      <a:pt x="180466" y="45738"/>
                      <a:pt x="175690" y="40549"/>
                    </a:cubicBezTo>
                    <a:lnTo>
                      <a:pt x="175687" y="40552"/>
                    </a:lnTo>
                    <a:cubicBezTo>
                      <a:pt x="175687" y="40552"/>
                      <a:pt x="175480" y="40552"/>
                      <a:pt x="175480" y="40345"/>
                    </a:cubicBezTo>
                    <a:cubicBezTo>
                      <a:pt x="174580" y="39514"/>
                      <a:pt x="173887" y="38617"/>
                      <a:pt x="172987" y="37785"/>
                    </a:cubicBezTo>
                    <a:cubicBezTo>
                      <a:pt x="172087" y="36747"/>
                      <a:pt x="168970" y="37578"/>
                      <a:pt x="167863" y="37785"/>
                    </a:cubicBezTo>
                    <a:cubicBezTo>
                      <a:pt x="166339" y="37991"/>
                      <a:pt x="164539" y="38408"/>
                      <a:pt x="162532" y="38408"/>
                    </a:cubicBezTo>
                    <a:cubicBezTo>
                      <a:pt x="160731" y="38408"/>
                      <a:pt x="158515" y="36469"/>
                      <a:pt x="156714" y="35225"/>
                    </a:cubicBezTo>
                    <a:cubicBezTo>
                      <a:pt x="156021" y="34809"/>
                      <a:pt x="153807" y="33080"/>
                      <a:pt x="152907" y="32871"/>
                    </a:cubicBezTo>
                    <a:cubicBezTo>
                      <a:pt x="152700" y="33077"/>
                      <a:pt x="152490" y="33077"/>
                      <a:pt x="152490" y="33077"/>
                    </a:cubicBezTo>
                    <a:cubicBezTo>
                      <a:pt x="152284" y="33284"/>
                      <a:pt x="152074" y="33284"/>
                      <a:pt x="152074" y="33284"/>
                    </a:cubicBezTo>
                    <a:cubicBezTo>
                      <a:pt x="151174" y="33700"/>
                      <a:pt x="150758" y="34322"/>
                      <a:pt x="149858" y="35013"/>
                    </a:cubicBezTo>
                    <a:cubicBezTo>
                      <a:pt x="147228" y="36951"/>
                      <a:pt x="145218" y="37780"/>
                      <a:pt x="141894" y="37780"/>
                    </a:cubicBezTo>
                    <a:lnTo>
                      <a:pt x="135253" y="37782"/>
                    </a:lnTo>
                    <a:lnTo>
                      <a:pt x="135253" y="37989"/>
                    </a:lnTo>
                    <a:cubicBezTo>
                      <a:pt x="135253" y="39027"/>
                      <a:pt x="136430" y="41172"/>
                      <a:pt x="136846" y="42072"/>
                    </a:cubicBezTo>
                    <a:cubicBezTo>
                      <a:pt x="137746" y="43110"/>
                      <a:pt x="138231" y="44426"/>
                      <a:pt x="139131" y="45048"/>
                    </a:cubicBezTo>
                    <a:cubicBezTo>
                      <a:pt x="139547" y="45464"/>
                      <a:pt x="140031" y="45880"/>
                      <a:pt x="140447" y="46364"/>
                    </a:cubicBezTo>
                    <a:cubicBezTo>
                      <a:pt x="140447" y="46986"/>
                      <a:pt x="140447" y="47679"/>
                      <a:pt x="140447" y="48092"/>
                    </a:cubicBezTo>
                    <a:cubicBezTo>
                      <a:pt x="140725" y="50446"/>
                      <a:pt x="141141" y="52591"/>
                      <a:pt x="141209" y="54942"/>
                    </a:cubicBezTo>
                    <a:cubicBezTo>
                      <a:pt x="141415" y="56258"/>
                      <a:pt x="141486" y="57296"/>
                      <a:pt x="141693" y="58332"/>
                    </a:cubicBezTo>
                    <a:cubicBezTo>
                      <a:pt x="142386" y="61998"/>
                      <a:pt x="143148" y="67329"/>
                      <a:pt x="142732" y="70718"/>
                    </a:cubicBezTo>
                    <a:cubicBezTo>
                      <a:pt x="142732" y="70925"/>
                      <a:pt x="142732" y="71134"/>
                      <a:pt x="142732" y="71341"/>
                    </a:cubicBezTo>
                    <a:cubicBezTo>
                      <a:pt x="142525" y="71547"/>
                      <a:pt x="142316" y="71757"/>
                      <a:pt x="142316" y="71963"/>
                    </a:cubicBezTo>
                    <a:cubicBezTo>
                      <a:pt x="138854" y="79851"/>
                      <a:pt x="133591" y="88639"/>
                      <a:pt x="127428" y="94869"/>
                    </a:cubicBezTo>
                    <a:cubicBezTo>
                      <a:pt x="123688" y="98745"/>
                      <a:pt x="118150" y="103173"/>
                      <a:pt x="112404" y="102344"/>
                    </a:cubicBezTo>
                    <a:lnTo>
                      <a:pt x="111988" y="102347"/>
                    </a:lnTo>
                    <a:cubicBezTo>
                      <a:pt x="108664" y="101515"/>
                      <a:pt x="104440" y="101031"/>
                      <a:pt x="100840" y="102140"/>
                    </a:cubicBezTo>
                    <a:cubicBezTo>
                      <a:pt x="98416" y="102762"/>
                      <a:pt x="97100" y="104078"/>
                      <a:pt x="95299" y="105807"/>
                    </a:cubicBezTo>
                    <a:cubicBezTo>
                      <a:pt x="95092" y="106223"/>
                      <a:pt x="94883" y="106638"/>
                      <a:pt x="94399" y="107122"/>
                    </a:cubicBezTo>
                    <a:cubicBezTo>
                      <a:pt x="90036" y="111827"/>
                      <a:pt x="86435" y="114181"/>
                      <a:pt x="79788" y="114181"/>
                    </a:cubicBezTo>
                    <a:cubicBezTo>
                      <a:pt x="75565" y="114181"/>
                      <a:pt x="71547" y="114181"/>
                      <a:pt x="67533" y="112659"/>
                    </a:cubicBezTo>
                    <a:cubicBezTo>
                      <a:pt x="62616" y="111137"/>
                      <a:pt x="58808" y="108160"/>
                      <a:pt x="55417" y="103871"/>
                    </a:cubicBezTo>
                    <a:cubicBezTo>
                      <a:pt x="51400" y="100895"/>
                      <a:pt x="50225" y="97435"/>
                      <a:pt x="49531" y="92523"/>
                    </a:cubicBezTo>
                    <a:cubicBezTo>
                      <a:pt x="49047" y="88234"/>
                      <a:pt x="48353" y="85673"/>
                      <a:pt x="44339" y="83942"/>
                    </a:cubicBezTo>
                    <a:cubicBezTo>
                      <a:pt x="42122" y="83319"/>
                      <a:pt x="40322" y="83110"/>
                      <a:pt x="38315" y="83110"/>
                    </a:cubicBezTo>
                    <a:cubicBezTo>
                      <a:pt x="37692" y="84839"/>
                      <a:pt x="36376" y="86087"/>
                      <a:pt x="35269" y="87609"/>
                    </a:cubicBezTo>
                    <a:cubicBezTo>
                      <a:pt x="31529" y="92107"/>
                      <a:pt x="26266" y="96190"/>
                      <a:pt x="21629" y="99166"/>
                    </a:cubicBezTo>
                    <a:cubicBezTo>
                      <a:pt x="19828" y="100204"/>
                      <a:pt x="14150" y="104081"/>
                      <a:pt x="13252" y="106016"/>
                    </a:cubicBezTo>
                    <a:cubicBezTo>
                      <a:pt x="13252" y="106223"/>
                      <a:pt x="13252" y="106432"/>
                      <a:pt x="13459" y="106638"/>
                    </a:cubicBezTo>
                    <a:lnTo>
                      <a:pt x="13459" y="106636"/>
                    </a:lnTo>
                    <a:cubicBezTo>
                      <a:pt x="13943" y="108990"/>
                      <a:pt x="14427" y="111757"/>
                      <a:pt x="11797" y="115217"/>
                    </a:cubicBezTo>
                    <a:cubicBezTo>
                      <a:pt x="11104" y="115839"/>
                      <a:pt x="10690" y="116533"/>
                      <a:pt x="10274" y="117155"/>
                    </a:cubicBezTo>
                    <a:lnTo>
                      <a:pt x="10067" y="117362"/>
                    </a:lnTo>
                    <a:cubicBezTo>
                      <a:pt x="9651" y="117568"/>
                      <a:pt x="9374" y="117777"/>
                      <a:pt x="9167" y="117777"/>
                    </a:cubicBezTo>
                    <a:cubicBezTo>
                      <a:pt x="2797" y="122692"/>
                      <a:pt x="-320" y="126359"/>
                      <a:pt x="26" y="135492"/>
                    </a:cubicBezTo>
                    <a:cubicBezTo>
                      <a:pt x="26" y="135698"/>
                      <a:pt x="26" y="135908"/>
                      <a:pt x="26" y="135908"/>
                    </a:cubicBezTo>
                    <a:cubicBezTo>
                      <a:pt x="719" y="140822"/>
                      <a:pt x="4734" y="141651"/>
                      <a:pt x="8957" y="142551"/>
                    </a:cubicBezTo>
                    <a:cubicBezTo>
                      <a:pt x="9651" y="142757"/>
                      <a:pt x="10274" y="142966"/>
                      <a:pt x="10965" y="142966"/>
                    </a:cubicBezTo>
                    <a:cubicBezTo>
                      <a:pt x="16089" y="144005"/>
                      <a:pt x="20590" y="145734"/>
                      <a:pt x="22390" y="151964"/>
                    </a:cubicBezTo>
                    <a:lnTo>
                      <a:pt x="22390" y="151961"/>
                    </a:lnTo>
                    <a:cubicBezTo>
                      <a:pt x="22597" y="152377"/>
                      <a:pt x="22597" y="152999"/>
                      <a:pt x="22597" y="153483"/>
                    </a:cubicBezTo>
                    <a:cubicBezTo>
                      <a:pt x="23291" y="155837"/>
                      <a:pt x="21558" y="157150"/>
                      <a:pt x="19067" y="157982"/>
                    </a:cubicBezTo>
                    <a:cubicBezTo>
                      <a:pt x="18167" y="158397"/>
                      <a:pt x="17544" y="158813"/>
                      <a:pt x="16850" y="158813"/>
                    </a:cubicBezTo>
                    <a:cubicBezTo>
                      <a:pt x="16434" y="159020"/>
                      <a:pt x="16157" y="159020"/>
                      <a:pt x="15950" y="159020"/>
                    </a:cubicBezTo>
                    <a:cubicBezTo>
                      <a:pt x="15534" y="159226"/>
                      <a:pt x="15256" y="159436"/>
                      <a:pt x="14634" y="159436"/>
                    </a:cubicBezTo>
                    <a:lnTo>
                      <a:pt x="14427" y="159643"/>
                    </a:lnTo>
                    <a:lnTo>
                      <a:pt x="14427" y="159643"/>
                    </a:lnTo>
                    <a:lnTo>
                      <a:pt x="14427" y="159849"/>
                    </a:lnTo>
                    <a:cubicBezTo>
                      <a:pt x="14427" y="159849"/>
                      <a:pt x="14634" y="160056"/>
                      <a:pt x="14911" y="160056"/>
                    </a:cubicBezTo>
                    <a:cubicBezTo>
                      <a:pt x="15395" y="160472"/>
                      <a:pt x="16018" y="160678"/>
                      <a:pt x="16712" y="161094"/>
                    </a:cubicBezTo>
                    <a:cubicBezTo>
                      <a:pt x="17612" y="161301"/>
                      <a:pt x="18028" y="161510"/>
                      <a:pt x="18719" y="161716"/>
                    </a:cubicBezTo>
                    <a:cubicBezTo>
                      <a:pt x="18719" y="161719"/>
                      <a:pt x="18789" y="161790"/>
                      <a:pt x="18928" y="161926"/>
                    </a:cubicBezTo>
                    <a:lnTo>
                      <a:pt x="18928" y="161926"/>
                    </a:lnTo>
                    <a:cubicBezTo>
                      <a:pt x="18928" y="161926"/>
                      <a:pt x="19344" y="162132"/>
                      <a:pt x="19344" y="162132"/>
                    </a:cubicBezTo>
                    <a:lnTo>
                      <a:pt x="19551" y="162135"/>
                    </a:lnTo>
                    <a:cubicBezTo>
                      <a:pt x="19551" y="162135"/>
                      <a:pt x="19758" y="162341"/>
                      <a:pt x="19967" y="162551"/>
                    </a:cubicBezTo>
                    <a:cubicBezTo>
                      <a:pt x="22184" y="164280"/>
                      <a:pt x="23152" y="166427"/>
                      <a:pt x="20936" y="169816"/>
                    </a:cubicBezTo>
                    <a:cubicBezTo>
                      <a:pt x="19828" y="172999"/>
                      <a:pt x="18512" y="174937"/>
                      <a:pt x="16780" y="176044"/>
                    </a:cubicBezTo>
                    <a:cubicBezTo>
                      <a:pt x="16086" y="176460"/>
                      <a:pt x="15256" y="177082"/>
                      <a:pt x="14150" y="177772"/>
                    </a:cubicBezTo>
                    <a:cubicBezTo>
                      <a:pt x="11726" y="179088"/>
                      <a:pt x="11033" y="179501"/>
                      <a:pt x="11104" y="182687"/>
                    </a:cubicBezTo>
                    <a:lnTo>
                      <a:pt x="11104" y="182893"/>
                    </a:lnTo>
                    <a:cubicBezTo>
                      <a:pt x="11104" y="184416"/>
                      <a:pt x="11104" y="186076"/>
                      <a:pt x="11588" y="188014"/>
                    </a:cubicBezTo>
                    <a:cubicBezTo>
                      <a:pt x="11865" y="191197"/>
                      <a:pt x="13181" y="193342"/>
                      <a:pt x="14356" y="194658"/>
                    </a:cubicBezTo>
                    <a:cubicBezTo>
                      <a:pt x="15050" y="195696"/>
                      <a:pt x="16157" y="196386"/>
                      <a:pt x="17264" y="197012"/>
                    </a:cubicBezTo>
                    <a:cubicBezTo>
                      <a:pt x="17680" y="197218"/>
                      <a:pt x="18164" y="197634"/>
                      <a:pt x="18371" y="197843"/>
                    </a:cubicBezTo>
                    <a:cubicBezTo>
                      <a:pt x="20171" y="198675"/>
                      <a:pt x="21278" y="199572"/>
                      <a:pt x="21556" y="202133"/>
                    </a:cubicBezTo>
                    <a:cubicBezTo>
                      <a:pt x="21556" y="202548"/>
                      <a:pt x="21556" y="202755"/>
                      <a:pt x="21556" y="202964"/>
                    </a:cubicBezTo>
                    <a:cubicBezTo>
                      <a:pt x="21556" y="204486"/>
                      <a:pt x="21556" y="205940"/>
                      <a:pt x="20933" y="207047"/>
                    </a:cubicBezTo>
                    <a:cubicBezTo>
                      <a:pt x="20516" y="208362"/>
                      <a:pt x="19616" y="209401"/>
                      <a:pt x="18716" y="210230"/>
                    </a:cubicBezTo>
                    <a:cubicBezTo>
                      <a:pt x="18509" y="210437"/>
                      <a:pt x="18023" y="210852"/>
                      <a:pt x="18093" y="211268"/>
                    </a:cubicBezTo>
                    <a:cubicBezTo>
                      <a:pt x="17677" y="211891"/>
                      <a:pt x="17677" y="212584"/>
                      <a:pt x="17471" y="213622"/>
                    </a:cubicBezTo>
                    <a:cubicBezTo>
                      <a:pt x="17677" y="214244"/>
                      <a:pt x="17955" y="214660"/>
                      <a:pt x="18578" y="215351"/>
                    </a:cubicBezTo>
                    <a:cubicBezTo>
                      <a:pt x="18994" y="215973"/>
                      <a:pt x="19894" y="216666"/>
                      <a:pt x="20378" y="217080"/>
                    </a:cubicBezTo>
                    <a:cubicBezTo>
                      <a:pt x="22595" y="218808"/>
                      <a:pt x="25086" y="220956"/>
                      <a:pt x="25156" y="224345"/>
                    </a:cubicBezTo>
                    <a:cubicBezTo>
                      <a:pt x="25156" y="224552"/>
                      <a:pt x="25156" y="224761"/>
                      <a:pt x="25363" y="224968"/>
                    </a:cubicBezTo>
                    <a:cubicBezTo>
                      <a:pt x="25156" y="225799"/>
                      <a:pt x="24947" y="226490"/>
                      <a:pt x="24463" y="226906"/>
                    </a:cubicBezTo>
                    <a:cubicBezTo>
                      <a:pt x="23840" y="227737"/>
                      <a:pt x="22733" y="228635"/>
                      <a:pt x="21347" y="229466"/>
                    </a:cubicBezTo>
                    <a:cubicBezTo>
                      <a:pt x="20930" y="229673"/>
                      <a:pt x="20446" y="229882"/>
                      <a:pt x="20239" y="230298"/>
                    </a:cubicBezTo>
                    <a:cubicBezTo>
                      <a:pt x="20239" y="230920"/>
                      <a:pt x="20239" y="231820"/>
                      <a:pt x="20032" y="232652"/>
                    </a:cubicBezTo>
                    <a:cubicBezTo>
                      <a:pt x="20239" y="233274"/>
                      <a:pt x="20032" y="233690"/>
                      <a:pt x="20032" y="234381"/>
                    </a:cubicBezTo>
                    <a:cubicBezTo>
                      <a:pt x="20239" y="235903"/>
                      <a:pt x="20516" y="236734"/>
                      <a:pt x="22317" y="237357"/>
                    </a:cubicBezTo>
                    <a:cubicBezTo>
                      <a:pt x="22317" y="237357"/>
                      <a:pt x="22733" y="237564"/>
                      <a:pt x="22733" y="237773"/>
                    </a:cubicBezTo>
                    <a:cubicBezTo>
                      <a:pt x="26125" y="240333"/>
                      <a:pt x="26334" y="242271"/>
                      <a:pt x="25018" y="244416"/>
                    </a:cubicBezTo>
                    <a:cubicBezTo>
                      <a:pt x="24811" y="245038"/>
                      <a:pt x="24811" y="245731"/>
                      <a:pt x="24118" y="246354"/>
                    </a:cubicBezTo>
                    <a:cubicBezTo>
                      <a:pt x="23702" y="246976"/>
                      <a:pt x="23217" y="247669"/>
                      <a:pt x="22801" y="248498"/>
                    </a:cubicBezTo>
                    <a:cubicBezTo>
                      <a:pt x="17748" y="254726"/>
                      <a:pt x="16015" y="259847"/>
                      <a:pt x="16777" y="268360"/>
                    </a:cubicBezTo>
                    <a:cubicBezTo>
                      <a:pt x="17261" y="273897"/>
                      <a:pt x="18507" y="281646"/>
                      <a:pt x="21417" y="286561"/>
                    </a:cubicBezTo>
                    <a:cubicBezTo>
                      <a:pt x="23011" y="289328"/>
                      <a:pt x="25018" y="290643"/>
                      <a:pt x="27509" y="291888"/>
                    </a:cubicBezTo>
                    <a:cubicBezTo>
                      <a:pt x="32427" y="294865"/>
                      <a:pt x="34434" y="297632"/>
                      <a:pt x="34989" y="303446"/>
                    </a:cubicBezTo>
                    <a:cubicBezTo>
                      <a:pt x="34989" y="306629"/>
                      <a:pt x="35957" y="309882"/>
                      <a:pt x="36650" y="313065"/>
                    </a:cubicBezTo>
                    <a:cubicBezTo>
                      <a:pt x="37134" y="315003"/>
                      <a:pt x="38244" y="319086"/>
                      <a:pt x="37619" y="321163"/>
                    </a:cubicBezTo>
                    <a:cubicBezTo>
                      <a:pt x="37203" y="323307"/>
                      <a:pt x="36096" y="325452"/>
                      <a:pt x="34989" y="327183"/>
                    </a:cubicBezTo>
                    <a:cubicBezTo>
                      <a:pt x="33672" y="328499"/>
                      <a:pt x="32772" y="329537"/>
                      <a:pt x="31249" y="330573"/>
                    </a:cubicBezTo>
                    <a:cubicBezTo>
                      <a:pt x="31252" y="330565"/>
                      <a:pt x="31322" y="330704"/>
                      <a:pt x="31461" y="330981"/>
                    </a:cubicBezTo>
                    <a:lnTo>
                      <a:pt x="31461" y="330981"/>
                    </a:lnTo>
                    <a:cubicBezTo>
                      <a:pt x="31877" y="331397"/>
                      <a:pt x="32154" y="331813"/>
                      <a:pt x="31945" y="332503"/>
                    </a:cubicBezTo>
                    <a:lnTo>
                      <a:pt x="32152" y="332503"/>
                    </a:lnTo>
                    <a:lnTo>
                      <a:pt x="31945" y="332503"/>
                    </a:lnTo>
                    <a:cubicBezTo>
                      <a:pt x="33329" y="334648"/>
                      <a:pt x="34229" y="336793"/>
                      <a:pt x="32706" y="341084"/>
                    </a:cubicBezTo>
                    <a:cubicBezTo>
                      <a:pt x="32706" y="341084"/>
                      <a:pt x="32638" y="341155"/>
                      <a:pt x="32500" y="341291"/>
                    </a:cubicBezTo>
                    <a:cubicBezTo>
                      <a:pt x="32293" y="341913"/>
                      <a:pt x="30145" y="347727"/>
                      <a:pt x="40741" y="341291"/>
                    </a:cubicBezTo>
                    <a:cubicBezTo>
                      <a:pt x="49118" y="331881"/>
                      <a:pt x="51334" y="331258"/>
                      <a:pt x="56665" y="329943"/>
                    </a:cubicBezTo>
                    <a:cubicBezTo>
                      <a:pt x="58882" y="329320"/>
                      <a:pt x="61789" y="328627"/>
                      <a:pt x="66219" y="326966"/>
                    </a:cubicBezTo>
                    <a:cubicBezTo>
                      <a:pt x="66635" y="326551"/>
                      <a:pt x="67326" y="325651"/>
                      <a:pt x="67949" y="324612"/>
                    </a:cubicBezTo>
                    <a:cubicBezTo>
                      <a:pt x="69679" y="321429"/>
                      <a:pt x="71895" y="317553"/>
                      <a:pt x="78543" y="317553"/>
                    </a:cubicBezTo>
                    <a:cubicBezTo>
                      <a:pt x="81867" y="317138"/>
                      <a:pt x="82973" y="316031"/>
                      <a:pt x="84083" y="314164"/>
                    </a:cubicBezTo>
                    <a:cubicBezTo>
                      <a:pt x="84983" y="313126"/>
                      <a:pt x="86300" y="311603"/>
                      <a:pt x="87823" y="309874"/>
                    </a:cubicBezTo>
                    <a:cubicBezTo>
                      <a:pt x="88516" y="309459"/>
                      <a:pt x="88930" y="309043"/>
                      <a:pt x="89552" y="308352"/>
                    </a:cubicBezTo>
                    <a:cubicBezTo>
                      <a:pt x="95922" y="302609"/>
                      <a:pt x="103192" y="295966"/>
                      <a:pt x="116348" y="295966"/>
                    </a:cubicBezTo>
                    <a:cubicBezTo>
                      <a:pt x="125902" y="295966"/>
                      <a:pt x="126802" y="295966"/>
                      <a:pt x="136634" y="298320"/>
                    </a:cubicBezTo>
                    <a:cubicBezTo>
                      <a:pt x="136637" y="298320"/>
                      <a:pt x="136705" y="298388"/>
                      <a:pt x="136844" y="298526"/>
                    </a:cubicBezTo>
                    <a:cubicBezTo>
                      <a:pt x="143559" y="300671"/>
                      <a:pt x="144046" y="305376"/>
                      <a:pt x="142936" y="309874"/>
                    </a:cubicBezTo>
                    <a:cubicBezTo>
                      <a:pt x="142729" y="311397"/>
                      <a:pt x="142104" y="312851"/>
                      <a:pt x="141413" y="314373"/>
                    </a:cubicBezTo>
                    <a:cubicBezTo>
                      <a:pt x="140790" y="316311"/>
                      <a:pt x="140374" y="318456"/>
                      <a:pt x="140374" y="319494"/>
                    </a:cubicBezTo>
                    <a:cubicBezTo>
                      <a:pt x="140581" y="321016"/>
                      <a:pt x="146191" y="322470"/>
                      <a:pt x="149306" y="323370"/>
                    </a:cubicBezTo>
                    <a:cubicBezTo>
                      <a:pt x="149999" y="323577"/>
                      <a:pt x="150622" y="323786"/>
                      <a:pt x="151106" y="323993"/>
                    </a:cubicBezTo>
                    <a:lnTo>
                      <a:pt x="151525" y="323993"/>
                    </a:lnTo>
                    <a:cubicBezTo>
                      <a:pt x="157133" y="326969"/>
                      <a:pt x="159556" y="325308"/>
                      <a:pt x="162396" y="323161"/>
                    </a:cubicBezTo>
                    <a:cubicBezTo>
                      <a:pt x="165512" y="320600"/>
                      <a:pt x="169043" y="318456"/>
                      <a:pt x="175483" y="319771"/>
                    </a:cubicBezTo>
                    <a:cubicBezTo>
                      <a:pt x="185038" y="320810"/>
                      <a:pt x="187738" y="323161"/>
                      <a:pt x="191546" y="326414"/>
                    </a:cubicBezTo>
                    <a:cubicBezTo>
                      <a:pt x="192446" y="327246"/>
                      <a:pt x="193763" y="328559"/>
                      <a:pt x="195354" y="329597"/>
                    </a:cubicBezTo>
                    <a:lnTo>
                      <a:pt x="195354" y="329804"/>
                    </a:lnTo>
                    <a:cubicBezTo>
                      <a:pt x="200271" y="333680"/>
                      <a:pt x="208093" y="337901"/>
                      <a:pt x="215502" y="342397"/>
                    </a:cubicBezTo>
                    <a:cubicBezTo>
                      <a:pt x="220210" y="345374"/>
                      <a:pt x="224918" y="347518"/>
                      <a:pt x="228728" y="350079"/>
                    </a:cubicBezTo>
                    <a:cubicBezTo>
                      <a:pt x="252755" y="348763"/>
                      <a:pt x="263141" y="362881"/>
                      <a:pt x="264664" y="365232"/>
                    </a:cubicBezTo>
                    <a:cubicBezTo>
                      <a:pt x="269788" y="369108"/>
                      <a:pt x="270272" y="373120"/>
                      <a:pt x="270827" y="377203"/>
                    </a:cubicBezTo>
                    <a:cubicBezTo>
                      <a:pt x="271312" y="380180"/>
                      <a:pt x="271796" y="382947"/>
                      <a:pt x="275119" y="384469"/>
                    </a:cubicBezTo>
                    <a:cubicBezTo>
                      <a:pt x="277820" y="385507"/>
                      <a:pt x="280037" y="384675"/>
                      <a:pt x="282666" y="383430"/>
                    </a:cubicBezTo>
                    <a:cubicBezTo>
                      <a:pt x="287997" y="380870"/>
                      <a:pt x="293954" y="378103"/>
                      <a:pt x="306486" y="386613"/>
                    </a:cubicBezTo>
                    <a:cubicBezTo>
                      <a:pt x="308287" y="387929"/>
                      <a:pt x="310294" y="387929"/>
                      <a:pt x="312510" y="387929"/>
                    </a:cubicBezTo>
                    <a:cubicBezTo>
                      <a:pt x="317635" y="388136"/>
                      <a:pt x="324488" y="388136"/>
                      <a:pt x="336398" y="397962"/>
                    </a:cubicBezTo>
                    <a:cubicBezTo>
                      <a:pt x="340415" y="399900"/>
                      <a:pt x="343529" y="402667"/>
                      <a:pt x="345400" y="405850"/>
                    </a:cubicBezTo>
                    <a:cubicBezTo>
                      <a:pt x="346301" y="407372"/>
                      <a:pt x="346785" y="409033"/>
                      <a:pt x="347201" y="410555"/>
                    </a:cubicBezTo>
                    <a:cubicBezTo>
                      <a:pt x="347408" y="412284"/>
                      <a:pt x="347201" y="413944"/>
                      <a:pt x="346785" y="415469"/>
                    </a:cubicBezTo>
                    <a:lnTo>
                      <a:pt x="346782" y="415475"/>
                    </a:lnTo>
                    <a:cubicBezTo>
                      <a:pt x="346160" y="417203"/>
                      <a:pt x="344843" y="418864"/>
                      <a:pt x="342627" y="420180"/>
                    </a:cubicBezTo>
                    <a:cubicBezTo>
                      <a:pt x="339303" y="422533"/>
                      <a:pt x="335772" y="425507"/>
                      <a:pt x="332724" y="428761"/>
                    </a:cubicBezTo>
                    <a:cubicBezTo>
                      <a:pt x="330300" y="431528"/>
                      <a:pt x="328568" y="434504"/>
                      <a:pt x="328778" y="436442"/>
                    </a:cubicBezTo>
                    <a:cubicBezTo>
                      <a:pt x="330023" y="449452"/>
                      <a:pt x="324692" y="450351"/>
                      <a:pt x="320469" y="450974"/>
                    </a:cubicBezTo>
                    <a:cubicBezTo>
                      <a:pt x="318946" y="451180"/>
                      <a:pt x="317838" y="451389"/>
                      <a:pt x="317352" y="452012"/>
                    </a:cubicBezTo>
                    <a:lnTo>
                      <a:pt x="317352" y="452218"/>
                    </a:lnTo>
                    <a:cubicBezTo>
                      <a:pt x="308627" y="468895"/>
                      <a:pt x="313128" y="474225"/>
                      <a:pt x="316313" y="477685"/>
                    </a:cubicBezTo>
                    <a:cubicBezTo>
                      <a:pt x="316797" y="478307"/>
                      <a:pt x="317420" y="479000"/>
                      <a:pt x="317697" y="479623"/>
                    </a:cubicBezTo>
                    <a:cubicBezTo>
                      <a:pt x="317904" y="479623"/>
                      <a:pt x="317904" y="479829"/>
                      <a:pt x="317904" y="479829"/>
                    </a:cubicBezTo>
                    <a:cubicBezTo>
                      <a:pt x="320398" y="485366"/>
                      <a:pt x="323790" y="488827"/>
                      <a:pt x="326697" y="492423"/>
                    </a:cubicBezTo>
                    <a:cubicBezTo>
                      <a:pt x="328704" y="494567"/>
                      <a:pt x="330505" y="496712"/>
                      <a:pt x="332582" y="499272"/>
                    </a:cubicBezTo>
                    <a:lnTo>
                      <a:pt x="332789" y="499479"/>
                    </a:lnTo>
                    <a:cubicBezTo>
                      <a:pt x="334867" y="503978"/>
                      <a:pt x="334658" y="505222"/>
                      <a:pt x="333758" y="507161"/>
                    </a:cubicBezTo>
                    <a:cubicBezTo>
                      <a:pt x="333551" y="507576"/>
                      <a:pt x="333341" y="507992"/>
                      <a:pt x="333551" y="508405"/>
                    </a:cubicBezTo>
                    <a:cubicBezTo>
                      <a:pt x="337358" y="510343"/>
                      <a:pt x="340959" y="513526"/>
                      <a:pt x="344976" y="517193"/>
                    </a:cubicBezTo>
                    <a:cubicBezTo>
                      <a:pt x="346293" y="518370"/>
                      <a:pt x="347677" y="519547"/>
                      <a:pt x="349132" y="520792"/>
                    </a:cubicBezTo>
                    <a:cubicBezTo>
                      <a:pt x="349271" y="520653"/>
                      <a:pt x="349410" y="520515"/>
                      <a:pt x="349548" y="520308"/>
                    </a:cubicBezTo>
                    <a:cubicBezTo>
                      <a:pt x="350310" y="519547"/>
                      <a:pt x="362081" y="502246"/>
                      <a:pt x="362427" y="501140"/>
                    </a:cubicBezTo>
                    <a:cubicBezTo>
                      <a:pt x="364504" y="494220"/>
                      <a:pt x="363049" y="490069"/>
                      <a:pt x="363259" y="483564"/>
                    </a:cubicBezTo>
                    <a:cubicBezTo>
                      <a:pt x="363052" y="478166"/>
                      <a:pt x="362981" y="477060"/>
                      <a:pt x="362427" y="471939"/>
                    </a:cubicBezTo>
                    <a:cubicBezTo>
                      <a:pt x="360558" y="453738"/>
                      <a:pt x="369280" y="439900"/>
                      <a:pt x="369696" y="423222"/>
                    </a:cubicBezTo>
                    <a:cubicBezTo>
                      <a:pt x="369764" y="419555"/>
                      <a:pt x="369351" y="416162"/>
                      <a:pt x="370736" y="412980"/>
                    </a:cubicBezTo>
                    <a:cubicBezTo>
                      <a:pt x="379321" y="391251"/>
                      <a:pt x="370942" y="391321"/>
                      <a:pt x="369558" y="373536"/>
                    </a:cubicBezTo>
                    <a:cubicBezTo>
                      <a:pt x="369142" y="367654"/>
                      <a:pt x="365818" y="357757"/>
                      <a:pt x="365956" y="351185"/>
                    </a:cubicBezTo>
                    <a:cubicBezTo>
                      <a:pt x="366095" y="344887"/>
                      <a:pt x="365334" y="337622"/>
                      <a:pt x="365472" y="330424"/>
                    </a:cubicBezTo>
                    <a:cubicBezTo>
                      <a:pt x="365818" y="317138"/>
                      <a:pt x="365679" y="285167"/>
                      <a:pt x="369073" y="274441"/>
                    </a:cubicBezTo>
                    <a:cubicBezTo>
                      <a:pt x="369906" y="272087"/>
                      <a:pt x="369696" y="268765"/>
                      <a:pt x="371774" y="264892"/>
                    </a:cubicBezTo>
                    <a:cubicBezTo>
                      <a:pt x="373504" y="261364"/>
                      <a:pt x="372881" y="259078"/>
                      <a:pt x="376137" y="254721"/>
                    </a:cubicBezTo>
                    <a:cubicBezTo>
                      <a:pt x="384307" y="243995"/>
                      <a:pt x="378560" y="247800"/>
                      <a:pt x="391925" y="247110"/>
                    </a:cubicBezTo>
                    <a:cubicBezTo>
                      <a:pt x="393864" y="247042"/>
                      <a:pt x="396010" y="246487"/>
                      <a:pt x="398156" y="245726"/>
                    </a:cubicBezTo>
                    <a:cubicBezTo>
                      <a:pt x="397949" y="245520"/>
                      <a:pt x="397601" y="245310"/>
                      <a:pt x="397256" y="245104"/>
                    </a:cubicBezTo>
                    <a:lnTo>
                      <a:pt x="397258" y="245104"/>
                    </a:lnTo>
                    <a:cubicBezTo>
                      <a:pt x="394142" y="243166"/>
                      <a:pt x="389643" y="240189"/>
                      <a:pt x="388465" y="236522"/>
                    </a:cubicBezTo>
                    <a:cubicBezTo>
                      <a:pt x="387772" y="235000"/>
                      <a:pt x="387772" y="233546"/>
                      <a:pt x="388188" y="232233"/>
                    </a:cubicBezTo>
                    <a:cubicBezTo>
                      <a:pt x="388604" y="231195"/>
                      <a:pt x="389088" y="230089"/>
                      <a:pt x="389918" y="229257"/>
                    </a:cubicBezTo>
                    <a:cubicBezTo>
                      <a:pt x="391441" y="227941"/>
                      <a:pt x="393241" y="226903"/>
                      <a:pt x="395249" y="227319"/>
                    </a:cubicBezTo>
                    <a:lnTo>
                      <a:pt x="395251" y="227322"/>
                    </a:lnTo>
                    <a:cubicBezTo>
                      <a:pt x="396151" y="227322"/>
                      <a:pt x="396567" y="227322"/>
                      <a:pt x="397258" y="227115"/>
                    </a:cubicBezTo>
                    <a:cubicBezTo>
                      <a:pt x="398365" y="227115"/>
                      <a:pt x="399682" y="226908"/>
                      <a:pt x="400789" y="227115"/>
                    </a:cubicBezTo>
                    <a:cubicBezTo>
                      <a:pt x="401205" y="227322"/>
                      <a:pt x="401689" y="227322"/>
                      <a:pt x="402382" y="227322"/>
                    </a:cubicBezTo>
                    <a:cubicBezTo>
                      <a:pt x="402589" y="227944"/>
                      <a:pt x="403076" y="228360"/>
                      <a:pt x="403490" y="228844"/>
                    </a:cubicBezTo>
                    <a:cubicBezTo>
                      <a:pt x="405774" y="232027"/>
                      <a:pt x="406467" y="234587"/>
                      <a:pt x="406258" y="238463"/>
                    </a:cubicBezTo>
                    <a:cubicBezTo>
                      <a:pt x="406190" y="239640"/>
                      <a:pt x="406119" y="240540"/>
                      <a:pt x="406258" y="241369"/>
                    </a:cubicBezTo>
                    <a:cubicBezTo>
                      <a:pt x="409166" y="239292"/>
                      <a:pt x="411589" y="236870"/>
                      <a:pt x="413112" y="234381"/>
                    </a:cubicBezTo>
                    <a:cubicBezTo>
                      <a:pt x="415258" y="230852"/>
                      <a:pt x="417959" y="227044"/>
                      <a:pt x="419827" y="223448"/>
                    </a:cubicBezTo>
                    <a:cubicBezTo>
                      <a:pt x="419066" y="221026"/>
                      <a:pt x="430420" y="206286"/>
                      <a:pt x="432082" y="202480"/>
                    </a:cubicBezTo>
                    <a:cubicBezTo>
                      <a:pt x="435544" y="194454"/>
                      <a:pt x="440252" y="188710"/>
                      <a:pt x="441359" y="179368"/>
                    </a:cubicBezTo>
                    <a:cubicBezTo>
                      <a:pt x="441775" y="175701"/>
                      <a:pt x="442676" y="172448"/>
                      <a:pt x="443990" y="169542"/>
                    </a:cubicBezTo>
                    <a:cubicBezTo>
                      <a:pt x="443157" y="169335"/>
                      <a:pt x="442535" y="168919"/>
                      <a:pt x="442121" y="168504"/>
                    </a:cubicBezTo>
                    <a:lnTo>
                      <a:pt x="442126" y="168501"/>
                    </a:lnTo>
                    <a:cubicBezTo>
                      <a:pt x="441920" y="168085"/>
                      <a:pt x="441642" y="167669"/>
                      <a:pt x="441226" y="166979"/>
                    </a:cubicBezTo>
                    <a:lnTo>
                      <a:pt x="441226" y="166979"/>
                    </a:lnTo>
                    <a:cubicBezTo>
                      <a:pt x="440532" y="166356"/>
                      <a:pt x="440326" y="165663"/>
                      <a:pt x="440119" y="165041"/>
                    </a:cubicBezTo>
                    <a:cubicBezTo>
                      <a:pt x="439912" y="164834"/>
                      <a:pt x="439912" y="164625"/>
                      <a:pt x="439912" y="164418"/>
                    </a:cubicBezTo>
                    <a:cubicBezTo>
                      <a:pt x="439219" y="163103"/>
                      <a:pt x="438528" y="162064"/>
                      <a:pt x="437418" y="161858"/>
                    </a:cubicBezTo>
                    <a:lnTo>
                      <a:pt x="437002" y="161651"/>
                    </a:lnTo>
                    <a:cubicBezTo>
                      <a:pt x="437002" y="161651"/>
                      <a:pt x="436796" y="161651"/>
                      <a:pt x="437002" y="161858"/>
                    </a:cubicBezTo>
                    <a:cubicBezTo>
                      <a:pt x="434301" y="162064"/>
                      <a:pt x="431255" y="162064"/>
                      <a:pt x="429662" y="158881"/>
                    </a:cubicBezTo>
                    <a:lnTo>
                      <a:pt x="429662" y="158675"/>
                    </a:lnTo>
                    <a:cubicBezTo>
                      <a:pt x="429662" y="158259"/>
                      <a:pt x="429455" y="157843"/>
                      <a:pt x="429177" y="157359"/>
                    </a:cubicBezTo>
                    <a:cubicBezTo>
                      <a:pt x="427584" y="153276"/>
                      <a:pt x="428693" y="151339"/>
                      <a:pt x="430010" y="149471"/>
                    </a:cubicBezTo>
                    <a:cubicBezTo>
                      <a:pt x="430216" y="149264"/>
                      <a:pt x="430426" y="149264"/>
                      <a:pt x="430216" y="149055"/>
                    </a:cubicBezTo>
                    <a:cubicBezTo>
                      <a:pt x="430423" y="148849"/>
                      <a:pt x="430632" y="148639"/>
                      <a:pt x="430632" y="148433"/>
                    </a:cubicBezTo>
                    <a:cubicBezTo>
                      <a:pt x="431326" y="148017"/>
                      <a:pt x="431533" y="147395"/>
                      <a:pt x="431048" y="146495"/>
                    </a:cubicBezTo>
                    <a:cubicBezTo>
                      <a:pt x="430842" y="146288"/>
                      <a:pt x="430355" y="146079"/>
                      <a:pt x="430148" y="145872"/>
                    </a:cubicBezTo>
                    <a:cubicBezTo>
                      <a:pt x="426340" y="143728"/>
                      <a:pt x="425647" y="143105"/>
                      <a:pt x="422947" y="139022"/>
                    </a:cubicBezTo>
                    <a:lnTo>
                      <a:pt x="422947" y="139022"/>
                    </a:lnTo>
                    <a:cubicBezTo>
                      <a:pt x="422046" y="138400"/>
                      <a:pt x="421840" y="137500"/>
                      <a:pt x="421146" y="136669"/>
                    </a:cubicBezTo>
                    <a:lnTo>
                      <a:pt x="421146" y="136669"/>
                    </a:lnTo>
                    <a:cubicBezTo>
                      <a:pt x="418445" y="132793"/>
                      <a:pt x="415054" y="126427"/>
                      <a:pt x="416299" y="122137"/>
                    </a:cubicBezTo>
                    <a:cubicBezTo>
                      <a:pt x="416299" y="121722"/>
                      <a:pt x="416506" y="121306"/>
                      <a:pt x="416715" y="120822"/>
                    </a:cubicBezTo>
                    <a:cubicBezTo>
                      <a:pt x="416922" y="120615"/>
                      <a:pt x="417132" y="120406"/>
                      <a:pt x="417616" y="120199"/>
                    </a:cubicBezTo>
                    <a:cubicBezTo>
                      <a:pt x="418309" y="119783"/>
                      <a:pt x="418932" y="119368"/>
                      <a:pt x="419623" y="118884"/>
                    </a:cubicBezTo>
                    <a:cubicBezTo>
                      <a:pt x="423363" y="116530"/>
                      <a:pt x="424470" y="116946"/>
                      <a:pt x="428071" y="118468"/>
                    </a:cubicBezTo>
                    <a:cubicBezTo>
                      <a:pt x="428277" y="118674"/>
                      <a:pt x="428277" y="118884"/>
                      <a:pt x="428487" y="119090"/>
                    </a:cubicBezTo>
                    <a:cubicBezTo>
                      <a:pt x="430080" y="119713"/>
                      <a:pt x="431604" y="120406"/>
                      <a:pt x="432988" y="121235"/>
                    </a:cubicBezTo>
                    <a:lnTo>
                      <a:pt x="433195" y="121238"/>
                    </a:lnTo>
                    <a:cubicBezTo>
                      <a:pt x="433611" y="121444"/>
                      <a:pt x="434301" y="121654"/>
                      <a:pt x="434788" y="121860"/>
                    </a:cubicBezTo>
                    <a:cubicBezTo>
                      <a:pt x="437212" y="122483"/>
                      <a:pt x="438596" y="121860"/>
                      <a:pt x="439219" y="120545"/>
                    </a:cubicBezTo>
                    <a:cubicBezTo>
                      <a:pt x="439425" y="120545"/>
                      <a:pt x="439219" y="120338"/>
                      <a:pt x="439219" y="120129"/>
                    </a:cubicBezTo>
                    <a:cubicBezTo>
                      <a:pt x="440326" y="117568"/>
                      <a:pt x="439773" y="112654"/>
                      <a:pt x="439564" y="109680"/>
                    </a:cubicBezTo>
                    <a:cubicBezTo>
                      <a:pt x="439287" y="106497"/>
                      <a:pt x="439009" y="102205"/>
                      <a:pt x="439910" y="99232"/>
                    </a:cubicBezTo>
                    <a:lnTo>
                      <a:pt x="439910" y="99232"/>
                    </a:lnTo>
                    <a:cubicBezTo>
                      <a:pt x="440116" y="98400"/>
                      <a:pt x="440326" y="97709"/>
                      <a:pt x="440532" y="96878"/>
                    </a:cubicBezTo>
                    <a:lnTo>
                      <a:pt x="440535" y="96880"/>
                    </a:lnTo>
                    <a:lnTo>
                      <a:pt x="440535" y="96674"/>
                    </a:lnTo>
                    <a:cubicBezTo>
                      <a:pt x="440951" y="92175"/>
                      <a:pt x="438457" y="87470"/>
                      <a:pt x="435482" y="83181"/>
                    </a:cubicBezTo>
                    <a:cubicBezTo>
                      <a:pt x="435479" y="83178"/>
                      <a:pt x="435411" y="83107"/>
                      <a:pt x="435272" y="82972"/>
                    </a:cubicBezTo>
                    <a:cubicBezTo>
                      <a:pt x="434788" y="81933"/>
                      <a:pt x="434165" y="81033"/>
                      <a:pt x="433265" y="79995"/>
                    </a:cubicBezTo>
                    <a:cubicBezTo>
                      <a:pt x="431672" y="77641"/>
                      <a:pt x="429180" y="74252"/>
                      <a:pt x="428280" y="70998"/>
                    </a:cubicBezTo>
                    <a:lnTo>
                      <a:pt x="428277" y="70998"/>
                    </a:lnTo>
                    <a:cubicBezTo>
                      <a:pt x="428071" y="69683"/>
                      <a:pt x="428000" y="68438"/>
                      <a:pt x="427584" y="67331"/>
                    </a:cubicBezTo>
                    <a:lnTo>
                      <a:pt x="427586" y="67331"/>
                    </a:lnTo>
                    <a:lnTo>
                      <a:pt x="427586" y="67125"/>
                    </a:lnTo>
                    <a:lnTo>
                      <a:pt x="427586" y="67125"/>
                    </a:lnTo>
                    <a:cubicBezTo>
                      <a:pt x="427586" y="66502"/>
                      <a:pt x="427586" y="65809"/>
                      <a:pt x="427380" y="65187"/>
                    </a:cubicBezTo>
                    <a:lnTo>
                      <a:pt x="427380" y="65187"/>
                    </a:lnTo>
                    <a:lnTo>
                      <a:pt x="427380" y="64980"/>
                    </a:lnTo>
                    <a:lnTo>
                      <a:pt x="427380" y="64978"/>
                    </a:lnTo>
                    <a:cubicBezTo>
                      <a:pt x="427380" y="64146"/>
                      <a:pt x="427380" y="63455"/>
                      <a:pt x="427380" y="62624"/>
                    </a:cubicBezTo>
                    <a:cubicBezTo>
                      <a:pt x="427380" y="61585"/>
                      <a:pt x="427380" y="60479"/>
                      <a:pt x="427380" y="59647"/>
                    </a:cubicBezTo>
                    <a:lnTo>
                      <a:pt x="427380" y="59650"/>
                    </a:lnTo>
                    <a:cubicBezTo>
                      <a:pt x="427173" y="58128"/>
                      <a:pt x="426686" y="56883"/>
                      <a:pt x="425579" y="54945"/>
                    </a:cubicBezTo>
                    <a:lnTo>
                      <a:pt x="425579" y="54945"/>
                    </a:lnTo>
                    <a:cubicBezTo>
                      <a:pt x="425163" y="54529"/>
                      <a:pt x="424886" y="54529"/>
                      <a:pt x="424679" y="54113"/>
                    </a:cubicBezTo>
                    <a:lnTo>
                      <a:pt x="424679" y="53906"/>
                    </a:lnTo>
                    <a:lnTo>
                      <a:pt x="424470" y="53906"/>
                    </a:lnTo>
                    <a:cubicBezTo>
                      <a:pt x="424470" y="53906"/>
                      <a:pt x="423776" y="53284"/>
                      <a:pt x="423569" y="53075"/>
                    </a:cubicBezTo>
                    <a:lnTo>
                      <a:pt x="423569" y="53077"/>
                    </a:lnTo>
                    <a:lnTo>
                      <a:pt x="423569" y="52871"/>
                    </a:lnTo>
                    <a:lnTo>
                      <a:pt x="423569" y="52868"/>
                    </a:lnTo>
                    <a:cubicBezTo>
                      <a:pt x="423569" y="52868"/>
                      <a:pt x="423085" y="52662"/>
                      <a:pt x="422876" y="52452"/>
                    </a:cubicBezTo>
                    <a:lnTo>
                      <a:pt x="422669" y="52452"/>
                    </a:lnTo>
                    <a:lnTo>
                      <a:pt x="422669" y="52245"/>
                    </a:lnTo>
                    <a:lnTo>
                      <a:pt x="422463" y="52245"/>
                    </a:lnTo>
                    <a:lnTo>
                      <a:pt x="422463" y="52039"/>
                    </a:lnTo>
                    <a:lnTo>
                      <a:pt x="422046" y="52039"/>
                    </a:lnTo>
                    <a:lnTo>
                      <a:pt x="422046" y="51832"/>
                    </a:lnTo>
                    <a:lnTo>
                      <a:pt x="421840" y="51830"/>
                    </a:lnTo>
                    <a:lnTo>
                      <a:pt x="421840" y="51623"/>
                    </a:lnTo>
                    <a:lnTo>
                      <a:pt x="421840" y="51623"/>
                    </a:lnTo>
                    <a:cubicBezTo>
                      <a:pt x="421840" y="51623"/>
                      <a:pt x="421632" y="51623"/>
                      <a:pt x="421632" y="51416"/>
                    </a:cubicBezTo>
                    <a:lnTo>
                      <a:pt x="421630" y="51416"/>
                    </a:lnTo>
                    <a:cubicBezTo>
                      <a:pt x="421630" y="51416"/>
                      <a:pt x="421423" y="51416"/>
                      <a:pt x="421423" y="51210"/>
                    </a:cubicBezTo>
                    <a:lnTo>
                      <a:pt x="421216" y="51207"/>
                    </a:lnTo>
                    <a:cubicBezTo>
                      <a:pt x="419209" y="49479"/>
                      <a:pt x="417199" y="47541"/>
                      <a:pt x="415608" y="45670"/>
                    </a:cubicBezTo>
                    <a:lnTo>
                      <a:pt x="415399" y="45670"/>
                    </a:lnTo>
                    <a:cubicBezTo>
                      <a:pt x="414915" y="44839"/>
                      <a:pt x="414292" y="44148"/>
                      <a:pt x="414015" y="43317"/>
                    </a:cubicBezTo>
                    <a:cubicBezTo>
                      <a:pt x="413531" y="42278"/>
                      <a:pt x="412631" y="40963"/>
                      <a:pt x="412214" y="39440"/>
                    </a:cubicBezTo>
                    <a:cubicBezTo>
                      <a:pt x="412421" y="39440"/>
                      <a:pt x="412908" y="39234"/>
                      <a:pt x="413321" y="39025"/>
                    </a:cubicBezTo>
                    <a:cubicBezTo>
                      <a:pt x="413115" y="37986"/>
                      <a:pt x="413044" y="36671"/>
                      <a:pt x="413321" y="35358"/>
                    </a:cubicBezTo>
                    <a:cubicBezTo>
                      <a:pt x="413115" y="34942"/>
                      <a:pt x="413115" y="34526"/>
                      <a:pt x="413115" y="33836"/>
                    </a:cubicBezTo>
                    <a:lnTo>
                      <a:pt x="413115" y="33838"/>
                    </a:lnTo>
                    <a:lnTo>
                      <a:pt x="412559" y="34045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1" name="Forma Livre 2058">
                <a:extLst>
                  <a:ext uri="{FF2B5EF4-FFF2-40B4-BE49-F238E27FC236}">
                    <a16:creationId xmlns:a16="http://schemas.microsoft.com/office/drawing/2014/main" id="{0CAFA177-E585-8EFD-5325-F91600B4BB1D}"/>
                  </a:ext>
                </a:extLst>
              </p:cNvPr>
              <p:cNvSpPr/>
              <p:nvPr/>
            </p:nvSpPr>
            <p:spPr>
              <a:xfrm>
                <a:off x="7676468" y="3776412"/>
                <a:ext cx="571624" cy="213091"/>
              </a:xfrm>
              <a:custGeom>
                <a:avLst/>
                <a:gdLst>
                  <a:gd name="csX0" fmla="*/ 126643 w 309299"/>
                  <a:gd name="csY0" fmla="*/ 21936 h 115301"/>
                  <a:gd name="csX1" fmla="*/ 126643 w 309299"/>
                  <a:gd name="csY1" fmla="*/ 22351 h 115301"/>
                  <a:gd name="csX2" fmla="*/ 123320 w 309299"/>
                  <a:gd name="csY2" fmla="*/ 21313 h 115301"/>
                  <a:gd name="csX3" fmla="*/ 122626 w 309299"/>
                  <a:gd name="csY3" fmla="*/ 21104 h 115301"/>
                  <a:gd name="csX4" fmla="*/ 122419 w 309299"/>
                  <a:gd name="csY4" fmla="*/ 21104 h 115301"/>
                  <a:gd name="csX5" fmla="*/ 117779 w 309299"/>
                  <a:gd name="csY5" fmla="*/ 24287 h 115301"/>
                  <a:gd name="csX6" fmla="*/ 117779 w 309299"/>
                  <a:gd name="csY6" fmla="*/ 24287 h 115301"/>
                  <a:gd name="csX7" fmla="*/ 117779 w 309299"/>
                  <a:gd name="csY7" fmla="*/ 24493 h 115301"/>
                  <a:gd name="csX8" fmla="*/ 117779 w 309299"/>
                  <a:gd name="csY8" fmla="*/ 24496 h 115301"/>
                  <a:gd name="csX9" fmla="*/ 117572 w 309299"/>
                  <a:gd name="csY9" fmla="*/ 24496 h 115301"/>
                  <a:gd name="csX10" fmla="*/ 117366 w 309299"/>
                  <a:gd name="csY10" fmla="*/ 24703 h 115301"/>
                  <a:gd name="csX11" fmla="*/ 117366 w 309299"/>
                  <a:gd name="csY11" fmla="*/ 24703 h 115301"/>
                  <a:gd name="csX12" fmla="*/ 116949 w 309299"/>
                  <a:gd name="csY12" fmla="*/ 24909 h 115301"/>
                  <a:gd name="csX13" fmla="*/ 116949 w 309299"/>
                  <a:gd name="csY13" fmla="*/ 24909 h 115301"/>
                  <a:gd name="csX14" fmla="*/ 116949 w 309299"/>
                  <a:gd name="csY14" fmla="*/ 25116 h 115301"/>
                  <a:gd name="csX15" fmla="*/ 116949 w 309299"/>
                  <a:gd name="csY15" fmla="*/ 25118 h 115301"/>
                  <a:gd name="csX16" fmla="*/ 115843 w 309299"/>
                  <a:gd name="csY16" fmla="*/ 25950 h 115301"/>
                  <a:gd name="csX17" fmla="*/ 109680 w 309299"/>
                  <a:gd name="csY17" fmla="*/ 30655 h 115301"/>
                  <a:gd name="csX18" fmla="*/ 109470 w 309299"/>
                  <a:gd name="csY18" fmla="*/ 30862 h 115301"/>
                  <a:gd name="csX19" fmla="*/ 109470 w 309299"/>
                  <a:gd name="csY19" fmla="*/ 30862 h 115301"/>
                  <a:gd name="csX20" fmla="*/ 104347 w 309299"/>
                  <a:gd name="csY20" fmla="*/ 26779 h 115301"/>
                  <a:gd name="csX21" fmla="*/ 104347 w 309299"/>
                  <a:gd name="csY21" fmla="*/ 26779 h 115301"/>
                  <a:gd name="csX22" fmla="*/ 104140 w 309299"/>
                  <a:gd name="csY22" fmla="*/ 26157 h 115301"/>
                  <a:gd name="csX23" fmla="*/ 104140 w 309299"/>
                  <a:gd name="csY23" fmla="*/ 26157 h 115301"/>
                  <a:gd name="csX24" fmla="*/ 103933 w 309299"/>
                  <a:gd name="csY24" fmla="*/ 24841 h 115301"/>
                  <a:gd name="csX25" fmla="*/ 103933 w 309299"/>
                  <a:gd name="csY25" fmla="*/ 24841 h 115301"/>
                  <a:gd name="csX26" fmla="*/ 101232 w 309299"/>
                  <a:gd name="csY26" fmla="*/ 22281 h 115301"/>
                  <a:gd name="csX27" fmla="*/ 100125 w 309299"/>
                  <a:gd name="csY27" fmla="*/ 21242 h 115301"/>
                  <a:gd name="csX28" fmla="*/ 98531 w 309299"/>
                  <a:gd name="csY28" fmla="*/ 19720 h 115301"/>
                  <a:gd name="csX29" fmla="*/ 98324 w 309299"/>
                  <a:gd name="csY29" fmla="*/ 19720 h 115301"/>
                  <a:gd name="csX30" fmla="*/ 94933 w 309299"/>
                  <a:gd name="csY30" fmla="*/ 16331 h 115301"/>
                  <a:gd name="csX31" fmla="*/ 94724 w 309299"/>
                  <a:gd name="csY31" fmla="*/ 16331 h 115301"/>
                  <a:gd name="csX32" fmla="*/ 91539 w 309299"/>
                  <a:gd name="csY32" fmla="*/ 12248 h 115301"/>
                  <a:gd name="csX33" fmla="*/ 76515 w 309299"/>
                  <a:gd name="csY33" fmla="*/ 2838 h 115301"/>
                  <a:gd name="csX34" fmla="*/ 61836 w 309299"/>
                  <a:gd name="csY34" fmla="*/ 1522 h 115301"/>
                  <a:gd name="csX35" fmla="*/ 61834 w 309299"/>
                  <a:gd name="csY35" fmla="*/ 1522 h 115301"/>
                  <a:gd name="csX36" fmla="*/ 59826 w 309299"/>
                  <a:gd name="csY36" fmla="*/ 2354 h 115301"/>
                  <a:gd name="csX37" fmla="*/ 53179 w 309299"/>
                  <a:gd name="csY37" fmla="*/ 2354 h 115301"/>
                  <a:gd name="csX38" fmla="*/ 52486 w 309299"/>
                  <a:gd name="csY38" fmla="*/ 2351 h 115301"/>
                  <a:gd name="csX39" fmla="*/ 48055 w 309299"/>
                  <a:gd name="csY39" fmla="*/ 1729 h 115301"/>
                  <a:gd name="csX40" fmla="*/ 47155 w 309299"/>
                  <a:gd name="csY40" fmla="*/ 1729 h 115301"/>
                  <a:gd name="csX41" fmla="*/ 28669 w 309299"/>
                  <a:gd name="csY41" fmla="*/ 0 h 115301"/>
                  <a:gd name="csX42" fmla="*/ 27214 w 309299"/>
                  <a:gd name="csY42" fmla="*/ 8788 h 115301"/>
                  <a:gd name="csX43" fmla="*/ 27698 w 309299"/>
                  <a:gd name="csY43" fmla="*/ 13077 h 115301"/>
                  <a:gd name="csX44" fmla="*/ 30676 w 309299"/>
                  <a:gd name="csY44" fmla="*/ 20552 h 115301"/>
                  <a:gd name="csX45" fmla="*/ 34832 w 309299"/>
                  <a:gd name="csY45" fmla="*/ 37021 h 115301"/>
                  <a:gd name="csX46" fmla="*/ 34832 w 309299"/>
                  <a:gd name="csY46" fmla="*/ 37228 h 115301"/>
                  <a:gd name="csX47" fmla="*/ 13713 w 309299"/>
                  <a:gd name="csY47" fmla="*/ 55842 h 115301"/>
                  <a:gd name="csX48" fmla="*/ 7066 w 309299"/>
                  <a:gd name="csY48" fmla="*/ 59025 h 115301"/>
                  <a:gd name="csX49" fmla="*/ 7063 w 309299"/>
                  <a:gd name="csY49" fmla="*/ 59025 h 115301"/>
                  <a:gd name="csX50" fmla="*/ 0 w 309299"/>
                  <a:gd name="csY50" fmla="*/ 66290 h 115301"/>
                  <a:gd name="csX51" fmla="*/ 416 w 309299"/>
                  <a:gd name="csY51" fmla="*/ 66497 h 115301"/>
                  <a:gd name="csX52" fmla="*/ 625 w 309299"/>
                  <a:gd name="csY52" fmla="*/ 66500 h 115301"/>
                  <a:gd name="csX53" fmla="*/ 1319 w 309299"/>
                  <a:gd name="csY53" fmla="*/ 66706 h 115301"/>
                  <a:gd name="csX54" fmla="*/ 1735 w 309299"/>
                  <a:gd name="csY54" fmla="*/ 66913 h 115301"/>
                  <a:gd name="csX55" fmla="*/ 2148 w 309299"/>
                  <a:gd name="csY55" fmla="*/ 66916 h 115301"/>
                  <a:gd name="csX56" fmla="*/ 2355 w 309299"/>
                  <a:gd name="csY56" fmla="*/ 67122 h 115301"/>
                  <a:gd name="csX57" fmla="*/ 2355 w 309299"/>
                  <a:gd name="csY57" fmla="*/ 67122 h 115301"/>
                  <a:gd name="csX58" fmla="*/ 3255 w 309299"/>
                  <a:gd name="csY58" fmla="*/ 67329 h 115301"/>
                  <a:gd name="csX59" fmla="*/ 3255 w 309299"/>
                  <a:gd name="csY59" fmla="*/ 67329 h 115301"/>
                  <a:gd name="csX60" fmla="*/ 4155 w 309299"/>
                  <a:gd name="csY60" fmla="*/ 67745 h 115301"/>
                  <a:gd name="csX61" fmla="*/ 4155 w 309299"/>
                  <a:gd name="csY61" fmla="*/ 67745 h 115301"/>
                  <a:gd name="csX62" fmla="*/ 4572 w 309299"/>
                  <a:gd name="csY62" fmla="*/ 67951 h 115301"/>
                  <a:gd name="csX63" fmla="*/ 4572 w 309299"/>
                  <a:gd name="csY63" fmla="*/ 67954 h 115301"/>
                  <a:gd name="csX64" fmla="*/ 4988 w 309299"/>
                  <a:gd name="csY64" fmla="*/ 68160 h 115301"/>
                  <a:gd name="csX65" fmla="*/ 5404 w 309299"/>
                  <a:gd name="csY65" fmla="*/ 68367 h 115301"/>
                  <a:gd name="csX66" fmla="*/ 5611 w 309299"/>
                  <a:gd name="csY66" fmla="*/ 68574 h 115301"/>
                  <a:gd name="csX67" fmla="*/ 5818 w 309299"/>
                  <a:gd name="csY67" fmla="*/ 68576 h 115301"/>
                  <a:gd name="csX68" fmla="*/ 6511 w 309299"/>
                  <a:gd name="csY68" fmla="*/ 68783 h 115301"/>
                  <a:gd name="csX69" fmla="*/ 6511 w 309299"/>
                  <a:gd name="csY69" fmla="*/ 68990 h 115301"/>
                  <a:gd name="csX70" fmla="*/ 7204 w 309299"/>
                  <a:gd name="csY70" fmla="*/ 69196 h 115301"/>
                  <a:gd name="csX71" fmla="*/ 7202 w 309299"/>
                  <a:gd name="csY71" fmla="*/ 69199 h 115301"/>
                  <a:gd name="csX72" fmla="*/ 7618 w 309299"/>
                  <a:gd name="csY72" fmla="*/ 69405 h 115301"/>
                  <a:gd name="csX73" fmla="*/ 7618 w 309299"/>
                  <a:gd name="csY73" fmla="*/ 69612 h 115301"/>
                  <a:gd name="csX74" fmla="*/ 8034 w 309299"/>
                  <a:gd name="csY74" fmla="*/ 69819 h 115301"/>
                  <a:gd name="csX75" fmla="*/ 8241 w 309299"/>
                  <a:gd name="csY75" fmla="*/ 69821 h 115301"/>
                  <a:gd name="csX76" fmla="*/ 8657 w 309299"/>
                  <a:gd name="csY76" fmla="*/ 70028 h 115301"/>
                  <a:gd name="csX77" fmla="*/ 8863 w 309299"/>
                  <a:gd name="csY77" fmla="*/ 70237 h 115301"/>
                  <a:gd name="csX78" fmla="*/ 9280 w 309299"/>
                  <a:gd name="csY78" fmla="*/ 70444 h 115301"/>
                  <a:gd name="csX79" fmla="*/ 9280 w 309299"/>
                  <a:gd name="csY79" fmla="*/ 70444 h 115301"/>
                  <a:gd name="csX80" fmla="*/ 9973 w 309299"/>
                  <a:gd name="csY80" fmla="*/ 70859 h 115301"/>
                  <a:gd name="csX81" fmla="*/ 9973 w 309299"/>
                  <a:gd name="csY81" fmla="*/ 70859 h 115301"/>
                  <a:gd name="csX82" fmla="*/ 10389 w 309299"/>
                  <a:gd name="csY82" fmla="*/ 71066 h 115301"/>
                  <a:gd name="csX83" fmla="*/ 10387 w 309299"/>
                  <a:gd name="csY83" fmla="*/ 71066 h 115301"/>
                  <a:gd name="csX84" fmla="*/ 13294 w 309299"/>
                  <a:gd name="csY84" fmla="*/ 73420 h 115301"/>
                  <a:gd name="csX85" fmla="*/ 13296 w 309299"/>
                  <a:gd name="csY85" fmla="*/ 73420 h 115301"/>
                  <a:gd name="csX86" fmla="*/ 13713 w 309299"/>
                  <a:gd name="csY86" fmla="*/ 73836 h 115301"/>
                  <a:gd name="csX87" fmla="*/ 13710 w 309299"/>
                  <a:gd name="csY87" fmla="*/ 73836 h 115301"/>
                  <a:gd name="csX88" fmla="*/ 13917 w 309299"/>
                  <a:gd name="csY88" fmla="*/ 74043 h 115301"/>
                  <a:gd name="csX89" fmla="*/ 13920 w 309299"/>
                  <a:gd name="csY89" fmla="*/ 74043 h 115301"/>
                  <a:gd name="csX90" fmla="*/ 14613 w 309299"/>
                  <a:gd name="csY90" fmla="*/ 74665 h 115301"/>
                  <a:gd name="csX91" fmla="*/ 14611 w 309299"/>
                  <a:gd name="csY91" fmla="*/ 74665 h 115301"/>
                  <a:gd name="csX92" fmla="*/ 16895 w 309299"/>
                  <a:gd name="csY92" fmla="*/ 78748 h 115301"/>
                  <a:gd name="csX93" fmla="*/ 16898 w 309299"/>
                  <a:gd name="csY93" fmla="*/ 78748 h 115301"/>
                  <a:gd name="csX94" fmla="*/ 16898 w 309299"/>
                  <a:gd name="csY94" fmla="*/ 78954 h 115301"/>
                  <a:gd name="csX95" fmla="*/ 16898 w 309299"/>
                  <a:gd name="csY95" fmla="*/ 78954 h 115301"/>
                  <a:gd name="csX96" fmla="*/ 17104 w 309299"/>
                  <a:gd name="csY96" fmla="*/ 79370 h 115301"/>
                  <a:gd name="csX97" fmla="*/ 17104 w 309299"/>
                  <a:gd name="csY97" fmla="*/ 79370 h 115301"/>
                  <a:gd name="csX98" fmla="*/ 17104 w 309299"/>
                  <a:gd name="csY98" fmla="*/ 79993 h 115301"/>
                  <a:gd name="csX99" fmla="*/ 17104 w 309299"/>
                  <a:gd name="csY99" fmla="*/ 79993 h 115301"/>
                  <a:gd name="csX100" fmla="*/ 17311 w 309299"/>
                  <a:gd name="csY100" fmla="*/ 80615 h 115301"/>
                  <a:gd name="csX101" fmla="*/ 17311 w 309299"/>
                  <a:gd name="csY101" fmla="*/ 80615 h 115301"/>
                  <a:gd name="csX102" fmla="*/ 17311 w 309299"/>
                  <a:gd name="csY102" fmla="*/ 81031 h 115301"/>
                  <a:gd name="csX103" fmla="*/ 17518 w 309299"/>
                  <a:gd name="csY103" fmla="*/ 81238 h 115301"/>
                  <a:gd name="csX104" fmla="*/ 17518 w 309299"/>
                  <a:gd name="csY104" fmla="*/ 81860 h 115301"/>
                  <a:gd name="csX105" fmla="*/ 17518 w 309299"/>
                  <a:gd name="csY105" fmla="*/ 82276 h 115301"/>
                  <a:gd name="csX106" fmla="*/ 17518 w 309299"/>
                  <a:gd name="csY106" fmla="*/ 82692 h 115301"/>
                  <a:gd name="csX107" fmla="*/ 17520 w 309299"/>
                  <a:gd name="csY107" fmla="*/ 82692 h 115301"/>
                  <a:gd name="csX108" fmla="*/ 17520 w 309299"/>
                  <a:gd name="csY108" fmla="*/ 83523 h 115301"/>
                  <a:gd name="csX109" fmla="*/ 17520 w 309299"/>
                  <a:gd name="csY109" fmla="*/ 83523 h 115301"/>
                  <a:gd name="csX110" fmla="*/ 17520 w 309299"/>
                  <a:gd name="csY110" fmla="*/ 83730 h 115301"/>
                  <a:gd name="csX111" fmla="*/ 17520 w 309299"/>
                  <a:gd name="csY111" fmla="*/ 83730 h 115301"/>
                  <a:gd name="csX112" fmla="*/ 17520 w 309299"/>
                  <a:gd name="csY112" fmla="*/ 84353 h 115301"/>
                  <a:gd name="csX113" fmla="*/ 17520 w 309299"/>
                  <a:gd name="csY113" fmla="*/ 84353 h 115301"/>
                  <a:gd name="csX114" fmla="*/ 17520 w 309299"/>
                  <a:gd name="csY114" fmla="*/ 84975 h 115301"/>
                  <a:gd name="csX115" fmla="*/ 17520 w 309299"/>
                  <a:gd name="csY115" fmla="*/ 84975 h 115301"/>
                  <a:gd name="csX116" fmla="*/ 17520 w 309299"/>
                  <a:gd name="csY116" fmla="*/ 85182 h 115301"/>
                  <a:gd name="csX117" fmla="*/ 17520 w 309299"/>
                  <a:gd name="csY117" fmla="*/ 85184 h 115301"/>
                  <a:gd name="csX118" fmla="*/ 17520 w 309299"/>
                  <a:gd name="csY118" fmla="*/ 85600 h 115301"/>
                  <a:gd name="csX119" fmla="*/ 17520 w 309299"/>
                  <a:gd name="csY119" fmla="*/ 85597 h 115301"/>
                  <a:gd name="csX120" fmla="*/ 17520 w 309299"/>
                  <a:gd name="csY120" fmla="*/ 85804 h 115301"/>
                  <a:gd name="csX121" fmla="*/ 21399 w 309299"/>
                  <a:gd name="csY121" fmla="*/ 92240 h 115301"/>
                  <a:gd name="csX122" fmla="*/ 26384 w 309299"/>
                  <a:gd name="csY122" fmla="*/ 97777 h 115301"/>
                  <a:gd name="csX123" fmla="*/ 28740 w 309299"/>
                  <a:gd name="csY123" fmla="*/ 108710 h 115301"/>
                  <a:gd name="csX124" fmla="*/ 28946 w 309299"/>
                  <a:gd name="csY124" fmla="*/ 108503 h 115301"/>
                  <a:gd name="csX125" fmla="*/ 32963 w 309299"/>
                  <a:gd name="csY125" fmla="*/ 110232 h 115301"/>
                  <a:gd name="csX126" fmla="*/ 32963 w 309299"/>
                  <a:gd name="csY126" fmla="*/ 110438 h 115301"/>
                  <a:gd name="csX127" fmla="*/ 32269 w 309299"/>
                  <a:gd name="csY127" fmla="*/ 109400 h 115301"/>
                  <a:gd name="csX128" fmla="*/ 39749 w 309299"/>
                  <a:gd name="csY128" fmla="*/ 104279 h 115301"/>
                  <a:gd name="csX129" fmla="*/ 39749 w 309299"/>
                  <a:gd name="csY129" fmla="*/ 104486 h 115301"/>
                  <a:gd name="csX130" fmla="*/ 43489 w 309299"/>
                  <a:gd name="csY130" fmla="*/ 100819 h 115301"/>
                  <a:gd name="csX131" fmla="*/ 55815 w 309299"/>
                  <a:gd name="csY131" fmla="*/ 91200 h 115301"/>
                  <a:gd name="csX132" fmla="*/ 64401 w 309299"/>
                  <a:gd name="csY132" fmla="*/ 83934 h 115301"/>
                  <a:gd name="csX133" fmla="*/ 71671 w 309299"/>
                  <a:gd name="csY133" fmla="*/ 76668 h 115301"/>
                  <a:gd name="csX134" fmla="*/ 71872 w 309299"/>
                  <a:gd name="csY134" fmla="*/ 76671 h 115301"/>
                  <a:gd name="csX135" fmla="*/ 73395 w 309299"/>
                  <a:gd name="csY135" fmla="*/ 75426 h 115301"/>
                  <a:gd name="csX136" fmla="*/ 91259 w 309299"/>
                  <a:gd name="csY136" fmla="*/ 62833 h 115301"/>
                  <a:gd name="csX137" fmla="*/ 91468 w 309299"/>
                  <a:gd name="csY137" fmla="*/ 62833 h 115301"/>
                  <a:gd name="csX138" fmla="*/ 99777 w 309299"/>
                  <a:gd name="csY138" fmla="*/ 67954 h 115301"/>
                  <a:gd name="csX139" fmla="*/ 123042 w 309299"/>
                  <a:gd name="csY139" fmla="*/ 78886 h 115301"/>
                  <a:gd name="csX140" fmla="*/ 123042 w 309299"/>
                  <a:gd name="csY140" fmla="*/ 78886 h 115301"/>
                  <a:gd name="csX141" fmla="*/ 127543 w 309299"/>
                  <a:gd name="csY141" fmla="*/ 84214 h 115301"/>
                  <a:gd name="csX142" fmla="*/ 129137 w 309299"/>
                  <a:gd name="csY142" fmla="*/ 86981 h 115301"/>
                  <a:gd name="csX143" fmla="*/ 130867 w 309299"/>
                  <a:gd name="csY143" fmla="*/ 84836 h 115301"/>
                  <a:gd name="csX144" fmla="*/ 131767 w 309299"/>
                  <a:gd name="csY144" fmla="*/ 83107 h 115301"/>
                  <a:gd name="csX145" fmla="*/ 137791 w 309299"/>
                  <a:gd name="csY145" fmla="*/ 83523 h 115301"/>
                  <a:gd name="csX146" fmla="*/ 138485 w 309299"/>
                  <a:gd name="csY146" fmla="*/ 84146 h 115301"/>
                  <a:gd name="csX147" fmla="*/ 140979 w 309299"/>
                  <a:gd name="csY147" fmla="*/ 91205 h 115301"/>
                  <a:gd name="csX148" fmla="*/ 150188 w 309299"/>
                  <a:gd name="csY148" fmla="*/ 102347 h 115301"/>
                  <a:gd name="csX149" fmla="*/ 149981 w 309299"/>
                  <a:gd name="csY149" fmla="*/ 102553 h 115301"/>
                  <a:gd name="csX150" fmla="*/ 149976 w 309299"/>
                  <a:gd name="csY150" fmla="*/ 102553 h 115301"/>
                  <a:gd name="csX151" fmla="*/ 149976 w 309299"/>
                  <a:gd name="csY151" fmla="*/ 102760 h 115301"/>
                  <a:gd name="csX152" fmla="*/ 149976 w 309299"/>
                  <a:gd name="csY152" fmla="*/ 102760 h 115301"/>
                  <a:gd name="csX153" fmla="*/ 149976 w 309299"/>
                  <a:gd name="csY153" fmla="*/ 102966 h 115301"/>
                  <a:gd name="csX154" fmla="*/ 149976 w 309299"/>
                  <a:gd name="csY154" fmla="*/ 102966 h 115301"/>
                  <a:gd name="csX155" fmla="*/ 149976 w 309299"/>
                  <a:gd name="csY155" fmla="*/ 103173 h 115301"/>
                  <a:gd name="csX156" fmla="*/ 149976 w 309299"/>
                  <a:gd name="csY156" fmla="*/ 103176 h 115301"/>
                  <a:gd name="csX157" fmla="*/ 149976 w 309299"/>
                  <a:gd name="csY157" fmla="*/ 103382 h 115301"/>
                  <a:gd name="csX158" fmla="*/ 149976 w 309299"/>
                  <a:gd name="csY158" fmla="*/ 103382 h 115301"/>
                  <a:gd name="csX159" fmla="*/ 149976 w 309299"/>
                  <a:gd name="csY159" fmla="*/ 103589 h 115301"/>
                  <a:gd name="csX160" fmla="*/ 149976 w 309299"/>
                  <a:gd name="csY160" fmla="*/ 103591 h 115301"/>
                  <a:gd name="csX161" fmla="*/ 149976 w 309299"/>
                  <a:gd name="csY161" fmla="*/ 103798 h 115301"/>
                  <a:gd name="csX162" fmla="*/ 149976 w 309299"/>
                  <a:gd name="csY162" fmla="*/ 103798 h 115301"/>
                  <a:gd name="csX163" fmla="*/ 149976 w 309299"/>
                  <a:gd name="csY163" fmla="*/ 104005 h 115301"/>
                  <a:gd name="csX164" fmla="*/ 149976 w 309299"/>
                  <a:gd name="csY164" fmla="*/ 104005 h 115301"/>
                  <a:gd name="csX165" fmla="*/ 149976 w 309299"/>
                  <a:gd name="csY165" fmla="*/ 104211 h 115301"/>
                  <a:gd name="csX166" fmla="*/ 149976 w 309299"/>
                  <a:gd name="csY166" fmla="*/ 104214 h 115301"/>
                  <a:gd name="csX167" fmla="*/ 149976 w 309299"/>
                  <a:gd name="csY167" fmla="*/ 104420 h 115301"/>
                  <a:gd name="csX168" fmla="*/ 149976 w 309299"/>
                  <a:gd name="csY168" fmla="*/ 104420 h 115301"/>
                  <a:gd name="csX169" fmla="*/ 149976 w 309299"/>
                  <a:gd name="csY169" fmla="*/ 104627 h 115301"/>
                  <a:gd name="csX170" fmla="*/ 149976 w 309299"/>
                  <a:gd name="csY170" fmla="*/ 104627 h 115301"/>
                  <a:gd name="csX171" fmla="*/ 150182 w 309299"/>
                  <a:gd name="csY171" fmla="*/ 104834 h 115301"/>
                  <a:gd name="csX172" fmla="*/ 151086 w 309299"/>
                  <a:gd name="csY172" fmla="*/ 104836 h 115301"/>
                  <a:gd name="csX173" fmla="*/ 151292 w 309299"/>
                  <a:gd name="csY173" fmla="*/ 104630 h 115301"/>
                  <a:gd name="csX174" fmla="*/ 151986 w 309299"/>
                  <a:gd name="csY174" fmla="*/ 104627 h 115301"/>
                  <a:gd name="csX175" fmla="*/ 164795 w 309299"/>
                  <a:gd name="csY175" fmla="*/ 96739 h 115301"/>
                  <a:gd name="csX176" fmla="*/ 168326 w 309299"/>
                  <a:gd name="csY176" fmla="*/ 93972 h 115301"/>
                  <a:gd name="csX177" fmla="*/ 170543 w 309299"/>
                  <a:gd name="csY177" fmla="*/ 89889 h 115301"/>
                  <a:gd name="csX178" fmla="*/ 171859 w 309299"/>
                  <a:gd name="csY178" fmla="*/ 88574 h 115301"/>
                  <a:gd name="csX179" fmla="*/ 175667 w 309299"/>
                  <a:gd name="csY179" fmla="*/ 88367 h 115301"/>
                  <a:gd name="csX180" fmla="*/ 175873 w 309299"/>
                  <a:gd name="csY180" fmla="*/ 88367 h 115301"/>
                  <a:gd name="csX181" fmla="*/ 180375 w 309299"/>
                  <a:gd name="csY181" fmla="*/ 93072 h 115301"/>
                  <a:gd name="csX182" fmla="*/ 181275 w 309299"/>
                  <a:gd name="csY182" fmla="*/ 94594 h 115301"/>
                  <a:gd name="csX183" fmla="*/ 182175 w 309299"/>
                  <a:gd name="csY183" fmla="*/ 94178 h 115301"/>
                  <a:gd name="csX184" fmla="*/ 198725 w 309299"/>
                  <a:gd name="csY184" fmla="*/ 101653 h 115301"/>
                  <a:gd name="csX185" fmla="*/ 200732 w 309299"/>
                  <a:gd name="csY185" fmla="*/ 104007 h 115301"/>
                  <a:gd name="csX186" fmla="*/ 202048 w 309299"/>
                  <a:gd name="csY186" fmla="*/ 105046 h 115301"/>
                  <a:gd name="csX187" fmla="*/ 202048 w 309299"/>
                  <a:gd name="csY187" fmla="*/ 105252 h 115301"/>
                  <a:gd name="csX188" fmla="*/ 213474 w 309299"/>
                  <a:gd name="csY188" fmla="*/ 113833 h 115301"/>
                  <a:gd name="csX189" fmla="*/ 213678 w 309299"/>
                  <a:gd name="csY189" fmla="*/ 113831 h 115301"/>
                  <a:gd name="csX190" fmla="*/ 213885 w 309299"/>
                  <a:gd name="csY190" fmla="*/ 114037 h 115301"/>
                  <a:gd name="csX191" fmla="*/ 214785 w 309299"/>
                  <a:gd name="csY191" fmla="*/ 114040 h 115301"/>
                  <a:gd name="csX192" fmla="*/ 214992 w 309299"/>
                  <a:gd name="csY192" fmla="*/ 114247 h 115301"/>
                  <a:gd name="csX193" fmla="*/ 216101 w 309299"/>
                  <a:gd name="csY193" fmla="*/ 114247 h 115301"/>
                  <a:gd name="csX194" fmla="*/ 218318 w 309299"/>
                  <a:gd name="csY194" fmla="*/ 113208 h 115301"/>
                  <a:gd name="csX195" fmla="*/ 219425 w 309299"/>
                  <a:gd name="csY195" fmla="*/ 112792 h 115301"/>
                  <a:gd name="csX196" fmla="*/ 220325 w 309299"/>
                  <a:gd name="csY196" fmla="*/ 112170 h 115301"/>
                  <a:gd name="csX197" fmla="*/ 224549 w 309299"/>
                  <a:gd name="csY197" fmla="*/ 111754 h 115301"/>
                  <a:gd name="csX198" fmla="*/ 225242 w 309299"/>
                  <a:gd name="csY198" fmla="*/ 112170 h 115301"/>
                  <a:gd name="csX199" fmla="*/ 229950 w 309299"/>
                  <a:gd name="csY199" fmla="*/ 114730 h 115301"/>
                  <a:gd name="csX200" fmla="*/ 232858 w 309299"/>
                  <a:gd name="csY200" fmla="*/ 114937 h 115301"/>
                  <a:gd name="csX201" fmla="*/ 233274 w 309299"/>
                  <a:gd name="csY201" fmla="*/ 114521 h 115301"/>
                  <a:gd name="csX202" fmla="*/ 235697 w 309299"/>
                  <a:gd name="csY202" fmla="*/ 112792 h 115301"/>
                  <a:gd name="csX203" fmla="*/ 236114 w 309299"/>
                  <a:gd name="csY203" fmla="*/ 112586 h 115301"/>
                  <a:gd name="csX204" fmla="*/ 236114 w 309299"/>
                  <a:gd name="csY204" fmla="*/ 112586 h 115301"/>
                  <a:gd name="csX205" fmla="*/ 237914 w 309299"/>
                  <a:gd name="csY205" fmla="*/ 112170 h 115301"/>
                  <a:gd name="csX206" fmla="*/ 247884 w 309299"/>
                  <a:gd name="csY206" fmla="*/ 105943 h 115301"/>
                  <a:gd name="csX207" fmla="*/ 248091 w 309299"/>
                  <a:gd name="csY207" fmla="*/ 105943 h 115301"/>
                  <a:gd name="csX208" fmla="*/ 249407 w 309299"/>
                  <a:gd name="csY208" fmla="*/ 103798 h 115301"/>
                  <a:gd name="csX209" fmla="*/ 250515 w 309299"/>
                  <a:gd name="csY209" fmla="*/ 102069 h 115301"/>
                  <a:gd name="csX210" fmla="*/ 252038 w 309299"/>
                  <a:gd name="csY210" fmla="*/ 99509 h 115301"/>
                  <a:gd name="csX211" fmla="*/ 252038 w 309299"/>
                  <a:gd name="csY211" fmla="*/ 99509 h 115301"/>
                  <a:gd name="csX212" fmla="*/ 252244 w 309299"/>
                  <a:gd name="csY212" fmla="*/ 99302 h 115301"/>
                  <a:gd name="csX213" fmla="*/ 261315 w 309299"/>
                  <a:gd name="csY213" fmla="*/ 93559 h 115301"/>
                  <a:gd name="csX214" fmla="*/ 275993 w 309299"/>
                  <a:gd name="csY214" fmla="*/ 93765 h 115301"/>
                  <a:gd name="csX215" fmla="*/ 276894 w 309299"/>
                  <a:gd name="csY215" fmla="*/ 94181 h 115301"/>
                  <a:gd name="csX216" fmla="*/ 277103 w 309299"/>
                  <a:gd name="csY216" fmla="*/ 94178 h 115301"/>
                  <a:gd name="csX217" fmla="*/ 277310 w 309299"/>
                  <a:gd name="csY217" fmla="*/ 94385 h 115301"/>
                  <a:gd name="csX218" fmla="*/ 277516 w 309299"/>
                  <a:gd name="csY218" fmla="*/ 94592 h 115301"/>
                  <a:gd name="csX219" fmla="*/ 277519 w 309299"/>
                  <a:gd name="csY219" fmla="*/ 94594 h 115301"/>
                  <a:gd name="csX220" fmla="*/ 283266 w 309299"/>
                  <a:gd name="csY220" fmla="*/ 93556 h 115301"/>
                  <a:gd name="csX221" fmla="*/ 283960 w 309299"/>
                  <a:gd name="csY221" fmla="*/ 93349 h 115301"/>
                  <a:gd name="csX222" fmla="*/ 288390 w 309299"/>
                  <a:gd name="csY222" fmla="*/ 91411 h 115301"/>
                  <a:gd name="csX223" fmla="*/ 290190 w 309299"/>
                  <a:gd name="csY223" fmla="*/ 91411 h 115301"/>
                  <a:gd name="csX224" fmla="*/ 292197 w 309299"/>
                  <a:gd name="csY224" fmla="*/ 91827 h 115301"/>
                  <a:gd name="csX225" fmla="*/ 293098 w 309299"/>
                  <a:gd name="csY225" fmla="*/ 91827 h 115301"/>
                  <a:gd name="csX226" fmla="*/ 296837 w 309299"/>
                  <a:gd name="csY226" fmla="*/ 92934 h 115301"/>
                  <a:gd name="csX227" fmla="*/ 301891 w 309299"/>
                  <a:gd name="csY227" fmla="*/ 75565 h 115301"/>
                  <a:gd name="csX228" fmla="*/ 303691 w 309299"/>
                  <a:gd name="csY228" fmla="*/ 59579 h 115301"/>
                  <a:gd name="csX229" fmla="*/ 308538 w 309299"/>
                  <a:gd name="csY229" fmla="*/ 28440 h 115301"/>
                  <a:gd name="csX230" fmla="*/ 309300 w 309299"/>
                  <a:gd name="csY230" fmla="*/ 21590 h 115301"/>
                  <a:gd name="csX231" fmla="*/ 288804 w 309299"/>
                  <a:gd name="csY231" fmla="*/ 20897 h 115301"/>
                  <a:gd name="csX232" fmla="*/ 287487 w 309299"/>
                  <a:gd name="csY232" fmla="*/ 24564 h 115301"/>
                  <a:gd name="csX233" fmla="*/ 285132 w 309299"/>
                  <a:gd name="csY233" fmla="*/ 30791 h 115301"/>
                  <a:gd name="csX234" fmla="*/ 284439 w 309299"/>
                  <a:gd name="csY234" fmla="*/ 30998 h 115301"/>
                  <a:gd name="csX235" fmla="*/ 279108 w 309299"/>
                  <a:gd name="csY235" fmla="*/ 31830 h 115301"/>
                  <a:gd name="csX236" fmla="*/ 270937 w 309299"/>
                  <a:gd name="csY236" fmla="*/ 35219 h 115301"/>
                  <a:gd name="csX237" fmla="*/ 270524 w 309299"/>
                  <a:gd name="csY237" fmla="*/ 35638 h 115301"/>
                  <a:gd name="csX238" fmla="*/ 244765 w 309299"/>
                  <a:gd name="csY238" fmla="*/ 36260 h 115301"/>
                  <a:gd name="csX239" fmla="*/ 239018 w 309299"/>
                  <a:gd name="csY239" fmla="*/ 39650 h 115301"/>
                  <a:gd name="csX240" fmla="*/ 232439 w 309299"/>
                  <a:gd name="csY240" fmla="*/ 46915 h 115301"/>
                  <a:gd name="csX241" fmla="*/ 232233 w 309299"/>
                  <a:gd name="csY241" fmla="*/ 47122 h 115301"/>
                  <a:gd name="csX242" fmla="*/ 226553 w 309299"/>
                  <a:gd name="csY242" fmla="*/ 55910 h 115301"/>
                  <a:gd name="csX243" fmla="*/ 214366 w 309299"/>
                  <a:gd name="csY243" fmla="*/ 58677 h 115301"/>
                  <a:gd name="csX244" fmla="*/ 206057 w 309299"/>
                  <a:gd name="csY244" fmla="*/ 49680 h 115301"/>
                  <a:gd name="csX245" fmla="*/ 203980 w 309299"/>
                  <a:gd name="csY245" fmla="*/ 44765 h 115301"/>
                  <a:gd name="csX246" fmla="*/ 201556 w 309299"/>
                  <a:gd name="csY246" fmla="*/ 44559 h 115301"/>
                  <a:gd name="csX247" fmla="*/ 198233 w 309299"/>
                  <a:gd name="csY247" fmla="*/ 43037 h 115301"/>
                  <a:gd name="csX248" fmla="*/ 195948 w 309299"/>
                  <a:gd name="csY248" fmla="*/ 38747 h 115301"/>
                  <a:gd name="csX249" fmla="*/ 195948 w 309299"/>
                  <a:gd name="csY249" fmla="*/ 37432 h 115301"/>
                  <a:gd name="csX250" fmla="*/ 195953 w 309299"/>
                  <a:gd name="csY250" fmla="*/ 37434 h 115301"/>
                  <a:gd name="csX251" fmla="*/ 203569 w 309299"/>
                  <a:gd name="csY251" fmla="*/ 19927 h 115301"/>
                  <a:gd name="csX252" fmla="*/ 207238 w 309299"/>
                  <a:gd name="csY252" fmla="*/ 12868 h 115301"/>
                  <a:gd name="csX253" fmla="*/ 205437 w 309299"/>
                  <a:gd name="csY253" fmla="*/ 10723 h 115301"/>
                  <a:gd name="csX254" fmla="*/ 199829 w 309299"/>
                  <a:gd name="csY254" fmla="*/ 4980 h 115301"/>
                  <a:gd name="csX255" fmla="*/ 193182 w 309299"/>
                  <a:gd name="csY255" fmla="*/ 5396 h 115301"/>
                  <a:gd name="csX256" fmla="*/ 192282 w 309299"/>
                  <a:gd name="csY256" fmla="*/ 6018 h 115301"/>
                  <a:gd name="csX257" fmla="*/ 176426 w 309299"/>
                  <a:gd name="csY257" fmla="*/ 20343 h 115301"/>
                  <a:gd name="csX258" fmla="*/ 162092 w 309299"/>
                  <a:gd name="csY258" fmla="*/ 28715 h 115301"/>
                  <a:gd name="csX259" fmla="*/ 161402 w 309299"/>
                  <a:gd name="csY259" fmla="*/ 28717 h 115301"/>
                  <a:gd name="csX260" fmla="*/ 152954 w 309299"/>
                  <a:gd name="csY260" fmla="*/ 30033 h 115301"/>
                  <a:gd name="csX261" fmla="*/ 149837 w 309299"/>
                  <a:gd name="csY261" fmla="*/ 31348 h 115301"/>
                  <a:gd name="csX262" fmla="*/ 144713 w 309299"/>
                  <a:gd name="csY262" fmla="*/ 27266 h 115301"/>
                  <a:gd name="csX263" fmla="*/ 141389 w 309299"/>
                  <a:gd name="csY263" fmla="*/ 26434 h 115301"/>
                  <a:gd name="csX264" fmla="*/ 140976 w 309299"/>
                  <a:gd name="csY264" fmla="*/ 26434 h 115301"/>
                  <a:gd name="csX265" fmla="*/ 130244 w 309299"/>
                  <a:gd name="csY265" fmla="*/ 23458 h 115301"/>
                  <a:gd name="csX266" fmla="*/ 126436 w 309299"/>
                  <a:gd name="csY266" fmla="*/ 21520 h 115301"/>
                  <a:gd name="csX267" fmla="*/ 126436 w 309299"/>
                  <a:gd name="csY267" fmla="*/ 21520 h 115301"/>
                  <a:gd name="csX268" fmla="*/ 126643 w 309299"/>
                  <a:gd name="csY268" fmla="*/ 21936 h 1153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</a:cxnLst>
                <a:rect l="l" t="t" r="r" b="b"/>
                <a:pathLst>
                  <a:path w="309299" h="115301">
                    <a:moveTo>
                      <a:pt x="126643" y="21936"/>
                    </a:moveTo>
                    <a:cubicBezTo>
                      <a:pt x="126643" y="21936"/>
                      <a:pt x="126643" y="22351"/>
                      <a:pt x="126643" y="22351"/>
                    </a:cubicBezTo>
                    <a:cubicBezTo>
                      <a:pt x="125327" y="22145"/>
                      <a:pt x="124426" y="21729"/>
                      <a:pt x="123320" y="21313"/>
                    </a:cubicBezTo>
                    <a:cubicBezTo>
                      <a:pt x="123042" y="21174"/>
                      <a:pt x="122812" y="21104"/>
                      <a:pt x="122626" y="21104"/>
                    </a:cubicBezTo>
                    <a:lnTo>
                      <a:pt x="122419" y="21104"/>
                    </a:lnTo>
                    <a:cubicBezTo>
                      <a:pt x="121103" y="21104"/>
                      <a:pt x="119096" y="23042"/>
                      <a:pt x="117779" y="24287"/>
                    </a:cubicBezTo>
                    <a:lnTo>
                      <a:pt x="117779" y="24287"/>
                    </a:lnTo>
                    <a:lnTo>
                      <a:pt x="117779" y="24493"/>
                    </a:lnTo>
                    <a:lnTo>
                      <a:pt x="117779" y="24496"/>
                    </a:lnTo>
                    <a:lnTo>
                      <a:pt x="117572" y="24496"/>
                    </a:lnTo>
                    <a:lnTo>
                      <a:pt x="117366" y="24703"/>
                    </a:lnTo>
                    <a:lnTo>
                      <a:pt x="117366" y="24703"/>
                    </a:lnTo>
                    <a:cubicBezTo>
                      <a:pt x="117366" y="24703"/>
                      <a:pt x="116949" y="24909"/>
                      <a:pt x="116949" y="24909"/>
                    </a:cubicBezTo>
                    <a:lnTo>
                      <a:pt x="116949" y="24909"/>
                    </a:lnTo>
                    <a:lnTo>
                      <a:pt x="116949" y="25116"/>
                    </a:lnTo>
                    <a:lnTo>
                      <a:pt x="116949" y="25118"/>
                    </a:lnTo>
                    <a:cubicBezTo>
                      <a:pt x="116533" y="25325"/>
                      <a:pt x="116256" y="25741"/>
                      <a:pt x="115843" y="25950"/>
                    </a:cubicBezTo>
                    <a:cubicBezTo>
                      <a:pt x="114526" y="27679"/>
                      <a:pt x="111896" y="30033"/>
                      <a:pt x="109680" y="30655"/>
                    </a:cubicBezTo>
                    <a:cubicBezTo>
                      <a:pt x="109680" y="30655"/>
                      <a:pt x="109609" y="30723"/>
                      <a:pt x="109470" y="30862"/>
                    </a:cubicBezTo>
                    <a:lnTo>
                      <a:pt x="109470" y="30862"/>
                    </a:lnTo>
                    <a:cubicBezTo>
                      <a:pt x="107254" y="31278"/>
                      <a:pt x="105453" y="30239"/>
                      <a:pt x="104347" y="26779"/>
                    </a:cubicBezTo>
                    <a:lnTo>
                      <a:pt x="104347" y="26779"/>
                    </a:lnTo>
                    <a:cubicBezTo>
                      <a:pt x="104347" y="26779"/>
                      <a:pt x="104140" y="26363"/>
                      <a:pt x="104140" y="26157"/>
                    </a:cubicBezTo>
                    <a:lnTo>
                      <a:pt x="104140" y="26157"/>
                    </a:lnTo>
                    <a:cubicBezTo>
                      <a:pt x="104140" y="25741"/>
                      <a:pt x="104140" y="25325"/>
                      <a:pt x="103933" y="24841"/>
                    </a:cubicBezTo>
                    <a:lnTo>
                      <a:pt x="103933" y="24841"/>
                    </a:lnTo>
                    <a:cubicBezTo>
                      <a:pt x="103239" y="24009"/>
                      <a:pt x="102339" y="23112"/>
                      <a:pt x="101232" y="22281"/>
                    </a:cubicBezTo>
                    <a:cubicBezTo>
                      <a:pt x="100816" y="22074"/>
                      <a:pt x="100539" y="21658"/>
                      <a:pt x="100125" y="21242"/>
                    </a:cubicBezTo>
                    <a:cubicBezTo>
                      <a:pt x="99432" y="20827"/>
                      <a:pt x="98809" y="20411"/>
                      <a:pt x="98531" y="19720"/>
                    </a:cubicBezTo>
                    <a:lnTo>
                      <a:pt x="98324" y="19720"/>
                    </a:lnTo>
                    <a:cubicBezTo>
                      <a:pt x="97008" y="18888"/>
                      <a:pt x="95831" y="17782"/>
                      <a:pt x="94933" y="16331"/>
                    </a:cubicBezTo>
                    <a:lnTo>
                      <a:pt x="94724" y="16331"/>
                    </a:lnTo>
                    <a:cubicBezTo>
                      <a:pt x="93407" y="15292"/>
                      <a:pt x="92439" y="13770"/>
                      <a:pt x="91539" y="12248"/>
                    </a:cubicBezTo>
                    <a:cubicBezTo>
                      <a:pt x="88838" y="8165"/>
                      <a:pt x="80807" y="4151"/>
                      <a:pt x="76515" y="2838"/>
                    </a:cubicBezTo>
                    <a:cubicBezTo>
                      <a:pt x="72291" y="1316"/>
                      <a:pt x="65783" y="-345"/>
                      <a:pt x="61836" y="1522"/>
                    </a:cubicBezTo>
                    <a:lnTo>
                      <a:pt x="61834" y="1522"/>
                    </a:lnTo>
                    <a:cubicBezTo>
                      <a:pt x="61140" y="1938"/>
                      <a:pt x="60310" y="2145"/>
                      <a:pt x="59826" y="2354"/>
                    </a:cubicBezTo>
                    <a:cubicBezTo>
                      <a:pt x="57196" y="3185"/>
                      <a:pt x="55396" y="2770"/>
                      <a:pt x="53179" y="2354"/>
                    </a:cubicBezTo>
                    <a:lnTo>
                      <a:pt x="52486" y="2351"/>
                    </a:lnTo>
                    <a:cubicBezTo>
                      <a:pt x="50685" y="1936"/>
                      <a:pt x="49369" y="1729"/>
                      <a:pt x="48055" y="1729"/>
                    </a:cubicBezTo>
                    <a:lnTo>
                      <a:pt x="47155" y="1729"/>
                    </a:lnTo>
                    <a:cubicBezTo>
                      <a:pt x="40924" y="1313"/>
                      <a:pt x="34900" y="691"/>
                      <a:pt x="28669" y="0"/>
                    </a:cubicBezTo>
                    <a:cubicBezTo>
                      <a:pt x="26452" y="1316"/>
                      <a:pt x="26729" y="4499"/>
                      <a:pt x="27214" y="8788"/>
                    </a:cubicBezTo>
                    <a:cubicBezTo>
                      <a:pt x="27214" y="10310"/>
                      <a:pt x="27491" y="11555"/>
                      <a:pt x="27698" y="13077"/>
                    </a:cubicBezTo>
                    <a:cubicBezTo>
                      <a:pt x="27698" y="16676"/>
                      <a:pt x="29082" y="18614"/>
                      <a:pt x="30676" y="20552"/>
                    </a:cubicBezTo>
                    <a:cubicBezTo>
                      <a:pt x="33170" y="23942"/>
                      <a:pt x="35661" y="27195"/>
                      <a:pt x="34832" y="37021"/>
                    </a:cubicBezTo>
                    <a:lnTo>
                      <a:pt x="34832" y="37228"/>
                    </a:lnTo>
                    <a:cubicBezTo>
                      <a:pt x="32963" y="47954"/>
                      <a:pt x="21676" y="52659"/>
                      <a:pt x="13713" y="55842"/>
                    </a:cubicBezTo>
                    <a:cubicBezTo>
                      <a:pt x="10389" y="57157"/>
                      <a:pt x="7482" y="58196"/>
                      <a:pt x="7066" y="59025"/>
                    </a:cubicBezTo>
                    <a:lnTo>
                      <a:pt x="7063" y="59025"/>
                    </a:lnTo>
                    <a:cubicBezTo>
                      <a:pt x="5124" y="62692"/>
                      <a:pt x="2701" y="64562"/>
                      <a:pt x="0" y="66290"/>
                    </a:cubicBezTo>
                    <a:cubicBezTo>
                      <a:pt x="0" y="66497"/>
                      <a:pt x="206" y="66497"/>
                      <a:pt x="416" y="66497"/>
                    </a:cubicBezTo>
                    <a:lnTo>
                      <a:pt x="625" y="66500"/>
                    </a:lnTo>
                    <a:cubicBezTo>
                      <a:pt x="625" y="66500"/>
                      <a:pt x="1110" y="66706"/>
                      <a:pt x="1319" y="66706"/>
                    </a:cubicBezTo>
                    <a:cubicBezTo>
                      <a:pt x="1319" y="66913"/>
                      <a:pt x="1526" y="66913"/>
                      <a:pt x="1735" y="66913"/>
                    </a:cubicBezTo>
                    <a:lnTo>
                      <a:pt x="2148" y="66916"/>
                    </a:lnTo>
                    <a:cubicBezTo>
                      <a:pt x="2148" y="66916"/>
                      <a:pt x="2355" y="67122"/>
                      <a:pt x="2355" y="67122"/>
                    </a:cubicBezTo>
                    <a:lnTo>
                      <a:pt x="2355" y="67122"/>
                    </a:lnTo>
                    <a:cubicBezTo>
                      <a:pt x="2355" y="67122"/>
                      <a:pt x="3049" y="67329"/>
                      <a:pt x="3255" y="67329"/>
                    </a:cubicBezTo>
                    <a:lnTo>
                      <a:pt x="3255" y="67329"/>
                    </a:lnTo>
                    <a:cubicBezTo>
                      <a:pt x="3255" y="67329"/>
                      <a:pt x="3671" y="67535"/>
                      <a:pt x="4155" y="67745"/>
                    </a:cubicBezTo>
                    <a:lnTo>
                      <a:pt x="4155" y="67745"/>
                    </a:lnTo>
                    <a:cubicBezTo>
                      <a:pt x="4155" y="67745"/>
                      <a:pt x="4362" y="67951"/>
                      <a:pt x="4572" y="67951"/>
                    </a:cubicBezTo>
                    <a:lnTo>
                      <a:pt x="4572" y="67954"/>
                    </a:lnTo>
                    <a:cubicBezTo>
                      <a:pt x="4572" y="67954"/>
                      <a:pt x="4779" y="68160"/>
                      <a:pt x="4988" y="68160"/>
                    </a:cubicBezTo>
                    <a:cubicBezTo>
                      <a:pt x="4988" y="68367"/>
                      <a:pt x="5195" y="68367"/>
                      <a:pt x="5404" y="68367"/>
                    </a:cubicBezTo>
                    <a:cubicBezTo>
                      <a:pt x="5404" y="68574"/>
                      <a:pt x="5611" y="68574"/>
                      <a:pt x="5611" y="68574"/>
                    </a:cubicBezTo>
                    <a:lnTo>
                      <a:pt x="5818" y="68576"/>
                    </a:lnTo>
                    <a:cubicBezTo>
                      <a:pt x="5818" y="68576"/>
                      <a:pt x="6234" y="68783"/>
                      <a:pt x="6511" y="68783"/>
                    </a:cubicBezTo>
                    <a:lnTo>
                      <a:pt x="6511" y="68990"/>
                    </a:lnTo>
                    <a:cubicBezTo>
                      <a:pt x="6511" y="68990"/>
                      <a:pt x="6995" y="69196"/>
                      <a:pt x="7204" y="69196"/>
                    </a:cubicBezTo>
                    <a:lnTo>
                      <a:pt x="7202" y="69199"/>
                    </a:lnTo>
                    <a:cubicBezTo>
                      <a:pt x="7202" y="69199"/>
                      <a:pt x="7618" y="69405"/>
                      <a:pt x="7618" y="69405"/>
                    </a:cubicBezTo>
                    <a:lnTo>
                      <a:pt x="7618" y="69612"/>
                    </a:lnTo>
                    <a:cubicBezTo>
                      <a:pt x="7618" y="69612"/>
                      <a:pt x="7825" y="69819"/>
                      <a:pt x="8034" y="69819"/>
                    </a:cubicBezTo>
                    <a:lnTo>
                      <a:pt x="8241" y="69821"/>
                    </a:lnTo>
                    <a:cubicBezTo>
                      <a:pt x="8241" y="69821"/>
                      <a:pt x="8447" y="70028"/>
                      <a:pt x="8657" y="70028"/>
                    </a:cubicBezTo>
                    <a:cubicBezTo>
                      <a:pt x="8657" y="70028"/>
                      <a:pt x="8725" y="70099"/>
                      <a:pt x="8863" y="70237"/>
                    </a:cubicBezTo>
                    <a:cubicBezTo>
                      <a:pt x="9002" y="70376"/>
                      <a:pt x="9070" y="70444"/>
                      <a:pt x="9280" y="70444"/>
                    </a:cubicBezTo>
                    <a:lnTo>
                      <a:pt x="9280" y="70444"/>
                    </a:lnTo>
                    <a:cubicBezTo>
                      <a:pt x="9280" y="70444"/>
                      <a:pt x="9764" y="70859"/>
                      <a:pt x="9973" y="70859"/>
                    </a:cubicBezTo>
                    <a:lnTo>
                      <a:pt x="9973" y="70859"/>
                    </a:lnTo>
                    <a:cubicBezTo>
                      <a:pt x="9973" y="70859"/>
                      <a:pt x="10180" y="71066"/>
                      <a:pt x="10389" y="71066"/>
                    </a:cubicBezTo>
                    <a:lnTo>
                      <a:pt x="10387" y="71066"/>
                    </a:lnTo>
                    <a:cubicBezTo>
                      <a:pt x="11494" y="71689"/>
                      <a:pt x="12603" y="72588"/>
                      <a:pt x="13294" y="73420"/>
                    </a:cubicBezTo>
                    <a:lnTo>
                      <a:pt x="13296" y="73420"/>
                    </a:lnTo>
                    <a:cubicBezTo>
                      <a:pt x="13296" y="73420"/>
                      <a:pt x="13503" y="73627"/>
                      <a:pt x="13713" y="73836"/>
                    </a:cubicBezTo>
                    <a:lnTo>
                      <a:pt x="13710" y="73836"/>
                    </a:lnTo>
                    <a:lnTo>
                      <a:pt x="13917" y="74043"/>
                    </a:lnTo>
                    <a:lnTo>
                      <a:pt x="13920" y="74043"/>
                    </a:lnTo>
                    <a:cubicBezTo>
                      <a:pt x="14336" y="74249"/>
                      <a:pt x="14613" y="74458"/>
                      <a:pt x="14613" y="74665"/>
                    </a:cubicBezTo>
                    <a:lnTo>
                      <a:pt x="14611" y="74665"/>
                    </a:lnTo>
                    <a:cubicBezTo>
                      <a:pt x="15717" y="76187"/>
                      <a:pt x="16411" y="77432"/>
                      <a:pt x="16895" y="78748"/>
                    </a:cubicBezTo>
                    <a:lnTo>
                      <a:pt x="16898" y="78748"/>
                    </a:lnTo>
                    <a:lnTo>
                      <a:pt x="16898" y="78954"/>
                    </a:lnTo>
                    <a:lnTo>
                      <a:pt x="16898" y="78954"/>
                    </a:lnTo>
                    <a:cubicBezTo>
                      <a:pt x="16898" y="78954"/>
                      <a:pt x="16898" y="79370"/>
                      <a:pt x="17104" y="79370"/>
                    </a:cubicBezTo>
                    <a:lnTo>
                      <a:pt x="17104" y="79370"/>
                    </a:lnTo>
                    <a:lnTo>
                      <a:pt x="17104" y="79993"/>
                    </a:lnTo>
                    <a:lnTo>
                      <a:pt x="17104" y="79993"/>
                    </a:lnTo>
                    <a:cubicBezTo>
                      <a:pt x="17104" y="79993"/>
                      <a:pt x="17311" y="80408"/>
                      <a:pt x="17311" y="80615"/>
                    </a:cubicBezTo>
                    <a:lnTo>
                      <a:pt x="17311" y="80615"/>
                    </a:lnTo>
                    <a:lnTo>
                      <a:pt x="17311" y="81031"/>
                    </a:lnTo>
                    <a:lnTo>
                      <a:pt x="17518" y="81238"/>
                    </a:lnTo>
                    <a:lnTo>
                      <a:pt x="17518" y="81860"/>
                    </a:lnTo>
                    <a:cubicBezTo>
                      <a:pt x="17518" y="81860"/>
                      <a:pt x="17518" y="82067"/>
                      <a:pt x="17518" y="82276"/>
                    </a:cubicBezTo>
                    <a:lnTo>
                      <a:pt x="17518" y="82692"/>
                    </a:lnTo>
                    <a:lnTo>
                      <a:pt x="17520" y="82692"/>
                    </a:lnTo>
                    <a:lnTo>
                      <a:pt x="17520" y="83523"/>
                    </a:lnTo>
                    <a:lnTo>
                      <a:pt x="17520" y="83523"/>
                    </a:lnTo>
                    <a:lnTo>
                      <a:pt x="17520" y="83730"/>
                    </a:lnTo>
                    <a:lnTo>
                      <a:pt x="17520" y="83730"/>
                    </a:lnTo>
                    <a:lnTo>
                      <a:pt x="17520" y="84353"/>
                    </a:lnTo>
                    <a:lnTo>
                      <a:pt x="17520" y="84353"/>
                    </a:lnTo>
                    <a:lnTo>
                      <a:pt x="17520" y="84975"/>
                    </a:lnTo>
                    <a:lnTo>
                      <a:pt x="17520" y="84975"/>
                    </a:lnTo>
                    <a:lnTo>
                      <a:pt x="17520" y="85182"/>
                    </a:lnTo>
                    <a:lnTo>
                      <a:pt x="17520" y="85184"/>
                    </a:lnTo>
                    <a:cubicBezTo>
                      <a:pt x="17520" y="85184"/>
                      <a:pt x="17520" y="85600"/>
                      <a:pt x="17520" y="85600"/>
                    </a:cubicBezTo>
                    <a:lnTo>
                      <a:pt x="17520" y="85597"/>
                    </a:lnTo>
                    <a:lnTo>
                      <a:pt x="17520" y="85804"/>
                    </a:lnTo>
                    <a:cubicBezTo>
                      <a:pt x="17314" y="88780"/>
                      <a:pt x="17104" y="91132"/>
                      <a:pt x="21399" y="92240"/>
                    </a:cubicBezTo>
                    <a:cubicBezTo>
                      <a:pt x="23406" y="92863"/>
                      <a:pt x="25000" y="95008"/>
                      <a:pt x="26384" y="97777"/>
                    </a:cubicBezTo>
                    <a:cubicBezTo>
                      <a:pt x="27978" y="102067"/>
                      <a:pt x="28462" y="107810"/>
                      <a:pt x="28740" y="108710"/>
                    </a:cubicBezTo>
                    <a:cubicBezTo>
                      <a:pt x="28740" y="109126"/>
                      <a:pt x="28740" y="108294"/>
                      <a:pt x="28946" y="108503"/>
                    </a:cubicBezTo>
                    <a:cubicBezTo>
                      <a:pt x="29846" y="108919"/>
                      <a:pt x="31163" y="109335"/>
                      <a:pt x="32963" y="110232"/>
                    </a:cubicBezTo>
                    <a:lnTo>
                      <a:pt x="32963" y="110438"/>
                    </a:lnTo>
                    <a:cubicBezTo>
                      <a:pt x="34070" y="110855"/>
                      <a:pt x="32269" y="109607"/>
                      <a:pt x="32269" y="109400"/>
                    </a:cubicBezTo>
                    <a:cubicBezTo>
                      <a:pt x="33377" y="107046"/>
                      <a:pt x="35316" y="103657"/>
                      <a:pt x="39749" y="104279"/>
                    </a:cubicBezTo>
                    <a:lnTo>
                      <a:pt x="39749" y="104486"/>
                    </a:lnTo>
                    <a:cubicBezTo>
                      <a:pt x="43073" y="105108"/>
                      <a:pt x="43489" y="103170"/>
                      <a:pt x="43489" y="100819"/>
                    </a:cubicBezTo>
                    <a:cubicBezTo>
                      <a:pt x="43627" y="95698"/>
                      <a:pt x="44043" y="89887"/>
                      <a:pt x="55815" y="91200"/>
                    </a:cubicBezTo>
                    <a:cubicBezTo>
                      <a:pt x="61839" y="92031"/>
                      <a:pt x="63362" y="87533"/>
                      <a:pt x="64401" y="83934"/>
                    </a:cubicBezTo>
                    <a:cubicBezTo>
                      <a:pt x="65717" y="79851"/>
                      <a:pt x="66756" y="76046"/>
                      <a:pt x="71671" y="76668"/>
                    </a:cubicBezTo>
                    <a:lnTo>
                      <a:pt x="71872" y="76671"/>
                    </a:lnTo>
                    <a:cubicBezTo>
                      <a:pt x="73189" y="76878"/>
                      <a:pt x="73189" y="76255"/>
                      <a:pt x="73395" y="75426"/>
                    </a:cubicBezTo>
                    <a:cubicBezTo>
                      <a:pt x="74018" y="71550"/>
                      <a:pt x="74641" y="64978"/>
                      <a:pt x="91259" y="62833"/>
                    </a:cubicBezTo>
                    <a:lnTo>
                      <a:pt x="91468" y="62833"/>
                    </a:lnTo>
                    <a:cubicBezTo>
                      <a:pt x="95692" y="62417"/>
                      <a:pt x="97286" y="64978"/>
                      <a:pt x="99777" y="67954"/>
                    </a:cubicBezTo>
                    <a:cubicBezTo>
                      <a:pt x="102962" y="72452"/>
                      <a:pt x="107670" y="78402"/>
                      <a:pt x="123042" y="78886"/>
                    </a:cubicBezTo>
                    <a:lnTo>
                      <a:pt x="123042" y="78886"/>
                    </a:lnTo>
                    <a:cubicBezTo>
                      <a:pt x="126572" y="78886"/>
                      <a:pt x="127059" y="81447"/>
                      <a:pt x="127543" y="84214"/>
                    </a:cubicBezTo>
                    <a:cubicBezTo>
                      <a:pt x="127750" y="85529"/>
                      <a:pt x="128027" y="86981"/>
                      <a:pt x="129137" y="86981"/>
                    </a:cubicBezTo>
                    <a:cubicBezTo>
                      <a:pt x="130246" y="86981"/>
                      <a:pt x="130453" y="85943"/>
                      <a:pt x="130867" y="84836"/>
                    </a:cubicBezTo>
                    <a:cubicBezTo>
                      <a:pt x="131283" y="84214"/>
                      <a:pt x="131283" y="83521"/>
                      <a:pt x="131767" y="83107"/>
                    </a:cubicBezTo>
                    <a:cubicBezTo>
                      <a:pt x="133083" y="81379"/>
                      <a:pt x="134884" y="80963"/>
                      <a:pt x="137791" y="83523"/>
                    </a:cubicBezTo>
                    <a:cubicBezTo>
                      <a:pt x="137998" y="83523"/>
                      <a:pt x="138207" y="83939"/>
                      <a:pt x="138485" y="84146"/>
                    </a:cubicBezTo>
                    <a:cubicBezTo>
                      <a:pt x="139178" y="86500"/>
                      <a:pt x="140078" y="88851"/>
                      <a:pt x="140979" y="91205"/>
                    </a:cubicBezTo>
                    <a:cubicBezTo>
                      <a:pt x="150327" y="92727"/>
                      <a:pt x="150120" y="96119"/>
                      <a:pt x="150188" y="102347"/>
                    </a:cubicBezTo>
                    <a:lnTo>
                      <a:pt x="149981" y="102553"/>
                    </a:lnTo>
                    <a:lnTo>
                      <a:pt x="149976" y="102553"/>
                    </a:lnTo>
                    <a:lnTo>
                      <a:pt x="149976" y="102760"/>
                    </a:lnTo>
                    <a:lnTo>
                      <a:pt x="149976" y="102760"/>
                    </a:lnTo>
                    <a:lnTo>
                      <a:pt x="149976" y="102966"/>
                    </a:lnTo>
                    <a:lnTo>
                      <a:pt x="149976" y="102966"/>
                    </a:lnTo>
                    <a:lnTo>
                      <a:pt x="149976" y="103173"/>
                    </a:lnTo>
                    <a:lnTo>
                      <a:pt x="149976" y="103176"/>
                    </a:lnTo>
                    <a:lnTo>
                      <a:pt x="149976" y="103382"/>
                    </a:lnTo>
                    <a:lnTo>
                      <a:pt x="149976" y="103382"/>
                    </a:lnTo>
                    <a:lnTo>
                      <a:pt x="149976" y="103589"/>
                    </a:lnTo>
                    <a:lnTo>
                      <a:pt x="149976" y="103591"/>
                    </a:lnTo>
                    <a:lnTo>
                      <a:pt x="149976" y="103798"/>
                    </a:lnTo>
                    <a:lnTo>
                      <a:pt x="149976" y="103798"/>
                    </a:lnTo>
                    <a:lnTo>
                      <a:pt x="149976" y="104005"/>
                    </a:lnTo>
                    <a:lnTo>
                      <a:pt x="149976" y="104005"/>
                    </a:lnTo>
                    <a:lnTo>
                      <a:pt x="149976" y="104211"/>
                    </a:lnTo>
                    <a:lnTo>
                      <a:pt x="149976" y="104214"/>
                    </a:lnTo>
                    <a:lnTo>
                      <a:pt x="149976" y="104420"/>
                    </a:lnTo>
                    <a:lnTo>
                      <a:pt x="149976" y="104420"/>
                    </a:lnTo>
                    <a:lnTo>
                      <a:pt x="149976" y="104627"/>
                    </a:lnTo>
                    <a:lnTo>
                      <a:pt x="149976" y="104627"/>
                    </a:lnTo>
                    <a:lnTo>
                      <a:pt x="150182" y="104834"/>
                    </a:lnTo>
                    <a:lnTo>
                      <a:pt x="151086" y="104836"/>
                    </a:lnTo>
                    <a:cubicBezTo>
                      <a:pt x="151086" y="104836"/>
                      <a:pt x="151292" y="104630"/>
                      <a:pt x="151292" y="104630"/>
                    </a:cubicBezTo>
                    <a:lnTo>
                      <a:pt x="151986" y="104627"/>
                    </a:lnTo>
                    <a:cubicBezTo>
                      <a:pt x="156416" y="104420"/>
                      <a:pt x="161750" y="99506"/>
                      <a:pt x="164795" y="96739"/>
                    </a:cubicBezTo>
                    <a:cubicBezTo>
                      <a:pt x="165903" y="95907"/>
                      <a:pt x="167012" y="95010"/>
                      <a:pt x="168326" y="93972"/>
                    </a:cubicBezTo>
                    <a:cubicBezTo>
                      <a:pt x="168742" y="92450"/>
                      <a:pt x="169433" y="90996"/>
                      <a:pt x="170543" y="89889"/>
                    </a:cubicBezTo>
                    <a:cubicBezTo>
                      <a:pt x="170749" y="89267"/>
                      <a:pt x="171165" y="88851"/>
                      <a:pt x="171859" y="88574"/>
                    </a:cubicBezTo>
                    <a:cubicBezTo>
                      <a:pt x="173175" y="87742"/>
                      <a:pt x="174489" y="87742"/>
                      <a:pt x="175667" y="88367"/>
                    </a:cubicBezTo>
                    <a:lnTo>
                      <a:pt x="175873" y="88367"/>
                    </a:lnTo>
                    <a:cubicBezTo>
                      <a:pt x="177674" y="89405"/>
                      <a:pt x="178990" y="91134"/>
                      <a:pt x="180375" y="93072"/>
                    </a:cubicBezTo>
                    <a:cubicBezTo>
                      <a:pt x="180581" y="93279"/>
                      <a:pt x="180859" y="93904"/>
                      <a:pt x="181275" y="94594"/>
                    </a:cubicBezTo>
                    <a:cubicBezTo>
                      <a:pt x="181482" y="94388"/>
                      <a:pt x="181968" y="94388"/>
                      <a:pt x="182175" y="94178"/>
                    </a:cubicBezTo>
                    <a:cubicBezTo>
                      <a:pt x="188616" y="92034"/>
                      <a:pt x="193740" y="96532"/>
                      <a:pt x="198725" y="101653"/>
                    </a:cubicBezTo>
                    <a:cubicBezTo>
                      <a:pt x="199418" y="102485"/>
                      <a:pt x="200041" y="103176"/>
                      <a:pt x="200732" y="104007"/>
                    </a:cubicBezTo>
                    <a:cubicBezTo>
                      <a:pt x="200939" y="104423"/>
                      <a:pt x="201632" y="104839"/>
                      <a:pt x="202048" y="105046"/>
                    </a:cubicBezTo>
                    <a:lnTo>
                      <a:pt x="202048" y="105252"/>
                    </a:lnTo>
                    <a:cubicBezTo>
                      <a:pt x="205440" y="109128"/>
                      <a:pt x="209250" y="112727"/>
                      <a:pt x="213474" y="113833"/>
                    </a:cubicBezTo>
                    <a:lnTo>
                      <a:pt x="213678" y="113831"/>
                    </a:lnTo>
                    <a:cubicBezTo>
                      <a:pt x="213678" y="113831"/>
                      <a:pt x="213678" y="114037"/>
                      <a:pt x="213885" y="114037"/>
                    </a:cubicBezTo>
                    <a:lnTo>
                      <a:pt x="214785" y="114040"/>
                    </a:lnTo>
                    <a:cubicBezTo>
                      <a:pt x="214785" y="114040"/>
                      <a:pt x="214785" y="114247"/>
                      <a:pt x="214992" y="114247"/>
                    </a:cubicBezTo>
                    <a:lnTo>
                      <a:pt x="216101" y="114247"/>
                    </a:lnTo>
                    <a:cubicBezTo>
                      <a:pt x="217001" y="114247"/>
                      <a:pt x="217902" y="113831"/>
                      <a:pt x="218318" y="113208"/>
                    </a:cubicBezTo>
                    <a:cubicBezTo>
                      <a:pt x="218525" y="113208"/>
                      <a:pt x="219011" y="113002"/>
                      <a:pt x="219425" y="112792"/>
                    </a:cubicBezTo>
                    <a:cubicBezTo>
                      <a:pt x="219632" y="112586"/>
                      <a:pt x="220118" y="112377"/>
                      <a:pt x="220325" y="112170"/>
                    </a:cubicBezTo>
                    <a:cubicBezTo>
                      <a:pt x="221849" y="111754"/>
                      <a:pt x="222955" y="111132"/>
                      <a:pt x="224549" y="111754"/>
                    </a:cubicBezTo>
                    <a:cubicBezTo>
                      <a:pt x="224756" y="111754"/>
                      <a:pt x="224965" y="111961"/>
                      <a:pt x="225242" y="112170"/>
                    </a:cubicBezTo>
                    <a:cubicBezTo>
                      <a:pt x="225936" y="112377"/>
                      <a:pt x="228150" y="113899"/>
                      <a:pt x="229950" y="114730"/>
                    </a:cubicBezTo>
                    <a:cubicBezTo>
                      <a:pt x="231544" y="115562"/>
                      <a:pt x="232167" y="115353"/>
                      <a:pt x="232858" y="114937"/>
                    </a:cubicBezTo>
                    <a:cubicBezTo>
                      <a:pt x="233065" y="114730"/>
                      <a:pt x="233274" y="114730"/>
                      <a:pt x="233274" y="114521"/>
                    </a:cubicBezTo>
                    <a:cubicBezTo>
                      <a:pt x="234174" y="113899"/>
                      <a:pt x="234590" y="113206"/>
                      <a:pt x="235697" y="112792"/>
                    </a:cubicBezTo>
                    <a:cubicBezTo>
                      <a:pt x="235697" y="112792"/>
                      <a:pt x="235904" y="112792"/>
                      <a:pt x="236114" y="112586"/>
                    </a:cubicBezTo>
                    <a:lnTo>
                      <a:pt x="236114" y="112586"/>
                    </a:lnTo>
                    <a:cubicBezTo>
                      <a:pt x="236807" y="112379"/>
                      <a:pt x="237220" y="112379"/>
                      <a:pt x="237914" y="112170"/>
                    </a:cubicBezTo>
                    <a:cubicBezTo>
                      <a:pt x="243938" y="110855"/>
                      <a:pt x="245877" y="109194"/>
                      <a:pt x="247884" y="105943"/>
                    </a:cubicBezTo>
                    <a:lnTo>
                      <a:pt x="248091" y="105943"/>
                    </a:lnTo>
                    <a:cubicBezTo>
                      <a:pt x="248507" y="105111"/>
                      <a:pt x="248714" y="104420"/>
                      <a:pt x="249407" y="103798"/>
                    </a:cubicBezTo>
                    <a:cubicBezTo>
                      <a:pt x="249614" y="103382"/>
                      <a:pt x="250031" y="102760"/>
                      <a:pt x="250515" y="102069"/>
                    </a:cubicBezTo>
                    <a:cubicBezTo>
                      <a:pt x="250931" y="101238"/>
                      <a:pt x="251622" y="100341"/>
                      <a:pt x="252038" y="99509"/>
                    </a:cubicBezTo>
                    <a:lnTo>
                      <a:pt x="252038" y="99509"/>
                    </a:lnTo>
                    <a:lnTo>
                      <a:pt x="252244" y="99302"/>
                    </a:lnTo>
                    <a:cubicBezTo>
                      <a:pt x="255084" y="96119"/>
                      <a:pt x="258198" y="94388"/>
                      <a:pt x="261315" y="93559"/>
                    </a:cubicBezTo>
                    <a:cubicBezTo>
                      <a:pt x="265745" y="92243"/>
                      <a:pt x="271079" y="92520"/>
                      <a:pt x="275993" y="93765"/>
                    </a:cubicBezTo>
                    <a:cubicBezTo>
                      <a:pt x="276200" y="93972"/>
                      <a:pt x="276687" y="94181"/>
                      <a:pt x="276894" y="94181"/>
                    </a:cubicBezTo>
                    <a:lnTo>
                      <a:pt x="277103" y="94178"/>
                    </a:lnTo>
                    <a:lnTo>
                      <a:pt x="277310" y="94385"/>
                    </a:lnTo>
                    <a:cubicBezTo>
                      <a:pt x="277310" y="94385"/>
                      <a:pt x="277310" y="94592"/>
                      <a:pt x="277516" y="94592"/>
                    </a:cubicBezTo>
                    <a:lnTo>
                      <a:pt x="277519" y="94594"/>
                    </a:lnTo>
                    <a:cubicBezTo>
                      <a:pt x="278836" y="95633"/>
                      <a:pt x="281049" y="94594"/>
                      <a:pt x="283266" y="93556"/>
                    </a:cubicBezTo>
                    <a:cubicBezTo>
                      <a:pt x="283473" y="93556"/>
                      <a:pt x="283682" y="93349"/>
                      <a:pt x="283960" y="93349"/>
                    </a:cubicBezTo>
                    <a:cubicBezTo>
                      <a:pt x="285276" y="92518"/>
                      <a:pt x="286867" y="91621"/>
                      <a:pt x="288390" y="91411"/>
                    </a:cubicBezTo>
                    <a:lnTo>
                      <a:pt x="290190" y="91411"/>
                    </a:lnTo>
                    <a:cubicBezTo>
                      <a:pt x="291091" y="91618"/>
                      <a:pt x="291784" y="91618"/>
                      <a:pt x="292197" y="91827"/>
                    </a:cubicBezTo>
                    <a:lnTo>
                      <a:pt x="293098" y="91827"/>
                    </a:lnTo>
                    <a:cubicBezTo>
                      <a:pt x="294344" y="92105"/>
                      <a:pt x="295660" y="92450"/>
                      <a:pt x="296837" y="92934"/>
                    </a:cubicBezTo>
                    <a:cubicBezTo>
                      <a:pt x="299954" y="86497"/>
                      <a:pt x="302100" y="79993"/>
                      <a:pt x="301891" y="75565"/>
                    </a:cubicBezTo>
                    <a:cubicBezTo>
                      <a:pt x="301891" y="74181"/>
                      <a:pt x="303691" y="64355"/>
                      <a:pt x="303691" y="59579"/>
                    </a:cubicBezTo>
                    <a:cubicBezTo>
                      <a:pt x="303760" y="56326"/>
                      <a:pt x="307499" y="33007"/>
                      <a:pt x="308538" y="28440"/>
                    </a:cubicBezTo>
                    <a:cubicBezTo>
                      <a:pt x="308883" y="26711"/>
                      <a:pt x="309161" y="24357"/>
                      <a:pt x="309300" y="21590"/>
                    </a:cubicBezTo>
                    <a:cubicBezTo>
                      <a:pt x="304730" y="18062"/>
                      <a:pt x="298429" y="15570"/>
                      <a:pt x="288804" y="20897"/>
                    </a:cubicBezTo>
                    <a:cubicBezTo>
                      <a:pt x="287903" y="21520"/>
                      <a:pt x="287903" y="23042"/>
                      <a:pt x="287487" y="24564"/>
                    </a:cubicBezTo>
                    <a:cubicBezTo>
                      <a:pt x="287280" y="26709"/>
                      <a:pt x="286864" y="29063"/>
                      <a:pt x="285132" y="30791"/>
                    </a:cubicBezTo>
                    <a:cubicBezTo>
                      <a:pt x="284925" y="30791"/>
                      <a:pt x="284716" y="30998"/>
                      <a:pt x="284439" y="30998"/>
                    </a:cubicBezTo>
                    <a:cubicBezTo>
                      <a:pt x="282431" y="31620"/>
                      <a:pt x="280699" y="31830"/>
                      <a:pt x="279108" y="31830"/>
                    </a:cubicBezTo>
                    <a:cubicBezTo>
                      <a:pt x="275784" y="32452"/>
                      <a:pt x="272876" y="32868"/>
                      <a:pt x="270937" y="35219"/>
                    </a:cubicBezTo>
                    <a:cubicBezTo>
                      <a:pt x="270940" y="35222"/>
                      <a:pt x="270801" y="35360"/>
                      <a:pt x="270524" y="35638"/>
                    </a:cubicBezTo>
                    <a:cubicBezTo>
                      <a:pt x="265471" y="39305"/>
                      <a:pt x="249405" y="36953"/>
                      <a:pt x="244765" y="36260"/>
                    </a:cubicBezTo>
                    <a:cubicBezTo>
                      <a:pt x="243658" y="38614"/>
                      <a:pt x="241442" y="39027"/>
                      <a:pt x="239018" y="39650"/>
                    </a:cubicBezTo>
                    <a:cubicBezTo>
                      <a:pt x="236595" y="40481"/>
                      <a:pt x="233687" y="41172"/>
                      <a:pt x="232439" y="46915"/>
                    </a:cubicBezTo>
                    <a:cubicBezTo>
                      <a:pt x="232233" y="46915"/>
                      <a:pt x="232233" y="47122"/>
                      <a:pt x="232233" y="47122"/>
                    </a:cubicBezTo>
                    <a:cubicBezTo>
                      <a:pt x="230916" y="50998"/>
                      <a:pt x="229186" y="53972"/>
                      <a:pt x="226553" y="55910"/>
                    </a:cubicBezTo>
                    <a:cubicBezTo>
                      <a:pt x="223714" y="57848"/>
                      <a:pt x="220113" y="58677"/>
                      <a:pt x="214366" y="58677"/>
                    </a:cubicBezTo>
                    <a:cubicBezTo>
                      <a:pt x="208620" y="58677"/>
                      <a:pt x="207651" y="54178"/>
                      <a:pt x="206057" y="49680"/>
                    </a:cubicBezTo>
                    <a:cubicBezTo>
                      <a:pt x="205780" y="47535"/>
                      <a:pt x="205089" y="45390"/>
                      <a:pt x="203980" y="44765"/>
                    </a:cubicBezTo>
                    <a:cubicBezTo>
                      <a:pt x="203286" y="44765"/>
                      <a:pt x="202386" y="44765"/>
                      <a:pt x="201556" y="44559"/>
                    </a:cubicBezTo>
                    <a:cubicBezTo>
                      <a:pt x="200240" y="44352"/>
                      <a:pt x="199133" y="43936"/>
                      <a:pt x="198233" y="43037"/>
                    </a:cubicBezTo>
                    <a:cubicBezTo>
                      <a:pt x="196639" y="41998"/>
                      <a:pt x="195948" y="40683"/>
                      <a:pt x="195948" y="38747"/>
                    </a:cubicBezTo>
                    <a:cubicBezTo>
                      <a:pt x="195948" y="38332"/>
                      <a:pt x="195741" y="37916"/>
                      <a:pt x="195948" y="37432"/>
                    </a:cubicBezTo>
                    <a:lnTo>
                      <a:pt x="195953" y="37434"/>
                    </a:lnTo>
                    <a:cubicBezTo>
                      <a:pt x="197615" y="27192"/>
                      <a:pt x="200732" y="23317"/>
                      <a:pt x="203569" y="19927"/>
                    </a:cubicBezTo>
                    <a:cubicBezTo>
                      <a:pt x="205092" y="17989"/>
                      <a:pt x="206615" y="16051"/>
                      <a:pt x="207238" y="12868"/>
                    </a:cubicBezTo>
                    <a:cubicBezTo>
                      <a:pt x="206753" y="12036"/>
                      <a:pt x="206337" y="11139"/>
                      <a:pt x="205437" y="10723"/>
                    </a:cubicBezTo>
                    <a:cubicBezTo>
                      <a:pt x="203844" y="8163"/>
                      <a:pt x="201836" y="6018"/>
                      <a:pt x="199829" y="4980"/>
                    </a:cubicBezTo>
                    <a:cubicBezTo>
                      <a:pt x="197822" y="4148"/>
                      <a:pt x="195605" y="3942"/>
                      <a:pt x="193182" y="5396"/>
                    </a:cubicBezTo>
                    <a:cubicBezTo>
                      <a:pt x="192975" y="5602"/>
                      <a:pt x="192488" y="5811"/>
                      <a:pt x="192282" y="6018"/>
                    </a:cubicBezTo>
                    <a:cubicBezTo>
                      <a:pt x="188126" y="10932"/>
                      <a:pt x="182172" y="16051"/>
                      <a:pt x="176426" y="20343"/>
                    </a:cubicBezTo>
                    <a:cubicBezTo>
                      <a:pt x="170056" y="25257"/>
                      <a:pt x="164309" y="28715"/>
                      <a:pt x="162092" y="28715"/>
                    </a:cubicBezTo>
                    <a:lnTo>
                      <a:pt x="161402" y="28717"/>
                    </a:lnTo>
                    <a:cubicBezTo>
                      <a:pt x="157385" y="27679"/>
                      <a:pt x="154754" y="29133"/>
                      <a:pt x="152954" y="30033"/>
                    </a:cubicBezTo>
                    <a:cubicBezTo>
                      <a:pt x="151847" y="30655"/>
                      <a:pt x="150947" y="31348"/>
                      <a:pt x="149837" y="31348"/>
                    </a:cubicBezTo>
                    <a:cubicBezTo>
                      <a:pt x="146029" y="31348"/>
                      <a:pt x="145129" y="29204"/>
                      <a:pt x="144713" y="27266"/>
                    </a:cubicBezTo>
                    <a:cubicBezTo>
                      <a:pt x="144229" y="26434"/>
                      <a:pt x="143813" y="25537"/>
                      <a:pt x="141389" y="26434"/>
                    </a:cubicBezTo>
                    <a:lnTo>
                      <a:pt x="140976" y="26434"/>
                    </a:lnTo>
                    <a:cubicBezTo>
                      <a:pt x="136059" y="26850"/>
                      <a:pt x="133151" y="25118"/>
                      <a:pt x="130244" y="23458"/>
                    </a:cubicBezTo>
                    <a:cubicBezTo>
                      <a:pt x="128650" y="22835"/>
                      <a:pt x="127750" y="22142"/>
                      <a:pt x="126436" y="21520"/>
                    </a:cubicBezTo>
                    <a:lnTo>
                      <a:pt x="126436" y="21520"/>
                    </a:lnTo>
                    <a:lnTo>
                      <a:pt x="126643" y="21936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2" name="Forma Livre 2059">
                <a:extLst>
                  <a:ext uri="{FF2B5EF4-FFF2-40B4-BE49-F238E27FC236}">
                    <a16:creationId xmlns:a16="http://schemas.microsoft.com/office/drawing/2014/main" id="{CB23DFCA-00EC-EFCD-D91D-376952F1011A}"/>
                  </a:ext>
                </a:extLst>
              </p:cNvPr>
              <p:cNvSpPr/>
              <p:nvPr/>
            </p:nvSpPr>
            <p:spPr>
              <a:xfrm>
                <a:off x="6792531" y="3529323"/>
                <a:ext cx="454741" cy="886016"/>
              </a:xfrm>
              <a:custGeom>
                <a:avLst/>
                <a:gdLst>
                  <a:gd name="csX0" fmla="*/ 233522 w 246055"/>
                  <a:gd name="csY0" fmla="*/ 280122 h 479413"/>
                  <a:gd name="csX1" fmla="*/ 230615 w 246055"/>
                  <a:gd name="csY1" fmla="*/ 277768 h 479413"/>
                  <a:gd name="csX2" fmla="*/ 225698 w 246055"/>
                  <a:gd name="csY2" fmla="*/ 276729 h 479413"/>
                  <a:gd name="csX3" fmla="*/ 210674 w 246055"/>
                  <a:gd name="csY3" fmla="*/ 265381 h 479413"/>
                  <a:gd name="csX4" fmla="*/ 209567 w 246055"/>
                  <a:gd name="csY4" fmla="*/ 263236 h 479413"/>
                  <a:gd name="csX5" fmla="*/ 204581 w 246055"/>
                  <a:gd name="csY5" fmla="*/ 255761 h 479413"/>
                  <a:gd name="csX6" fmla="*/ 204165 w 246055"/>
                  <a:gd name="csY6" fmla="*/ 255555 h 479413"/>
                  <a:gd name="csX7" fmla="*/ 203959 w 246055"/>
                  <a:gd name="csY7" fmla="*/ 255139 h 479413"/>
                  <a:gd name="csX8" fmla="*/ 202504 w 246055"/>
                  <a:gd name="csY8" fmla="*/ 247042 h 479413"/>
                  <a:gd name="csX9" fmla="*/ 203611 w 246055"/>
                  <a:gd name="csY9" fmla="*/ 243375 h 479413"/>
                  <a:gd name="csX10" fmla="*/ 204233 w 246055"/>
                  <a:gd name="csY10" fmla="*/ 241853 h 479413"/>
                  <a:gd name="csX11" fmla="*/ 205550 w 246055"/>
                  <a:gd name="csY11" fmla="*/ 239292 h 479413"/>
                  <a:gd name="csX12" fmla="*/ 204649 w 246055"/>
                  <a:gd name="csY12" fmla="*/ 236938 h 479413"/>
                  <a:gd name="csX13" fmla="*/ 201742 w 246055"/>
                  <a:gd name="csY13" fmla="*/ 235623 h 479413"/>
                  <a:gd name="csX14" fmla="*/ 190455 w 246055"/>
                  <a:gd name="csY14" fmla="*/ 222614 h 479413"/>
                  <a:gd name="csX15" fmla="*/ 190455 w 246055"/>
                  <a:gd name="csY15" fmla="*/ 221575 h 479413"/>
                  <a:gd name="csX16" fmla="*/ 190455 w 246055"/>
                  <a:gd name="csY16" fmla="*/ 221369 h 479413"/>
                  <a:gd name="csX17" fmla="*/ 190455 w 246055"/>
                  <a:gd name="csY17" fmla="*/ 220746 h 479413"/>
                  <a:gd name="csX18" fmla="*/ 190455 w 246055"/>
                  <a:gd name="csY18" fmla="*/ 220540 h 479413"/>
                  <a:gd name="csX19" fmla="*/ 190455 w 246055"/>
                  <a:gd name="csY19" fmla="*/ 220542 h 479413"/>
                  <a:gd name="csX20" fmla="*/ 187686 w 246055"/>
                  <a:gd name="csY20" fmla="*/ 214315 h 479413"/>
                  <a:gd name="csX21" fmla="*/ 185679 w 246055"/>
                  <a:gd name="csY21" fmla="*/ 214108 h 479413"/>
                  <a:gd name="csX22" fmla="*/ 181662 w 246055"/>
                  <a:gd name="csY22" fmla="*/ 210026 h 479413"/>
                  <a:gd name="csX23" fmla="*/ 181456 w 246055"/>
                  <a:gd name="csY23" fmla="*/ 208297 h 479413"/>
                  <a:gd name="csX24" fmla="*/ 184501 w 246055"/>
                  <a:gd name="csY24" fmla="*/ 201031 h 479413"/>
                  <a:gd name="csX25" fmla="*/ 185195 w 246055"/>
                  <a:gd name="csY25" fmla="*/ 199993 h 479413"/>
                  <a:gd name="csX26" fmla="*/ 187412 w 246055"/>
                  <a:gd name="csY26" fmla="*/ 197432 h 479413"/>
                  <a:gd name="csX27" fmla="*/ 188034 w 246055"/>
                  <a:gd name="csY27" fmla="*/ 194872 h 479413"/>
                  <a:gd name="csX28" fmla="*/ 188034 w 246055"/>
                  <a:gd name="csY28" fmla="*/ 194665 h 479413"/>
                  <a:gd name="csX29" fmla="*/ 188450 w 246055"/>
                  <a:gd name="csY29" fmla="*/ 191276 h 479413"/>
                  <a:gd name="csX30" fmla="*/ 188448 w 246055"/>
                  <a:gd name="csY30" fmla="*/ 191270 h 479413"/>
                  <a:gd name="csX31" fmla="*/ 188448 w 246055"/>
                  <a:gd name="csY31" fmla="*/ 191064 h 479413"/>
                  <a:gd name="csX32" fmla="*/ 188448 w 246055"/>
                  <a:gd name="csY32" fmla="*/ 191061 h 479413"/>
                  <a:gd name="csX33" fmla="*/ 188448 w 246055"/>
                  <a:gd name="csY33" fmla="*/ 190855 h 479413"/>
                  <a:gd name="csX34" fmla="*/ 188448 w 246055"/>
                  <a:gd name="csY34" fmla="*/ 190855 h 479413"/>
                  <a:gd name="csX35" fmla="*/ 188448 w 246055"/>
                  <a:gd name="csY35" fmla="*/ 190648 h 479413"/>
                  <a:gd name="csX36" fmla="*/ 188241 w 246055"/>
                  <a:gd name="csY36" fmla="*/ 190441 h 479413"/>
                  <a:gd name="csX37" fmla="*/ 188241 w 246055"/>
                  <a:gd name="csY37" fmla="*/ 190235 h 479413"/>
                  <a:gd name="csX38" fmla="*/ 188448 w 246055"/>
                  <a:gd name="csY38" fmla="*/ 190235 h 479413"/>
                  <a:gd name="csX39" fmla="*/ 191633 w 246055"/>
                  <a:gd name="csY39" fmla="*/ 177432 h 479413"/>
                  <a:gd name="csX40" fmla="*/ 191842 w 246055"/>
                  <a:gd name="csY40" fmla="*/ 177430 h 479413"/>
                  <a:gd name="csX41" fmla="*/ 191633 w 246055"/>
                  <a:gd name="csY41" fmla="*/ 177430 h 479413"/>
                  <a:gd name="csX42" fmla="*/ 200497 w 246055"/>
                  <a:gd name="csY42" fmla="*/ 175076 h 479413"/>
                  <a:gd name="csX43" fmla="*/ 203197 w 246055"/>
                  <a:gd name="csY43" fmla="*/ 175282 h 479413"/>
                  <a:gd name="csX44" fmla="*/ 207976 w 246055"/>
                  <a:gd name="csY44" fmla="*/ 165872 h 479413"/>
                  <a:gd name="csX45" fmla="*/ 208114 w 246055"/>
                  <a:gd name="csY45" fmla="*/ 159851 h 479413"/>
                  <a:gd name="csX46" fmla="*/ 206037 w 246055"/>
                  <a:gd name="csY46" fmla="*/ 154315 h 479413"/>
                  <a:gd name="csX47" fmla="*/ 205827 w 246055"/>
                  <a:gd name="csY47" fmla="*/ 154317 h 479413"/>
                  <a:gd name="csX48" fmla="*/ 200497 w 246055"/>
                  <a:gd name="csY48" fmla="*/ 152173 h 479413"/>
                  <a:gd name="csX49" fmla="*/ 190526 w 246055"/>
                  <a:gd name="csY49" fmla="*/ 154111 h 479413"/>
                  <a:gd name="csX50" fmla="*/ 178755 w 246055"/>
                  <a:gd name="csY50" fmla="*/ 154317 h 479413"/>
                  <a:gd name="csX51" fmla="*/ 178755 w 246055"/>
                  <a:gd name="csY51" fmla="*/ 154317 h 479413"/>
                  <a:gd name="csX52" fmla="*/ 170652 w 246055"/>
                  <a:gd name="csY52" fmla="*/ 144907 h 479413"/>
                  <a:gd name="csX53" fmla="*/ 165183 w 246055"/>
                  <a:gd name="csY53" fmla="*/ 134665 h 479413"/>
                  <a:gd name="csX54" fmla="*/ 164976 w 246055"/>
                  <a:gd name="csY54" fmla="*/ 134665 h 479413"/>
                  <a:gd name="csX55" fmla="*/ 164976 w 246055"/>
                  <a:gd name="csY55" fmla="*/ 134458 h 479413"/>
                  <a:gd name="csX56" fmla="*/ 159575 w 246055"/>
                  <a:gd name="csY56" fmla="*/ 129544 h 479413"/>
                  <a:gd name="csX57" fmla="*/ 156251 w 246055"/>
                  <a:gd name="csY57" fmla="*/ 128712 h 479413"/>
                  <a:gd name="csX58" fmla="*/ 154244 w 246055"/>
                  <a:gd name="csY58" fmla="*/ 126984 h 479413"/>
                  <a:gd name="csX59" fmla="*/ 152443 w 246055"/>
                  <a:gd name="csY59" fmla="*/ 123317 h 479413"/>
                  <a:gd name="csX60" fmla="*/ 153066 w 246055"/>
                  <a:gd name="csY60" fmla="*/ 121172 h 479413"/>
                  <a:gd name="csX61" fmla="*/ 153273 w 246055"/>
                  <a:gd name="csY61" fmla="*/ 120966 h 479413"/>
                  <a:gd name="csX62" fmla="*/ 154380 w 246055"/>
                  <a:gd name="csY62" fmla="*/ 118821 h 479413"/>
                  <a:gd name="csX63" fmla="*/ 154383 w 246055"/>
                  <a:gd name="csY63" fmla="*/ 118818 h 479413"/>
                  <a:gd name="csX64" fmla="*/ 152166 w 246055"/>
                  <a:gd name="csY64" fmla="*/ 117986 h 479413"/>
                  <a:gd name="csX65" fmla="*/ 150159 w 246055"/>
                  <a:gd name="csY65" fmla="*/ 117571 h 479413"/>
                  <a:gd name="csX66" fmla="*/ 148843 w 246055"/>
                  <a:gd name="csY66" fmla="*/ 117573 h 479413"/>
                  <a:gd name="csX67" fmla="*/ 148843 w 246055"/>
                  <a:gd name="csY67" fmla="*/ 117157 h 479413"/>
                  <a:gd name="csX68" fmla="*/ 147735 w 246055"/>
                  <a:gd name="csY68" fmla="*/ 116951 h 479413"/>
                  <a:gd name="csX69" fmla="*/ 146629 w 246055"/>
                  <a:gd name="csY69" fmla="*/ 116328 h 479413"/>
                  <a:gd name="csX70" fmla="*/ 145935 w 246055"/>
                  <a:gd name="csY70" fmla="*/ 115912 h 479413"/>
                  <a:gd name="csX71" fmla="*/ 142818 w 246055"/>
                  <a:gd name="csY71" fmla="*/ 113352 h 479413"/>
                  <a:gd name="csX72" fmla="*/ 144548 w 246055"/>
                  <a:gd name="csY72" fmla="*/ 110791 h 479413"/>
                  <a:gd name="csX73" fmla="*/ 145449 w 246055"/>
                  <a:gd name="csY73" fmla="*/ 109063 h 479413"/>
                  <a:gd name="csX74" fmla="*/ 151818 w 246055"/>
                  <a:gd name="csY74" fmla="*/ 102213 h 479413"/>
                  <a:gd name="csX75" fmla="*/ 155558 w 246055"/>
                  <a:gd name="csY75" fmla="*/ 98130 h 479413"/>
                  <a:gd name="csX76" fmla="*/ 155558 w 246055"/>
                  <a:gd name="csY76" fmla="*/ 98128 h 479413"/>
                  <a:gd name="csX77" fmla="*/ 155558 w 246055"/>
                  <a:gd name="csY77" fmla="*/ 97921 h 479413"/>
                  <a:gd name="csX78" fmla="*/ 155558 w 246055"/>
                  <a:gd name="csY78" fmla="*/ 97921 h 479413"/>
                  <a:gd name="csX79" fmla="*/ 155558 w 246055"/>
                  <a:gd name="csY79" fmla="*/ 97714 h 479413"/>
                  <a:gd name="csX80" fmla="*/ 155558 w 246055"/>
                  <a:gd name="csY80" fmla="*/ 97712 h 479413"/>
                  <a:gd name="csX81" fmla="*/ 157497 w 246055"/>
                  <a:gd name="csY81" fmla="*/ 70307 h 479413"/>
                  <a:gd name="csX82" fmla="*/ 157497 w 246055"/>
                  <a:gd name="csY82" fmla="*/ 43803 h 479413"/>
                  <a:gd name="csX83" fmla="*/ 153967 w 246055"/>
                  <a:gd name="csY83" fmla="*/ 27127 h 479413"/>
                  <a:gd name="csX84" fmla="*/ 146765 w 246055"/>
                  <a:gd name="csY84" fmla="*/ 16678 h 479413"/>
                  <a:gd name="csX85" fmla="*/ 141157 w 246055"/>
                  <a:gd name="csY85" fmla="*/ 15156 h 479413"/>
                  <a:gd name="csX86" fmla="*/ 136865 w 246055"/>
                  <a:gd name="csY86" fmla="*/ 11074 h 479413"/>
                  <a:gd name="csX87" fmla="*/ 136381 w 246055"/>
                  <a:gd name="csY87" fmla="*/ 10035 h 479413"/>
                  <a:gd name="csX88" fmla="*/ 134580 w 246055"/>
                  <a:gd name="csY88" fmla="*/ 7681 h 479413"/>
                  <a:gd name="csX89" fmla="*/ 124332 w 246055"/>
                  <a:gd name="csY89" fmla="*/ 5743 h 479413"/>
                  <a:gd name="csX90" fmla="*/ 124125 w 246055"/>
                  <a:gd name="csY90" fmla="*/ 5950 h 479413"/>
                  <a:gd name="csX91" fmla="*/ 118585 w 246055"/>
                  <a:gd name="csY91" fmla="*/ 4912 h 479413"/>
                  <a:gd name="csX92" fmla="*/ 109653 w 246055"/>
                  <a:gd name="csY92" fmla="*/ 1729 h 479413"/>
                  <a:gd name="csX93" fmla="*/ 106053 w 246055"/>
                  <a:gd name="csY93" fmla="*/ 0 h 479413"/>
                  <a:gd name="csX94" fmla="*/ 103629 w 246055"/>
                  <a:gd name="csY94" fmla="*/ 1729 h 479413"/>
                  <a:gd name="csX95" fmla="*/ 103629 w 246055"/>
                  <a:gd name="csY95" fmla="*/ 1731 h 479413"/>
                  <a:gd name="csX96" fmla="*/ 98576 w 246055"/>
                  <a:gd name="csY96" fmla="*/ 8581 h 479413"/>
                  <a:gd name="csX97" fmla="*/ 105707 w 246055"/>
                  <a:gd name="csY97" fmla="*/ 10935 h 479413"/>
                  <a:gd name="csX98" fmla="*/ 108615 w 246055"/>
                  <a:gd name="csY98" fmla="*/ 11351 h 479413"/>
                  <a:gd name="csX99" fmla="*/ 118931 w 246055"/>
                  <a:gd name="csY99" fmla="*/ 17787 h 479413"/>
                  <a:gd name="csX100" fmla="*/ 122116 w 246055"/>
                  <a:gd name="csY100" fmla="*/ 21664 h 479413"/>
                  <a:gd name="csX101" fmla="*/ 123222 w 246055"/>
                  <a:gd name="csY101" fmla="*/ 22979 h 479413"/>
                  <a:gd name="csX102" fmla="*/ 123222 w 246055"/>
                  <a:gd name="csY102" fmla="*/ 24017 h 479413"/>
                  <a:gd name="csX103" fmla="*/ 122600 w 246055"/>
                  <a:gd name="csY103" fmla="*/ 27407 h 479413"/>
                  <a:gd name="csX104" fmla="*/ 121493 w 246055"/>
                  <a:gd name="csY104" fmla="*/ 28722 h 479413"/>
                  <a:gd name="csX105" fmla="*/ 117824 w 246055"/>
                  <a:gd name="csY105" fmla="*/ 40280 h 479413"/>
                  <a:gd name="csX106" fmla="*/ 117824 w 246055"/>
                  <a:gd name="csY106" fmla="*/ 40487 h 479413"/>
                  <a:gd name="csX107" fmla="*/ 117824 w 246055"/>
                  <a:gd name="csY107" fmla="*/ 40484 h 479413"/>
                  <a:gd name="csX108" fmla="*/ 110899 w 246055"/>
                  <a:gd name="csY108" fmla="*/ 56747 h 479413"/>
                  <a:gd name="csX109" fmla="*/ 109999 w 246055"/>
                  <a:gd name="csY109" fmla="*/ 57369 h 479413"/>
                  <a:gd name="csX110" fmla="*/ 109999 w 246055"/>
                  <a:gd name="csY110" fmla="*/ 57576 h 479413"/>
                  <a:gd name="csX111" fmla="*/ 109999 w 246055"/>
                  <a:gd name="csY111" fmla="*/ 57576 h 479413"/>
                  <a:gd name="csX112" fmla="*/ 109999 w 246055"/>
                  <a:gd name="csY112" fmla="*/ 57782 h 479413"/>
                  <a:gd name="csX113" fmla="*/ 103006 w 246055"/>
                  <a:gd name="csY113" fmla="*/ 70169 h 479413"/>
                  <a:gd name="csX114" fmla="*/ 99476 w 246055"/>
                  <a:gd name="csY114" fmla="*/ 74252 h 479413"/>
                  <a:gd name="csX115" fmla="*/ 99269 w 246055"/>
                  <a:gd name="csY115" fmla="*/ 74458 h 479413"/>
                  <a:gd name="csX116" fmla="*/ 99269 w 246055"/>
                  <a:gd name="csY116" fmla="*/ 77019 h 479413"/>
                  <a:gd name="csX117" fmla="*/ 98646 w 246055"/>
                  <a:gd name="csY117" fmla="*/ 81517 h 479413"/>
                  <a:gd name="csX118" fmla="*/ 91377 w 246055"/>
                  <a:gd name="csY118" fmla="*/ 85807 h 479413"/>
                  <a:gd name="csX119" fmla="*/ 91374 w 246055"/>
                  <a:gd name="csY119" fmla="*/ 85809 h 479413"/>
                  <a:gd name="csX120" fmla="*/ 90267 w 246055"/>
                  <a:gd name="csY120" fmla="*/ 86225 h 479413"/>
                  <a:gd name="csX121" fmla="*/ 84727 w 246055"/>
                  <a:gd name="csY121" fmla="*/ 87541 h 479413"/>
                  <a:gd name="csX122" fmla="*/ 80296 w 246055"/>
                  <a:gd name="csY122" fmla="*/ 89063 h 479413"/>
                  <a:gd name="csX123" fmla="*/ 71987 w 246055"/>
                  <a:gd name="csY123" fmla="*/ 100620 h 479413"/>
                  <a:gd name="csX124" fmla="*/ 71985 w 246055"/>
                  <a:gd name="csY124" fmla="*/ 100618 h 479413"/>
                  <a:gd name="csX125" fmla="*/ 68455 w 246055"/>
                  <a:gd name="csY125" fmla="*/ 122001 h 479413"/>
                  <a:gd name="csX126" fmla="*/ 65408 w 246055"/>
                  <a:gd name="csY126" fmla="*/ 130582 h 479413"/>
                  <a:gd name="csX127" fmla="*/ 69287 w 246055"/>
                  <a:gd name="csY127" fmla="*/ 136532 h 479413"/>
                  <a:gd name="csX128" fmla="*/ 71503 w 246055"/>
                  <a:gd name="csY128" fmla="*/ 138261 h 479413"/>
                  <a:gd name="csX129" fmla="*/ 73027 w 246055"/>
                  <a:gd name="csY129" fmla="*/ 156253 h 479413"/>
                  <a:gd name="csX130" fmla="*/ 63540 w 246055"/>
                  <a:gd name="csY130" fmla="*/ 182548 h 479413"/>
                  <a:gd name="csX131" fmla="*/ 48862 w 246055"/>
                  <a:gd name="csY131" fmla="*/ 202409 h 479413"/>
                  <a:gd name="csX132" fmla="*/ 28020 w 246055"/>
                  <a:gd name="csY132" fmla="*/ 231888 h 479413"/>
                  <a:gd name="csX133" fmla="*/ 23103 w 246055"/>
                  <a:gd name="csY133" fmla="*/ 250711 h 479413"/>
                  <a:gd name="csX134" fmla="*/ 23103 w 246055"/>
                  <a:gd name="csY134" fmla="*/ 251334 h 479413"/>
                  <a:gd name="csX135" fmla="*/ 20473 w 246055"/>
                  <a:gd name="csY135" fmla="*/ 256870 h 479413"/>
                  <a:gd name="csX136" fmla="*/ 13964 w 246055"/>
                  <a:gd name="csY136" fmla="*/ 271818 h 479413"/>
                  <a:gd name="csX137" fmla="*/ 11195 w 246055"/>
                  <a:gd name="csY137" fmla="*/ 281644 h 479413"/>
                  <a:gd name="csX138" fmla="*/ 10989 w 246055"/>
                  <a:gd name="csY138" fmla="*/ 283788 h 479413"/>
                  <a:gd name="csX139" fmla="*/ 10989 w 246055"/>
                  <a:gd name="csY139" fmla="*/ 283995 h 479413"/>
                  <a:gd name="csX140" fmla="*/ 10983 w 246055"/>
                  <a:gd name="csY140" fmla="*/ 283997 h 479413"/>
                  <a:gd name="csX141" fmla="*/ 9254 w 246055"/>
                  <a:gd name="csY141" fmla="*/ 289741 h 479413"/>
                  <a:gd name="csX142" fmla="*/ 8837 w 246055"/>
                  <a:gd name="csY142" fmla="*/ 290363 h 479413"/>
                  <a:gd name="csX143" fmla="*/ 4682 w 246055"/>
                  <a:gd name="csY143" fmla="*/ 317768 h 479413"/>
                  <a:gd name="csX144" fmla="*/ 4684 w 246055"/>
                  <a:gd name="csY144" fmla="*/ 317768 h 479413"/>
                  <a:gd name="csX145" fmla="*/ 2606 w 246055"/>
                  <a:gd name="csY145" fmla="*/ 328425 h 479413"/>
                  <a:gd name="csX146" fmla="*/ 2190 w 246055"/>
                  <a:gd name="csY146" fmla="*/ 329948 h 479413"/>
                  <a:gd name="csX147" fmla="*/ 44 w 246055"/>
                  <a:gd name="csY147" fmla="*/ 339567 h 479413"/>
                  <a:gd name="csX148" fmla="*/ 2190 w 246055"/>
                  <a:gd name="csY148" fmla="*/ 353060 h 479413"/>
                  <a:gd name="csX149" fmla="*/ 2190 w 246055"/>
                  <a:gd name="csY149" fmla="*/ 353057 h 479413"/>
                  <a:gd name="csX150" fmla="*/ 3436 w 246055"/>
                  <a:gd name="csY150" fmla="*/ 362884 h 479413"/>
                  <a:gd name="csX151" fmla="*/ 3436 w 246055"/>
                  <a:gd name="csY151" fmla="*/ 362884 h 479413"/>
                  <a:gd name="csX152" fmla="*/ 3436 w 246055"/>
                  <a:gd name="csY152" fmla="*/ 363090 h 479413"/>
                  <a:gd name="csX153" fmla="*/ 3436 w 246055"/>
                  <a:gd name="csY153" fmla="*/ 363093 h 479413"/>
                  <a:gd name="csX154" fmla="*/ 3020 w 246055"/>
                  <a:gd name="csY154" fmla="*/ 366760 h 479413"/>
                  <a:gd name="csX155" fmla="*/ 3020 w 246055"/>
                  <a:gd name="csY155" fmla="*/ 366966 h 479413"/>
                  <a:gd name="csX156" fmla="*/ 3022 w 246055"/>
                  <a:gd name="csY156" fmla="*/ 366969 h 479413"/>
                  <a:gd name="csX157" fmla="*/ 3229 w 246055"/>
                  <a:gd name="csY157" fmla="*/ 367176 h 479413"/>
                  <a:gd name="csX158" fmla="*/ 3091 w 246055"/>
                  <a:gd name="csY158" fmla="*/ 375963 h 479413"/>
                  <a:gd name="csX159" fmla="*/ 3091 w 246055"/>
                  <a:gd name="csY159" fmla="*/ 375963 h 479413"/>
                  <a:gd name="csX160" fmla="*/ 3784 w 246055"/>
                  <a:gd name="csY160" fmla="*/ 378317 h 479413"/>
                  <a:gd name="csX161" fmla="*/ 3991 w 246055"/>
                  <a:gd name="csY161" fmla="*/ 378524 h 479413"/>
                  <a:gd name="csX162" fmla="*/ 3991 w 246055"/>
                  <a:gd name="csY162" fmla="*/ 378730 h 479413"/>
                  <a:gd name="csX163" fmla="*/ 7453 w 246055"/>
                  <a:gd name="csY163" fmla="*/ 388350 h 479413"/>
                  <a:gd name="csX164" fmla="*/ 7108 w 246055"/>
                  <a:gd name="csY164" fmla="*/ 400737 h 479413"/>
                  <a:gd name="csX165" fmla="*/ 6692 w 246055"/>
                  <a:gd name="csY165" fmla="*/ 403090 h 479413"/>
                  <a:gd name="csX166" fmla="*/ 6692 w 246055"/>
                  <a:gd name="csY166" fmla="*/ 406757 h 479413"/>
                  <a:gd name="csX167" fmla="*/ 10570 w 246055"/>
                  <a:gd name="csY167" fmla="*/ 413816 h 479413"/>
                  <a:gd name="csX168" fmla="*/ 12164 w 246055"/>
                  <a:gd name="csY168" fmla="*/ 415961 h 479413"/>
                  <a:gd name="csX169" fmla="*/ 13132 w 246055"/>
                  <a:gd name="csY169" fmla="*/ 424058 h 479413"/>
                  <a:gd name="csX170" fmla="*/ 12925 w 246055"/>
                  <a:gd name="csY170" fmla="*/ 424265 h 479413"/>
                  <a:gd name="csX171" fmla="*/ 12922 w 246055"/>
                  <a:gd name="csY171" fmla="*/ 424265 h 479413"/>
                  <a:gd name="csX172" fmla="*/ 12022 w 246055"/>
                  <a:gd name="csY172" fmla="*/ 426409 h 479413"/>
                  <a:gd name="csX173" fmla="*/ 10983 w 246055"/>
                  <a:gd name="csY173" fmla="*/ 432846 h 479413"/>
                  <a:gd name="csX174" fmla="*/ 10151 w 246055"/>
                  <a:gd name="csY174" fmla="*/ 439073 h 479413"/>
                  <a:gd name="csX175" fmla="*/ 13475 w 246055"/>
                  <a:gd name="csY175" fmla="*/ 437551 h 479413"/>
                  <a:gd name="csX176" fmla="*/ 18044 w 246055"/>
                  <a:gd name="csY176" fmla="*/ 427309 h 479413"/>
                  <a:gd name="csX177" fmla="*/ 25246 w 246055"/>
                  <a:gd name="csY177" fmla="*/ 416168 h 479413"/>
                  <a:gd name="csX178" fmla="*/ 29885 w 246055"/>
                  <a:gd name="csY178" fmla="*/ 412291 h 479413"/>
                  <a:gd name="csX179" fmla="*/ 31270 w 246055"/>
                  <a:gd name="csY179" fmla="*/ 418519 h 479413"/>
                  <a:gd name="csX180" fmla="*/ 33277 w 246055"/>
                  <a:gd name="csY180" fmla="*/ 441215 h 479413"/>
                  <a:gd name="csX181" fmla="*/ 38885 w 246055"/>
                  <a:gd name="csY181" fmla="*/ 444605 h 479413"/>
                  <a:gd name="csX182" fmla="*/ 50934 w 246055"/>
                  <a:gd name="csY182" fmla="*/ 450348 h 479413"/>
                  <a:gd name="csX183" fmla="*/ 63466 w 246055"/>
                  <a:gd name="csY183" fmla="*/ 455053 h 479413"/>
                  <a:gd name="csX184" fmla="*/ 71014 w 246055"/>
                  <a:gd name="csY184" fmla="*/ 456992 h 479413"/>
                  <a:gd name="csX185" fmla="*/ 75445 w 246055"/>
                  <a:gd name="csY185" fmla="*/ 452493 h 479413"/>
                  <a:gd name="csX186" fmla="*/ 84031 w 246055"/>
                  <a:gd name="csY186" fmla="*/ 445434 h 479413"/>
                  <a:gd name="csX187" fmla="*/ 88739 w 246055"/>
                  <a:gd name="csY187" fmla="*/ 446056 h 479413"/>
                  <a:gd name="csX188" fmla="*/ 96354 w 246055"/>
                  <a:gd name="csY188" fmla="*/ 447785 h 479413"/>
                  <a:gd name="csX189" fmla="*/ 98571 w 246055"/>
                  <a:gd name="csY189" fmla="*/ 448408 h 479413"/>
                  <a:gd name="csX190" fmla="*/ 107712 w 246055"/>
                  <a:gd name="csY190" fmla="*/ 451175 h 479413"/>
                  <a:gd name="csX191" fmla="*/ 107921 w 246055"/>
                  <a:gd name="csY191" fmla="*/ 451392 h 479413"/>
                  <a:gd name="csX192" fmla="*/ 108128 w 246055"/>
                  <a:gd name="csY192" fmla="*/ 451599 h 479413"/>
                  <a:gd name="csX193" fmla="*/ 112006 w 246055"/>
                  <a:gd name="csY193" fmla="*/ 458864 h 479413"/>
                  <a:gd name="csX194" fmla="*/ 112213 w 246055"/>
                  <a:gd name="csY194" fmla="*/ 459487 h 479413"/>
                  <a:gd name="csX195" fmla="*/ 112213 w 246055"/>
                  <a:gd name="csY195" fmla="*/ 459487 h 479413"/>
                  <a:gd name="csX196" fmla="*/ 116992 w 246055"/>
                  <a:gd name="csY196" fmla="*/ 467168 h 479413"/>
                  <a:gd name="csX197" fmla="*/ 122322 w 246055"/>
                  <a:gd name="csY197" fmla="*/ 464192 h 479413"/>
                  <a:gd name="csX198" fmla="*/ 124539 w 246055"/>
                  <a:gd name="csY198" fmla="*/ 462047 h 479413"/>
                  <a:gd name="csX199" fmla="*/ 125439 w 246055"/>
                  <a:gd name="csY199" fmla="*/ 461425 h 479413"/>
                  <a:gd name="csX200" fmla="*/ 134093 w 246055"/>
                  <a:gd name="csY200" fmla="*/ 461425 h 479413"/>
                  <a:gd name="csX201" fmla="*/ 134787 w 246055"/>
                  <a:gd name="csY201" fmla="*/ 465091 h 479413"/>
                  <a:gd name="csX202" fmla="*/ 139772 w 246055"/>
                  <a:gd name="csY202" fmla="*/ 475124 h 479413"/>
                  <a:gd name="csX203" fmla="*/ 152928 w 246055"/>
                  <a:gd name="csY203" fmla="*/ 479413 h 479413"/>
                  <a:gd name="csX204" fmla="*/ 157707 w 246055"/>
                  <a:gd name="csY204" fmla="*/ 470003 h 479413"/>
                  <a:gd name="csX205" fmla="*/ 160546 w 246055"/>
                  <a:gd name="csY205" fmla="*/ 466614 h 479413"/>
                  <a:gd name="csX206" fmla="*/ 162553 w 246055"/>
                  <a:gd name="csY206" fmla="*/ 464053 h 479413"/>
                  <a:gd name="csX207" fmla="*/ 165460 w 246055"/>
                  <a:gd name="csY207" fmla="*/ 465575 h 479413"/>
                  <a:gd name="csX208" fmla="*/ 171762 w 246055"/>
                  <a:gd name="csY208" fmla="*/ 470696 h 479413"/>
                  <a:gd name="csX209" fmla="*/ 186650 w 246055"/>
                  <a:gd name="csY209" fmla="*/ 467720 h 479413"/>
                  <a:gd name="csX210" fmla="*/ 198421 w 246055"/>
                  <a:gd name="csY210" fmla="*/ 465575 h 479413"/>
                  <a:gd name="csX211" fmla="*/ 200151 w 246055"/>
                  <a:gd name="csY211" fmla="*/ 463847 h 479413"/>
                  <a:gd name="csX212" fmla="*/ 202852 w 246055"/>
                  <a:gd name="csY212" fmla="*/ 465162 h 479413"/>
                  <a:gd name="csX213" fmla="*/ 219331 w 246055"/>
                  <a:gd name="csY213" fmla="*/ 467929 h 479413"/>
                  <a:gd name="csX214" fmla="*/ 224662 w 246055"/>
                  <a:gd name="csY214" fmla="*/ 467723 h 479413"/>
                  <a:gd name="csX215" fmla="*/ 232209 w 246055"/>
                  <a:gd name="csY215" fmla="*/ 447171 h 479413"/>
                  <a:gd name="csX216" fmla="*/ 234148 w 246055"/>
                  <a:gd name="csY216" fmla="*/ 444194 h 479413"/>
                  <a:gd name="csX217" fmla="*/ 233248 w 246055"/>
                  <a:gd name="csY217" fmla="*/ 442672 h 479413"/>
                  <a:gd name="csX218" fmla="*/ 228956 w 246055"/>
                  <a:gd name="csY218" fmla="*/ 436029 h 479413"/>
                  <a:gd name="csX219" fmla="*/ 228956 w 246055"/>
                  <a:gd name="csY219" fmla="*/ 434091 h 479413"/>
                  <a:gd name="csX220" fmla="*/ 228679 w 246055"/>
                  <a:gd name="csY220" fmla="*/ 431530 h 479413"/>
                  <a:gd name="csX221" fmla="*/ 228679 w 246055"/>
                  <a:gd name="csY221" fmla="*/ 430908 h 479413"/>
                  <a:gd name="csX222" fmla="*/ 229302 w 246055"/>
                  <a:gd name="csY222" fmla="*/ 428970 h 479413"/>
                  <a:gd name="csX223" fmla="*/ 232418 w 246055"/>
                  <a:gd name="csY223" fmla="*/ 426409 h 479413"/>
                  <a:gd name="csX224" fmla="*/ 233735 w 246055"/>
                  <a:gd name="csY224" fmla="*/ 425578 h 479413"/>
                  <a:gd name="csX225" fmla="*/ 230827 w 246055"/>
                  <a:gd name="csY225" fmla="*/ 421495 h 479413"/>
                  <a:gd name="csX226" fmla="*/ 228333 w 246055"/>
                  <a:gd name="csY226" fmla="*/ 419141 h 479413"/>
                  <a:gd name="csX227" fmla="*/ 226048 w 246055"/>
                  <a:gd name="csY227" fmla="*/ 415059 h 479413"/>
                  <a:gd name="csX228" fmla="*/ 226048 w 246055"/>
                  <a:gd name="csY228" fmla="*/ 414436 h 479413"/>
                  <a:gd name="csX229" fmla="*/ 226671 w 246055"/>
                  <a:gd name="csY229" fmla="*/ 410560 h 479413"/>
                  <a:gd name="csX230" fmla="*/ 228611 w 246055"/>
                  <a:gd name="csY230" fmla="*/ 408000 h 479413"/>
                  <a:gd name="csX231" fmla="*/ 228608 w 246055"/>
                  <a:gd name="csY231" fmla="*/ 408002 h 479413"/>
                  <a:gd name="csX232" fmla="*/ 229715 w 246055"/>
                  <a:gd name="csY232" fmla="*/ 406687 h 479413"/>
                  <a:gd name="csX233" fmla="*/ 230131 w 246055"/>
                  <a:gd name="csY233" fmla="*/ 403920 h 479413"/>
                  <a:gd name="csX234" fmla="*/ 229024 w 246055"/>
                  <a:gd name="csY234" fmla="*/ 402397 h 479413"/>
                  <a:gd name="csX235" fmla="*/ 228124 w 246055"/>
                  <a:gd name="csY235" fmla="*/ 401981 h 479413"/>
                  <a:gd name="csX236" fmla="*/ 223622 w 246055"/>
                  <a:gd name="csY236" fmla="*/ 398105 h 479413"/>
                  <a:gd name="csX237" fmla="*/ 220231 w 246055"/>
                  <a:gd name="csY237" fmla="*/ 390008 h 479413"/>
                  <a:gd name="csX238" fmla="*/ 219747 w 246055"/>
                  <a:gd name="csY238" fmla="*/ 383158 h 479413"/>
                  <a:gd name="csX239" fmla="*/ 219744 w 246055"/>
                  <a:gd name="csY239" fmla="*/ 383161 h 479413"/>
                  <a:gd name="csX240" fmla="*/ 219538 w 246055"/>
                  <a:gd name="csY240" fmla="*/ 382954 h 479413"/>
                  <a:gd name="csX241" fmla="*/ 225007 w 246055"/>
                  <a:gd name="csY241" fmla="*/ 374857 h 479413"/>
                  <a:gd name="csX242" fmla="*/ 227223 w 246055"/>
                  <a:gd name="csY242" fmla="*/ 373819 h 479413"/>
                  <a:gd name="csX243" fmla="*/ 229163 w 246055"/>
                  <a:gd name="csY243" fmla="*/ 369529 h 479413"/>
                  <a:gd name="csX244" fmla="*/ 229370 w 246055"/>
                  <a:gd name="csY244" fmla="*/ 368491 h 479413"/>
                  <a:gd name="csX245" fmla="*/ 230270 w 246055"/>
                  <a:gd name="csY245" fmla="*/ 366969 h 479413"/>
                  <a:gd name="csX246" fmla="*/ 230063 w 246055"/>
                  <a:gd name="csY246" fmla="*/ 366762 h 479413"/>
                  <a:gd name="csX247" fmla="*/ 230063 w 246055"/>
                  <a:gd name="csY247" fmla="*/ 366760 h 479413"/>
                  <a:gd name="csX248" fmla="*/ 228262 w 246055"/>
                  <a:gd name="csY248" fmla="*/ 365721 h 479413"/>
                  <a:gd name="csX249" fmla="*/ 225769 w 246055"/>
                  <a:gd name="csY249" fmla="*/ 364683 h 479413"/>
                  <a:gd name="csX250" fmla="*/ 225562 w 246055"/>
                  <a:gd name="csY250" fmla="*/ 364683 h 479413"/>
                  <a:gd name="csX251" fmla="*/ 225146 w 246055"/>
                  <a:gd name="csY251" fmla="*/ 364476 h 479413"/>
                  <a:gd name="csX252" fmla="*/ 224662 w 246055"/>
                  <a:gd name="csY252" fmla="*/ 363854 h 479413"/>
                  <a:gd name="csX253" fmla="*/ 222861 w 246055"/>
                  <a:gd name="csY253" fmla="*/ 360464 h 479413"/>
                  <a:gd name="csX254" fmla="*/ 222861 w 246055"/>
                  <a:gd name="csY254" fmla="*/ 360462 h 479413"/>
                  <a:gd name="csX255" fmla="*/ 223484 w 246055"/>
                  <a:gd name="csY255" fmla="*/ 358317 h 479413"/>
                  <a:gd name="csX256" fmla="*/ 227430 w 246055"/>
                  <a:gd name="csY256" fmla="*/ 356379 h 479413"/>
                  <a:gd name="csX257" fmla="*/ 227430 w 246055"/>
                  <a:gd name="csY257" fmla="*/ 356379 h 479413"/>
                  <a:gd name="csX258" fmla="*/ 229438 w 246055"/>
                  <a:gd name="csY258" fmla="*/ 355757 h 479413"/>
                  <a:gd name="csX259" fmla="*/ 231238 w 246055"/>
                  <a:gd name="csY259" fmla="*/ 354718 h 479413"/>
                  <a:gd name="csX260" fmla="*/ 231238 w 246055"/>
                  <a:gd name="csY260" fmla="*/ 354718 h 479413"/>
                  <a:gd name="csX261" fmla="*/ 231238 w 246055"/>
                  <a:gd name="csY261" fmla="*/ 354512 h 479413"/>
                  <a:gd name="csX262" fmla="*/ 222929 w 246055"/>
                  <a:gd name="csY262" fmla="*/ 348284 h 479413"/>
                  <a:gd name="csX263" fmla="*/ 220922 w 246055"/>
                  <a:gd name="csY263" fmla="*/ 347868 h 479413"/>
                  <a:gd name="csX264" fmla="*/ 208596 w 246055"/>
                  <a:gd name="csY264" fmla="*/ 337420 h 479413"/>
                  <a:gd name="csX265" fmla="*/ 208596 w 246055"/>
                  <a:gd name="csY265" fmla="*/ 336104 h 479413"/>
                  <a:gd name="csX266" fmla="*/ 217321 w 246055"/>
                  <a:gd name="csY266" fmla="*/ 317075 h 479413"/>
                  <a:gd name="csX267" fmla="*/ 217321 w 246055"/>
                  <a:gd name="csY267" fmla="*/ 317075 h 479413"/>
                  <a:gd name="csX268" fmla="*/ 217737 w 246055"/>
                  <a:gd name="csY268" fmla="*/ 316868 h 479413"/>
                  <a:gd name="csX269" fmla="*/ 219744 w 246055"/>
                  <a:gd name="csY269" fmla="*/ 314930 h 479413"/>
                  <a:gd name="csX270" fmla="*/ 219744 w 246055"/>
                  <a:gd name="csY270" fmla="*/ 314930 h 479413"/>
                  <a:gd name="csX271" fmla="*/ 219951 w 246055"/>
                  <a:gd name="csY271" fmla="*/ 314723 h 479413"/>
                  <a:gd name="csX272" fmla="*/ 221058 w 246055"/>
                  <a:gd name="csY272" fmla="*/ 313892 h 479413"/>
                  <a:gd name="csX273" fmla="*/ 221890 w 246055"/>
                  <a:gd name="csY273" fmla="*/ 308771 h 479413"/>
                  <a:gd name="csX274" fmla="*/ 221890 w 246055"/>
                  <a:gd name="csY274" fmla="*/ 307732 h 479413"/>
                  <a:gd name="csX275" fmla="*/ 221197 w 246055"/>
                  <a:gd name="csY275" fmla="*/ 304965 h 479413"/>
                  <a:gd name="csX276" fmla="*/ 222513 w 246055"/>
                  <a:gd name="csY276" fmla="*/ 304549 h 479413"/>
                  <a:gd name="csX277" fmla="*/ 231306 w 246055"/>
                  <a:gd name="csY277" fmla="*/ 297490 h 479413"/>
                  <a:gd name="csX278" fmla="*/ 244739 w 246055"/>
                  <a:gd name="csY278" fmla="*/ 286349 h 479413"/>
                  <a:gd name="csX279" fmla="*/ 246055 w 246055"/>
                  <a:gd name="csY279" fmla="*/ 284826 h 479413"/>
                  <a:gd name="csX280" fmla="*/ 241140 w 246055"/>
                  <a:gd name="csY280" fmla="*/ 284826 h 479413"/>
                  <a:gd name="csX281" fmla="*/ 236433 w 246055"/>
                  <a:gd name="csY281" fmla="*/ 282266 h 479413"/>
                  <a:gd name="csX282" fmla="*/ 235326 w 246055"/>
                  <a:gd name="csY282" fmla="*/ 281434 h 479413"/>
                  <a:gd name="csX283" fmla="*/ 234910 w 246055"/>
                  <a:gd name="csY283" fmla="*/ 281228 h 479413"/>
                  <a:gd name="csX284" fmla="*/ 233803 w 246055"/>
                  <a:gd name="csY284" fmla="*/ 280605 h 479413"/>
                  <a:gd name="csX285" fmla="*/ 233800 w 246055"/>
                  <a:gd name="csY285" fmla="*/ 280608 h 479413"/>
                  <a:gd name="csX286" fmla="*/ 233522 w 246055"/>
                  <a:gd name="csY286" fmla="*/ 280122 h 4794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</a:cxnLst>
                <a:rect l="l" t="t" r="r" b="b"/>
                <a:pathLst>
                  <a:path w="246055" h="479413">
                    <a:moveTo>
                      <a:pt x="233522" y="280122"/>
                    </a:moveTo>
                    <a:cubicBezTo>
                      <a:pt x="233038" y="279083"/>
                      <a:pt x="232138" y="278183"/>
                      <a:pt x="230615" y="277768"/>
                    </a:cubicBezTo>
                    <a:cubicBezTo>
                      <a:pt x="229508" y="277145"/>
                      <a:pt x="227708" y="276729"/>
                      <a:pt x="225698" y="276729"/>
                    </a:cubicBezTo>
                    <a:cubicBezTo>
                      <a:pt x="217044" y="276729"/>
                      <a:pt x="213442" y="271401"/>
                      <a:pt x="210674" y="265381"/>
                    </a:cubicBezTo>
                    <a:cubicBezTo>
                      <a:pt x="210467" y="264549"/>
                      <a:pt x="209980" y="264065"/>
                      <a:pt x="209567" y="263236"/>
                    </a:cubicBezTo>
                    <a:cubicBezTo>
                      <a:pt x="208460" y="260882"/>
                      <a:pt x="206866" y="257286"/>
                      <a:pt x="204581" y="255761"/>
                    </a:cubicBezTo>
                    <a:cubicBezTo>
                      <a:pt x="204375" y="255761"/>
                      <a:pt x="204165" y="255761"/>
                      <a:pt x="204165" y="255555"/>
                    </a:cubicBezTo>
                    <a:cubicBezTo>
                      <a:pt x="203959" y="255555"/>
                      <a:pt x="203959" y="255348"/>
                      <a:pt x="203959" y="255139"/>
                    </a:cubicBezTo>
                    <a:cubicBezTo>
                      <a:pt x="201742" y="252994"/>
                      <a:pt x="201881" y="249811"/>
                      <a:pt x="202504" y="247042"/>
                    </a:cubicBezTo>
                    <a:cubicBezTo>
                      <a:pt x="202710" y="246003"/>
                      <a:pt x="203126" y="244688"/>
                      <a:pt x="203611" y="243375"/>
                    </a:cubicBezTo>
                    <a:cubicBezTo>
                      <a:pt x="203817" y="242959"/>
                      <a:pt x="204027" y="242336"/>
                      <a:pt x="204233" y="241853"/>
                    </a:cubicBezTo>
                    <a:cubicBezTo>
                      <a:pt x="204649" y="240814"/>
                      <a:pt x="205133" y="239915"/>
                      <a:pt x="205550" y="239292"/>
                    </a:cubicBezTo>
                    <a:cubicBezTo>
                      <a:pt x="205966" y="238254"/>
                      <a:pt x="205550" y="237563"/>
                      <a:pt x="204649" y="236938"/>
                    </a:cubicBezTo>
                    <a:cubicBezTo>
                      <a:pt x="203956" y="236522"/>
                      <a:pt x="202849" y="236316"/>
                      <a:pt x="201742" y="235623"/>
                    </a:cubicBezTo>
                    <a:cubicBezTo>
                      <a:pt x="197241" y="233478"/>
                      <a:pt x="191217" y="230708"/>
                      <a:pt x="190455" y="222614"/>
                    </a:cubicBezTo>
                    <a:cubicBezTo>
                      <a:pt x="190455" y="222407"/>
                      <a:pt x="190455" y="221991"/>
                      <a:pt x="190455" y="221575"/>
                    </a:cubicBezTo>
                    <a:lnTo>
                      <a:pt x="190455" y="221369"/>
                    </a:lnTo>
                    <a:cubicBezTo>
                      <a:pt x="190455" y="221369"/>
                      <a:pt x="190455" y="220953"/>
                      <a:pt x="190455" y="220746"/>
                    </a:cubicBezTo>
                    <a:lnTo>
                      <a:pt x="190455" y="220540"/>
                    </a:lnTo>
                    <a:lnTo>
                      <a:pt x="190455" y="220542"/>
                    </a:lnTo>
                    <a:cubicBezTo>
                      <a:pt x="189762" y="216666"/>
                      <a:pt x="188587" y="215214"/>
                      <a:pt x="187686" y="214315"/>
                    </a:cubicBezTo>
                    <a:cubicBezTo>
                      <a:pt x="187270" y="214108"/>
                      <a:pt x="186370" y="214108"/>
                      <a:pt x="185679" y="214108"/>
                    </a:cubicBezTo>
                    <a:cubicBezTo>
                      <a:pt x="183672" y="213692"/>
                      <a:pt x="181662" y="212793"/>
                      <a:pt x="181662" y="210026"/>
                    </a:cubicBezTo>
                    <a:cubicBezTo>
                      <a:pt x="181456" y="209403"/>
                      <a:pt x="181456" y="208710"/>
                      <a:pt x="181456" y="208297"/>
                    </a:cubicBezTo>
                    <a:cubicBezTo>
                      <a:pt x="181456" y="204630"/>
                      <a:pt x="183185" y="202760"/>
                      <a:pt x="184501" y="201031"/>
                    </a:cubicBezTo>
                    <a:cubicBezTo>
                      <a:pt x="184708" y="200615"/>
                      <a:pt x="184917" y="200409"/>
                      <a:pt x="185195" y="199993"/>
                    </a:cubicBezTo>
                    <a:cubicBezTo>
                      <a:pt x="186302" y="199161"/>
                      <a:pt x="186925" y="198264"/>
                      <a:pt x="187412" y="197432"/>
                    </a:cubicBezTo>
                    <a:cubicBezTo>
                      <a:pt x="187618" y="196810"/>
                      <a:pt x="187828" y="195910"/>
                      <a:pt x="188034" y="194872"/>
                    </a:cubicBezTo>
                    <a:lnTo>
                      <a:pt x="188034" y="194665"/>
                    </a:lnTo>
                    <a:cubicBezTo>
                      <a:pt x="187828" y="193833"/>
                      <a:pt x="188241" y="192521"/>
                      <a:pt x="188450" y="191276"/>
                    </a:cubicBezTo>
                    <a:lnTo>
                      <a:pt x="188448" y="191270"/>
                    </a:lnTo>
                    <a:lnTo>
                      <a:pt x="188448" y="191064"/>
                    </a:lnTo>
                    <a:lnTo>
                      <a:pt x="188448" y="191061"/>
                    </a:lnTo>
                    <a:lnTo>
                      <a:pt x="188448" y="190855"/>
                    </a:lnTo>
                    <a:lnTo>
                      <a:pt x="188448" y="190855"/>
                    </a:lnTo>
                    <a:lnTo>
                      <a:pt x="188448" y="190648"/>
                    </a:lnTo>
                    <a:cubicBezTo>
                      <a:pt x="188448" y="190648"/>
                      <a:pt x="188448" y="190648"/>
                      <a:pt x="188241" y="190441"/>
                    </a:cubicBezTo>
                    <a:lnTo>
                      <a:pt x="188241" y="190235"/>
                    </a:lnTo>
                    <a:cubicBezTo>
                      <a:pt x="188241" y="190235"/>
                      <a:pt x="188241" y="190235"/>
                      <a:pt x="188448" y="190235"/>
                    </a:cubicBezTo>
                    <a:cubicBezTo>
                      <a:pt x="188655" y="185736"/>
                      <a:pt x="189209" y="180825"/>
                      <a:pt x="191633" y="177432"/>
                    </a:cubicBezTo>
                    <a:lnTo>
                      <a:pt x="191842" y="177430"/>
                    </a:lnTo>
                    <a:lnTo>
                      <a:pt x="191633" y="177430"/>
                    </a:lnTo>
                    <a:cubicBezTo>
                      <a:pt x="194263" y="174453"/>
                      <a:pt x="197380" y="174869"/>
                      <a:pt x="200497" y="175076"/>
                    </a:cubicBezTo>
                    <a:cubicBezTo>
                      <a:pt x="201604" y="175282"/>
                      <a:pt x="202297" y="175282"/>
                      <a:pt x="203197" y="175282"/>
                    </a:cubicBezTo>
                    <a:cubicBezTo>
                      <a:pt x="205621" y="175282"/>
                      <a:pt x="207628" y="173760"/>
                      <a:pt x="207976" y="165872"/>
                    </a:cubicBezTo>
                    <a:cubicBezTo>
                      <a:pt x="208182" y="163312"/>
                      <a:pt x="208114" y="160958"/>
                      <a:pt x="208114" y="159851"/>
                    </a:cubicBezTo>
                    <a:cubicBezTo>
                      <a:pt x="207908" y="157913"/>
                      <a:pt x="207630" y="155769"/>
                      <a:pt x="206037" y="154315"/>
                    </a:cubicBezTo>
                    <a:lnTo>
                      <a:pt x="205827" y="154317"/>
                    </a:lnTo>
                    <a:cubicBezTo>
                      <a:pt x="204443" y="152795"/>
                      <a:pt x="202504" y="152173"/>
                      <a:pt x="200497" y="152173"/>
                    </a:cubicBezTo>
                    <a:cubicBezTo>
                      <a:pt x="197173" y="152173"/>
                      <a:pt x="193642" y="153211"/>
                      <a:pt x="190526" y="154111"/>
                    </a:cubicBezTo>
                    <a:cubicBezTo>
                      <a:pt x="187409" y="154733"/>
                      <a:pt x="181662" y="156671"/>
                      <a:pt x="178755" y="154317"/>
                    </a:cubicBezTo>
                    <a:lnTo>
                      <a:pt x="178755" y="154317"/>
                    </a:lnTo>
                    <a:cubicBezTo>
                      <a:pt x="176054" y="152589"/>
                      <a:pt x="172246" y="147674"/>
                      <a:pt x="170652" y="144907"/>
                    </a:cubicBezTo>
                    <a:cubicBezTo>
                      <a:pt x="168159" y="141931"/>
                      <a:pt x="166360" y="138264"/>
                      <a:pt x="165183" y="134665"/>
                    </a:cubicBezTo>
                    <a:lnTo>
                      <a:pt x="164976" y="134665"/>
                    </a:lnTo>
                    <a:lnTo>
                      <a:pt x="164976" y="134458"/>
                    </a:lnTo>
                    <a:cubicBezTo>
                      <a:pt x="164076" y="131069"/>
                      <a:pt x="162275" y="130169"/>
                      <a:pt x="159575" y="129544"/>
                    </a:cubicBezTo>
                    <a:cubicBezTo>
                      <a:pt x="158468" y="129751"/>
                      <a:pt x="157358" y="129337"/>
                      <a:pt x="156251" y="128712"/>
                    </a:cubicBezTo>
                    <a:cubicBezTo>
                      <a:pt x="155558" y="128090"/>
                      <a:pt x="154658" y="127674"/>
                      <a:pt x="154244" y="126984"/>
                    </a:cubicBezTo>
                    <a:cubicBezTo>
                      <a:pt x="153137" y="125945"/>
                      <a:pt x="152443" y="124630"/>
                      <a:pt x="152443" y="123317"/>
                    </a:cubicBezTo>
                    <a:cubicBezTo>
                      <a:pt x="152443" y="122485"/>
                      <a:pt x="152650" y="121795"/>
                      <a:pt x="153066" y="121172"/>
                    </a:cubicBezTo>
                    <a:cubicBezTo>
                      <a:pt x="153066" y="121172"/>
                      <a:pt x="153066" y="120966"/>
                      <a:pt x="153273" y="120966"/>
                    </a:cubicBezTo>
                    <a:cubicBezTo>
                      <a:pt x="153480" y="120343"/>
                      <a:pt x="153896" y="119650"/>
                      <a:pt x="154380" y="118821"/>
                    </a:cubicBezTo>
                    <a:lnTo>
                      <a:pt x="154383" y="118818"/>
                    </a:lnTo>
                    <a:cubicBezTo>
                      <a:pt x="153689" y="118612"/>
                      <a:pt x="153066" y="118402"/>
                      <a:pt x="152166" y="117986"/>
                    </a:cubicBezTo>
                    <a:cubicBezTo>
                      <a:pt x="151473" y="117780"/>
                      <a:pt x="151059" y="117780"/>
                      <a:pt x="150159" y="117571"/>
                    </a:cubicBezTo>
                    <a:lnTo>
                      <a:pt x="148843" y="117573"/>
                    </a:lnTo>
                    <a:cubicBezTo>
                      <a:pt x="148843" y="117573"/>
                      <a:pt x="148843" y="117367"/>
                      <a:pt x="148843" y="117157"/>
                    </a:cubicBezTo>
                    <a:cubicBezTo>
                      <a:pt x="148636" y="116951"/>
                      <a:pt x="148149" y="116742"/>
                      <a:pt x="147735" y="116951"/>
                    </a:cubicBezTo>
                    <a:cubicBezTo>
                      <a:pt x="147319" y="116744"/>
                      <a:pt x="147042" y="116535"/>
                      <a:pt x="146629" y="116328"/>
                    </a:cubicBezTo>
                    <a:cubicBezTo>
                      <a:pt x="146422" y="116328"/>
                      <a:pt x="146213" y="116122"/>
                      <a:pt x="145935" y="115912"/>
                    </a:cubicBezTo>
                    <a:cubicBezTo>
                      <a:pt x="144828" y="115290"/>
                      <a:pt x="143719" y="114390"/>
                      <a:pt x="142818" y="113352"/>
                    </a:cubicBezTo>
                    <a:cubicBezTo>
                      <a:pt x="143234" y="112520"/>
                      <a:pt x="143719" y="111830"/>
                      <a:pt x="144548" y="110791"/>
                    </a:cubicBezTo>
                    <a:cubicBezTo>
                      <a:pt x="144755" y="110169"/>
                      <a:pt x="144964" y="109753"/>
                      <a:pt x="145449" y="109063"/>
                    </a:cubicBezTo>
                    <a:cubicBezTo>
                      <a:pt x="146487" y="104564"/>
                      <a:pt x="149395" y="103319"/>
                      <a:pt x="151818" y="102213"/>
                    </a:cubicBezTo>
                    <a:cubicBezTo>
                      <a:pt x="153619" y="101381"/>
                      <a:pt x="155142" y="100691"/>
                      <a:pt x="155558" y="98130"/>
                    </a:cubicBezTo>
                    <a:lnTo>
                      <a:pt x="155558" y="98128"/>
                    </a:lnTo>
                    <a:lnTo>
                      <a:pt x="155558" y="97921"/>
                    </a:lnTo>
                    <a:lnTo>
                      <a:pt x="155558" y="97921"/>
                    </a:lnTo>
                    <a:lnTo>
                      <a:pt x="155558" y="97714"/>
                    </a:lnTo>
                    <a:lnTo>
                      <a:pt x="155558" y="97712"/>
                    </a:lnTo>
                    <a:cubicBezTo>
                      <a:pt x="156526" y="86779"/>
                      <a:pt x="157358" y="78682"/>
                      <a:pt x="157497" y="70307"/>
                    </a:cubicBezTo>
                    <a:cubicBezTo>
                      <a:pt x="157842" y="62210"/>
                      <a:pt x="157774" y="54045"/>
                      <a:pt x="157497" y="43803"/>
                    </a:cubicBezTo>
                    <a:cubicBezTo>
                      <a:pt x="157497" y="37366"/>
                      <a:pt x="156042" y="31623"/>
                      <a:pt x="153967" y="27127"/>
                    </a:cubicBezTo>
                    <a:cubicBezTo>
                      <a:pt x="151473" y="21590"/>
                      <a:pt x="148565" y="17923"/>
                      <a:pt x="146765" y="16678"/>
                    </a:cubicBezTo>
                    <a:cubicBezTo>
                      <a:pt x="144548" y="16472"/>
                      <a:pt x="142748" y="16056"/>
                      <a:pt x="141157" y="15156"/>
                    </a:cubicBezTo>
                    <a:cubicBezTo>
                      <a:pt x="139150" y="14118"/>
                      <a:pt x="137765" y="12596"/>
                      <a:pt x="136865" y="11074"/>
                    </a:cubicBezTo>
                    <a:cubicBezTo>
                      <a:pt x="136865" y="10658"/>
                      <a:pt x="136658" y="10451"/>
                      <a:pt x="136381" y="10035"/>
                    </a:cubicBezTo>
                    <a:cubicBezTo>
                      <a:pt x="135687" y="9204"/>
                      <a:pt x="135274" y="8306"/>
                      <a:pt x="134580" y="7681"/>
                    </a:cubicBezTo>
                    <a:cubicBezTo>
                      <a:pt x="133196" y="5953"/>
                      <a:pt x="130773" y="4914"/>
                      <a:pt x="124332" y="5743"/>
                    </a:cubicBezTo>
                    <a:lnTo>
                      <a:pt x="124125" y="5950"/>
                    </a:lnTo>
                    <a:cubicBezTo>
                      <a:pt x="122118" y="5950"/>
                      <a:pt x="120318" y="5534"/>
                      <a:pt x="118585" y="4912"/>
                    </a:cubicBezTo>
                    <a:cubicBezTo>
                      <a:pt x="115469" y="4496"/>
                      <a:pt x="112561" y="3183"/>
                      <a:pt x="109653" y="1729"/>
                    </a:cubicBezTo>
                    <a:cubicBezTo>
                      <a:pt x="108337" y="1313"/>
                      <a:pt x="107230" y="690"/>
                      <a:pt x="106053" y="0"/>
                    </a:cubicBezTo>
                    <a:cubicBezTo>
                      <a:pt x="105430" y="622"/>
                      <a:pt x="104529" y="1315"/>
                      <a:pt x="103629" y="1729"/>
                    </a:cubicBezTo>
                    <a:lnTo>
                      <a:pt x="103629" y="1731"/>
                    </a:lnTo>
                    <a:cubicBezTo>
                      <a:pt x="101206" y="3460"/>
                      <a:pt x="98783" y="5398"/>
                      <a:pt x="98576" y="8581"/>
                    </a:cubicBezTo>
                    <a:cubicBezTo>
                      <a:pt x="98853" y="10310"/>
                      <a:pt x="104600" y="10726"/>
                      <a:pt x="105707" y="10935"/>
                    </a:cubicBezTo>
                    <a:cubicBezTo>
                      <a:pt x="106814" y="10935"/>
                      <a:pt x="107508" y="11142"/>
                      <a:pt x="108615" y="11351"/>
                    </a:cubicBezTo>
                    <a:cubicBezTo>
                      <a:pt x="113532" y="11351"/>
                      <a:pt x="115955" y="14327"/>
                      <a:pt x="118931" y="17787"/>
                    </a:cubicBezTo>
                    <a:cubicBezTo>
                      <a:pt x="120037" y="19310"/>
                      <a:pt x="120938" y="20555"/>
                      <a:pt x="122116" y="21664"/>
                    </a:cubicBezTo>
                    <a:cubicBezTo>
                      <a:pt x="122322" y="22079"/>
                      <a:pt x="122809" y="22495"/>
                      <a:pt x="123222" y="22979"/>
                    </a:cubicBezTo>
                    <a:cubicBezTo>
                      <a:pt x="123222" y="23395"/>
                      <a:pt x="123222" y="23811"/>
                      <a:pt x="123222" y="24017"/>
                    </a:cubicBezTo>
                    <a:cubicBezTo>
                      <a:pt x="123429" y="25056"/>
                      <a:pt x="123016" y="26371"/>
                      <a:pt x="122600" y="27407"/>
                    </a:cubicBezTo>
                    <a:cubicBezTo>
                      <a:pt x="122184" y="27823"/>
                      <a:pt x="121700" y="28239"/>
                      <a:pt x="121493" y="28722"/>
                    </a:cubicBezTo>
                    <a:cubicBezTo>
                      <a:pt x="118653" y="32389"/>
                      <a:pt x="117753" y="35572"/>
                      <a:pt x="117824" y="40280"/>
                    </a:cubicBezTo>
                    <a:lnTo>
                      <a:pt x="117824" y="40487"/>
                    </a:lnTo>
                    <a:lnTo>
                      <a:pt x="117824" y="40484"/>
                    </a:lnTo>
                    <a:cubicBezTo>
                      <a:pt x="117478" y="47543"/>
                      <a:pt x="116162" y="52870"/>
                      <a:pt x="110899" y="56747"/>
                    </a:cubicBezTo>
                    <a:cubicBezTo>
                      <a:pt x="110483" y="56953"/>
                      <a:pt x="110206" y="57162"/>
                      <a:pt x="109999" y="57369"/>
                    </a:cubicBezTo>
                    <a:lnTo>
                      <a:pt x="109999" y="57576"/>
                    </a:lnTo>
                    <a:lnTo>
                      <a:pt x="109999" y="57576"/>
                    </a:lnTo>
                    <a:lnTo>
                      <a:pt x="109999" y="57782"/>
                    </a:lnTo>
                    <a:cubicBezTo>
                      <a:pt x="109653" y="63803"/>
                      <a:pt x="107644" y="67192"/>
                      <a:pt x="103006" y="70169"/>
                    </a:cubicBezTo>
                    <a:cubicBezTo>
                      <a:pt x="101277" y="71207"/>
                      <a:pt x="99889" y="71898"/>
                      <a:pt x="99476" y="74252"/>
                    </a:cubicBezTo>
                    <a:lnTo>
                      <a:pt x="99269" y="74458"/>
                    </a:lnTo>
                    <a:cubicBezTo>
                      <a:pt x="99269" y="75290"/>
                      <a:pt x="99476" y="76187"/>
                      <a:pt x="99269" y="77019"/>
                    </a:cubicBezTo>
                    <a:cubicBezTo>
                      <a:pt x="99269" y="78748"/>
                      <a:pt x="99063" y="80202"/>
                      <a:pt x="98646" y="81517"/>
                    </a:cubicBezTo>
                    <a:cubicBezTo>
                      <a:pt x="96917" y="84284"/>
                      <a:pt x="94216" y="85184"/>
                      <a:pt x="91377" y="85807"/>
                    </a:cubicBezTo>
                    <a:lnTo>
                      <a:pt x="91374" y="85809"/>
                    </a:lnTo>
                    <a:cubicBezTo>
                      <a:pt x="90958" y="86016"/>
                      <a:pt x="90680" y="86225"/>
                      <a:pt x="90267" y="86225"/>
                    </a:cubicBezTo>
                    <a:cubicBezTo>
                      <a:pt x="88467" y="86432"/>
                      <a:pt x="86737" y="87057"/>
                      <a:pt x="84727" y="87541"/>
                    </a:cubicBezTo>
                    <a:cubicBezTo>
                      <a:pt x="83204" y="87956"/>
                      <a:pt x="81819" y="88372"/>
                      <a:pt x="80296" y="89063"/>
                    </a:cubicBezTo>
                    <a:cubicBezTo>
                      <a:pt x="75656" y="91001"/>
                      <a:pt x="70326" y="94184"/>
                      <a:pt x="71987" y="100620"/>
                    </a:cubicBezTo>
                    <a:lnTo>
                      <a:pt x="71985" y="100618"/>
                    </a:lnTo>
                    <a:cubicBezTo>
                      <a:pt x="74063" y="108922"/>
                      <a:pt x="71707" y="114942"/>
                      <a:pt x="68455" y="122001"/>
                    </a:cubicBezTo>
                    <a:cubicBezTo>
                      <a:pt x="66931" y="124355"/>
                      <a:pt x="65408" y="127745"/>
                      <a:pt x="65408" y="130582"/>
                    </a:cubicBezTo>
                    <a:cubicBezTo>
                      <a:pt x="65408" y="133972"/>
                      <a:pt x="66793" y="134872"/>
                      <a:pt x="69287" y="136532"/>
                    </a:cubicBezTo>
                    <a:cubicBezTo>
                      <a:pt x="69980" y="137155"/>
                      <a:pt x="70880" y="137571"/>
                      <a:pt x="71503" y="138261"/>
                    </a:cubicBezTo>
                    <a:cubicBezTo>
                      <a:pt x="76695" y="143176"/>
                      <a:pt x="74759" y="150441"/>
                      <a:pt x="73027" y="156253"/>
                    </a:cubicBezTo>
                    <a:cubicBezTo>
                      <a:pt x="70258" y="165040"/>
                      <a:pt x="67209" y="174244"/>
                      <a:pt x="63540" y="182548"/>
                    </a:cubicBezTo>
                    <a:cubicBezTo>
                      <a:pt x="60910" y="189191"/>
                      <a:pt x="55924" y="199433"/>
                      <a:pt x="48862" y="202409"/>
                    </a:cubicBezTo>
                    <a:cubicBezTo>
                      <a:pt x="39375" y="209884"/>
                      <a:pt x="32589" y="220124"/>
                      <a:pt x="28020" y="231888"/>
                    </a:cubicBezTo>
                    <a:cubicBezTo>
                      <a:pt x="25874" y="237631"/>
                      <a:pt x="23935" y="244481"/>
                      <a:pt x="23103" y="250711"/>
                    </a:cubicBezTo>
                    <a:cubicBezTo>
                      <a:pt x="23103" y="250918"/>
                      <a:pt x="23103" y="251127"/>
                      <a:pt x="23103" y="251334"/>
                    </a:cubicBezTo>
                    <a:cubicBezTo>
                      <a:pt x="22202" y="253272"/>
                      <a:pt x="21163" y="255210"/>
                      <a:pt x="20473" y="256870"/>
                    </a:cubicBezTo>
                    <a:cubicBezTo>
                      <a:pt x="18327" y="261785"/>
                      <a:pt x="15903" y="266697"/>
                      <a:pt x="13964" y="271818"/>
                    </a:cubicBezTo>
                    <a:cubicBezTo>
                      <a:pt x="12648" y="274794"/>
                      <a:pt x="11334" y="278461"/>
                      <a:pt x="11195" y="281644"/>
                    </a:cubicBezTo>
                    <a:cubicBezTo>
                      <a:pt x="11195" y="282475"/>
                      <a:pt x="11195" y="283166"/>
                      <a:pt x="10989" y="283788"/>
                    </a:cubicBezTo>
                    <a:lnTo>
                      <a:pt x="10989" y="283995"/>
                    </a:lnTo>
                    <a:lnTo>
                      <a:pt x="10983" y="283997"/>
                    </a:lnTo>
                    <a:cubicBezTo>
                      <a:pt x="10983" y="286142"/>
                      <a:pt x="10151" y="287664"/>
                      <a:pt x="9254" y="289741"/>
                    </a:cubicBezTo>
                    <a:cubicBezTo>
                      <a:pt x="9047" y="289947"/>
                      <a:pt x="8837" y="290157"/>
                      <a:pt x="8837" y="290363"/>
                    </a:cubicBezTo>
                    <a:cubicBezTo>
                      <a:pt x="7108" y="294239"/>
                      <a:pt x="4959" y="299983"/>
                      <a:pt x="4682" y="317768"/>
                    </a:cubicBezTo>
                    <a:lnTo>
                      <a:pt x="4684" y="317768"/>
                    </a:lnTo>
                    <a:cubicBezTo>
                      <a:pt x="4684" y="321850"/>
                      <a:pt x="3645" y="325243"/>
                      <a:pt x="2606" y="328425"/>
                    </a:cubicBezTo>
                    <a:cubicBezTo>
                      <a:pt x="2400" y="328841"/>
                      <a:pt x="2400" y="329257"/>
                      <a:pt x="2190" y="329948"/>
                    </a:cubicBezTo>
                    <a:cubicBezTo>
                      <a:pt x="1151" y="333824"/>
                      <a:pt x="251" y="336591"/>
                      <a:pt x="44" y="339567"/>
                    </a:cubicBezTo>
                    <a:cubicBezTo>
                      <a:pt x="-162" y="343234"/>
                      <a:pt x="322" y="347665"/>
                      <a:pt x="2190" y="353060"/>
                    </a:cubicBezTo>
                    <a:lnTo>
                      <a:pt x="2190" y="353057"/>
                    </a:lnTo>
                    <a:cubicBezTo>
                      <a:pt x="3091" y="356034"/>
                      <a:pt x="3159" y="359494"/>
                      <a:pt x="3436" y="362884"/>
                    </a:cubicBezTo>
                    <a:lnTo>
                      <a:pt x="3436" y="362884"/>
                    </a:lnTo>
                    <a:lnTo>
                      <a:pt x="3436" y="363090"/>
                    </a:lnTo>
                    <a:lnTo>
                      <a:pt x="3436" y="363093"/>
                    </a:lnTo>
                    <a:cubicBezTo>
                      <a:pt x="3020" y="364408"/>
                      <a:pt x="3020" y="365653"/>
                      <a:pt x="3020" y="366760"/>
                    </a:cubicBezTo>
                    <a:lnTo>
                      <a:pt x="3020" y="366966"/>
                    </a:lnTo>
                    <a:lnTo>
                      <a:pt x="3022" y="366969"/>
                    </a:lnTo>
                    <a:lnTo>
                      <a:pt x="3229" y="367176"/>
                    </a:lnTo>
                    <a:cubicBezTo>
                      <a:pt x="2813" y="370152"/>
                      <a:pt x="2606" y="373403"/>
                      <a:pt x="3091" y="375963"/>
                    </a:cubicBezTo>
                    <a:lnTo>
                      <a:pt x="3091" y="375963"/>
                    </a:lnTo>
                    <a:cubicBezTo>
                      <a:pt x="3091" y="376795"/>
                      <a:pt x="3575" y="377692"/>
                      <a:pt x="3784" y="378317"/>
                    </a:cubicBezTo>
                    <a:cubicBezTo>
                      <a:pt x="3784" y="378317"/>
                      <a:pt x="3852" y="378385"/>
                      <a:pt x="3991" y="378524"/>
                    </a:cubicBezTo>
                    <a:lnTo>
                      <a:pt x="3991" y="378730"/>
                    </a:lnTo>
                    <a:cubicBezTo>
                      <a:pt x="5791" y="382397"/>
                      <a:pt x="6969" y="385374"/>
                      <a:pt x="7453" y="388350"/>
                    </a:cubicBezTo>
                    <a:cubicBezTo>
                      <a:pt x="8421" y="392848"/>
                      <a:pt x="7730" y="396447"/>
                      <a:pt x="7108" y="400737"/>
                    </a:cubicBezTo>
                    <a:cubicBezTo>
                      <a:pt x="6901" y="401359"/>
                      <a:pt x="6901" y="401775"/>
                      <a:pt x="6692" y="403090"/>
                    </a:cubicBezTo>
                    <a:cubicBezTo>
                      <a:pt x="6692" y="404406"/>
                      <a:pt x="6692" y="405651"/>
                      <a:pt x="6692" y="406757"/>
                    </a:cubicBezTo>
                    <a:cubicBezTo>
                      <a:pt x="7176" y="409318"/>
                      <a:pt x="8492" y="411256"/>
                      <a:pt x="10570" y="413816"/>
                    </a:cubicBezTo>
                    <a:cubicBezTo>
                      <a:pt x="11054" y="414648"/>
                      <a:pt x="11470" y="415339"/>
                      <a:pt x="12164" y="415961"/>
                    </a:cubicBezTo>
                    <a:cubicBezTo>
                      <a:pt x="13548" y="418315"/>
                      <a:pt x="14448" y="420666"/>
                      <a:pt x="13132" y="424058"/>
                    </a:cubicBezTo>
                    <a:cubicBezTo>
                      <a:pt x="13132" y="424265"/>
                      <a:pt x="12925" y="424265"/>
                      <a:pt x="12925" y="424265"/>
                    </a:cubicBezTo>
                    <a:lnTo>
                      <a:pt x="12922" y="424265"/>
                    </a:lnTo>
                    <a:cubicBezTo>
                      <a:pt x="12506" y="424887"/>
                      <a:pt x="12300" y="425580"/>
                      <a:pt x="12022" y="426409"/>
                    </a:cubicBezTo>
                    <a:cubicBezTo>
                      <a:pt x="11606" y="428554"/>
                      <a:pt x="11190" y="430908"/>
                      <a:pt x="10983" y="432846"/>
                    </a:cubicBezTo>
                    <a:cubicBezTo>
                      <a:pt x="10776" y="434784"/>
                      <a:pt x="10567" y="436929"/>
                      <a:pt x="10151" y="439073"/>
                    </a:cubicBezTo>
                    <a:cubicBezTo>
                      <a:pt x="11258" y="438657"/>
                      <a:pt x="12368" y="438242"/>
                      <a:pt x="13475" y="437551"/>
                    </a:cubicBezTo>
                    <a:cubicBezTo>
                      <a:pt x="15414" y="434162"/>
                      <a:pt x="16730" y="431115"/>
                      <a:pt x="18044" y="427309"/>
                    </a:cubicBezTo>
                    <a:cubicBezTo>
                      <a:pt x="19567" y="422395"/>
                      <a:pt x="21090" y="419628"/>
                      <a:pt x="25246" y="416168"/>
                    </a:cubicBezTo>
                    <a:cubicBezTo>
                      <a:pt x="26769" y="414852"/>
                      <a:pt x="28569" y="413607"/>
                      <a:pt x="29885" y="412291"/>
                    </a:cubicBezTo>
                    <a:cubicBezTo>
                      <a:pt x="30370" y="414436"/>
                      <a:pt x="30786" y="416374"/>
                      <a:pt x="31270" y="418519"/>
                    </a:cubicBezTo>
                    <a:cubicBezTo>
                      <a:pt x="33139" y="425578"/>
                      <a:pt x="33209" y="433882"/>
                      <a:pt x="33277" y="441215"/>
                    </a:cubicBezTo>
                    <a:cubicBezTo>
                      <a:pt x="34593" y="442254"/>
                      <a:pt x="37778" y="443982"/>
                      <a:pt x="38885" y="444605"/>
                    </a:cubicBezTo>
                    <a:cubicBezTo>
                      <a:pt x="42693" y="446750"/>
                      <a:pt x="46917" y="448688"/>
                      <a:pt x="50934" y="450348"/>
                    </a:cubicBezTo>
                    <a:cubicBezTo>
                      <a:pt x="55158" y="452077"/>
                      <a:pt x="59175" y="453738"/>
                      <a:pt x="63466" y="455053"/>
                    </a:cubicBezTo>
                    <a:cubicBezTo>
                      <a:pt x="65474" y="455676"/>
                      <a:pt x="69284" y="456992"/>
                      <a:pt x="71014" y="456992"/>
                    </a:cubicBezTo>
                    <a:cubicBezTo>
                      <a:pt x="73231" y="456992"/>
                      <a:pt x="74544" y="454224"/>
                      <a:pt x="75445" y="452493"/>
                    </a:cubicBezTo>
                    <a:cubicBezTo>
                      <a:pt x="77383" y="448826"/>
                      <a:pt x="79600" y="445434"/>
                      <a:pt x="84031" y="445434"/>
                    </a:cubicBezTo>
                    <a:cubicBezTo>
                      <a:pt x="85138" y="445434"/>
                      <a:pt x="87147" y="445850"/>
                      <a:pt x="88739" y="446056"/>
                    </a:cubicBezTo>
                    <a:cubicBezTo>
                      <a:pt x="91162" y="446679"/>
                      <a:pt x="93656" y="447372"/>
                      <a:pt x="96354" y="447785"/>
                    </a:cubicBezTo>
                    <a:cubicBezTo>
                      <a:pt x="97255" y="447992"/>
                      <a:pt x="97948" y="448201"/>
                      <a:pt x="98571" y="448408"/>
                    </a:cubicBezTo>
                    <a:cubicBezTo>
                      <a:pt x="100994" y="449030"/>
                      <a:pt x="105702" y="449930"/>
                      <a:pt x="107712" y="451175"/>
                    </a:cubicBezTo>
                    <a:cubicBezTo>
                      <a:pt x="107714" y="451183"/>
                      <a:pt x="107782" y="451253"/>
                      <a:pt x="107921" y="451392"/>
                    </a:cubicBezTo>
                    <a:cubicBezTo>
                      <a:pt x="108060" y="451531"/>
                      <a:pt x="107921" y="451599"/>
                      <a:pt x="108128" y="451599"/>
                    </a:cubicBezTo>
                    <a:cubicBezTo>
                      <a:pt x="109928" y="453121"/>
                      <a:pt x="111313" y="456720"/>
                      <a:pt x="112006" y="458864"/>
                    </a:cubicBezTo>
                    <a:cubicBezTo>
                      <a:pt x="112006" y="459071"/>
                      <a:pt x="112006" y="459280"/>
                      <a:pt x="112213" y="459487"/>
                    </a:cubicBezTo>
                    <a:lnTo>
                      <a:pt x="112213" y="459487"/>
                    </a:lnTo>
                    <a:cubicBezTo>
                      <a:pt x="113113" y="462047"/>
                      <a:pt x="114982" y="467168"/>
                      <a:pt x="116992" y="467168"/>
                    </a:cubicBezTo>
                    <a:cubicBezTo>
                      <a:pt x="119621" y="467168"/>
                      <a:pt x="121009" y="466130"/>
                      <a:pt x="122322" y="464192"/>
                    </a:cubicBezTo>
                    <a:cubicBezTo>
                      <a:pt x="123222" y="463360"/>
                      <a:pt x="123845" y="462670"/>
                      <a:pt x="124539" y="462047"/>
                    </a:cubicBezTo>
                    <a:cubicBezTo>
                      <a:pt x="124745" y="461841"/>
                      <a:pt x="124955" y="461631"/>
                      <a:pt x="125439" y="461425"/>
                    </a:cubicBezTo>
                    <a:lnTo>
                      <a:pt x="134093" y="461425"/>
                    </a:lnTo>
                    <a:cubicBezTo>
                      <a:pt x="134093" y="462740"/>
                      <a:pt x="134371" y="463985"/>
                      <a:pt x="134787" y="465091"/>
                    </a:cubicBezTo>
                    <a:cubicBezTo>
                      <a:pt x="135064" y="469174"/>
                      <a:pt x="136449" y="472566"/>
                      <a:pt x="139772" y="475124"/>
                    </a:cubicBezTo>
                    <a:cubicBezTo>
                      <a:pt x="143164" y="478101"/>
                      <a:pt x="148497" y="479207"/>
                      <a:pt x="152928" y="479413"/>
                    </a:cubicBezTo>
                    <a:cubicBezTo>
                      <a:pt x="153551" y="475331"/>
                      <a:pt x="155074" y="472977"/>
                      <a:pt x="157707" y="470003"/>
                    </a:cubicBezTo>
                    <a:cubicBezTo>
                      <a:pt x="158813" y="468965"/>
                      <a:pt x="159923" y="467859"/>
                      <a:pt x="160546" y="466614"/>
                    </a:cubicBezTo>
                    <a:cubicBezTo>
                      <a:pt x="161239" y="465782"/>
                      <a:pt x="161862" y="465091"/>
                      <a:pt x="162553" y="464053"/>
                    </a:cubicBezTo>
                    <a:cubicBezTo>
                      <a:pt x="163247" y="464676"/>
                      <a:pt x="164353" y="465091"/>
                      <a:pt x="165460" y="465575"/>
                    </a:cubicBezTo>
                    <a:cubicBezTo>
                      <a:pt x="168161" y="467097"/>
                      <a:pt x="170168" y="468342"/>
                      <a:pt x="171762" y="470696"/>
                    </a:cubicBezTo>
                    <a:cubicBezTo>
                      <a:pt x="176192" y="467307"/>
                      <a:pt x="181039" y="467029"/>
                      <a:pt x="186650" y="467720"/>
                    </a:cubicBezTo>
                    <a:cubicBezTo>
                      <a:pt x="190667" y="468136"/>
                      <a:pt x="194891" y="468552"/>
                      <a:pt x="198421" y="465575"/>
                    </a:cubicBezTo>
                    <a:cubicBezTo>
                      <a:pt x="198837" y="465159"/>
                      <a:pt x="199321" y="464537"/>
                      <a:pt x="200151" y="463847"/>
                    </a:cubicBezTo>
                    <a:cubicBezTo>
                      <a:pt x="201051" y="464469"/>
                      <a:pt x="201951" y="464885"/>
                      <a:pt x="202852" y="465162"/>
                    </a:cubicBezTo>
                    <a:cubicBezTo>
                      <a:pt x="206659" y="467929"/>
                      <a:pt x="214416" y="467723"/>
                      <a:pt x="219331" y="467929"/>
                    </a:cubicBezTo>
                    <a:cubicBezTo>
                      <a:pt x="221131" y="467929"/>
                      <a:pt x="222654" y="467723"/>
                      <a:pt x="224662" y="467723"/>
                    </a:cubicBezTo>
                    <a:cubicBezTo>
                      <a:pt x="224594" y="459351"/>
                      <a:pt x="226946" y="453605"/>
                      <a:pt x="232209" y="447171"/>
                    </a:cubicBezTo>
                    <a:cubicBezTo>
                      <a:pt x="232415" y="446548"/>
                      <a:pt x="233525" y="445233"/>
                      <a:pt x="234148" y="444194"/>
                    </a:cubicBezTo>
                    <a:cubicBezTo>
                      <a:pt x="234148" y="443778"/>
                      <a:pt x="233664" y="443363"/>
                      <a:pt x="233248" y="442672"/>
                    </a:cubicBezTo>
                    <a:cubicBezTo>
                      <a:pt x="229924" y="440527"/>
                      <a:pt x="229231" y="438796"/>
                      <a:pt x="228956" y="436029"/>
                    </a:cubicBezTo>
                    <a:cubicBezTo>
                      <a:pt x="228956" y="435406"/>
                      <a:pt x="228956" y="434713"/>
                      <a:pt x="228956" y="434091"/>
                    </a:cubicBezTo>
                    <a:cubicBezTo>
                      <a:pt x="228749" y="433259"/>
                      <a:pt x="228749" y="432362"/>
                      <a:pt x="228679" y="431530"/>
                    </a:cubicBezTo>
                    <a:cubicBezTo>
                      <a:pt x="228679" y="431324"/>
                      <a:pt x="228679" y="431115"/>
                      <a:pt x="228679" y="430908"/>
                    </a:cubicBezTo>
                    <a:cubicBezTo>
                      <a:pt x="228679" y="430076"/>
                      <a:pt x="228886" y="429386"/>
                      <a:pt x="229302" y="428970"/>
                    </a:cubicBezTo>
                    <a:cubicBezTo>
                      <a:pt x="229924" y="427932"/>
                      <a:pt x="231309" y="427032"/>
                      <a:pt x="232418" y="426409"/>
                    </a:cubicBezTo>
                    <a:cubicBezTo>
                      <a:pt x="232625" y="426203"/>
                      <a:pt x="233319" y="425994"/>
                      <a:pt x="233735" y="425578"/>
                    </a:cubicBezTo>
                    <a:cubicBezTo>
                      <a:pt x="233528" y="423849"/>
                      <a:pt x="231727" y="422601"/>
                      <a:pt x="230827" y="421495"/>
                    </a:cubicBezTo>
                    <a:cubicBezTo>
                      <a:pt x="229720" y="420873"/>
                      <a:pt x="228820" y="419973"/>
                      <a:pt x="228333" y="419141"/>
                    </a:cubicBezTo>
                    <a:cubicBezTo>
                      <a:pt x="227017" y="418103"/>
                      <a:pt x="226533" y="416787"/>
                      <a:pt x="226048" y="415059"/>
                    </a:cubicBezTo>
                    <a:cubicBezTo>
                      <a:pt x="226048" y="414852"/>
                      <a:pt x="226048" y="414643"/>
                      <a:pt x="226048" y="414436"/>
                    </a:cubicBezTo>
                    <a:cubicBezTo>
                      <a:pt x="226048" y="412914"/>
                      <a:pt x="226255" y="411669"/>
                      <a:pt x="226671" y="410560"/>
                    </a:cubicBezTo>
                    <a:cubicBezTo>
                      <a:pt x="227294" y="409522"/>
                      <a:pt x="227987" y="408831"/>
                      <a:pt x="228611" y="408000"/>
                    </a:cubicBezTo>
                    <a:lnTo>
                      <a:pt x="228608" y="408002"/>
                    </a:lnTo>
                    <a:cubicBezTo>
                      <a:pt x="229024" y="407586"/>
                      <a:pt x="229508" y="407170"/>
                      <a:pt x="229715" y="406687"/>
                    </a:cubicBezTo>
                    <a:cubicBezTo>
                      <a:pt x="230131" y="406064"/>
                      <a:pt x="230131" y="405164"/>
                      <a:pt x="230131" y="403920"/>
                    </a:cubicBezTo>
                    <a:cubicBezTo>
                      <a:pt x="229924" y="403297"/>
                      <a:pt x="229438" y="402881"/>
                      <a:pt x="229024" y="402397"/>
                    </a:cubicBezTo>
                    <a:cubicBezTo>
                      <a:pt x="228817" y="402191"/>
                      <a:pt x="228330" y="401981"/>
                      <a:pt x="228124" y="401981"/>
                    </a:cubicBezTo>
                    <a:cubicBezTo>
                      <a:pt x="226323" y="400943"/>
                      <a:pt x="225007" y="399837"/>
                      <a:pt x="223622" y="398105"/>
                    </a:cubicBezTo>
                    <a:cubicBezTo>
                      <a:pt x="222238" y="396377"/>
                      <a:pt x="220922" y="393816"/>
                      <a:pt x="220231" y="390008"/>
                    </a:cubicBezTo>
                    <a:cubicBezTo>
                      <a:pt x="219747" y="387654"/>
                      <a:pt x="219747" y="385303"/>
                      <a:pt x="219747" y="383158"/>
                    </a:cubicBezTo>
                    <a:lnTo>
                      <a:pt x="219744" y="383161"/>
                    </a:lnTo>
                    <a:lnTo>
                      <a:pt x="219538" y="382954"/>
                    </a:lnTo>
                    <a:cubicBezTo>
                      <a:pt x="219744" y="378456"/>
                      <a:pt x="221477" y="376518"/>
                      <a:pt x="225007" y="374857"/>
                    </a:cubicBezTo>
                    <a:cubicBezTo>
                      <a:pt x="225907" y="374650"/>
                      <a:pt x="226530" y="374235"/>
                      <a:pt x="227223" y="373819"/>
                    </a:cubicBezTo>
                    <a:cubicBezTo>
                      <a:pt x="227846" y="372987"/>
                      <a:pt x="228747" y="371674"/>
                      <a:pt x="229163" y="369529"/>
                    </a:cubicBezTo>
                    <a:cubicBezTo>
                      <a:pt x="229163" y="369114"/>
                      <a:pt x="229370" y="368698"/>
                      <a:pt x="229370" y="368491"/>
                    </a:cubicBezTo>
                    <a:cubicBezTo>
                      <a:pt x="229992" y="367453"/>
                      <a:pt x="230476" y="366969"/>
                      <a:pt x="230270" y="366969"/>
                    </a:cubicBezTo>
                    <a:cubicBezTo>
                      <a:pt x="230270" y="366762"/>
                      <a:pt x="230063" y="366762"/>
                      <a:pt x="230063" y="366762"/>
                    </a:cubicBezTo>
                    <a:lnTo>
                      <a:pt x="230063" y="366760"/>
                    </a:lnTo>
                    <a:cubicBezTo>
                      <a:pt x="229370" y="366344"/>
                      <a:pt x="228747" y="366137"/>
                      <a:pt x="228262" y="365721"/>
                    </a:cubicBezTo>
                    <a:cubicBezTo>
                      <a:pt x="227362" y="365515"/>
                      <a:pt x="226462" y="365099"/>
                      <a:pt x="225769" y="364683"/>
                    </a:cubicBezTo>
                    <a:lnTo>
                      <a:pt x="225562" y="364683"/>
                    </a:lnTo>
                    <a:cubicBezTo>
                      <a:pt x="225562" y="364683"/>
                      <a:pt x="225355" y="364476"/>
                      <a:pt x="225146" y="364476"/>
                    </a:cubicBezTo>
                    <a:cubicBezTo>
                      <a:pt x="224939" y="364270"/>
                      <a:pt x="224662" y="364061"/>
                      <a:pt x="224662" y="363854"/>
                    </a:cubicBezTo>
                    <a:cubicBezTo>
                      <a:pt x="223554" y="363022"/>
                      <a:pt x="222861" y="361709"/>
                      <a:pt x="222861" y="360464"/>
                    </a:cubicBezTo>
                    <a:lnTo>
                      <a:pt x="222861" y="360462"/>
                    </a:lnTo>
                    <a:cubicBezTo>
                      <a:pt x="222654" y="359630"/>
                      <a:pt x="222861" y="358940"/>
                      <a:pt x="223484" y="358317"/>
                    </a:cubicBezTo>
                    <a:cubicBezTo>
                      <a:pt x="224106" y="356795"/>
                      <a:pt x="225907" y="356588"/>
                      <a:pt x="227430" y="356379"/>
                    </a:cubicBezTo>
                    <a:lnTo>
                      <a:pt x="227430" y="356379"/>
                    </a:lnTo>
                    <a:cubicBezTo>
                      <a:pt x="228124" y="356172"/>
                      <a:pt x="228954" y="355963"/>
                      <a:pt x="229438" y="355757"/>
                    </a:cubicBezTo>
                    <a:cubicBezTo>
                      <a:pt x="230545" y="355341"/>
                      <a:pt x="230961" y="355134"/>
                      <a:pt x="231238" y="354718"/>
                    </a:cubicBezTo>
                    <a:lnTo>
                      <a:pt x="231238" y="354718"/>
                    </a:lnTo>
                    <a:lnTo>
                      <a:pt x="231238" y="354512"/>
                    </a:lnTo>
                    <a:cubicBezTo>
                      <a:pt x="229854" y="349807"/>
                      <a:pt x="226737" y="348768"/>
                      <a:pt x="222929" y="348284"/>
                    </a:cubicBezTo>
                    <a:cubicBezTo>
                      <a:pt x="222236" y="348078"/>
                      <a:pt x="221613" y="348078"/>
                      <a:pt x="220922" y="347868"/>
                    </a:cubicBezTo>
                    <a:cubicBezTo>
                      <a:pt x="214898" y="347037"/>
                      <a:pt x="209357" y="345930"/>
                      <a:pt x="208596" y="337420"/>
                    </a:cubicBezTo>
                    <a:cubicBezTo>
                      <a:pt x="208596" y="337004"/>
                      <a:pt x="208596" y="336588"/>
                      <a:pt x="208596" y="336104"/>
                    </a:cubicBezTo>
                    <a:cubicBezTo>
                      <a:pt x="208041" y="326901"/>
                      <a:pt x="211365" y="322402"/>
                      <a:pt x="217321" y="317075"/>
                    </a:cubicBezTo>
                    <a:lnTo>
                      <a:pt x="217321" y="317075"/>
                    </a:lnTo>
                    <a:lnTo>
                      <a:pt x="217737" y="316868"/>
                    </a:lnTo>
                    <a:cubicBezTo>
                      <a:pt x="218153" y="316245"/>
                      <a:pt x="219053" y="315552"/>
                      <a:pt x="219744" y="314930"/>
                    </a:cubicBezTo>
                    <a:lnTo>
                      <a:pt x="219744" y="314930"/>
                    </a:lnTo>
                    <a:lnTo>
                      <a:pt x="219951" y="314723"/>
                    </a:lnTo>
                    <a:cubicBezTo>
                      <a:pt x="220367" y="314517"/>
                      <a:pt x="220645" y="314101"/>
                      <a:pt x="221058" y="313892"/>
                    </a:cubicBezTo>
                    <a:cubicBezTo>
                      <a:pt x="222374" y="311538"/>
                      <a:pt x="222374" y="310016"/>
                      <a:pt x="221890" y="308771"/>
                    </a:cubicBezTo>
                    <a:cubicBezTo>
                      <a:pt x="221890" y="308355"/>
                      <a:pt x="221890" y="308148"/>
                      <a:pt x="221890" y="307732"/>
                    </a:cubicBezTo>
                    <a:cubicBezTo>
                      <a:pt x="221683" y="306901"/>
                      <a:pt x="221406" y="306004"/>
                      <a:pt x="221197" y="304965"/>
                    </a:cubicBezTo>
                    <a:cubicBezTo>
                      <a:pt x="221613" y="304965"/>
                      <a:pt x="222097" y="304759"/>
                      <a:pt x="222513" y="304549"/>
                    </a:cubicBezTo>
                    <a:cubicBezTo>
                      <a:pt x="223829" y="302195"/>
                      <a:pt x="228676" y="298806"/>
                      <a:pt x="231306" y="297490"/>
                    </a:cubicBezTo>
                    <a:cubicBezTo>
                      <a:pt x="235530" y="294514"/>
                      <a:pt x="240999" y="290641"/>
                      <a:pt x="244739" y="286349"/>
                    </a:cubicBezTo>
                    <a:cubicBezTo>
                      <a:pt x="245155" y="285726"/>
                      <a:pt x="245639" y="285310"/>
                      <a:pt x="246055" y="284826"/>
                    </a:cubicBezTo>
                    <a:lnTo>
                      <a:pt x="241140" y="284826"/>
                    </a:lnTo>
                    <a:cubicBezTo>
                      <a:pt x="239133" y="284826"/>
                      <a:pt x="237539" y="283788"/>
                      <a:pt x="236433" y="282266"/>
                    </a:cubicBezTo>
                    <a:cubicBezTo>
                      <a:pt x="235948" y="282059"/>
                      <a:pt x="235739" y="281644"/>
                      <a:pt x="235326" y="281434"/>
                    </a:cubicBezTo>
                    <a:cubicBezTo>
                      <a:pt x="235326" y="281434"/>
                      <a:pt x="235119" y="281434"/>
                      <a:pt x="234910" y="281228"/>
                    </a:cubicBezTo>
                    <a:cubicBezTo>
                      <a:pt x="234494" y="281228"/>
                      <a:pt x="234009" y="280812"/>
                      <a:pt x="233803" y="280605"/>
                    </a:cubicBezTo>
                    <a:lnTo>
                      <a:pt x="233800" y="280608"/>
                    </a:lnTo>
                    <a:lnTo>
                      <a:pt x="233522" y="280122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3" name="Forma Livre 2060">
                <a:extLst>
                  <a:ext uri="{FF2B5EF4-FFF2-40B4-BE49-F238E27FC236}">
                    <a16:creationId xmlns:a16="http://schemas.microsoft.com/office/drawing/2014/main" id="{0E8F869C-5DBE-C7F3-0FDF-ECB6E520E37A}"/>
                  </a:ext>
                </a:extLst>
              </p:cNvPr>
              <p:cNvSpPr/>
              <p:nvPr/>
            </p:nvSpPr>
            <p:spPr>
              <a:xfrm>
                <a:off x="7231404" y="3346312"/>
                <a:ext cx="509741" cy="756987"/>
              </a:xfrm>
              <a:custGeom>
                <a:avLst/>
                <a:gdLst>
                  <a:gd name="csX0" fmla="*/ 201216 w 275815"/>
                  <a:gd name="csY0" fmla="*/ 209 h 409597"/>
                  <a:gd name="csX1" fmla="*/ 199139 w 275815"/>
                  <a:gd name="csY1" fmla="*/ 2770 h 409597"/>
                  <a:gd name="csX2" fmla="*/ 182589 w 275815"/>
                  <a:gd name="csY2" fmla="*/ 14950 h 409597"/>
                  <a:gd name="csX3" fmla="*/ 175042 w 275815"/>
                  <a:gd name="csY3" fmla="*/ 17304 h 409597"/>
                  <a:gd name="csX4" fmla="*/ 171302 w 275815"/>
                  <a:gd name="csY4" fmla="*/ 18342 h 409597"/>
                  <a:gd name="csX5" fmla="*/ 164722 w 275815"/>
                  <a:gd name="csY5" fmla="*/ 29274 h 409597"/>
                  <a:gd name="csX6" fmla="*/ 161954 w 275815"/>
                  <a:gd name="csY6" fmla="*/ 38271 h 409597"/>
                  <a:gd name="csX7" fmla="*/ 156207 w 275815"/>
                  <a:gd name="csY7" fmla="*/ 44015 h 409597"/>
                  <a:gd name="csX8" fmla="*/ 150737 w 275815"/>
                  <a:gd name="csY8" fmla="*/ 54947 h 409597"/>
                  <a:gd name="csX9" fmla="*/ 151706 w 275815"/>
                  <a:gd name="csY9" fmla="*/ 62213 h 409597"/>
                  <a:gd name="csX10" fmla="*/ 152884 w 275815"/>
                  <a:gd name="csY10" fmla="*/ 68856 h 409597"/>
                  <a:gd name="csX11" fmla="*/ 151154 w 275815"/>
                  <a:gd name="csY11" fmla="*/ 76537 h 409597"/>
                  <a:gd name="csX12" fmla="*/ 150115 w 275815"/>
                  <a:gd name="csY12" fmla="*/ 80204 h 409597"/>
                  <a:gd name="csX13" fmla="*/ 152884 w 275815"/>
                  <a:gd name="csY13" fmla="*/ 90862 h 409597"/>
                  <a:gd name="csX14" fmla="*/ 156346 w 275815"/>
                  <a:gd name="csY14" fmla="*/ 104980 h 409597"/>
                  <a:gd name="csX15" fmla="*/ 149421 w 275815"/>
                  <a:gd name="csY15" fmla="*/ 124426 h 409597"/>
                  <a:gd name="csX16" fmla="*/ 143190 w 275815"/>
                  <a:gd name="csY16" fmla="*/ 141727 h 409597"/>
                  <a:gd name="csX17" fmla="*/ 150737 w 275815"/>
                  <a:gd name="csY17" fmla="*/ 159234 h 409597"/>
                  <a:gd name="csX18" fmla="*/ 156623 w 275815"/>
                  <a:gd name="csY18" fmla="*/ 172037 h 409597"/>
                  <a:gd name="csX19" fmla="*/ 152815 w 275815"/>
                  <a:gd name="csY19" fmla="*/ 190444 h 409597"/>
                  <a:gd name="csX20" fmla="*/ 134397 w 275815"/>
                  <a:gd name="csY20" fmla="*/ 195981 h 409597"/>
                  <a:gd name="csX21" fmla="*/ 117918 w 275815"/>
                  <a:gd name="csY21" fmla="*/ 193214 h 409597"/>
                  <a:gd name="csX22" fmla="*/ 102062 w 275815"/>
                  <a:gd name="csY22" fmla="*/ 190447 h 409597"/>
                  <a:gd name="csX23" fmla="*/ 87935 w 275815"/>
                  <a:gd name="csY23" fmla="*/ 201795 h 409597"/>
                  <a:gd name="csX24" fmla="*/ 85512 w 275815"/>
                  <a:gd name="csY24" fmla="*/ 205184 h 409597"/>
                  <a:gd name="csX25" fmla="*/ 85512 w 275815"/>
                  <a:gd name="csY25" fmla="*/ 205391 h 409597"/>
                  <a:gd name="csX26" fmla="*/ 85515 w 275815"/>
                  <a:gd name="csY26" fmla="*/ 205386 h 409597"/>
                  <a:gd name="csX27" fmla="*/ 66128 w 275815"/>
                  <a:gd name="csY27" fmla="*/ 219917 h 409597"/>
                  <a:gd name="csX28" fmla="*/ 54428 w 275815"/>
                  <a:gd name="csY28" fmla="*/ 225867 h 409597"/>
                  <a:gd name="csX29" fmla="*/ 40233 w 275815"/>
                  <a:gd name="csY29" fmla="*/ 231611 h 409597"/>
                  <a:gd name="csX30" fmla="*/ 21538 w 275815"/>
                  <a:gd name="csY30" fmla="*/ 254516 h 409597"/>
                  <a:gd name="csX31" fmla="*/ 21535 w 275815"/>
                  <a:gd name="csY31" fmla="*/ 254519 h 409597"/>
                  <a:gd name="csX32" fmla="*/ 20289 w 275815"/>
                  <a:gd name="csY32" fmla="*/ 262201 h 409597"/>
                  <a:gd name="csX33" fmla="*/ 20289 w 275815"/>
                  <a:gd name="csY33" fmla="*/ 262201 h 409597"/>
                  <a:gd name="csX34" fmla="*/ 15511 w 275815"/>
                  <a:gd name="csY34" fmla="*/ 272027 h 409597"/>
                  <a:gd name="csX35" fmla="*/ 11219 w 275815"/>
                  <a:gd name="csY35" fmla="*/ 283791 h 409597"/>
                  <a:gd name="csX36" fmla="*/ 4227 w 275815"/>
                  <a:gd name="csY36" fmla="*/ 296177 h 409597"/>
                  <a:gd name="csX37" fmla="*/ 280 w 275815"/>
                  <a:gd name="csY37" fmla="*/ 303859 h 409597"/>
                  <a:gd name="csX38" fmla="*/ 280 w 275815"/>
                  <a:gd name="csY38" fmla="*/ 304275 h 409597"/>
                  <a:gd name="csX39" fmla="*/ 5404 w 275815"/>
                  <a:gd name="csY39" fmla="*/ 324343 h 409597"/>
                  <a:gd name="csX40" fmla="*/ 8795 w 275815"/>
                  <a:gd name="csY40" fmla="*/ 332440 h 409597"/>
                  <a:gd name="csX41" fmla="*/ 8795 w 275815"/>
                  <a:gd name="csY41" fmla="*/ 333063 h 409597"/>
                  <a:gd name="csX42" fmla="*/ 7757 w 275815"/>
                  <a:gd name="csY42" fmla="*/ 357836 h 409597"/>
                  <a:gd name="csX43" fmla="*/ 3465 w 275815"/>
                  <a:gd name="csY43" fmla="*/ 371122 h 409597"/>
                  <a:gd name="csX44" fmla="*/ 3255 w 275815"/>
                  <a:gd name="csY44" fmla="*/ 371120 h 409597"/>
                  <a:gd name="csX45" fmla="*/ 0 w 275815"/>
                  <a:gd name="csY45" fmla="*/ 376656 h 409597"/>
                  <a:gd name="csX46" fmla="*/ 1107 w 275815"/>
                  <a:gd name="csY46" fmla="*/ 377695 h 409597"/>
                  <a:gd name="csX47" fmla="*/ 3114 w 275815"/>
                  <a:gd name="csY47" fmla="*/ 379217 h 409597"/>
                  <a:gd name="csX48" fmla="*/ 10455 w 275815"/>
                  <a:gd name="csY48" fmla="*/ 379010 h 409597"/>
                  <a:gd name="csX49" fmla="*/ 11562 w 275815"/>
                  <a:gd name="csY49" fmla="*/ 378594 h 409597"/>
                  <a:gd name="csX50" fmla="*/ 11564 w 275815"/>
                  <a:gd name="csY50" fmla="*/ 378594 h 409597"/>
                  <a:gd name="csX51" fmla="*/ 19805 w 275815"/>
                  <a:gd name="csY51" fmla="*/ 379633 h 409597"/>
                  <a:gd name="csX52" fmla="*/ 20219 w 275815"/>
                  <a:gd name="csY52" fmla="*/ 379633 h 409597"/>
                  <a:gd name="csX53" fmla="*/ 27905 w 275815"/>
                  <a:gd name="csY53" fmla="*/ 391604 h 409597"/>
                  <a:gd name="csX54" fmla="*/ 32196 w 275815"/>
                  <a:gd name="csY54" fmla="*/ 400185 h 409597"/>
                  <a:gd name="csX55" fmla="*/ 32403 w 275815"/>
                  <a:gd name="csY55" fmla="*/ 400600 h 409597"/>
                  <a:gd name="csX56" fmla="*/ 42929 w 275815"/>
                  <a:gd name="csY56" fmla="*/ 408282 h 409597"/>
                  <a:gd name="csX57" fmla="*/ 54077 w 275815"/>
                  <a:gd name="csY57" fmla="*/ 409598 h 409597"/>
                  <a:gd name="csX58" fmla="*/ 66265 w 275815"/>
                  <a:gd name="csY58" fmla="*/ 403577 h 409597"/>
                  <a:gd name="csX59" fmla="*/ 87106 w 275815"/>
                  <a:gd name="csY59" fmla="*/ 398040 h 409597"/>
                  <a:gd name="csX60" fmla="*/ 99500 w 275815"/>
                  <a:gd name="csY60" fmla="*/ 391397 h 409597"/>
                  <a:gd name="csX61" fmla="*/ 113488 w 275815"/>
                  <a:gd name="csY61" fmla="*/ 369600 h 409597"/>
                  <a:gd name="csX62" fmla="*/ 112242 w 275815"/>
                  <a:gd name="csY62" fmla="*/ 354860 h 409597"/>
                  <a:gd name="csX63" fmla="*/ 111480 w 275815"/>
                  <a:gd name="csY63" fmla="*/ 347594 h 409597"/>
                  <a:gd name="csX64" fmla="*/ 108296 w 275815"/>
                  <a:gd name="csY64" fmla="*/ 343511 h 409597"/>
                  <a:gd name="csX65" fmla="*/ 106011 w 275815"/>
                  <a:gd name="csY65" fmla="*/ 337491 h 409597"/>
                  <a:gd name="csX66" fmla="*/ 112658 w 275815"/>
                  <a:gd name="csY66" fmla="*/ 333201 h 409597"/>
                  <a:gd name="csX67" fmla="*/ 116466 w 275815"/>
                  <a:gd name="csY67" fmla="*/ 333199 h 409597"/>
                  <a:gd name="csX68" fmla="*/ 122212 w 275815"/>
                  <a:gd name="csY68" fmla="*/ 331261 h 409597"/>
                  <a:gd name="csX69" fmla="*/ 124843 w 275815"/>
                  <a:gd name="csY69" fmla="*/ 329323 h 409597"/>
                  <a:gd name="csX70" fmla="*/ 133290 w 275815"/>
                  <a:gd name="csY70" fmla="*/ 331677 h 409597"/>
                  <a:gd name="csX71" fmla="*/ 137098 w 275815"/>
                  <a:gd name="csY71" fmla="*/ 333821 h 409597"/>
                  <a:gd name="csX72" fmla="*/ 141528 w 275815"/>
                  <a:gd name="csY72" fmla="*/ 333199 h 409597"/>
                  <a:gd name="csX73" fmla="*/ 149976 w 275815"/>
                  <a:gd name="csY73" fmla="*/ 334514 h 409597"/>
                  <a:gd name="csX74" fmla="*/ 152677 w 275815"/>
                  <a:gd name="csY74" fmla="*/ 337281 h 409597"/>
                  <a:gd name="csX75" fmla="*/ 152886 w 275815"/>
                  <a:gd name="csY75" fmla="*/ 337281 h 409597"/>
                  <a:gd name="csX76" fmla="*/ 164312 w 275815"/>
                  <a:gd name="csY76" fmla="*/ 341987 h 409597"/>
                  <a:gd name="csX77" fmla="*/ 182659 w 275815"/>
                  <a:gd name="csY77" fmla="*/ 334512 h 409597"/>
                  <a:gd name="csX78" fmla="*/ 198377 w 275815"/>
                  <a:gd name="csY78" fmla="*/ 327868 h 409597"/>
                  <a:gd name="csX79" fmla="*/ 207240 w 275815"/>
                  <a:gd name="csY79" fmla="*/ 326346 h 409597"/>
                  <a:gd name="csX80" fmla="*/ 211810 w 275815"/>
                  <a:gd name="csY80" fmla="*/ 319497 h 409597"/>
                  <a:gd name="csX81" fmla="*/ 220187 w 275815"/>
                  <a:gd name="csY81" fmla="*/ 312437 h 409597"/>
                  <a:gd name="csX82" fmla="*/ 224617 w 275815"/>
                  <a:gd name="csY82" fmla="*/ 310499 h 409597"/>
                  <a:gd name="csX83" fmla="*/ 224617 w 275815"/>
                  <a:gd name="csY83" fmla="*/ 310086 h 409597"/>
                  <a:gd name="csX84" fmla="*/ 228980 w 275815"/>
                  <a:gd name="csY84" fmla="*/ 302198 h 409597"/>
                  <a:gd name="csX85" fmla="*/ 234933 w 275815"/>
                  <a:gd name="csY85" fmla="*/ 297700 h 409597"/>
                  <a:gd name="csX86" fmla="*/ 234936 w 275815"/>
                  <a:gd name="csY86" fmla="*/ 297700 h 409597"/>
                  <a:gd name="csX87" fmla="*/ 236943 w 275815"/>
                  <a:gd name="csY87" fmla="*/ 296384 h 409597"/>
                  <a:gd name="csX88" fmla="*/ 244629 w 275815"/>
                  <a:gd name="csY88" fmla="*/ 289325 h 409597"/>
                  <a:gd name="csX89" fmla="*/ 252799 w 275815"/>
                  <a:gd name="csY89" fmla="*/ 284411 h 409597"/>
                  <a:gd name="csX90" fmla="*/ 271772 w 275815"/>
                  <a:gd name="csY90" fmla="*/ 268564 h 409597"/>
                  <a:gd name="csX91" fmla="*/ 268310 w 275815"/>
                  <a:gd name="csY91" fmla="*/ 255555 h 409597"/>
                  <a:gd name="csX92" fmla="*/ 264432 w 275815"/>
                  <a:gd name="csY92" fmla="*/ 245522 h 409597"/>
                  <a:gd name="csX93" fmla="*/ 263947 w 275815"/>
                  <a:gd name="csY93" fmla="*/ 241439 h 409597"/>
                  <a:gd name="csX94" fmla="*/ 267617 w 275815"/>
                  <a:gd name="csY94" fmla="*/ 229259 h 409597"/>
                  <a:gd name="csX95" fmla="*/ 267617 w 275815"/>
                  <a:gd name="csY95" fmla="*/ 227944 h 409597"/>
                  <a:gd name="csX96" fmla="*/ 268239 w 275815"/>
                  <a:gd name="csY96" fmla="*/ 224554 h 409597"/>
                  <a:gd name="csX97" fmla="*/ 269072 w 275815"/>
                  <a:gd name="csY97" fmla="*/ 219849 h 409597"/>
                  <a:gd name="csX98" fmla="*/ 272118 w 275815"/>
                  <a:gd name="csY98" fmla="*/ 212790 h 409597"/>
                  <a:gd name="csX99" fmla="*/ 275787 w 275815"/>
                  <a:gd name="csY99" fmla="*/ 203793 h 409597"/>
                  <a:gd name="csX100" fmla="*/ 267894 w 275815"/>
                  <a:gd name="csY100" fmla="*/ 192236 h 409597"/>
                  <a:gd name="csX101" fmla="*/ 258407 w 275815"/>
                  <a:gd name="csY101" fmla="*/ 177704 h 409597"/>
                  <a:gd name="csX102" fmla="*/ 256746 w 275815"/>
                  <a:gd name="csY102" fmla="*/ 170230 h 409597"/>
                  <a:gd name="csX103" fmla="*/ 253699 w 275815"/>
                  <a:gd name="csY103" fmla="*/ 154383 h 409597"/>
                  <a:gd name="csX104" fmla="*/ 253699 w 275815"/>
                  <a:gd name="csY104" fmla="*/ 154176 h 409597"/>
                  <a:gd name="csX105" fmla="*/ 248298 w 275815"/>
                  <a:gd name="csY105" fmla="*/ 146079 h 409597"/>
                  <a:gd name="csX106" fmla="*/ 242135 w 275815"/>
                  <a:gd name="csY106" fmla="*/ 133692 h 409597"/>
                  <a:gd name="csX107" fmla="*/ 242829 w 275815"/>
                  <a:gd name="csY107" fmla="*/ 115285 h 409597"/>
                  <a:gd name="csX108" fmla="*/ 243451 w 275815"/>
                  <a:gd name="csY108" fmla="*/ 108848 h 409597"/>
                  <a:gd name="csX109" fmla="*/ 243451 w 275815"/>
                  <a:gd name="csY109" fmla="*/ 108854 h 409597"/>
                  <a:gd name="csX110" fmla="*/ 240266 w 275815"/>
                  <a:gd name="csY110" fmla="*/ 99857 h 409597"/>
                  <a:gd name="csX111" fmla="*/ 237289 w 275815"/>
                  <a:gd name="csY111" fmla="*/ 93213 h 409597"/>
                  <a:gd name="csX112" fmla="*/ 236250 w 275815"/>
                  <a:gd name="csY112" fmla="*/ 80411 h 409597"/>
                  <a:gd name="csX113" fmla="*/ 236250 w 275815"/>
                  <a:gd name="csY113" fmla="*/ 80414 h 409597"/>
                  <a:gd name="csX114" fmla="*/ 238118 w 275815"/>
                  <a:gd name="csY114" fmla="*/ 69965 h 409597"/>
                  <a:gd name="csX115" fmla="*/ 240057 w 275815"/>
                  <a:gd name="csY115" fmla="*/ 61661 h 409597"/>
                  <a:gd name="csX116" fmla="*/ 238464 w 275815"/>
                  <a:gd name="csY116" fmla="*/ 56333 h 409597"/>
                  <a:gd name="csX117" fmla="*/ 234585 w 275815"/>
                  <a:gd name="csY117" fmla="*/ 49068 h 409597"/>
                  <a:gd name="csX118" fmla="*/ 234381 w 275815"/>
                  <a:gd name="csY118" fmla="*/ 48858 h 409597"/>
                  <a:gd name="csX119" fmla="*/ 234174 w 275815"/>
                  <a:gd name="csY119" fmla="*/ 48443 h 409597"/>
                  <a:gd name="csX120" fmla="*/ 230019 w 275815"/>
                  <a:gd name="csY120" fmla="*/ 36056 h 409597"/>
                  <a:gd name="csX121" fmla="*/ 226140 w 275815"/>
                  <a:gd name="csY121" fmla="*/ 24292 h 409597"/>
                  <a:gd name="csX122" fmla="*/ 227179 w 275815"/>
                  <a:gd name="csY122" fmla="*/ 18755 h 409597"/>
                  <a:gd name="csX123" fmla="*/ 228496 w 275815"/>
                  <a:gd name="csY123" fmla="*/ 17717 h 409597"/>
                  <a:gd name="csX124" fmla="*/ 230225 w 275815"/>
                  <a:gd name="csY124" fmla="*/ 15988 h 409597"/>
                  <a:gd name="csX125" fmla="*/ 224408 w 275815"/>
                  <a:gd name="csY125" fmla="*/ 12389 h 409597"/>
                  <a:gd name="csX126" fmla="*/ 223301 w 275815"/>
                  <a:gd name="csY126" fmla="*/ 10035 h 409597"/>
                  <a:gd name="csX127" fmla="*/ 224408 w 275815"/>
                  <a:gd name="csY127" fmla="*/ 5259 h 409597"/>
                  <a:gd name="csX128" fmla="*/ 216583 w 275815"/>
                  <a:gd name="csY128" fmla="*/ 3737 h 409597"/>
                  <a:gd name="csX129" fmla="*/ 201072 w 275815"/>
                  <a:gd name="csY129" fmla="*/ 0 h 409597"/>
                  <a:gd name="csX130" fmla="*/ 201077 w 275815"/>
                  <a:gd name="csY130" fmla="*/ 3 h 409597"/>
                  <a:gd name="csX131" fmla="*/ 201216 w 275815"/>
                  <a:gd name="csY131" fmla="*/ 209 h 4095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</a:cxnLst>
                <a:rect l="l" t="t" r="r" b="b"/>
                <a:pathLst>
                  <a:path w="275815" h="409597">
                    <a:moveTo>
                      <a:pt x="201216" y="209"/>
                    </a:moveTo>
                    <a:cubicBezTo>
                      <a:pt x="200523" y="1041"/>
                      <a:pt x="199832" y="1938"/>
                      <a:pt x="199139" y="2770"/>
                    </a:cubicBezTo>
                    <a:cubicBezTo>
                      <a:pt x="193876" y="8513"/>
                      <a:pt x="187438" y="13702"/>
                      <a:pt x="182589" y="14950"/>
                    </a:cubicBezTo>
                    <a:cubicBezTo>
                      <a:pt x="178849" y="15988"/>
                      <a:pt x="176635" y="16678"/>
                      <a:pt x="175042" y="17304"/>
                    </a:cubicBezTo>
                    <a:cubicBezTo>
                      <a:pt x="173518" y="17719"/>
                      <a:pt x="172411" y="17926"/>
                      <a:pt x="171302" y="18342"/>
                    </a:cubicBezTo>
                    <a:cubicBezTo>
                      <a:pt x="165971" y="20487"/>
                      <a:pt x="165348" y="24985"/>
                      <a:pt x="164722" y="29274"/>
                    </a:cubicBezTo>
                    <a:cubicBezTo>
                      <a:pt x="164306" y="32664"/>
                      <a:pt x="164100" y="35918"/>
                      <a:pt x="161954" y="38271"/>
                    </a:cubicBezTo>
                    <a:cubicBezTo>
                      <a:pt x="160224" y="40625"/>
                      <a:pt x="158214" y="42561"/>
                      <a:pt x="156207" y="44015"/>
                    </a:cubicBezTo>
                    <a:cubicBezTo>
                      <a:pt x="152884" y="46991"/>
                      <a:pt x="150667" y="49136"/>
                      <a:pt x="150737" y="54947"/>
                    </a:cubicBezTo>
                    <a:cubicBezTo>
                      <a:pt x="150737" y="57301"/>
                      <a:pt x="151221" y="59862"/>
                      <a:pt x="151706" y="62213"/>
                    </a:cubicBezTo>
                    <a:cubicBezTo>
                      <a:pt x="152190" y="64567"/>
                      <a:pt x="152884" y="66711"/>
                      <a:pt x="152884" y="68856"/>
                    </a:cubicBezTo>
                    <a:cubicBezTo>
                      <a:pt x="152884" y="72523"/>
                      <a:pt x="152051" y="74599"/>
                      <a:pt x="151154" y="76537"/>
                    </a:cubicBezTo>
                    <a:cubicBezTo>
                      <a:pt x="150531" y="77853"/>
                      <a:pt x="150046" y="79098"/>
                      <a:pt x="150115" y="80204"/>
                    </a:cubicBezTo>
                    <a:cubicBezTo>
                      <a:pt x="150392" y="83871"/>
                      <a:pt x="151499" y="87263"/>
                      <a:pt x="152884" y="90862"/>
                    </a:cubicBezTo>
                    <a:cubicBezTo>
                      <a:pt x="154477" y="94945"/>
                      <a:pt x="156346" y="99443"/>
                      <a:pt x="156346" y="104980"/>
                    </a:cubicBezTo>
                    <a:cubicBezTo>
                      <a:pt x="156901" y="115013"/>
                      <a:pt x="153161" y="119511"/>
                      <a:pt x="149421" y="124426"/>
                    </a:cubicBezTo>
                    <a:cubicBezTo>
                      <a:pt x="146165" y="128924"/>
                      <a:pt x="143052" y="133214"/>
                      <a:pt x="143190" y="141727"/>
                    </a:cubicBezTo>
                    <a:cubicBezTo>
                      <a:pt x="143536" y="151346"/>
                      <a:pt x="147346" y="155429"/>
                      <a:pt x="150737" y="159234"/>
                    </a:cubicBezTo>
                    <a:cubicBezTo>
                      <a:pt x="153438" y="162417"/>
                      <a:pt x="156346" y="165671"/>
                      <a:pt x="156623" y="172037"/>
                    </a:cubicBezTo>
                    <a:cubicBezTo>
                      <a:pt x="156969" y="180618"/>
                      <a:pt x="156139" y="186568"/>
                      <a:pt x="152815" y="190444"/>
                    </a:cubicBezTo>
                    <a:cubicBezTo>
                      <a:pt x="149285" y="194320"/>
                      <a:pt x="143745" y="195981"/>
                      <a:pt x="134397" y="195981"/>
                    </a:cubicBezTo>
                    <a:cubicBezTo>
                      <a:pt x="130173" y="195981"/>
                      <a:pt x="123733" y="194665"/>
                      <a:pt x="117918" y="193214"/>
                    </a:cubicBezTo>
                    <a:cubicBezTo>
                      <a:pt x="111894" y="191692"/>
                      <a:pt x="106079" y="190447"/>
                      <a:pt x="102062" y="190447"/>
                    </a:cubicBezTo>
                    <a:cubicBezTo>
                      <a:pt x="94931" y="190653"/>
                      <a:pt x="90984" y="196883"/>
                      <a:pt x="87935" y="201795"/>
                    </a:cubicBezTo>
                    <a:cubicBezTo>
                      <a:pt x="87035" y="203111"/>
                      <a:pt x="86619" y="204355"/>
                      <a:pt x="85512" y="205184"/>
                    </a:cubicBezTo>
                    <a:lnTo>
                      <a:pt x="85512" y="205391"/>
                    </a:lnTo>
                    <a:lnTo>
                      <a:pt x="85515" y="205386"/>
                    </a:lnTo>
                    <a:cubicBezTo>
                      <a:pt x="80462" y="211336"/>
                      <a:pt x="73675" y="219088"/>
                      <a:pt x="66128" y="219917"/>
                    </a:cubicBezTo>
                    <a:cubicBezTo>
                      <a:pt x="59274" y="220955"/>
                      <a:pt x="56851" y="223516"/>
                      <a:pt x="54428" y="225867"/>
                    </a:cubicBezTo>
                    <a:cubicBezTo>
                      <a:pt x="51589" y="228844"/>
                      <a:pt x="49165" y="231611"/>
                      <a:pt x="40233" y="231611"/>
                    </a:cubicBezTo>
                    <a:cubicBezTo>
                      <a:pt x="23754" y="231611"/>
                      <a:pt x="22576" y="244620"/>
                      <a:pt x="21538" y="254516"/>
                    </a:cubicBezTo>
                    <a:lnTo>
                      <a:pt x="21535" y="254519"/>
                    </a:lnTo>
                    <a:cubicBezTo>
                      <a:pt x="21119" y="257286"/>
                      <a:pt x="20912" y="259847"/>
                      <a:pt x="20289" y="262201"/>
                    </a:cubicBezTo>
                    <a:lnTo>
                      <a:pt x="20289" y="262201"/>
                    </a:lnTo>
                    <a:cubicBezTo>
                      <a:pt x="18560" y="267115"/>
                      <a:pt x="17034" y="269675"/>
                      <a:pt x="15511" y="272027"/>
                    </a:cubicBezTo>
                    <a:cubicBezTo>
                      <a:pt x="13294" y="275210"/>
                      <a:pt x="11771" y="277770"/>
                      <a:pt x="11219" y="283791"/>
                    </a:cubicBezTo>
                    <a:cubicBezTo>
                      <a:pt x="11080" y="291266"/>
                      <a:pt x="7341" y="293824"/>
                      <a:pt x="4227" y="296177"/>
                    </a:cubicBezTo>
                    <a:cubicBezTo>
                      <a:pt x="1803" y="297906"/>
                      <a:pt x="-414" y="299360"/>
                      <a:pt x="280" y="303859"/>
                    </a:cubicBezTo>
                    <a:cubicBezTo>
                      <a:pt x="487" y="304066"/>
                      <a:pt x="487" y="304275"/>
                      <a:pt x="280" y="304275"/>
                    </a:cubicBezTo>
                    <a:cubicBezTo>
                      <a:pt x="-65" y="313479"/>
                      <a:pt x="3119" y="319429"/>
                      <a:pt x="5404" y="324343"/>
                    </a:cubicBezTo>
                    <a:cubicBezTo>
                      <a:pt x="6998" y="327319"/>
                      <a:pt x="8382" y="329880"/>
                      <a:pt x="8795" y="332440"/>
                    </a:cubicBezTo>
                    <a:cubicBezTo>
                      <a:pt x="8795" y="332647"/>
                      <a:pt x="8795" y="332856"/>
                      <a:pt x="8795" y="333063"/>
                    </a:cubicBezTo>
                    <a:cubicBezTo>
                      <a:pt x="8450" y="341435"/>
                      <a:pt x="8102" y="349532"/>
                      <a:pt x="7757" y="357836"/>
                    </a:cubicBezTo>
                    <a:cubicBezTo>
                      <a:pt x="9141" y="363373"/>
                      <a:pt x="6302" y="367246"/>
                      <a:pt x="3465" y="371122"/>
                    </a:cubicBezTo>
                    <a:lnTo>
                      <a:pt x="3255" y="371120"/>
                    </a:lnTo>
                    <a:cubicBezTo>
                      <a:pt x="1939" y="372848"/>
                      <a:pt x="832" y="374786"/>
                      <a:pt x="0" y="376656"/>
                    </a:cubicBezTo>
                    <a:cubicBezTo>
                      <a:pt x="416" y="377072"/>
                      <a:pt x="900" y="377279"/>
                      <a:pt x="1107" y="377695"/>
                    </a:cubicBezTo>
                    <a:cubicBezTo>
                      <a:pt x="1801" y="378527"/>
                      <a:pt x="2423" y="379217"/>
                      <a:pt x="3114" y="379217"/>
                    </a:cubicBezTo>
                    <a:cubicBezTo>
                      <a:pt x="5538" y="379010"/>
                      <a:pt x="7754" y="379010"/>
                      <a:pt x="10455" y="379010"/>
                    </a:cubicBezTo>
                    <a:cubicBezTo>
                      <a:pt x="10871" y="378804"/>
                      <a:pt x="11355" y="378594"/>
                      <a:pt x="11562" y="378594"/>
                    </a:cubicBezTo>
                    <a:lnTo>
                      <a:pt x="11564" y="378594"/>
                    </a:lnTo>
                    <a:cubicBezTo>
                      <a:pt x="13988" y="378594"/>
                      <a:pt x="16482" y="378594"/>
                      <a:pt x="19805" y="379633"/>
                    </a:cubicBezTo>
                    <a:lnTo>
                      <a:pt x="20219" y="379633"/>
                    </a:lnTo>
                    <a:cubicBezTo>
                      <a:pt x="26450" y="382816"/>
                      <a:pt x="27211" y="387108"/>
                      <a:pt x="27905" y="391604"/>
                    </a:cubicBezTo>
                    <a:cubicBezTo>
                      <a:pt x="28182" y="394787"/>
                      <a:pt x="29083" y="398040"/>
                      <a:pt x="32196" y="400185"/>
                    </a:cubicBezTo>
                    <a:cubicBezTo>
                      <a:pt x="32403" y="400185"/>
                      <a:pt x="32403" y="400391"/>
                      <a:pt x="32403" y="400600"/>
                    </a:cubicBezTo>
                    <a:cubicBezTo>
                      <a:pt x="36004" y="405306"/>
                      <a:pt x="39605" y="407450"/>
                      <a:pt x="42929" y="408282"/>
                    </a:cubicBezTo>
                    <a:cubicBezTo>
                      <a:pt x="46530" y="409598"/>
                      <a:pt x="50269" y="409598"/>
                      <a:pt x="54077" y="409598"/>
                    </a:cubicBezTo>
                    <a:cubicBezTo>
                      <a:pt x="61001" y="409598"/>
                      <a:pt x="63632" y="406621"/>
                      <a:pt x="66265" y="403577"/>
                    </a:cubicBezTo>
                    <a:cubicBezTo>
                      <a:pt x="70004" y="399288"/>
                      <a:pt x="73950" y="395273"/>
                      <a:pt x="87106" y="398040"/>
                    </a:cubicBezTo>
                    <a:cubicBezTo>
                      <a:pt x="91123" y="398456"/>
                      <a:pt x="95276" y="395686"/>
                      <a:pt x="99500" y="391397"/>
                    </a:cubicBezTo>
                    <a:cubicBezTo>
                      <a:pt x="105247" y="385376"/>
                      <a:pt x="110232" y="376656"/>
                      <a:pt x="113488" y="369600"/>
                    </a:cubicBezTo>
                    <a:cubicBezTo>
                      <a:pt x="113904" y="367040"/>
                      <a:pt x="113142" y="360603"/>
                      <a:pt x="112242" y="354860"/>
                    </a:cubicBezTo>
                    <a:cubicBezTo>
                      <a:pt x="111964" y="351883"/>
                      <a:pt x="111548" y="349532"/>
                      <a:pt x="111480" y="347594"/>
                    </a:cubicBezTo>
                    <a:cubicBezTo>
                      <a:pt x="110164" y="346762"/>
                      <a:pt x="108987" y="345240"/>
                      <a:pt x="108296" y="343511"/>
                    </a:cubicBezTo>
                    <a:cubicBezTo>
                      <a:pt x="106911" y="341573"/>
                      <a:pt x="106218" y="339222"/>
                      <a:pt x="106011" y="337491"/>
                    </a:cubicBezTo>
                    <a:cubicBezTo>
                      <a:pt x="106011" y="333824"/>
                      <a:pt x="109335" y="333201"/>
                      <a:pt x="112658" y="333201"/>
                    </a:cubicBezTo>
                    <a:lnTo>
                      <a:pt x="116466" y="333199"/>
                    </a:lnTo>
                    <a:cubicBezTo>
                      <a:pt x="119996" y="333199"/>
                      <a:pt x="120689" y="332160"/>
                      <a:pt x="122212" y="331261"/>
                    </a:cubicBezTo>
                    <a:cubicBezTo>
                      <a:pt x="122906" y="330638"/>
                      <a:pt x="123942" y="329945"/>
                      <a:pt x="124843" y="329323"/>
                    </a:cubicBezTo>
                    <a:cubicBezTo>
                      <a:pt x="127266" y="327178"/>
                      <a:pt x="130383" y="329529"/>
                      <a:pt x="133290" y="331677"/>
                    </a:cubicBezTo>
                    <a:cubicBezTo>
                      <a:pt x="134606" y="332508"/>
                      <a:pt x="136407" y="333821"/>
                      <a:pt x="137098" y="333821"/>
                    </a:cubicBezTo>
                    <a:cubicBezTo>
                      <a:pt x="138621" y="333821"/>
                      <a:pt x="140215" y="333614"/>
                      <a:pt x="141528" y="333199"/>
                    </a:cubicBezTo>
                    <a:cubicBezTo>
                      <a:pt x="144645" y="332576"/>
                      <a:pt x="147760" y="332160"/>
                      <a:pt x="149976" y="334514"/>
                    </a:cubicBezTo>
                    <a:cubicBezTo>
                      <a:pt x="150876" y="335346"/>
                      <a:pt x="151777" y="336452"/>
                      <a:pt x="152677" y="337281"/>
                    </a:cubicBezTo>
                    <a:lnTo>
                      <a:pt x="152886" y="337281"/>
                    </a:lnTo>
                    <a:cubicBezTo>
                      <a:pt x="155794" y="340464"/>
                      <a:pt x="156971" y="341987"/>
                      <a:pt x="164312" y="341987"/>
                    </a:cubicBezTo>
                    <a:cubicBezTo>
                      <a:pt x="171652" y="341987"/>
                      <a:pt x="177190" y="337904"/>
                      <a:pt x="182659" y="334512"/>
                    </a:cubicBezTo>
                    <a:cubicBezTo>
                      <a:pt x="187506" y="331122"/>
                      <a:pt x="192352" y="327868"/>
                      <a:pt x="198377" y="327868"/>
                    </a:cubicBezTo>
                    <a:cubicBezTo>
                      <a:pt x="201077" y="327868"/>
                      <a:pt x="204608" y="327662"/>
                      <a:pt x="207240" y="326346"/>
                    </a:cubicBezTo>
                    <a:cubicBezTo>
                      <a:pt x="209664" y="325308"/>
                      <a:pt x="211671" y="323370"/>
                      <a:pt x="211810" y="319497"/>
                    </a:cubicBezTo>
                    <a:cubicBezTo>
                      <a:pt x="212433" y="315414"/>
                      <a:pt x="216449" y="313753"/>
                      <a:pt x="220187" y="312437"/>
                    </a:cubicBezTo>
                    <a:cubicBezTo>
                      <a:pt x="222403" y="311815"/>
                      <a:pt x="224410" y="311399"/>
                      <a:pt x="224617" y="310499"/>
                    </a:cubicBezTo>
                    <a:cubicBezTo>
                      <a:pt x="224617" y="310502"/>
                      <a:pt x="224617" y="310364"/>
                      <a:pt x="224617" y="310086"/>
                    </a:cubicBezTo>
                    <a:cubicBezTo>
                      <a:pt x="225656" y="306419"/>
                      <a:pt x="227457" y="304066"/>
                      <a:pt x="228980" y="302198"/>
                    </a:cubicBezTo>
                    <a:cubicBezTo>
                      <a:pt x="230987" y="300260"/>
                      <a:pt x="232719" y="299015"/>
                      <a:pt x="234933" y="297700"/>
                    </a:cubicBezTo>
                    <a:lnTo>
                      <a:pt x="234936" y="297700"/>
                    </a:lnTo>
                    <a:cubicBezTo>
                      <a:pt x="235352" y="297284"/>
                      <a:pt x="236043" y="296868"/>
                      <a:pt x="236943" y="296384"/>
                    </a:cubicBezTo>
                    <a:cubicBezTo>
                      <a:pt x="239573" y="294446"/>
                      <a:pt x="242483" y="292995"/>
                      <a:pt x="244629" y="289325"/>
                    </a:cubicBezTo>
                    <a:cubicBezTo>
                      <a:pt x="245530" y="287387"/>
                      <a:pt x="248575" y="286142"/>
                      <a:pt x="252799" y="284411"/>
                    </a:cubicBezTo>
                    <a:cubicBezTo>
                      <a:pt x="259863" y="281644"/>
                      <a:pt x="270040" y="277352"/>
                      <a:pt x="271772" y="268564"/>
                    </a:cubicBezTo>
                    <a:cubicBezTo>
                      <a:pt x="272604" y="260676"/>
                      <a:pt x="270317" y="257906"/>
                      <a:pt x="268310" y="255555"/>
                    </a:cubicBezTo>
                    <a:cubicBezTo>
                      <a:pt x="266510" y="252994"/>
                      <a:pt x="264503" y="250640"/>
                      <a:pt x="264432" y="245522"/>
                    </a:cubicBezTo>
                    <a:cubicBezTo>
                      <a:pt x="264225" y="244000"/>
                      <a:pt x="264154" y="242755"/>
                      <a:pt x="263947" y="241439"/>
                    </a:cubicBezTo>
                    <a:cubicBezTo>
                      <a:pt x="263186" y="235696"/>
                      <a:pt x="262979" y="231197"/>
                      <a:pt x="267617" y="229259"/>
                    </a:cubicBezTo>
                    <a:cubicBezTo>
                      <a:pt x="267410" y="228844"/>
                      <a:pt x="267410" y="228428"/>
                      <a:pt x="267617" y="227944"/>
                    </a:cubicBezTo>
                    <a:cubicBezTo>
                      <a:pt x="268033" y="226628"/>
                      <a:pt x="268239" y="225590"/>
                      <a:pt x="268239" y="224554"/>
                    </a:cubicBezTo>
                    <a:cubicBezTo>
                      <a:pt x="268655" y="223239"/>
                      <a:pt x="268862" y="221165"/>
                      <a:pt x="269072" y="219849"/>
                    </a:cubicBezTo>
                    <a:cubicBezTo>
                      <a:pt x="268794" y="217289"/>
                      <a:pt x="270595" y="214935"/>
                      <a:pt x="272118" y="212790"/>
                    </a:cubicBezTo>
                    <a:cubicBezTo>
                      <a:pt x="274335" y="210023"/>
                      <a:pt x="276064" y="207462"/>
                      <a:pt x="275787" y="203793"/>
                    </a:cubicBezTo>
                    <a:cubicBezTo>
                      <a:pt x="275303" y="197150"/>
                      <a:pt x="273018" y="195212"/>
                      <a:pt x="267894" y="192236"/>
                    </a:cubicBezTo>
                    <a:cubicBezTo>
                      <a:pt x="261870" y="189053"/>
                      <a:pt x="258478" y="185386"/>
                      <a:pt x="258407" y="177704"/>
                    </a:cubicBezTo>
                    <a:cubicBezTo>
                      <a:pt x="257923" y="175351"/>
                      <a:pt x="257439" y="172790"/>
                      <a:pt x="256746" y="170230"/>
                    </a:cubicBezTo>
                    <a:cubicBezTo>
                      <a:pt x="255362" y="165109"/>
                      <a:pt x="254184" y="159781"/>
                      <a:pt x="253699" y="154383"/>
                    </a:cubicBezTo>
                    <a:lnTo>
                      <a:pt x="253699" y="154176"/>
                    </a:lnTo>
                    <a:cubicBezTo>
                      <a:pt x="252799" y="150786"/>
                      <a:pt x="250999" y="148433"/>
                      <a:pt x="248298" y="146079"/>
                    </a:cubicBezTo>
                    <a:cubicBezTo>
                      <a:pt x="244906" y="142412"/>
                      <a:pt x="242413" y="139020"/>
                      <a:pt x="242135" y="133692"/>
                    </a:cubicBezTo>
                    <a:cubicBezTo>
                      <a:pt x="241858" y="127671"/>
                      <a:pt x="242481" y="121305"/>
                      <a:pt x="242829" y="115285"/>
                    </a:cubicBezTo>
                    <a:cubicBezTo>
                      <a:pt x="243035" y="113140"/>
                      <a:pt x="243245" y="110996"/>
                      <a:pt x="243451" y="108848"/>
                    </a:cubicBezTo>
                    <a:lnTo>
                      <a:pt x="243451" y="108854"/>
                    </a:lnTo>
                    <a:cubicBezTo>
                      <a:pt x="242967" y="104978"/>
                      <a:pt x="242483" y="103317"/>
                      <a:pt x="240266" y="99857"/>
                    </a:cubicBezTo>
                    <a:cubicBezTo>
                      <a:pt x="239160" y="97712"/>
                      <a:pt x="238189" y="95567"/>
                      <a:pt x="237289" y="93213"/>
                    </a:cubicBezTo>
                    <a:cubicBezTo>
                      <a:pt x="236111" y="88924"/>
                      <a:pt x="235833" y="84216"/>
                      <a:pt x="236250" y="80411"/>
                    </a:cubicBezTo>
                    <a:lnTo>
                      <a:pt x="236250" y="80414"/>
                    </a:lnTo>
                    <a:cubicBezTo>
                      <a:pt x="235972" y="76331"/>
                      <a:pt x="236595" y="73564"/>
                      <a:pt x="238118" y="69965"/>
                    </a:cubicBezTo>
                    <a:cubicBezTo>
                      <a:pt x="239434" y="67198"/>
                      <a:pt x="240057" y="65260"/>
                      <a:pt x="240057" y="61661"/>
                    </a:cubicBezTo>
                    <a:cubicBezTo>
                      <a:pt x="240057" y="60139"/>
                      <a:pt x="238880" y="57785"/>
                      <a:pt x="238464" y="56333"/>
                    </a:cubicBezTo>
                    <a:cubicBezTo>
                      <a:pt x="237357" y="53979"/>
                      <a:pt x="235969" y="51419"/>
                      <a:pt x="234585" y="49068"/>
                    </a:cubicBezTo>
                    <a:cubicBezTo>
                      <a:pt x="234588" y="49065"/>
                      <a:pt x="234520" y="48997"/>
                      <a:pt x="234381" y="48858"/>
                    </a:cubicBezTo>
                    <a:cubicBezTo>
                      <a:pt x="234242" y="48720"/>
                      <a:pt x="234174" y="48652"/>
                      <a:pt x="234174" y="48443"/>
                    </a:cubicBezTo>
                    <a:cubicBezTo>
                      <a:pt x="232374" y="44360"/>
                      <a:pt x="231197" y="40555"/>
                      <a:pt x="230019" y="36056"/>
                    </a:cubicBezTo>
                    <a:cubicBezTo>
                      <a:pt x="229118" y="31973"/>
                      <a:pt x="227941" y="28168"/>
                      <a:pt x="226140" y="24292"/>
                    </a:cubicBezTo>
                    <a:cubicBezTo>
                      <a:pt x="225240" y="22147"/>
                      <a:pt x="225656" y="20209"/>
                      <a:pt x="227179" y="18755"/>
                    </a:cubicBezTo>
                    <a:cubicBezTo>
                      <a:pt x="227595" y="18339"/>
                      <a:pt x="228080" y="18133"/>
                      <a:pt x="228496" y="17717"/>
                    </a:cubicBezTo>
                    <a:cubicBezTo>
                      <a:pt x="228912" y="17301"/>
                      <a:pt x="229812" y="16678"/>
                      <a:pt x="230225" y="15988"/>
                    </a:cubicBezTo>
                    <a:cubicBezTo>
                      <a:pt x="228009" y="15366"/>
                      <a:pt x="225724" y="14050"/>
                      <a:pt x="224408" y="12389"/>
                    </a:cubicBezTo>
                    <a:cubicBezTo>
                      <a:pt x="223714" y="11767"/>
                      <a:pt x="223508" y="10867"/>
                      <a:pt x="223301" y="10035"/>
                    </a:cubicBezTo>
                    <a:cubicBezTo>
                      <a:pt x="222678" y="8097"/>
                      <a:pt x="223301" y="6507"/>
                      <a:pt x="224408" y="5259"/>
                    </a:cubicBezTo>
                    <a:cubicBezTo>
                      <a:pt x="221568" y="4844"/>
                      <a:pt x="218938" y="4360"/>
                      <a:pt x="216583" y="3737"/>
                    </a:cubicBezTo>
                    <a:cubicBezTo>
                      <a:pt x="211530" y="2422"/>
                      <a:pt x="206406" y="1593"/>
                      <a:pt x="201072" y="0"/>
                    </a:cubicBezTo>
                    <a:lnTo>
                      <a:pt x="201077" y="3"/>
                    </a:lnTo>
                    <a:lnTo>
                      <a:pt x="201216" y="209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4" name="Forma Livre 2061">
                <a:extLst>
                  <a:ext uri="{FF2B5EF4-FFF2-40B4-BE49-F238E27FC236}">
                    <a16:creationId xmlns:a16="http://schemas.microsoft.com/office/drawing/2014/main" id="{9A41939E-E5BB-72F2-704E-2F0FB7C74E63}"/>
                  </a:ext>
                </a:extLst>
              </p:cNvPr>
              <p:cNvSpPr/>
              <p:nvPr/>
            </p:nvSpPr>
            <p:spPr>
              <a:xfrm>
                <a:off x="7393024" y="5123088"/>
                <a:ext cx="323115" cy="219641"/>
              </a:xfrm>
              <a:custGeom>
                <a:avLst/>
                <a:gdLst>
                  <a:gd name="csX0" fmla="*/ 174625 w 174834"/>
                  <a:gd name="csY0" fmla="*/ 23319 h 118845"/>
                  <a:gd name="csX1" fmla="*/ 169433 w 174834"/>
                  <a:gd name="csY1" fmla="*/ 22626 h 118845"/>
                  <a:gd name="csX2" fmla="*/ 167217 w 174834"/>
                  <a:gd name="csY2" fmla="*/ 22419 h 118845"/>
                  <a:gd name="csX3" fmla="*/ 167217 w 174834"/>
                  <a:gd name="csY3" fmla="*/ 22419 h 118845"/>
                  <a:gd name="csX4" fmla="*/ 167010 w 174834"/>
                  <a:gd name="csY4" fmla="*/ 22213 h 118845"/>
                  <a:gd name="csX5" fmla="*/ 165903 w 174834"/>
                  <a:gd name="csY5" fmla="*/ 22213 h 118845"/>
                  <a:gd name="csX6" fmla="*/ 145684 w 174834"/>
                  <a:gd name="csY6" fmla="*/ 207 h 118845"/>
                  <a:gd name="csX7" fmla="*/ 144577 w 174834"/>
                  <a:gd name="csY7" fmla="*/ 0 h 118845"/>
                  <a:gd name="csX8" fmla="*/ 143261 w 174834"/>
                  <a:gd name="csY8" fmla="*/ 0 h 118845"/>
                  <a:gd name="csX9" fmla="*/ 143261 w 174834"/>
                  <a:gd name="csY9" fmla="*/ 207 h 118845"/>
                  <a:gd name="csX10" fmla="*/ 143261 w 174834"/>
                  <a:gd name="csY10" fmla="*/ 207 h 118845"/>
                  <a:gd name="csX11" fmla="*/ 142568 w 174834"/>
                  <a:gd name="csY11" fmla="*/ 207 h 118845"/>
                  <a:gd name="csX12" fmla="*/ 142774 w 174834"/>
                  <a:gd name="csY12" fmla="*/ 413 h 118845"/>
                  <a:gd name="csX13" fmla="*/ 142083 w 174834"/>
                  <a:gd name="csY13" fmla="*/ 413 h 118845"/>
                  <a:gd name="csX14" fmla="*/ 140976 w 174834"/>
                  <a:gd name="csY14" fmla="*/ 829 h 118845"/>
                  <a:gd name="csX15" fmla="*/ 140976 w 174834"/>
                  <a:gd name="csY15" fmla="*/ 829 h 118845"/>
                  <a:gd name="csX16" fmla="*/ 140769 w 174834"/>
                  <a:gd name="csY16" fmla="*/ 1036 h 118845"/>
                  <a:gd name="csX17" fmla="*/ 140767 w 174834"/>
                  <a:gd name="csY17" fmla="*/ 1038 h 118845"/>
                  <a:gd name="csX18" fmla="*/ 140767 w 174834"/>
                  <a:gd name="csY18" fmla="*/ 1245 h 118845"/>
                  <a:gd name="csX19" fmla="*/ 140767 w 174834"/>
                  <a:gd name="csY19" fmla="*/ 1245 h 118845"/>
                  <a:gd name="csX20" fmla="*/ 140076 w 174834"/>
                  <a:gd name="csY20" fmla="*/ 1245 h 118845"/>
                  <a:gd name="csX21" fmla="*/ 139869 w 174834"/>
                  <a:gd name="csY21" fmla="*/ 1452 h 118845"/>
                  <a:gd name="csX22" fmla="*/ 139176 w 174834"/>
                  <a:gd name="csY22" fmla="*/ 1452 h 118845"/>
                  <a:gd name="csX23" fmla="*/ 128028 w 174834"/>
                  <a:gd name="csY23" fmla="*/ 18127 h 118845"/>
                  <a:gd name="csX24" fmla="*/ 122904 w 174834"/>
                  <a:gd name="csY24" fmla="*/ 37989 h 118845"/>
                  <a:gd name="csX25" fmla="*/ 95554 w 174834"/>
                  <a:gd name="csY25" fmla="*/ 59995 h 118845"/>
                  <a:gd name="csX26" fmla="*/ 86483 w 174834"/>
                  <a:gd name="csY26" fmla="*/ 63871 h 118845"/>
                  <a:gd name="csX27" fmla="*/ 86483 w 174834"/>
                  <a:gd name="csY27" fmla="*/ 63871 h 118845"/>
                  <a:gd name="csX28" fmla="*/ 67165 w 174834"/>
                  <a:gd name="csY28" fmla="*/ 64287 h 118845"/>
                  <a:gd name="csX29" fmla="*/ 54700 w 174834"/>
                  <a:gd name="csY29" fmla="*/ 62558 h 118845"/>
                  <a:gd name="csX30" fmla="*/ 37876 w 174834"/>
                  <a:gd name="csY30" fmla="*/ 67263 h 118845"/>
                  <a:gd name="csX31" fmla="*/ 29912 w 174834"/>
                  <a:gd name="csY31" fmla="*/ 70030 h 118845"/>
                  <a:gd name="csX32" fmla="*/ 29912 w 174834"/>
                  <a:gd name="csY32" fmla="*/ 70030 h 118845"/>
                  <a:gd name="csX33" fmla="*/ 21949 w 174834"/>
                  <a:gd name="csY33" fmla="*/ 72591 h 118845"/>
                  <a:gd name="csX34" fmla="*/ 0 w 174834"/>
                  <a:gd name="csY34" fmla="*/ 80688 h 118845"/>
                  <a:gd name="csX35" fmla="*/ 4708 w 174834"/>
                  <a:gd name="csY35" fmla="*/ 84771 h 118845"/>
                  <a:gd name="csX36" fmla="*/ 6715 w 174834"/>
                  <a:gd name="csY36" fmla="*/ 86709 h 118845"/>
                  <a:gd name="csX37" fmla="*/ 6718 w 174834"/>
                  <a:gd name="csY37" fmla="*/ 86706 h 118845"/>
                  <a:gd name="csX38" fmla="*/ 21880 w 174834"/>
                  <a:gd name="csY38" fmla="*/ 88228 h 118845"/>
                  <a:gd name="csX39" fmla="*/ 21880 w 174834"/>
                  <a:gd name="csY39" fmla="*/ 88228 h 118845"/>
                  <a:gd name="csX40" fmla="*/ 29012 w 174834"/>
                  <a:gd name="csY40" fmla="*/ 88644 h 118845"/>
                  <a:gd name="csX41" fmla="*/ 30119 w 174834"/>
                  <a:gd name="csY41" fmla="*/ 89476 h 118845"/>
                  <a:gd name="csX42" fmla="*/ 31712 w 174834"/>
                  <a:gd name="csY42" fmla="*/ 92243 h 118845"/>
                  <a:gd name="csX43" fmla="*/ 30880 w 174834"/>
                  <a:gd name="csY43" fmla="*/ 98264 h 118845"/>
                  <a:gd name="csX44" fmla="*/ 26934 w 174834"/>
                  <a:gd name="csY44" fmla="*/ 102140 h 118845"/>
                  <a:gd name="csX45" fmla="*/ 21603 w 174834"/>
                  <a:gd name="csY45" fmla="*/ 104700 h 118845"/>
                  <a:gd name="csX46" fmla="*/ 12533 w 174834"/>
                  <a:gd name="csY46" fmla="*/ 106845 h 118845"/>
                  <a:gd name="csX47" fmla="*/ 346 w 174834"/>
                  <a:gd name="csY47" fmla="*/ 115426 h 118845"/>
                  <a:gd name="csX48" fmla="*/ 9209 w 174834"/>
                  <a:gd name="csY48" fmla="*/ 117432 h 118845"/>
                  <a:gd name="csX49" fmla="*/ 19596 w 174834"/>
                  <a:gd name="csY49" fmla="*/ 114733 h 118845"/>
                  <a:gd name="csX50" fmla="*/ 35798 w 174834"/>
                  <a:gd name="csY50" fmla="*/ 114111 h 118845"/>
                  <a:gd name="csX51" fmla="*/ 53109 w 174834"/>
                  <a:gd name="csY51" fmla="*/ 113972 h 118845"/>
                  <a:gd name="csX52" fmla="*/ 75474 w 174834"/>
                  <a:gd name="csY52" fmla="*/ 113004 h 118845"/>
                  <a:gd name="csX53" fmla="*/ 91262 w 174834"/>
                  <a:gd name="csY53" fmla="*/ 117293 h 118845"/>
                  <a:gd name="csX54" fmla="*/ 116534 w 174834"/>
                  <a:gd name="csY54" fmla="*/ 111618 h 118845"/>
                  <a:gd name="csX55" fmla="*/ 133636 w 174834"/>
                  <a:gd name="csY55" fmla="*/ 85945 h 118845"/>
                  <a:gd name="csX56" fmla="*/ 161818 w 174834"/>
                  <a:gd name="csY56" fmla="*/ 67954 h 118845"/>
                  <a:gd name="csX57" fmla="*/ 165903 w 174834"/>
                  <a:gd name="csY57" fmla="*/ 44219 h 118845"/>
                  <a:gd name="csX58" fmla="*/ 171234 w 174834"/>
                  <a:gd name="csY58" fmla="*/ 28304 h 118845"/>
                  <a:gd name="csX59" fmla="*/ 174835 w 174834"/>
                  <a:gd name="csY59" fmla="*/ 23253 h 118845"/>
                  <a:gd name="csX60" fmla="*/ 174835 w 174834"/>
                  <a:gd name="csY60" fmla="*/ 23251 h 118845"/>
                  <a:gd name="csX61" fmla="*/ 174625 w 174834"/>
                  <a:gd name="csY61" fmla="*/ 23319 h 118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</a:cxnLst>
                <a:rect l="l" t="t" r="r" b="b"/>
                <a:pathLst>
                  <a:path w="174834" h="118845">
                    <a:moveTo>
                      <a:pt x="174625" y="23319"/>
                    </a:moveTo>
                    <a:cubicBezTo>
                      <a:pt x="172895" y="23042"/>
                      <a:pt x="171163" y="22765"/>
                      <a:pt x="169433" y="22626"/>
                    </a:cubicBezTo>
                    <a:cubicBezTo>
                      <a:pt x="168533" y="22626"/>
                      <a:pt x="167910" y="22626"/>
                      <a:pt x="167217" y="22419"/>
                    </a:cubicBezTo>
                    <a:lnTo>
                      <a:pt x="167217" y="22419"/>
                    </a:lnTo>
                    <a:cubicBezTo>
                      <a:pt x="167217" y="22419"/>
                      <a:pt x="167010" y="22419"/>
                      <a:pt x="167010" y="22213"/>
                    </a:cubicBezTo>
                    <a:lnTo>
                      <a:pt x="165903" y="22213"/>
                    </a:lnTo>
                    <a:cubicBezTo>
                      <a:pt x="154754" y="20690"/>
                      <a:pt x="145823" y="17714"/>
                      <a:pt x="145684" y="207"/>
                    </a:cubicBezTo>
                    <a:cubicBezTo>
                      <a:pt x="145268" y="0"/>
                      <a:pt x="144784" y="0"/>
                      <a:pt x="144577" y="0"/>
                    </a:cubicBezTo>
                    <a:lnTo>
                      <a:pt x="143261" y="0"/>
                    </a:lnTo>
                    <a:lnTo>
                      <a:pt x="143261" y="207"/>
                    </a:lnTo>
                    <a:lnTo>
                      <a:pt x="143261" y="207"/>
                    </a:lnTo>
                    <a:lnTo>
                      <a:pt x="142568" y="207"/>
                    </a:lnTo>
                    <a:lnTo>
                      <a:pt x="142774" y="413"/>
                    </a:lnTo>
                    <a:lnTo>
                      <a:pt x="142083" y="413"/>
                    </a:lnTo>
                    <a:cubicBezTo>
                      <a:pt x="142083" y="413"/>
                      <a:pt x="141390" y="620"/>
                      <a:pt x="140976" y="829"/>
                    </a:cubicBezTo>
                    <a:lnTo>
                      <a:pt x="140976" y="829"/>
                    </a:lnTo>
                    <a:lnTo>
                      <a:pt x="140769" y="1036"/>
                    </a:lnTo>
                    <a:lnTo>
                      <a:pt x="140767" y="1038"/>
                    </a:lnTo>
                    <a:lnTo>
                      <a:pt x="140767" y="1245"/>
                    </a:lnTo>
                    <a:lnTo>
                      <a:pt x="140767" y="1245"/>
                    </a:lnTo>
                    <a:lnTo>
                      <a:pt x="140076" y="1245"/>
                    </a:lnTo>
                    <a:lnTo>
                      <a:pt x="139869" y="1452"/>
                    </a:lnTo>
                    <a:lnTo>
                      <a:pt x="139176" y="1452"/>
                    </a:lnTo>
                    <a:cubicBezTo>
                      <a:pt x="135645" y="5950"/>
                      <a:pt x="131490" y="11694"/>
                      <a:pt x="128028" y="18127"/>
                    </a:cubicBezTo>
                    <a:cubicBezTo>
                      <a:pt x="124565" y="24355"/>
                      <a:pt x="122142" y="31620"/>
                      <a:pt x="122904" y="37989"/>
                    </a:cubicBezTo>
                    <a:cubicBezTo>
                      <a:pt x="124149" y="49546"/>
                      <a:pt x="107047" y="55703"/>
                      <a:pt x="95554" y="59995"/>
                    </a:cubicBezTo>
                    <a:cubicBezTo>
                      <a:pt x="91537" y="61517"/>
                      <a:pt x="88006" y="62762"/>
                      <a:pt x="86483" y="63871"/>
                    </a:cubicBezTo>
                    <a:lnTo>
                      <a:pt x="86483" y="63871"/>
                    </a:lnTo>
                    <a:cubicBezTo>
                      <a:pt x="80943" y="67054"/>
                      <a:pt x="74296" y="65809"/>
                      <a:pt x="67165" y="64287"/>
                    </a:cubicBezTo>
                    <a:cubicBezTo>
                      <a:pt x="63148" y="63455"/>
                      <a:pt x="58717" y="62558"/>
                      <a:pt x="54700" y="62558"/>
                    </a:cubicBezTo>
                    <a:cubicBezTo>
                      <a:pt x="49783" y="62558"/>
                      <a:pt x="43413" y="65325"/>
                      <a:pt x="37876" y="67263"/>
                    </a:cubicBezTo>
                    <a:cubicBezTo>
                      <a:pt x="34759" y="68301"/>
                      <a:pt x="32335" y="69408"/>
                      <a:pt x="29912" y="70030"/>
                    </a:cubicBezTo>
                    <a:lnTo>
                      <a:pt x="29912" y="70030"/>
                    </a:lnTo>
                    <a:cubicBezTo>
                      <a:pt x="27004" y="71069"/>
                      <a:pt x="24372" y="71968"/>
                      <a:pt x="21949" y="72591"/>
                    </a:cubicBezTo>
                    <a:cubicBezTo>
                      <a:pt x="13985" y="74736"/>
                      <a:pt x="7961" y="76467"/>
                      <a:pt x="0" y="80688"/>
                    </a:cubicBezTo>
                    <a:cubicBezTo>
                      <a:pt x="1594" y="82004"/>
                      <a:pt x="3117" y="83249"/>
                      <a:pt x="4708" y="84771"/>
                    </a:cubicBezTo>
                    <a:cubicBezTo>
                      <a:pt x="5608" y="85393"/>
                      <a:pt x="6302" y="86086"/>
                      <a:pt x="6715" y="86709"/>
                    </a:cubicBezTo>
                    <a:lnTo>
                      <a:pt x="6718" y="86706"/>
                    </a:lnTo>
                    <a:cubicBezTo>
                      <a:pt x="8311" y="88228"/>
                      <a:pt x="16272" y="88228"/>
                      <a:pt x="21880" y="88228"/>
                    </a:cubicBezTo>
                    <a:lnTo>
                      <a:pt x="21880" y="88228"/>
                    </a:lnTo>
                    <a:cubicBezTo>
                      <a:pt x="25204" y="88228"/>
                      <a:pt x="27905" y="88228"/>
                      <a:pt x="29012" y="88644"/>
                    </a:cubicBezTo>
                    <a:cubicBezTo>
                      <a:pt x="29428" y="88644"/>
                      <a:pt x="29912" y="89060"/>
                      <a:pt x="30119" y="89476"/>
                    </a:cubicBezTo>
                    <a:cubicBezTo>
                      <a:pt x="30812" y="90308"/>
                      <a:pt x="31503" y="91205"/>
                      <a:pt x="31712" y="92243"/>
                    </a:cubicBezTo>
                    <a:cubicBezTo>
                      <a:pt x="32406" y="94388"/>
                      <a:pt x="31712" y="96326"/>
                      <a:pt x="30880" y="98264"/>
                    </a:cubicBezTo>
                    <a:cubicBezTo>
                      <a:pt x="29980" y="99786"/>
                      <a:pt x="28664" y="101240"/>
                      <a:pt x="26934" y="102140"/>
                    </a:cubicBezTo>
                    <a:cubicBezTo>
                      <a:pt x="25411" y="103455"/>
                      <a:pt x="23403" y="104284"/>
                      <a:pt x="21603" y="104700"/>
                    </a:cubicBezTo>
                    <a:cubicBezTo>
                      <a:pt x="18486" y="105532"/>
                      <a:pt x="15372" y="106429"/>
                      <a:pt x="12533" y="106845"/>
                    </a:cubicBezTo>
                    <a:cubicBezTo>
                      <a:pt x="6786" y="107883"/>
                      <a:pt x="1385" y="108990"/>
                      <a:pt x="346" y="115426"/>
                    </a:cubicBezTo>
                    <a:cubicBezTo>
                      <a:pt x="3601" y="114526"/>
                      <a:pt x="7893" y="115287"/>
                      <a:pt x="9209" y="117432"/>
                    </a:cubicBezTo>
                    <a:cubicBezTo>
                      <a:pt x="11978" y="121792"/>
                      <a:pt x="18350" y="114665"/>
                      <a:pt x="19596" y="114733"/>
                    </a:cubicBezTo>
                    <a:cubicBezTo>
                      <a:pt x="24720" y="115217"/>
                      <a:pt x="27004" y="104975"/>
                      <a:pt x="35798" y="114111"/>
                    </a:cubicBezTo>
                    <a:cubicBezTo>
                      <a:pt x="38637" y="117155"/>
                      <a:pt x="50685" y="117571"/>
                      <a:pt x="53109" y="113972"/>
                    </a:cubicBezTo>
                    <a:cubicBezTo>
                      <a:pt x="56778" y="108022"/>
                      <a:pt x="70211" y="109682"/>
                      <a:pt x="75474" y="113004"/>
                    </a:cubicBezTo>
                    <a:cubicBezTo>
                      <a:pt x="78797" y="115149"/>
                      <a:pt x="86690" y="118748"/>
                      <a:pt x="91262" y="117293"/>
                    </a:cubicBezTo>
                    <a:cubicBezTo>
                      <a:pt x="100193" y="114388"/>
                      <a:pt x="109403" y="115426"/>
                      <a:pt x="116534" y="111618"/>
                    </a:cubicBezTo>
                    <a:cubicBezTo>
                      <a:pt x="125881" y="106568"/>
                      <a:pt x="114456" y="96877"/>
                      <a:pt x="133636" y="85945"/>
                    </a:cubicBezTo>
                    <a:cubicBezTo>
                      <a:pt x="145475" y="79163"/>
                      <a:pt x="151499" y="77296"/>
                      <a:pt x="161818" y="67954"/>
                    </a:cubicBezTo>
                    <a:cubicBezTo>
                      <a:pt x="167565" y="62833"/>
                      <a:pt x="162995" y="51069"/>
                      <a:pt x="165903" y="44219"/>
                    </a:cubicBezTo>
                    <a:cubicBezTo>
                      <a:pt x="167565" y="40204"/>
                      <a:pt x="166110" y="34809"/>
                      <a:pt x="171234" y="28304"/>
                    </a:cubicBezTo>
                    <a:cubicBezTo>
                      <a:pt x="172341" y="26920"/>
                      <a:pt x="173518" y="25189"/>
                      <a:pt x="174835" y="23253"/>
                    </a:cubicBezTo>
                    <a:lnTo>
                      <a:pt x="174835" y="23251"/>
                    </a:lnTo>
                    <a:lnTo>
                      <a:pt x="174625" y="23319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5" name="Forma Livre 2062">
                <a:extLst>
                  <a:ext uri="{FF2B5EF4-FFF2-40B4-BE49-F238E27FC236}">
                    <a16:creationId xmlns:a16="http://schemas.microsoft.com/office/drawing/2014/main" id="{2B66232D-E3B1-3430-CC9C-24A5DED2D9C5}"/>
                  </a:ext>
                </a:extLst>
              </p:cNvPr>
              <p:cNvSpPr/>
              <p:nvPr/>
            </p:nvSpPr>
            <p:spPr>
              <a:xfrm>
                <a:off x="7375750" y="3284418"/>
                <a:ext cx="1279" cy="11383"/>
              </a:xfrm>
              <a:custGeom>
                <a:avLst/>
                <a:gdLst>
                  <a:gd name="csX0" fmla="*/ 277 w 692"/>
                  <a:gd name="csY0" fmla="*/ 0 h 6159"/>
                  <a:gd name="csX1" fmla="*/ 277 w 692"/>
                  <a:gd name="csY1" fmla="*/ 900 h 6159"/>
                  <a:gd name="csX2" fmla="*/ 0 w 692"/>
                  <a:gd name="csY2" fmla="*/ 6159 h 6159"/>
                  <a:gd name="csX3" fmla="*/ 555 w 692"/>
                  <a:gd name="csY3" fmla="*/ 900 h 6159"/>
                  <a:gd name="csX4" fmla="*/ 348 w 692"/>
                  <a:gd name="csY4" fmla="*/ 0 h 6159"/>
                  <a:gd name="csX5" fmla="*/ 277 w 692"/>
                  <a:gd name="csY5" fmla="*/ 0 h 61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692" h="6159">
                    <a:moveTo>
                      <a:pt x="277" y="0"/>
                    </a:moveTo>
                    <a:lnTo>
                      <a:pt x="277" y="900"/>
                    </a:lnTo>
                    <a:cubicBezTo>
                      <a:pt x="71" y="2976"/>
                      <a:pt x="0" y="4914"/>
                      <a:pt x="0" y="6159"/>
                    </a:cubicBezTo>
                    <a:cubicBezTo>
                      <a:pt x="555" y="4567"/>
                      <a:pt x="900" y="2631"/>
                      <a:pt x="555" y="900"/>
                    </a:cubicBezTo>
                    <a:cubicBezTo>
                      <a:pt x="555" y="622"/>
                      <a:pt x="416" y="277"/>
                      <a:pt x="348" y="0"/>
                    </a:cubicBez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D2D4D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6" name="Forma Livre 2063">
                <a:extLst>
                  <a:ext uri="{FF2B5EF4-FFF2-40B4-BE49-F238E27FC236}">
                    <a16:creationId xmlns:a16="http://schemas.microsoft.com/office/drawing/2014/main" id="{547AA868-66C9-0B0D-7F32-670B90EC37C3}"/>
                  </a:ext>
                </a:extLst>
              </p:cNvPr>
              <p:cNvSpPr/>
              <p:nvPr/>
            </p:nvSpPr>
            <p:spPr>
              <a:xfrm>
                <a:off x="6993903" y="3158193"/>
                <a:ext cx="601316" cy="880133"/>
              </a:xfrm>
              <a:custGeom>
                <a:avLst/>
                <a:gdLst>
                  <a:gd name="csX0" fmla="*/ 125395 w 325365"/>
                  <a:gd name="csY0" fmla="*/ 476231 h 476230"/>
                  <a:gd name="csX1" fmla="*/ 127818 w 325365"/>
                  <a:gd name="csY1" fmla="*/ 472355 h 476230"/>
                  <a:gd name="csX2" fmla="*/ 132804 w 325365"/>
                  <a:gd name="csY2" fmla="*/ 460384 h 476230"/>
                  <a:gd name="csX3" fmla="*/ 132665 w 325365"/>
                  <a:gd name="csY3" fmla="*/ 460245 h 476230"/>
                  <a:gd name="csX4" fmla="*/ 132526 w 325365"/>
                  <a:gd name="csY4" fmla="*/ 460107 h 476230"/>
                  <a:gd name="csX5" fmla="*/ 132526 w 325365"/>
                  <a:gd name="csY5" fmla="*/ 459968 h 476230"/>
                  <a:gd name="csX6" fmla="*/ 133565 w 325365"/>
                  <a:gd name="csY6" fmla="*/ 435472 h 476230"/>
                  <a:gd name="csX7" fmla="*/ 133565 w 325365"/>
                  <a:gd name="csY7" fmla="*/ 435472 h 476230"/>
                  <a:gd name="csX8" fmla="*/ 133565 w 325365"/>
                  <a:gd name="csY8" fmla="*/ 435056 h 476230"/>
                  <a:gd name="csX9" fmla="*/ 133565 w 325365"/>
                  <a:gd name="csY9" fmla="*/ 435056 h 476230"/>
                  <a:gd name="csX10" fmla="*/ 133565 w 325365"/>
                  <a:gd name="csY10" fmla="*/ 434640 h 476230"/>
                  <a:gd name="csX11" fmla="*/ 130726 w 325365"/>
                  <a:gd name="csY11" fmla="*/ 427581 h 476230"/>
                  <a:gd name="csX12" fmla="*/ 128996 w 325365"/>
                  <a:gd name="csY12" fmla="*/ 424121 h 476230"/>
                  <a:gd name="csX13" fmla="*/ 125256 w 325365"/>
                  <a:gd name="csY13" fmla="*/ 405920 h 476230"/>
                  <a:gd name="csX14" fmla="*/ 126918 w 325365"/>
                  <a:gd name="csY14" fmla="*/ 397823 h 476230"/>
                  <a:gd name="csX15" fmla="*/ 133081 w 325365"/>
                  <a:gd name="csY15" fmla="*/ 392702 h 476230"/>
                  <a:gd name="csX16" fmla="*/ 136127 w 325365"/>
                  <a:gd name="csY16" fmla="*/ 385436 h 476230"/>
                  <a:gd name="csX17" fmla="*/ 136127 w 325365"/>
                  <a:gd name="csY17" fmla="*/ 385230 h 476230"/>
                  <a:gd name="csX18" fmla="*/ 136127 w 325365"/>
                  <a:gd name="csY18" fmla="*/ 385232 h 476230"/>
                  <a:gd name="csX19" fmla="*/ 139796 w 325365"/>
                  <a:gd name="csY19" fmla="*/ 373468 h 476230"/>
                  <a:gd name="csX20" fmla="*/ 143881 w 325365"/>
                  <a:gd name="csY20" fmla="*/ 365926 h 476230"/>
                  <a:gd name="csX21" fmla="*/ 145197 w 325365"/>
                  <a:gd name="csY21" fmla="*/ 362536 h 476230"/>
                  <a:gd name="csX22" fmla="*/ 145891 w 325365"/>
                  <a:gd name="csY22" fmla="*/ 358731 h 476230"/>
                  <a:gd name="csX23" fmla="*/ 146236 w 325365"/>
                  <a:gd name="csY23" fmla="*/ 355270 h 476230"/>
                  <a:gd name="csX24" fmla="*/ 147898 w 325365"/>
                  <a:gd name="csY24" fmla="*/ 345237 h 476230"/>
                  <a:gd name="csX25" fmla="*/ 167633 w 325365"/>
                  <a:gd name="csY25" fmla="*/ 329459 h 476230"/>
                  <a:gd name="csX26" fmla="*/ 167633 w 325365"/>
                  <a:gd name="csY26" fmla="*/ 329459 h 476230"/>
                  <a:gd name="csX27" fmla="*/ 168117 w 325365"/>
                  <a:gd name="csY27" fmla="*/ 329459 h 476230"/>
                  <a:gd name="csX28" fmla="*/ 168601 w 325365"/>
                  <a:gd name="csY28" fmla="*/ 329459 h 476230"/>
                  <a:gd name="csX29" fmla="*/ 168808 w 325365"/>
                  <a:gd name="csY29" fmla="*/ 329459 h 476230"/>
                  <a:gd name="csX30" fmla="*/ 169017 w 325365"/>
                  <a:gd name="csY30" fmla="*/ 329459 h 476230"/>
                  <a:gd name="csX31" fmla="*/ 169085 w 325365"/>
                  <a:gd name="csY31" fmla="*/ 329459 h 476230"/>
                  <a:gd name="csX32" fmla="*/ 169224 w 325365"/>
                  <a:gd name="csY32" fmla="*/ 329459 h 476230"/>
                  <a:gd name="csX33" fmla="*/ 179472 w 325365"/>
                  <a:gd name="csY33" fmla="*/ 325583 h 476230"/>
                  <a:gd name="csX34" fmla="*/ 181757 w 325365"/>
                  <a:gd name="csY34" fmla="*/ 323506 h 476230"/>
                  <a:gd name="csX35" fmla="*/ 184526 w 325365"/>
                  <a:gd name="csY35" fmla="*/ 321361 h 476230"/>
                  <a:gd name="csX36" fmla="*/ 191104 w 325365"/>
                  <a:gd name="csY36" fmla="*/ 318385 h 476230"/>
                  <a:gd name="csX37" fmla="*/ 191104 w 325365"/>
                  <a:gd name="csY37" fmla="*/ 318388 h 476230"/>
                  <a:gd name="csX38" fmla="*/ 191104 w 325365"/>
                  <a:gd name="csY38" fmla="*/ 318388 h 476230"/>
                  <a:gd name="csX39" fmla="*/ 193528 w 325365"/>
                  <a:gd name="csY39" fmla="*/ 317904 h 476230"/>
                  <a:gd name="csX40" fmla="*/ 193734 w 325365"/>
                  <a:gd name="csY40" fmla="*/ 317901 h 476230"/>
                  <a:gd name="csX41" fmla="*/ 210975 w 325365"/>
                  <a:gd name="csY41" fmla="*/ 304615 h 476230"/>
                  <a:gd name="csX42" fmla="*/ 210975 w 325365"/>
                  <a:gd name="csY42" fmla="*/ 304615 h 476230"/>
                  <a:gd name="csX43" fmla="*/ 210975 w 325365"/>
                  <a:gd name="csY43" fmla="*/ 304547 h 476230"/>
                  <a:gd name="csX44" fmla="*/ 217415 w 325365"/>
                  <a:gd name="csY44" fmla="*/ 294860 h 476230"/>
                  <a:gd name="csX45" fmla="*/ 217415 w 325365"/>
                  <a:gd name="csY45" fmla="*/ 294860 h 476230"/>
                  <a:gd name="csX46" fmla="*/ 217483 w 325365"/>
                  <a:gd name="csY46" fmla="*/ 294721 h 476230"/>
                  <a:gd name="csX47" fmla="*/ 230016 w 325365"/>
                  <a:gd name="csY47" fmla="*/ 288146 h 476230"/>
                  <a:gd name="csX48" fmla="*/ 246702 w 325365"/>
                  <a:gd name="csY48" fmla="*/ 291122 h 476230"/>
                  <a:gd name="csX49" fmla="*/ 262490 w 325365"/>
                  <a:gd name="csY49" fmla="*/ 293683 h 476230"/>
                  <a:gd name="csX50" fmla="*/ 263184 w 325365"/>
                  <a:gd name="csY50" fmla="*/ 293683 h 476230"/>
                  <a:gd name="csX51" fmla="*/ 263184 w 325365"/>
                  <a:gd name="csY51" fmla="*/ 293683 h 476230"/>
                  <a:gd name="csX52" fmla="*/ 268030 w 325365"/>
                  <a:gd name="csY52" fmla="*/ 293476 h 476230"/>
                  <a:gd name="csX53" fmla="*/ 276894 w 325365"/>
                  <a:gd name="csY53" fmla="*/ 290570 h 476230"/>
                  <a:gd name="csX54" fmla="*/ 280772 w 325365"/>
                  <a:gd name="csY54" fmla="*/ 281921 h 476230"/>
                  <a:gd name="csX55" fmla="*/ 280979 w 325365"/>
                  <a:gd name="csY55" fmla="*/ 273824 h 476230"/>
                  <a:gd name="csX56" fmla="*/ 278901 w 325365"/>
                  <a:gd name="csY56" fmla="*/ 266974 h 476230"/>
                  <a:gd name="csX57" fmla="*/ 276894 w 325365"/>
                  <a:gd name="csY57" fmla="*/ 264413 h 476230"/>
                  <a:gd name="csX58" fmla="*/ 272115 w 325365"/>
                  <a:gd name="csY58" fmla="*/ 258808 h 476230"/>
                  <a:gd name="csX59" fmla="*/ 269760 w 325365"/>
                  <a:gd name="csY59" fmla="*/ 254033 h 476230"/>
                  <a:gd name="csX60" fmla="*/ 267753 w 325365"/>
                  <a:gd name="csY60" fmla="*/ 243375 h 476230"/>
                  <a:gd name="csX61" fmla="*/ 267753 w 325365"/>
                  <a:gd name="csY61" fmla="*/ 242959 h 476230"/>
                  <a:gd name="csX62" fmla="*/ 267753 w 325365"/>
                  <a:gd name="csY62" fmla="*/ 242543 h 476230"/>
                  <a:gd name="csX63" fmla="*/ 267753 w 325365"/>
                  <a:gd name="csY63" fmla="*/ 242543 h 476230"/>
                  <a:gd name="csX64" fmla="*/ 267753 w 325365"/>
                  <a:gd name="csY64" fmla="*/ 242127 h 476230"/>
                  <a:gd name="csX65" fmla="*/ 267753 w 325365"/>
                  <a:gd name="csY65" fmla="*/ 242130 h 476230"/>
                  <a:gd name="csX66" fmla="*/ 267753 w 325365"/>
                  <a:gd name="csY66" fmla="*/ 241714 h 476230"/>
                  <a:gd name="csX67" fmla="*/ 267753 w 325365"/>
                  <a:gd name="csY67" fmla="*/ 241714 h 476230"/>
                  <a:gd name="csX68" fmla="*/ 267753 w 325365"/>
                  <a:gd name="csY68" fmla="*/ 240953 h 476230"/>
                  <a:gd name="csX69" fmla="*/ 267753 w 325365"/>
                  <a:gd name="csY69" fmla="*/ 240953 h 476230"/>
                  <a:gd name="csX70" fmla="*/ 274816 w 325365"/>
                  <a:gd name="csY70" fmla="*/ 223377 h 476230"/>
                  <a:gd name="csX71" fmla="*/ 279179 w 325365"/>
                  <a:gd name="csY71" fmla="*/ 216250 h 476230"/>
                  <a:gd name="csX72" fmla="*/ 279179 w 325365"/>
                  <a:gd name="csY72" fmla="*/ 216248 h 476230"/>
                  <a:gd name="csX73" fmla="*/ 279179 w 325365"/>
                  <a:gd name="csY73" fmla="*/ 216180 h 476230"/>
                  <a:gd name="csX74" fmla="*/ 280702 w 325365"/>
                  <a:gd name="csY74" fmla="*/ 208844 h 476230"/>
                  <a:gd name="csX75" fmla="*/ 280702 w 325365"/>
                  <a:gd name="csY75" fmla="*/ 208566 h 476230"/>
                  <a:gd name="csX76" fmla="*/ 280702 w 325365"/>
                  <a:gd name="csY76" fmla="*/ 208566 h 476230"/>
                  <a:gd name="csX77" fmla="*/ 280702 w 325365"/>
                  <a:gd name="csY77" fmla="*/ 208289 h 476230"/>
                  <a:gd name="csX78" fmla="*/ 280702 w 325365"/>
                  <a:gd name="csY78" fmla="*/ 208289 h 476230"/>
                  <a:gd name="csX79" fmla="*/ 280702 w 325365"/>
                  <a:gd name="csY79" fmla="*/ 208012 h 476230"/>
                  <a:gd name="csX80" fmla="*/ 280702 w 325365"/>
                  <a:gd name="csY80" fmla="*/ 208012 h 476230"/>
                  <a:gd name="csX81" fmla="*/ 280702 w 325365"/>
                  <a:gd name="csY81" fmla="*/ 207735 h 476230"/>
                  <a:gd name="csX82" fmla="*/ 280702 w 325365"/>
                  <a:gd name="csY82" fmla="*/ 207112 h 476230"/>
                  <a:gd name="csX83" fmla="*/ 280702 w 325365"/>
                  <a:gd name="csY83" fmla="*/ 207115 h 476230"/>
                  <a:gd name="csX84" fmla="*/ 280702 w 325365"/>
                  <a:gd name="csY84" fmla="*/ 207047 h 476230"/>
                  <a:gd name="csX85" fmla="*/ 280702 w 325365"/>
                  <a:gd name="csY85" fmla="*/ 206702 h 476230"/>
                  <a:gd name="csX86" fmla="*/ 276755 w 325365"/>
                  <a:gd name="csY86" fmla="*/ 191686 h 476230"/>
                  <a:gd name="csX87" fmla="*/ 274609 w 325365"/>
                  <a:gd name="csY87" fmla="*/ 181928 h 476230"/>
                  <a:gd name="csX88" fmla="*/ 275716 w 325365"/>
                  <a:gd name="csY88" fmla="*/ 176878 h 476230"/>
                  <a:gd name="csX89" fmla="*/ 277101 w 325365"/>
                  <a:gd name="csY89" fmla="*/ 170857 h 476230"/>
                  <a:gd name="csX90" fmla="*/ 277101 w 325365"/>
                  <a:gd name="csY90" fmla="*/ 170855 h 476230"/>
                  <a:gd name="csX91" fmla="*/ 277101 w 325365"/>
                  <a:gd name="csY91" fmla="*/ 170648 h 476230"/>
                  <a:gd name="csX92" fmla="*/ 276962 w 325365"/>
                  <a:gd name="csY92" fmla="*/ 168919 h 476230"/>
                  <a:gd name="csX93" fmla="*/ 275232 w 325365"/>
                  <a:gd name="csY93" fmla="*/ 158262 h 476230"/>
                  <a:gd name="csX94" fmla="*/ 275232 w 325365"/>
                  <a:gd name="csY94" fmla="*/ 156739 h 476230"/>
                  <a:gd name="csX95" fmla="*/ 287281 w 325365"/>
                  <a:gd name="csY95" fmla="*/ 137710 h 476230"/>
                  <a:gd name="csX96" fmla="*/ 287281 w 325365"/>
                  <a:gd name="csY96" fmla="*/ 137503 h 476230"/>
                  <a:gd name="csX97" fmla="*/ 287281 w 325365"/>
                  <a:gd name="csY97" fmla="*/ 137500 h 476230"/>
                  <a:gd name="csX98" fmla="*/ 287974 w 325365"/>
                  <a:gd name="csY98" fmla="*/ 136878 h 476230"/>
                  <a:gd name="csX99" fmla="*/ 289843 w 325365"/>
                  <a:gd name="csY99" fmla="*/ 127052 h 476230"/>
                  <a:gd name="csX100" fmla="*/ 294621 w 325365"/>
                  <a:gd name="csY100" fmla="*/ 118264 h 476230"/>
                  <a:gd name="csX101" fmla="*/ 294619 w 325365"/>
                  <a:gd name="csY101" fmla="*/ 118261 h 476230"/>
                  <a:gd name="csX102" fmla="*/ 297942 w 325365"/>
                  <a:gd name="csY102" fmla="*/ 116394 h 476230"/>
                  <a:gd name="csX103" fmla="*/ 298152 w 325365"/>
                  <a:gd name="csY103" fmla="*/ 116394 h 476230"/>
                  <a:gd name="csX104" fmla="*/ 309439 w 325365"/>
                  <a:gd name="csY104" fmla="*/ 113004 h 476230"/>
                  <a:gd name="csX105" fmla="*/ 322665 w 325365"/>
                  <a:gd name="csY105" fmla="*/ 104007 h 476230"/>
                  <a:gd name="csX106" fmla="*/ 325366 w 325365"/>
                  <a:gd name="csY106" fmla="*/ 100824 h 476230"/>
                  <a:gd name="csX107" fmla="*/ 289429 w 325365"/>
                  <a:gd name="csY107" fmla="*/ 90305 h 476230"/>
                  <a:gd name="csX108" fmla="*/ 257855 w 325365"/>
                  <a:gd name="csY108" fmla="*/ 82140 h 476230"/>
                  <a:gd name="csX109" fmla="*/ 231406 w 325365"/>
                  <a:gd name="csY109" fmla="*/ 79373 h 476230"/>
                  <a:gd name="csX110" fmla="*/ 213610 w 325365"/>
                  <a:gd name="csY110" fmla="*/ 91553 h 476230"/>
                  <a:gd name="csX111" fmla="*/ 204056 w 325365"/>
                  <a:gd name="csY111" fmla="*/ 92520 h 476230"/>
                  <a:gd name="csX112" fmla="*/ 202672 w 325365"/>
                  <a:gd name="csY112" fmla="*/ 93488 h 476230"/>
                  <a:gd name="csX113" fmla="*/ 199555 w 325365"/>
                  <a:gd name="csY113" fmla="*/ 93072 h 476230"/>
                  <a:gd name="csX114" fmla="*/ 197547 w 325365"/>
                  <a:gd name="csY114" fmla="*/ 92656 h 476230"/>
                  <a:gd name="csX115" fmla="*/ 197547 w 325365"/>
                  <a:gd name="csY115" fmla="*/ 91618 h 476230"/>
                  <a:gd name="csX116" fmla="*/ 197547 w 325365"/>
                  <a:gd name="csY116" fmla="*/ 91134 h 476230"/>
                  <a:gd name="csX117" fmla="*/ 197754 w 325365"/>
                  <a:gd name="csY117" fmla="*/ 86913 h 476230"/>
                  <a:gd name="csX118" fmla="*/ 198032 w 325365"/>
                  <a:gd name="csY118" fmla="*/ 81724 h 476230"/>
                  <a:gd name="csX119" fmla="*/ 197893 w 325365"/>
                  <a:gd name="csY119" fmla="*/ 79232 h 476230"/>
                  <a:gd name="csX120" fmla="*/ 197199 w 325365"/>
                  <a:gd name="csY120" fmla="*/ 78400 h 476230"/>
                  <a:gd name="csX121" fmla="*/ 197197 w 325365"/>
                  <a:gd name="csY121" fmla="*/ 78402 h 476230"/>
                  <a:gd name="csX122" fmla="*/ 196296 w 325365"/>
                  <a:gd name="csY122" fmla="*/ 79095 h 476230"/>
                  <a:gd name="csX123" fmla="*/ 196296 w 325365"/>
                  <a:gd name="csY123" fmla="*/ 79095 h 476230"/>
                  <a:gd name="csX124" fmla="*/ 196296 w 325365"/>
                  <a:gd name="csY124" fmla="*/ 79095 h 476230"/>
                  <a:gd name="csX125" fmla="*/ 196296 w 325365"/>
                  <a:gd name="csY125" fmla="*/ 79095 h 476230"/>
                  <a:gd name="csX126" fmla="*/ 196296 w 325365"/>
                  <a:gd name="csY126" fmla="*/ 79095 h 476230"/>
                  <a:gd name="csX127" fmla="*/ 196296 w 325365"/>
                  <a:gd name="csY127" fmla="*/ 79095 h 476230"/>
                  <a:gd name="csX128" fmla="*/ 196296 w 325365"/>
                  <a:gd name="csY128" fmla="*/ 79095 h 476230"/>
                  <a:gd name="csX129" fmla="*/ 196296 w 325365"/>
                  <a:gd name="csY129" fmla="*/ 79095 h 476230"/>
                  <a:gd name="csX130" fmla="*/ 196296 w 325365"/>
                  <a:gd name="csY130" fmla="*/ 79095 h 476230"/>
                  <a:gd name="csX131" fmla="*/ 196296 w 325365"/>
                  <a:gd name="csY131" fmla="*/ 79095 h 476230"/>
                  <a:gd name="csX132" fmla="*/ 196296 w 325365"/>
                  <a:gd name="csY132" fmla="*/ 79095 h 476230"/>
                  <a:gd name="csX133" fmla="*/ 196296 w 325365"/>
                  <a:gd name="csY133" fmla="*/ 79095 h 476230"/>
                  <a:gd name="csX134" fmla="*/ 196296 w 325365"/>
                  <a:gd name="csY134" fmla="*/ 79095 h 476230"/>
                  <a:gd name="csX135" fmla="*/ 196296 w 325365"/>
                  <a:gd name="csY135" fmla="*/ 79095 h 476230"/>
                  <a:gd name="csX136" fmla="*/ 196296 w 325365"/>
                  <a:gd name="csY136" fmla="*/ 79095 h 476230"/>
                  <a:gd name="csX137" fmla="*/ 196296 w 325365"/>
                  <a:gd name="csY137" fmla="*/ 79095 h 476230"/>
                  <a:gd name="csX138" fmla="*/ 196296 w 325365"/>
                  <a:gd name="csY138" fmla="*/ 79095 h 476230"/>
                  <a:gd name="csX139" fmla="*/ 196296 w 325365"/>
                  <a:gd name="csY139" fmla="*/ 79095 h 476230"/>
                  <a:gd name="csX140" fmla="*/ 196296 w 325365"/>
                  <a:gd name="csY140" fmla="*/ 79095 h 476230"/>
                  <a:gd name="csX141" fmla="*/ 196296 w 325365"/>
                  <a:gd name="csY141" fmla="*/ 79095 h 476230"/>
                  <a:gd name="csX142" fmla="*/ 196296 w 325365"/>
                  <a:gd name="csY142" fmla="*/ 79095 h 476230"/>
                  <a:gd name="csX143" fmla="*/ 190272 w 325365"/>
                  <a:gd name="csY143" fmla="*/ 79718 h 476230"/>
                  <a:gd name="csX144" fmla="*/ 189579 w 325365"/>
                  <a:gd name="csY144" fmla="*/ 79095 h 476230"/>
                  <a:gd name="csX145" fmla="*/ 189786 w 325365"/>
                  <a:gd name="csY145" fmla="*/ 78473 h 476230"/>
                  <a:gd name="csX146" fmla="*/ 190270 w 325365"/>
                  <a:gd name="csY146" fmla="*/ 75358 h 476230"/>
                  <a:gd name="csX147" fmla="*/ 190686 w 325365"/>
                  <a:gd name="csY147" fmla="*/ 74113 h 476230"/>
                  <a:gd name="csX148" fmla="*/ 196433 w 325365"/>
                  <a:gd name="csY148" fmla="*/ 63181 h 476230"/>
                  <a:gd name="csX149" fmla="*/ 194426 w 325365"/>
                  <a:gd name="csY149" fmla="*/ 54670 h 476230"/>
                  <a:gd name="csX150" fmla="*/ 195464 w 325365"/>
                  <a:gd name="csY150" fmla="*/ 48304 h 476230"/>
                  <a:gd name="csX151" fmla="*/ 192763 w 325365"/>
                  <a:gd name="csY151" fmla="*/ 46643 h 476230"/>
                  <a:gd name="csX152" fmla="*/ 194426 w 325365"/>
                  <a:gd name="csY152" fmla="*/ 42838 h 476230"/>
                  <a:gd name="csX153" fmla="*/ 193664 w 325365"/>
                  <a:gd name="csY153" fmla="*/ 41177 h 476230"/>
                  <a:gd name="csX154" fmla="*/ 182170 w 325365"/>
                  <a:gd name="csY154" fmla="*/ 27614 h 476230"/>
                  <a:gd name="csX155" fmla="*/ 165552 w 325365"/>
                  <a:gd name="csY155" fmla="*/ 33218 h 476230"/>
                  <a:gd name="csX156" fmla="*/ 154197 w 325365"/>
                  <a:gd name="csY156" fmla="*/ 23531 h 476230"/>
                  <a:gd name="csX157" fmla="*/ 154059 w 325365"/>
                  <a:gd name="csY157" fmla="*/ 22147 h 476230"/>
                  <a:gd name="csX158" fmla="*/ 152258 w 325365"/>
                  <a:gd name="csY158" fmla="*/ 21593 h 476230"/>
                  <a:gd name="csX159" fmla="*/ 149835 w 325365"/>
                  <a:gd name="csY159" fmla="*/ 16265 h 476230"/>
                  <a:gd name="csX160" fmla="*/ 141110 w 325365"/>
                  <a:gd name="csY160" fmla="*/ 10315 h 476230"/>
                  <a:gd name="csX161" fmla="*/ 140210 w 325365"/>
                  <a:gd name="csY161" fmla="*/ 9483 h 476230"/>
                  <a:gd name="csX162" fmla="*/ 116183 w 325365"/>
                  <a:gd name="csY162" fmla="*/ 3 h 476230"/>
                  <a:gd name="csX163" fmla="*/ 115702 w 325365"/>
                  <a:gd name="csY163" fmla="*/ 0 h 476230"/>
                  <a:gd name="csX164" fmla="*/ 115634 w 325365"/>
                  <a:gd name="csY164" fmla="*/ 484 h 476230"/>
                  <a:gd name="csX165" fmla="*/ 115495 w 325365"/>
                  <a:gd name="csY165" fmla="*/ 968 h 476230"/>
                  <a:gd name="csX166" fmla="*/ 111271 w 325365"/>
                  <a:gd name="csY166" fmla="*/ 13077 h 476230"/>
                  <a:gd name="csX167" fmla="*/ 109748 w 325365"/>
                  <a:gd name="csY167" fmla="*/ 16953 h 476230"/>
                  <a:gd name="csX168" fmla="*/ 110580 w 325365"/>
                  <a:gd name="csY168" fmla="*/ 18130 h 476230"/>
                  <a:gd name="csX169" fmla="*/ 111412 w 325365"/>
                  <a:gd name="csY169" fmla="*/ 19307 h 476230"/>
                  <a:gd name="csX170" fmla="*/ 111480 w 325365"/>
                  <a:gd name="csY170" fmla="*/ 19514 h 476230"/>
                  <a:gd name="csX171" fmla="*/ 112449 w 325365"/>
                  <a:gd name="csY171" fmla="*/ 25534 h 476230"/>
                  <a:gd name="csX172" fmla="*/ 112449 w 325365"/>
                  <a:gd name="csY172" fmla="*/ 25741 h 476230"/>
                  <a:gd name="csX173" fmla="*/ 112381 w 325365"/>
                  <a:gd name="csY173" fmla="*/ 25809 h 476230"/>
                  <a:gd name="csX174" fmla="*/ 112381 w 325365"/>
                  <a:gd name="csY174" fmla="*/ 25948 h 476230"/>
                  <a:gd name="csX175" fmla="*/ 112312 w 325365"/>
                  <a:gd name="csY175" fmla="*/ 26086 h 476230"/>
                  <a:gd name="csX176" fmla="*/ 112307 w 325365"/>
                  <a:gd name="csY176" fmla="*/ 26089 h 476230"/>
                  <a:gd name="csX177" fmla="*/ 112307 w 325365"/>
                  <a:gd name="csY177" fmla="*/ 26434 h 476230"/>
                  <a:gd name="csX178" fmla="*/ 112307 w 325365"/>
                  <a:gd name="csY178" fmla="*/ 26434 h 476230"/>
                  <a:gd name="csX179" fmla="*/ 112307 w 325365"/>
                  <a:gd name="csY179" fmla="*/ 26711 h 476230"/>
                  <a:gd name="csX180" fmla="*/ 112307 w 325365"/>
                  <a:gd name="csY180" fmla="*/ 26711 h 476230"/>
                  <a:gd name="csX181" fmla="*/ 106354 w 325365"/>
                  <a:gd name="csY181" fmla="*/ 41313 h 476230"/>
                  <a:gd name="csX182" fmla="*/ 103998 w 325365"/>
                  <a:gd name="csY182" fmla="*/ 43806 h 476230"/>
                  <a:gd name="csX183" fmla="*/ 103721 w 325365"/>
                  <a:gd name="csY183" fmla="*/ 44083 h 476230"/>
                  <a:gd name="csX184" fmla="*/ 103653 w 325365"/>
                  <a:gd name="csY184" fmla="*/ 44083 h 476230"/>
                  <a:gd name="csX185" fmla="*/ 102407 w 325365"/>
                  <a:gd name="csY185" fmla="*/ 44705 h 476230"/>
                  <a:gd name="csX186" fmla="*/ 102201 w 325365"/>
                  <a:gd name="csY186" fmla="*/ 52664 h 476230"/>
                  <a:gd name="csX187" fmla="*/ 102198 w 325365"/>
                  <a:gd name="csY187" fmla="*/ 52662 h 476230"/>
                  <a:gd name="csX188" fmla="*/ 102198 w 325365"/>
                  <a:gd name="csY188" fmla="*/ 52662 h 476230"/>
                  <a:gd name="csX189" fmla="*/ 99081 w 325365"/>
                  <a:gd name="csY189" fmla="*/ 61381 h 476230"/>
                  <a:gd name="csX190" fmla="*/ 95965 w 325365"/>
                  <a:gd name="csY190" fmla="*/ 64426 h 476230"/>
                  <a:gd name="csX191" fmla="*/ 95967 w 325365"/>
                  <a:gd name="csY191" fmla="*/ 64426 h 476230"/>
                  <a:gd name="csX192" fmla="*/ 95967 w 325365"/>
                  <a:gd name="csY192" fmla="*/ 64426 h 476230"/>
                  <a:gd name="csX193" fmla="*/ 95135 w 325365"/>
                  <a:gd name="csY193" fmla="*/ 65187 h 476230"/>
                  <a:gd name="csX194" fmla="*/ 93818 w 325365"/>
                  <a:gd name="csY194" fmla="*/ 66225 h 476230"/>
                  <a:gd name="csX195" fmla="*/ 93821 w 325365"/>
                  <a:gd name="csY195" fmla="*/ 66225 h 476230"/>
                  <a:gd name="csX196" fmla="*/ 92505 w 325365"/>
                  <a:gd name="csY196" fmla="*/ 67747 h 476230"/>
                  <a:gd name="csX197" fmla="*/ 91189 w 325365"/>
                  <a:gd name="csY197" fmla="*/ 74252 h 476230"/>
                  <a:gd name="csX198" fmla="*/ 91191 w 325365"/>
                  <a:gd name="csY198" fmla="*/ 74252 h 476230"/>
                  <a:gd name="csX199" fmla="*/ 91953 w 325365"/>
                  <a:gd name="csY199" fmla="*/ 77641 h 476230"/>
                  <a:gd name="csX200" fmla="*/ 91953 w 325365"/>
                  <a:gd name="csY200" fmla="*/ 77641 h 476230"/>
                  <a:gd name="csX201" fmla="*/ 91953 w 325365"/>
                  <a:gd name="csY201" fmla="*/ 77641 h 476230"/>
                  <a:gd name="csX202" fmla="*/ 91953 w 325365"/>
                  <a:gd name="csY202" fmla="*/ 77641 h 476230"/>
                  <a:gd name="csX203" fmla="*/ 91953 w 325365"/>
                  <a:gd name="csY203" fmla="*/ 77780 h 476230"/>
                  <a:gd name="csX204" fmla="*/ 91953 w 325365"/>
                  <a:gd name="csY204" fmla="*/ 77780 h 476230"/>
                  <a:gd name="csX205" fmla="*/ 91953 w 325365"/>
                  <a:gd name="csY205" fmla="*/ 77848 h 476230"/>
                  <a:gd name="csX206" fmla="*/ 91953 w 325365"/>
                  <a:gd name="csY206" fmla="*/ 77851 h 476230"/>
                  <a:gd name="csX207" fmla="*/ 91953 w 325365"/>
                  <a:gd name="csY207" fmla="*/ 77918 h 476230"/>
                  <a:gd name="csX208" fmla="*/ 91953 w 325365"/>
                  <a:gd name="csY208" fmla="*/ 77918 h 476230"/>
                  <a:gd name="csX209" fmla="*/ 91953 w 325365"/>
                  <a:gd name="csY209" fmla="*/ 78057 h 476230"/>
                  <a:gd name="csX210" fmla="*/ 91953 w 325365"/>
                  <a:gd name="csY210" fmla="*/ 78057 h 476230"/>
                  <a:gd name="csX211" fmla="*/ 91953 w 325365"/>
                  <a:gd name="csY211" fmla="*/ 78057 h 476230"/>
                  <a:gd name="csX212" fmla="*/ 91953 w 325365"/>
                  <a:gd name="csY212" fmla="*/ 78057 h 476230"/>
                  <a:gd name="csX213" fmla="*/ 91953 w 325365"/>
                  <a:gd name="csY213" fmla="*/ 78125 h 476230"/>
                  <a:gd name="csX214" fmla="*/ 91953 w 325365"/>
                  <a:gd name="csY214" fmla="*/ 78125 h 476230"/>
                  <a:gd name="csX215" fmla="*/ 91953 w 325365"/>
                  <a:gd name="csY215" fmla="*/ 78264 h 476230"/>
                  <a:gd name="csX216" fmla="*/ 91953 w 325365"/>
                  <a:gd name="csY216" fmla="*/ 78264 h 476230"/>
                  <a:gd name="csX217" fmla="*/ 91953 w 325365"/>
                  <a:gd name="csY217" fmla="*/ 78264 h 476230"/>
                  <a:gd name="csX218" fmla="*/ 91953 w 325365"/>
                  <a:gd name="csY218" fmla="*/ 78264 h 476230"/>
                  <a:gd name="csX219" fmla="*/ 91953 w 325365"/>
                  <a:gd name="csY219" fmla="*/ 78332 h 476230"/>
                  <a:gd name="csX220" fmla="*/ 91953 w 325365"/>
                  <a:gd name="csY220" fmla="*/ 78334 h 476230"/>
                  <a:gd name="csX221" fmla="*/ 84612 w 325365"/>
                  <a:gd name="csY221" fmla="*/ 99579 h 476230"/>
                  <a:gd name="csX222" fmla="*/ 84405 w 325365"/>
                  <a:gd name="csY222" fmla="*/ 99786 h 476230"/>
                  <a:gd name="csX223" fmla="*/ 84405 w 325365"/>
                  <a:gd name="csY223" fmla="*/ 99786 h 476230"/>
                  <a:gd name="csX224" fmla="*/ 84198 w 325365"/>
                  <a:gd name="csY224" fmla="*/ 99993 h 476230"/>
                  <a:gd name="csX225" fmla="*/ 84196 w 325365"/>
                  <a:gd name="csY225" fmla="*/ 99993 h 476230"/>
                  <a:gd name="csX226" fmla="*/ 83989 w 325365"/>
                  <a:gd name="csY226" fmla="*/ 100199 h 476230"/>
                  <a:gd name="csX227" fmla="*/ 71525 w 325365"/>
                  <a:gd name="csY227" fmla="*/ 117152 h 476230"/>
                  <a:gd name="csX228" fmla="*/ 71247 w 325365"/>
                  <a:gd name="csY228" fmla="*/ 118329 h 476230"/>
                  <a:gd name="csX229" fmla="*/ 70970 w 325365"/>
                  <a:gd name="csY229" fmla="*/ 120197 h 476230"/>
                  <a:gd name="csX230" fmla="*/ 70347 w 325365"/>
                  <a:gd name="csY230" fmla="*/ 125734 h 476230"/>
                  <a:gd name="csX231" fmla="*/ 70208 w 325365"/>
                  <a:gd name="csY231" fmla="*/ 126633 h 476230"/>
                  <a:gd name="csX232" fmla="*/ 69792 w 325365"/>
                  <a:gd name="csY232" fmla="*/ 129539 h 476230"/>
                  <a:gd name="csX233" fmla="*/ 68062 w 325365"/>
                  <a:gd name="csY233" fmla="*/ 133276 h 476230"/>
                  <a:gd name="csX234" fmla="*/ 67717 w 325365"/>
                  <a:gd name="csY234" fmla="*/ 133483 h 476230"/>
                  <a:gd name="csX235" fmla="*/ 66262 w 325365"/>
                  <a:gd name="csY235" fmla="*/ 134521 h 476230"/>
                  <a:gd name="csX236" fmla="*/ 66055 w 325365"/>
                  <a:gd name="csY236" fmla="*/ 134524 h 476230"/>
                  <a:gd name="csX237" fmla="*/ 61625 w 325365"/>
                  <a:gd name="csY237" fmla="*/ 137707 h 476230"/>
                  <a:gd name="csX238" fmla="*/ 59685 w 325365"/>
                  <a:gd name="csY238" fmla="*/ 141583 h 476230"/>
                  <a:gd name="csX239" fmla="*/ 59269 w 325365"/>
                  <a:gd name="csY239" fmla="*/ 142621 h 476230"/>
                  <a:gd name="csX240" fmla="*/ 53591 w 325365"/>
                  <a:gd name="csY240" fmla="*/ 150509 h 476230"/>
                  <a:gd name="csX241" fmla="*/ 50960 w 325365"/>
                  <a:gd name="csY241" fmla="*/ 154176 h 476230"/>
                  <a:gd name="csX242" fmla="*/ 47498 w 325365"/>
                  <a:gd name="csY242" fmla="*/ 160403 h 476230"/>
                  <a:gd name="csX243" fmla="*/ 39051 w 325365"/>
                  <a:gd name="csY243" fmla="*/ 170784 h 476230"/>
                  <a:gd name="csX244" fmla="*/ 38915 w 325365"/>
                  <a:gd name="csY244" fmla="*/ 170784 h 476230"/>
                  <a:gd name="csX245" fmla="*/ 38915 w 325365"/>
                  <a:gd name="csY245" fmla="*/ 170784 h 476230"/>
                  <a:gd name="csX246" fmla="*/ 38705 w 325365"/>
                  <a:gd name="csY246" fmla="*/ 170784 h 476230"/>
                  <a:gd name="csX247" fmla="*/ 38637 w 325365"/>
                  <a:gd name="csY247" fmla="*/ 170852 h 476230"/>
                  <a:gd name="csX248" fmla="*/ 38567 w 325365"/>
                  <a:gd name="csY248" fmla="*/ 170855 h 476230"/>
                  <a:gd name="csX249" fmla="*/ 32542 w 325365"/>
                  <a:gd name="csY249" fmla="*/ 172722 h 476230"/>
                  <a:gd name="csX250" fmla="*/ 32335 w 325365"/>
                  <a:gd name="csY250" fmla="*/ 172722 h 476230"/>
                  <a:gd name="csX251" fmla="*/ 31990 w 325365"/>
                  <a:gd name="csY251" fmla="*/ 172722 h 476230"/>
                  <a:gd name="csX252" fmla="*/ 31990 w 325365"/>
                  <a:gd name="csY252" fmla="*/ 172722 h 476230"/>
                  <a:gd name="csX253" fmla="*/ 31990 w 325365"/>
                  <a:gd name="csY253" fmla="*/ 172722 h 476230"/>
                  <a:gd name="csX254" fmla="*/ 31990 w 325365"/>
                  <a:gd name="csY254" fmla="*/ 172722 h 476230"/>
                  <a:gd name="csX255" fmla="*/ 29083 w 325365"/>
                  <a:gd name="csY255" fmla="*/ 173345 h 476230"/>
                  <a:gd name="csX256" fmla="*/ 29080 w 325365"/>
                  <a:gd name="csY256" fmla="*/ 173345 h 476230"/>
                  <a:gd name="csX257" fmla="*/ 19455 w 325365"/>
                  <a:gd name="csY257" fmla="*/ 180404 h 476230"/>
                  <a:gd name="csX258" fmla="*/ 12530 w 325365"/>
                  <a:gd name="csY258" fmla="*/ 186424 h 476230"/>
                  <a:gd name="csX259" fmla="*/ 11075 w 325365"/>
                  <a:gd name="csY259" fmla="*/ 187601 h 476230"/>
                  <a:gd name="csX260" fmla="*/ 3805 w 325365"/>
                  <a:gd name="csY260" fmla="*/ 193829 h 476230"/>
                  <a:gd name="csX261" fmla="*/ 3460 w 325365"/>
                  <a:gd name="csY261" fmla="*/ 194174 h 476230"/>
                  <a:gd name="csX262" fmla="*/ 275 w 325365"/>
                  <a:gd name="csY262" fmla="*/ 197012 h 476230"/>
                  <a:gd name="csX263" fmla="*/ 207 w 325365"/>
                  <a:gd name="csY263" fmla="*/ 197012 h 476230"/>
                  <a:gd name="csX264" fmla="*/ 0 w 325365"/>
                  <a:gd name="csY264" fmla="*/ 197289 h 476230"/>
                  <a:gd name="csX265" fmla="*/ 4431 w 325365"/>
                  <a:gd name="csY265" fmla="*/ 199295 h 476230"/>
                  <a:gd name="csX266" fmla="*/ 11633 w 325365"/>
                  <a:gd name="csY266" fmla="*/ 201855 h 476230"/>
                  <a:gd name="csX267" fmla="*/ 14888 w 325365"/>
                  <a:gd name="csY267" fmla="*/ 202201 h 476230"/>
                  <a:gd name="csX268" fmla="*/ 25136 w 325365"/>
                  <a:gd name="csY268" fmla="*/ 202823 h 476230"/>
                  <a:gd name="csX269" fmla="*/ 26937 w 325365"/>
                  <a:gd name="csY269" fmla="*/ 204000 h 476230"/>
                  <a:gd name="csX270" fmla="*/ 29844 w 325365"/>
                  <a:gd name="csY270" fmla="*/ 207528 h 476230"/>
                  <a:gd name="csX271" fmla="*/ 30538 w 325365"/>
                  <a:gd name="csY271" fmla="*/ 208773 h 476230"/>
                  <a:gd name="csX272" fmla="*/ 31231 w 325365"/>
                  <a:gd name="csY272" fmla="*/ 209950 h 476230"/>
                  <a:gd name="csX273" fmla="*/ 31854 w 325365"/>
                  <a:gd name="csY273" fmla="*/ 210782 h 476230"/>
                  <a:gd name="csX274" fmla="*/ 33723 w 325365"/>
                  <a:gd name="csY274" fmla="*/ 212097 h 476230"/>
                  <a:gd name="csX275" fmla="*/ 36978 w 325365"/>
                  <a:gd name="csY275" fmla="*/ 212581 h 476230"/>
                  <a:gd name="csX276" fmla="*/ 37389 w 325365"/>
                  <a:gd name="csY276" fmla="*/ 212581 h 476230"/>
                  <a:gd name="csX277" fmla="*/ 37595 w 325365"/>
                  <a:gd name="csY277" fmla="*/ 212788 h 476230"/>
                  <a:gd name="csX278" fmla="*/ 46182 w 325365"/>
                  <a:gd name="csY278" fmla="*/ 222407 h 476230"/>
                  <a:gd name="csX279" fmla="*/ 51999 w 325365"/>
                  <a:gd name="csY279" fmla="*/ 243791 h 476230"/>
                  <a:gd name="csX280" fmla="*/ 51999 w 325365"/>
                  <a:gd name="csY280" fmla="*/ 269048 h 476230"/>
                  <a:gd name="csX281" fmla="*/ 49853 w 325365"/>
                  <a:gd name="csY281" fmla="*/ 298320 h 476230"/>
                  <a:gd name="csX282" fmla="*/ 49853 w 325365"/>
                  <a:gd name="csY282" fmla="*/ 298874 h 476230"/>
                  <a:gd name="csX283" fmla="*/ 44729 w 325365"/>
                  <a:gd name="csY283" fmla="*/ 305794 h 476230"/>
                  <a:gd name="csX284" fmla="*/ 39605 w 325365"/>
                  <a:gd name="csY284" fmla="*/ 311122 h 476230"/>
                  <a:gd name="csX285" fmla="*/ 39399 w 325365"/>
                  <a:gd name="csY285" fmla="*/ 311538 h 476230"/>
                  <a:gd name="csX286" fmla="*/ 39192 w 325365"/>
                  <a:gd name="csY286" fmla="*/ 311954 h 476230"/>
                  <a:gd name="csX287" fmla="*/ 38776 w 325365"/>
                  <a:gd name="csY287" fmla="*/ 312576 h 476230"/>
                  <a:gd name="csX288" fmla="*/ 43207 w 325365"/>
                  <a:gd name="csY288" fmla="*/ 314098 h 476230"/>
                  <a:gd name="csX289" fmla="*/ 43623 w 325365"/>
                  <a:gd name="csY289" fmla="*/ 314096 h 476230"/>
                  <a:gd name="csX290" fmla="*/ 44039 w 325365"/>
                  <a:gd name="csY290" fmla="*/ 314302 h 476230"/>
                  <a:gd name="csX291" fmla="*/ 49440 w 325365"/>
                  <a:gd name="csY291" fmla="*/ 320253 h 476230"/>
                  <a:gd name="csX292" fmla="*/ 49440 w 325365"/>
                  <a:gd name="csY292" fmla="*/ 320530 h 476230"/>
                  <a:gd name="csX293" fmla="*/ 49163 w 325365"/>
                  <a:gd name="csY293" fmla="*/ 321291 h 476230"/>
                  <a:gd name="csX294" fmla="*/ 47085 w 325365"/>
                  <a:gd name="csY294" fmla="*/ 323229 h 476230"/>
                  <a:gd name="csX295" fmla="*/ 47085 w 325365"/>
                  <a:gd name="csY295" fmla="*/ 323368 h 476230"/>
                  <a:gd name="csX296" fmla="*/ 47640 w 325365"/>
                  <a:gd name="csY296" fmla="*/ 323851 h 476230"/>
                  <a:gd name="csX297" fmla="*/ 49369 w 325365"/>
                  <a:gd name="csY297" fmla="*/ 325167 h 476230"/>
                  <a:gd name="csX298" fmla="*/ 49992 w 325365"/>
                  <a:gd name="csY298" fmla="*/ 325374 h 476230"/>
                  <a:gd name="csX299" fmla="*/ 50408 w 325365"/>
                  <a:gd name="csY299" fmla="*/ 325442 h 476230"/>
                  <a:gd name="csX300" fmla="*/ 50892 w 325365"/>
                  <a:gd name="csY300" fmla="*/ 325580 h 476230"/>
                  <a:gd name="csX301" fmla="*/ 52138 w 325365"/>
                  <a:gd name="csY301" fmla="*/ 325787 h 476230"/>
                  <a:gd name="csX302" fmla="*/ 53800 w 325365"/>
                  <a:gd name="csY302" fmla="*/ 326203 h 476230"/>
                  <a:gd name="csX303" fmla="*/ 55184 w 325365"/>
                  <a:gd name="csY303" fmla="*/ 327034 h 476230"/>
                  <a:gd name="csX304" fmla="*/ 59685 w 325365"/>
                  <a:gd name="csY304" fmla="*/ 333471 h 476230"/>
                  <a:gd name="csX305" fmla="*/ 61902 w 325365"/>
                  <a:gd name="csY305" fmla="*/ 338592 h 476230"/>
                  <a:gd name="csX306" fmla="*/ 62664 w 325365"/>
                  <a:gd name="csY306" fmla="*/ 339907 h 476230"/>
                  <a:gd name="csX307" fmla="*/ 65293 w 325365"/>
                  <a:gd name="csY307" fmla="*/ 343990 h 476230"/>
                  <a:gd name="csX308" fmla="*/ 71663 w 325365"/>
                  <a:gd name="csY308" fmla="*/ 351049 h 476230"/>
                  <a:gd name="csX309" fmla="*/ 71873 w 325365"/>
                  <a:gd name="csY309" fmla="*/ 351256 h 476230"/>
                  <a:gd name="csX310" fmla="*/ 71873 w 325365"/>
                  <a:gd name="csY310" fmla="*/ 351256 h 476230"/>
                  <a:gd name="csX311" fmla="*/ 79281 w 325365"/>
                  <a:gd name="csY311" fmla="*/ 350424 h 476230"/>
                  <a:gd name="csX312" fmla="*/ 80737 w 325365"/>
                  <a:gd name="csY312" fmla="*/ 350079 h 476230"/>
                  <a:gd name="csX313" fmla="*/ 84266 w 325365"/>
                  <a:gd name="csY313" fmla="*/ 349179 h 476230"/>
                  <a:gd name="csX314" fmla="*/ 86345 w 325365"/>
                  <a:gd name="csY314" fmla="*/ 348695 h 476230"/>
                  <a:gd name="csX315" fmla="*/ 90775 w 325365"/>
                  <a:gd name="csY315" fmla="*/ 348350 h 476230"/>
                  <a:gd name="csX316" fmla="*/ 90914 w 325365"/>
                  <a:gd name="csY316" fmla="*/ 348350 h 476230"/>
                  <a:gd name="csX317" fmla="*/ 90982 w 325365"/>
                  <a:gd name="csY317" fmla="*/ 348350 h 476230"/>
                  <a:gd name="csX318" fmla="*/ 91191 w 325365"/>
                  <a:gd name="csY318" fmla="*/ 348350 h 476230"/>
                  <a:gd name="csX319" fmla="*/ 91191 w 325365"/>
                  <a:gd name="csY319" fmla="*/ 348350 h 476230"/>
                  <a:gd name="csX320" fmla="*/ 91327 w 325365"/>
                  <a:gd name="csY320" fmla="*/ 348350 h 476230"/>
                  <a:gd name="csX321" fmla="*/ 102821 w 325365"/>
                  <a:gd name="csY321" fmla="*/ 359908 h 476230"/>
                  <a:gd name="csX322" fmla="*/ 102821 w 325365"/>
                  <a:gd name="csY322" fmla="*/ 360046 h 476230"/>
                  <a:gd name="csX323" fmla="*/ 102821 w 325365"/>
                  <a:gd name="csY323" fmla="*/ 360185 h 476230"/>
                  <a:gd name="csX324" fmla="*/ 102823 w 325365"/>
                  <a:gd name="csY324" fmla="*/ 360185 h 476230"/>
                  <a:gd name="csX325" fmla="*/ 102823 w 325365"/>
                  <a:gd name="csY325" fmla="*/ 360323 h 476230"/>
                  <a:gd name="csX326" fmla="*/ 102823 w 325365"/>
                  <a:gd name="csY326" fmla="*/ 360530 h 476230"/>
                  <a:gd name="csX327" fmla="*/ 102823 w 325365"/>
                  <a:gd name="csY327" fmla="*/ 360530 h 476230"/>
                  <a:gd name="csX328" fmla="*/ 102823 w 325365"/>
                  <a:gd name="csY328" fmla="*/ 360668 h 476230"/>
                  <a:gd name="csX329" fmla="*/ 102823 w 325365"/>
                  <a:gd name="csY329" fmla="*/ 360668 h 476230"/>
                  <a:gd name="csX330" fmla="*/ 102823 w 325365"/>
                  <a:gd name="csY330" fmla="*/ 360807 h 476230"/>
                  <a:gd name="csX331" fmla="*/ 102823 w 325365"/>
                  <a:gd name="csY331" fmla="*/ 362952 h 476230"/>
                  <a:gd name="csX332" fmla="*/ 102823 w 325365"/>
                  <a:gd name="csY332" fmla="*/ 363229 h 476230"/>
                  <a:gd name="csX333" fmla="*/ 102823 w 325365"/>
                  <a:gd name="csY333" fmla="*/ 363229 h 476230"/>
                  <a:gd name="csX334" fmla="*/ 102823 w 325365"/>
                  <a:gd name="csY334" fmla="*/ 363368 h 476230"/>
                  <a:gd name="csX335" fmla="*/ 97006 w 325365"/>
                  <a:gd name="csY335" fmla="*/ 378937 h 476230"/>
                  <a:gd name="csX336" fmla="*/ 90982 w 325365"/>
                  <a:gd name="csY336" fmla="*/ 379144 h 476230"/>
                  <a:gd name="csX337" fmla="*/ 85442 w 325365"/>
                  <a:gd name="csY337" fmla="*/ 379975 h 476230"/>
                  <a:gd name="csX338" fmla="*/ 82948 w 325365"/>
                  <a:gd name="csY338" fmla="*/ 391946 h 476230"/>
                  <a:gd name="csX339" fmla="*/ 82948 w 325365"/>
                  <a:gd name="csY339" fmla="*/ 392223 h 476230"/>
                  <a:gd name="csX340" fmla="*/ 82532 w 325365"/>
                  <a:gd name="csY340" fmla="*/ 395613 h 476230"/>
                  <a:gd name="csX341" fmla="*/ 82393 w 325365"/>
                  <a:gd name="csY341" fmla="*/ 396790 h 476230"/>
                  <a:gd name="csX342" fmla="*/ 81700 w 325365"/>
                  <a:gd name="csY342" fmla="*/ 399350 h 476230"/>
                  <a:gd name="csX343" fmla="*/ 81705 w 325365"/>
                  <a:gd name="csY343" fmla="*/ 399350 h 476230"/>
                  <a:gd name="csX344" fmla="*/ 81498 w 325365"/>
                  <a:gd name="csY344" fmla="*/ 399834 h 476230"/>
                  <a:gd name="csX345" fmla="*/ 81495 w 325365"/>
                  <a:gd name="csY345" fmla="*/ 399834 h 476230"/>
                  <a:gd name="csX346" fmla="*/ 81495 w 325365"/>
                  <a:gd name="csY346" fmla="*/ 399834 h 476230"/>
                  <a:gd name="csX347" fmla="*/ 79349 w 325365"/>
                  <a:gd name="csY347" fmla="*/ 402811 h 476230"/>
                  <a:gd name="csX348" fmla="*/ 76026 w 325365"/>
                  <a:gd name="csY348" fmla="*/ 410076 h 476230"/>
                  <a:gd name="csX349" fmla="*/ 76026 w 325365"/>
                  <a:gd name="csY349" fmla="*/ 410076 h 476230"/>
                  <a:gd name="csX350" fmla="*/ 77342 w 325365"/>
                  <a:gd name="csY350" fmla="*/ 410283 h 476230"/>
                  <a:gd name="csX351" fmla="*/ 78381 w 325365"/>
                  <a:gd name="csY351" fmla="*/ 410490 h 476230"/>
                  <a:gd name="csX352" fmla="*/ 80459 w 325365"/>
                  <a:gd name="csY352" fmla="*/ 411389 h 476230"/>
                  <a:gd name="csX353" fmla="*/ 81427 w 325365"/>
                  <a:gd name="csY353" fmla="*/ 412082 h 476230"/>
                  <a:gd name="csX354" fmla="*/ 83989 w 325365"/>
                  <a:gd name="csY354" fmla="*/ 416097 h 476230"/>
                  <a:gd name="csX355" fmla="*/ 83989 w 325365"/>
                  <a:gd name="csY355" fmla="*/ 416097 h 476230"/>
                  <a:gd name="csX356" fmla="*/ 85028 w 325365"/>
                  <a:gd name="csY356" fmla="*/ 420596 h 476230"/>
                  <a:gd name="csX357" fmla="*/ 85167 w 325365"/>
                  <a:gd name="csY357" fmla="*/ 422118 h 476230"/>
                  <a:gd name="csX358" fmla="*/ 85167 w 325365"/>
                  <a:gd name="csY358" fmla="*/ 422118 h 476230"/>
                  <a:gd name="csX359" fmla="*/ 85235 w 325365"/>
                  <a:gd name="csY359" fmla="*/ 423017 h 476230"/>
                  <a:gd name="csX360" fmla="*/ 99984 w 325365"/>
                  <a:gd name="csY360" fmla="*/ 436858 h 476230"/>
                  <a:gd name="csX361" fmla="*/ 99984 w 325365"/>
                  <a:gd name="csY361" fmla="*/ 441495 h 476230"/>
                  <a:gd name="csX362" fmla="*/ 99984 w 325365"/>
                  <a:gd name="csY362" fmla="*/ 441493 h 476230"/>
                  <a:gd name="csX363" fmla="*/ 99846 w 325365"/>
                  <a:gd name="csY363" fmla="*/ 441977 h 476230"/>
                  <a:gd name="csX364" fmla="*/ 99639 w 325365"/>
                  <a:gd name="csY364" fmla="*/ 442183 h 476230"/>
                  <a:gd name="csX365" fmla="*/ 99432 w 325365"/>
                  <a:gd name="csY365" fmla="*/ 442390 h 476230"/>
                  <a:gd name="csX366" fmla="*/ 97286 w 325365"/>
                  <a:gd name="csY366" fmla="*/ 447511 h 476230"/>
                  <a:gd name="csX367" fmla="*/ 97147 w 325365"/>
                  <a:gd name="csY367" fmla="*/ 449240 h 476230"/>
                  <a:gd name="csX368" fmla="*/ 97147 w 325365"/>
                  <a:gd name="csY368" fmla="*/ 451593 h 476230"/>
                  <a:gd name="csX369" fmla="*/ 97425 w 325365"/>
                  <a:gd name="csY369" fmla="*/ 452216 h 476230"/>
                  <a:gd name="csX370" fmla="*/ 97422 w 325365"/>
                  <a:gd name="csY370" fmla="*/ 452218 h 476230"/>
                  <a:gd name="csX371" fmla="*/ 99430 w 325365"/>
                  <a:gd name="csY371" fmla="*/ 453811 h 476230"/>
                  <a:gd name="csX372" fmla="*/ 103931 w 325365"/>
                  <a:gd name="csY372" fmla="*/ 461354 h 476230"/>
                  <a:gd name="csX373" fmla="*/ 105315 w 325365"/>
                  <a:gd name="csY373" fmla="*/ 464331 h 476230"/>
                  <a:gd name="csX374" fmla="*/ 106283 w 325365"/>
                  <a:gd name="csY374" fmla="*/ 466269 h 476230"/>
                  <a:gd name="csX375" fmla="*/ 116738 w 325365"/>
                  <a:gd name="csY375" fmla="*/ 473118 h 476230"/>
                  <a:gd name="csX376" fmla="*/ 125463 w 325365"/>
                  <a:gd name="csY376" fmla="*/ 475679 h 476230"/>
                  <a:gd name="csX377" fmla="*/ 125463 w 325365"/>
                  <a:gd name="csY377" fmla="*/ 475676 h 476230"/>
                  <a:gd name="csX378" fmla="*/ 125395 w 325365"/>
                  <a:gd name="csY378" fmla="*/ 476231 h 4762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</a:cxnLst>
                <a:rect l="l" t="t" r="r" b="b"/>
                <a:pathLst>
                  <a:path w="325365" h="476230">
                    <a:moveTo>
                      <a:pt x="125395" y="476231"/>
                    </a:moveTo>
                    <a:cubicBezTo>
                      <a:pt x="126018" y="474915"/>
                      <a:pt x="126918" y="473670"/>
                      <a:pt x="127818" y="472355"/>
                    </a:cubicBezTo>
                    <a:cubicBezTo>
                      <a:pt x="130242" y="469172"/>
                      <a:pt x="133981" y="465089"/>
                      <a:pt x="132804" y="460384"/>
                    </a:cubicBezTo>
                    <a:lnTo>
                      <a:pt x="132665" y="460245"/>
                    </a:lnTo>
                    <a:lnTo>
                      <a:pt x="132526" y="460107"/>
                    </a:lnTo>
                    <a:lnTo>
                      <a:pt x="132526" y="459968"/>
                    </a:lnTo>
                    <a:cubicBezTo>
                      <a:pt x="132872" y="451732"/>
                      <a:pt x="133220" y="443705"/>
                      <a:pt x="133565" y="435472"/>
                    </a:cubicBezTo>
                    <a:lnTo>
                      <a:pt x="133565" y="435472"/>
                    </a:lnTo>
                    <a:cubicBezTo>
                      <a:pt x="133565" y="435472"/>
                      <a:pt x="133565" y="435056"/>
                      <a:pt x="133565" y="435056"/>
                    </a:cubicBezTo>
                    <a:lnTo>
                      <a:pt x="133565" y="435056"/>
                    </a:lnTo>
                    <a:cubicBezTo>
                      <a:pt x="133565" y="435056"/>
                      <a:pt x="133565" y="434640"/>
                      <a:pt x="133565" y="434640"/>
                    </a:cubicBezTo>
                    <a:cubicBezTo>
                      <a:pt x="133081" y="432702"/>
                      <a:pt x="131903" y="430003"/>
                      <a:pt x="130726" y="427581"/>
                    </a:cubicBezTo>
                    <a:cubicBezTo>
                      <a:pt x="130103" y="426336"/>
                      <a:pt x="129480" y="425089"/>
                      <a:pt x="128996" y="424121"/>
                    </a:cubicBezTo>
                    <a:cubicBezTo>
                      <a:pt x="126295" y="418101"/>
                      <a:pt x="125118" y="412357"/>
                      <a:pt x="125256" y="405920"/>
                    </a:cubicBezTo>
                    <a:cubicBezTo>
                      <a:pt x="124979" y="402944"/>
                      <a:pt x="125256" y="400177"/>
                      <a:pt x="126918" y="397823"/>
                    </a:cubicBezTo>
                    <a:cubicBezTo>
                      <a:pt x="128648" y="395678"/>
                      <a:pt x="130864" y="394640"/>
                      <a:pt x="133081" y="392702"/>
                    </a:cubicBezTo>
                    <a:cubicBezTo>
                      <a:pt x="135088" y="390973"/>
                      <a:pt x="135920" y="388619"/>
                      <a:pt x="136127" y="385436"/>
                    </a:cubicBezTo>
                    <a:lnTo>
                      <a:pt x="136127" y="385230"/>
                    </a:lnTo>
                    <a:lnTo>
                      <a:pt x="136127" y="385232"/>
                    </a:lnTo>
                    <a:cubicBezTo>
                      <a:pt x="136543" y="380527"/>
                      <a:pt x="137582" y="377344"/>
                      <a:pt x="139796" y="373468"/>
                    </a:cubicBezTo>
                    <a:cubicBezTo>
                      <a:pt x="141390" y="370701"/>
                      <a:pt x="142704" y="368554"/>
                      <a:pt x="143881" y="365926"/>
                    </a:cubicBezTo>
                    <a:cubicBezTo>
                      <a:pt x="144365" y="364887"/>
                      <a:pt x="144781" y="363781"/>
                      <a:pt x="145197" y="362536"/>
                    </a:cubicBezTo>
                    <a:cubicBezTo>
                      <a:pt x="145543" y="361359"/>
                      <a:pt x="145752" y="360043"/>
                      <a:pt x="145891" y="358731"/>
                    </a:cubicBezTo>
                    <a:cubicBezTo>
                      <a:pt x="146030" y="357554"/>
                      <a:pt x="146098" y="356377"/>
                      <a:pt x="146236" y="355270"/>
                    </a:cubicBezTo>
                    <a:cubicBezTo>
                      <a:pt x="146653" y="351881"/>
                      <a:pt x="147069" y="348420"/>
                      <a:pt x="147898" y="345237"/>
                    </a:cubicBezTo>
                    <a:cubicBezTo>
                      <a:pt x="150599" y="334650"/>
                      <a:pt x="157314" y="329736"/>
                      <a:pt x="167633" y="329459"/>
                    </a:cubicBezTo>
                    <a:lnTo>
                      <a:pt x="167633" y="329459"/>
                    </a:lnTo>
                    <a:cubicBezTo>
                      <a:pt x="167633" y="329459"/>
                      <a:pt x="168117" y="329459"/>
                      <a:pt x="168117" y="329459"/>
                    </a:cubicBezTo>
                    <a:lnTo>
                      <a:pt x="168601" y="329459"/>
                    </a:lnTo>
                    <a:cubicBezTo>
                      <a:pt x="168601" y="329459"/>
                      <a:pt x="168808" y="329459"/>
                      <a:pt x="168808" y="329459"/>
                    </a:cubicBezTo>
                    <a:lnTo>
                      <a:pt x="169017" y="329459"/>
                    </a:lnTo>
                    <a:cubicBezTo>
                      <a:pt x="169017" y="329459"/>
                      <a:pt x="169085" y="329459"/>
                      <a:pt x="169085" y="329459"/>
                    </a:cubicBezTo>
                    <a:lnTo>
                      <a:pt x="169224" y="329459"/>
                    </a:lnTo>
                    <a:cubicBezTo>
                      <a:pt x="173380" y="329459"/>
                      <a:pt x="176494" y="328698"/>
                      <a:pt x="179472" y="325583"/>
                    </a:cubicBezTo>
                    <a:cubicBezTo>
                      <a:pt x="180304" y="324890"/>
                      <a:pt x="181066" y="324199"/>
                      <a:pt x="181757" y="323506"/>
                    </a:cubicBezTo>
                    <a:cubicBezTo>
                      <a:pt x="182589" y="322745"/>
                      <a:pt x="183486" y="321984"/>
                      <a:pt x="184526" y="321361"/>
                    </a:cubicBezTo>
                    <a:cubicBezTo>
                      <a:pt x="186465" y="319978"/>
                      <a:pt x="188749" y="319007"/>
                      <a:pt x="191104" y="318385"/>
                    </a:cubicBezTo>
                    <a:lnTo>
                      <a:pt x="191104" y="318388"/>
                    </a:lnTo>
                    <a:cubicBezTo>
                      <a:pt x="191104" y="318388"/>
                      <a:pt x="191104" y="318388"/>
                      <a:pt x="191104" y="318388"/>
                    </a:cubicBezTo>
                    <a:cubicBezTo>
                      <a:pt x="191937" y="318181"/>
                      <a:pt x="192766" y="318042"/>
                      <a:pt x="193528" y="317904"/>
                    </a:cubicBezTo>
                    <a:lnTo>
                      <a:pt x="193734" y="317901"/>
                    </a:lnTo>
                    <a:cubicBezTo>
                      <a:pt x="200175" y="317070"/>
                      <a:pt x="206960" y="309320"/>
                      <a:pt x="210975" y="304615"/>
                    </a:cubicBezTo>
                    <a:lnTo>
                      <a:pt x="210975" y="304615"/>
                    </a:lnTo>
                    <a:cubicBezTo>
                      <a:pt x="210975" y="304615"/>
                      <a:pt x="210975" y="304547"/>
                      <a:pt x="210975" y="304547"/>
                    </a:cubicBezTo>
                    <a:cubicBezTo>
                      <a:pt x="213537" y="301364"/>
                      <a:pt x="215060" y="298042"/>
                      <a:pt x="217415" y="294860"/>
                    </a:cubicBezTo>
                    <a:lnTo>
                      <a:pt x="217415" y="294860"/>
                    </a:lnTo>
                    <a:cubicBezTo>
                      <a:pt x="217415" y="294860"/>
                      <a:pt x="217483" y="294721"/>
                      <a:pt x="217483" y="294721"/>
                    </a:cubicBezTo>
                    <a:cubicBezTo>
                      <a:pt x="220946" y="290915"/>
                      <a:pt x="224753" y="288355"/>
                      <a:pt x="230016" y="288146"/>
                    </a:cubicBezTo>
                    <a:cubicBezTo>
                      <a:pt x="235140" y="288146"/>
                      <a:pt x="241371" y="289874"/>
                      <a:pt x="246702" y="291122"/>
                    </a:cubicBezTo>
                    <a:cubicBezTo>
                      <a:pt x="251410" y="292160"/>
                      <a:pt x="257434" y="293683"/>
                      <a:pt x="262490" y="293683"/>
                    </a:cubicBezTo>
                    <a:lnTo>
                      <a:pt x="263184" y="293683"/>
                    </a:lnTo>
                    <a:cubicBezTo>
                      <a:pt x="263184" y="293683"/>
                      <a:pt x="263184" y="293683"/>
                      <a:pt x="263184" y="293683"/>
                    </a:cubicBezTo>
                    <a:cubicBezTo>
                      <a:pt x="264914" y="293683"/>
                      <a:pt x="266575" y="293614"/>
                      <a:pt x="268030" y="293476"/>
                    </a:cubicBezTo>
                    <a:cubicBezTo>
                      <a:pt x="271977" y="293131"/>
                      <a:pt x="274816" y="292231"/>
                      <a:pt x="276894" y="290570"/>
                    </a:cubicBezTo>
                    <a:cubicBezTo>
                      <a:pt x="279111" y="288771"/>
                      <a:pt x="280286" y="286004"/>
                      <a:pt x="280772" y="281921"/>
                    </a:cubicBezTo>
                    <a:cubicBezTo>
                      <a:pt x="281050" y="279638"/>
                      <a:pt x="281118" y="276939"/>
                      <a:pt x="280979" y="273824"/>
                    </a:cubicBezTo>
                    <a:cubicBezTo>
                      <a:pt x="280979" y="271056"/>
                      <a:pt x="280495" y="269118"/>
                      <a:pt x="278901" y="266974"/>
                    </a:cubicBezTo>
                    <a:cubicBezTo>
                      <a:pt x="278278" y="266074"/>
                      <a:pt x="277585" y="265245"/>
                      <a:pt x="276894" y="264413"/>
                    </a:cubicBezTo>
                    <a:cubicBezTo>
                      <a:pt x="275300" y="262614"/>
                      <a:pt x="273570" y="260885"/>
                      <a:pt x="272115" y="258808"/>
                    </a:cubicBezTo>
                    <a:cubicBezTo>
                      <a:pt x="271147" y="257216"/>
                      <a:pt x="270386" y="255694"/>
                      <a:pt x="269760" y="254033"/>
                    </a:cubicBezTo>
                    <a:cubicBezTo>
                      <a:pt x="268514" y="250711"/>
                      <a:pt x="267960" y="247251"/>
                      <a:pt x="267753" y="243375"/>
                    </a:cubicBezTo>
                    <a:lnTo>
                      <a:pt x="267753" y="242959"/>
                    </a:lnTo>
                    <a:cubicBezTo>
                      <a:pt x="267753" y="242959"/>
                      <a:pt x="267753" y="242543"/>
                      <a:pt x="267753" y="242543"/>
                    </a:cubicBezTo>
                    <a:lnTo>
                      <a:pt x="267753" y="242543"/>
                    </a:lnTo>
                    <a:cubicBezTo>
                      <a:pt x="267753" y="242543"/>
                      <a:pt x="267753" y="242127"/>
                      <a:pt x="267753" y="242127"/>
                    </a:cubicBezTo>
                    <a:lnTo>
                      <a:pt x="267753" y="242130"/>
                    </a:lnTo>
                    <a:cubicBezTo>
                      <a:pt x="267753" y="242130"/>
                      <a:pt x="267753" y="241714"/>
                      <a:pt x="267753" y="241714"/>
                    </a:cubicBezTo>
                    <a:lnTo>
                      <a:pt x="267753" y="241714"/>
                    </a:lnTo>
                    <a:cubicBezTo>
                      <a:pt x="267753" y="241714"/>
                      <a:pt x="267753" y="240953"/>
                      <a:pt x="267753" y="240953"/>
                    </a:cubicBezTo>
                    <a:lnTo>
                      <a:pt x="267753" y="240953"/>
                    </a:lnTo>
                    <a:cubicBezTo>
                      <a:pt x="268030" y="233826"/>
                      <a:pt x="270247" y="229395"/>
                      <a:pt x="274816" y="223377"/>
                    </a:cubicBezTo>
                    <a:cubicBezTo>
                      <a:pt x="276617" y="220817"/>
                      <a:pt x="278139" y="218602"/>
                      <a:pt x="279179" y="216250"/>
                    </a:cubicBezTo>
                    <a:lnTo>
                      <a:pt x="279179" y="216248"/>
                    </a:lnTo>
                    <a:cubicBezTo>
                      <a:pt x="279179" y="216248"/>
                      <a:pt x="279179" y="216180"/>
                      <a:pt x="279179" y="216180"/>
                    </a:cubicBezTo>
                    <a:cubicBezTo>
                      <a:pt x="280079" y="214035"/>
                      <a:pt x="280634" y="211681"/>
                      <a:pt x="280702" y="208844"/>
                    </a:cubicBezTo>
                    <a:lnTo>
                      <a:pt x="280702" y="208566"/>
                    </a:lnTo>
                    <a:cubicBezTo>
                      <a:pt x="280702" y="208566"/>
                      <a:pt x="280702" y="208566"/>
                      <a:pt x="280702" y="208566"/>
                    </a:cubicBezTo>
                    <a:lnTo>
                      <a:pt x="280702" y="208289"/>
                    </a:lnTo>
                    <a:cubicBezTo>
                      <a:pt x="280702" y="208289"/>
                      <a:pt x="280702" y="208289"/>
                      <a:pt x="280702" y="208289"/>
                    </a:cubicBezTo>
                    <a:lnTo>
                      <a:pt x="280702" y="208012"/>
                    </a:lnTo>
                    <a:cubicBezTo>
                      <a:pt x="280702" y="208012"/>
                      <a:pt x="280702" y="208012"/>
                      <a:pt x="280702" y="208012"/>
                    </a:cubicBezTo>
                    <a:lnTo>
                      <a:pt x="280702" y="207735"/>
                    </a:lnTo>
                    <a:cubicBezTo>
                      <a:pt x="280702" y="207735"/>
                      <a:pt x="280702" y="207112"/>
                      <a:pt x="280702" y="207112"/>
                    </a:cubicBezTo>
                    <a:lnTo>
                      <a:pt x="280702" y="207115"/>
                    </a:lnTo>
                    <a:cubicBezTo>
                      <a:pt x="280702" y="207115"/>
                      <a:pt x="280702" y="207047"/>
                      <a:pt x="280702" y="207047"/>
                    </a:cubicBezTo>
                    <a:lnTo>
                      <a:pt x="280702" y="206702"/>
                    </a:lnTo>
                    <a:cubicBezTo>
                      <a:pt x="280495" y="201165"/>
                      <a:pt x="278417" y="196460"/>
                      <a:pt x="276755" y="191686"/>
                    </a:cubicBezTo>
                    <a:cubicBezTo>
                      <a:pt x="275648" y="188571"/>
                      <a:pt x="274748" y="185389"/>
                      <a:pt x="274609" y="181928"/>
                    </a:cubicBezTo>
                    <a:cubicBezTo>
                      <a:pt x="274609" y="179922"/>
                      <a:pt x="275164" y="178400"/>
                      <a:pt x="275716" y="176878"/>
                    </a:cubicBezTo>
                    <a:cubicBezTo>
                      <a:pt x="276410" y="175149"/>
                      <a:pt x="277101" y="173350"/>
                      <a:pt x="277101" y="170857"/>
                    </a:cubicBezTo>
                    <a:lnTo>
                      <a:pt x="277101" y="170855"/>
                    </a:lnTo>
                    <a:lnTo>
                      <a:pt x="277101" y="170648"/>
                    </a:lnTo>
                    <a:cubicBezTo>
                      <a:pt x="277101" y="170094"/>
                      <a:pt x="277033" y="169471"/>
                      <a:pt x="276962" y="168919"/>
                    </a:cubicBezTo>
                    <a:cubicBezTo>
                      <a:pt x="276546" y="165530"/>
                      <a:pt x="275646" y="161722"/>
                      <a:pt x="275232" y="158262"/>
                    </a:cubicBezTo>
                    <a:cubicBezTo>
                      <a:pt x="275232" y="157846"/>
                      <a:pt x="275232" y="157223"/>
                      <a:pt x="275232" y="156739"/>
                    </a:cubicBezTo>
                    <a:cubicBezTo>
                      <a:pt x="274887" y="146081"/>
                      <a:pt x="281740" y="144353"/>
                      <a:pt x="287281" y="137710"/>
                    </a:cubicBezTo>
                    <a:lnTo>
                      <a:pt x="287281" y="137503"/>
                    </a:lnTo>
                    <a:lnTo>
                      <a:pt x="287281" y="137500"/>
                    </a:lnTo>
                    <a:cubicBezTo>
                      <a:pt x="287281" y="137500"/>
                      <a:pt x="287697" y="137085"/>
                      <a:pt x="287974" y="136878"/>
                    </a:cubicBezTo>
                    <a:cubicBezTo>
                      <a:pt x="289291" y="134524"/>
                      <a:pt x="289220" y="129819"/>
                      <a:pt x="289843" y="127052"/>
                    </a:cubicBezTo>
                    <a:cubicBezTo>
                      <a:pt x="290604" y="123108"/>
                      <a:pt x="291988" y="120270"/>
                      <a:pt x="294621" y="118264"/>
                    </a:cubicBezTo>
                    <a:lnTo>
                      <a:pt x="294619" y="118261"/>
                    </a:lnTo>
                    <a:cubicBezTo>
                      <a:pt x="295587" y="117500"/>
                      <a:pt x="296696" y="116878"/>
                      <a:pt x="297942" y="116394"/>
                    </a:cubicBezTo>
                    <a:lnTo>
                      <a:pt x="298152" y="116394"/>
                    </a:lnTo>
                    <a:cubicBezTo>
                      <a:pt x="302169" y="115356"/>
                      <a:pt x="305699" y="114040"/>
                      <a:pt x="309439" y="113004"/>
                    </a:cubicBezTo>
                    <a:cubicBezTo>
                      <a:pt x="314078" y="111689"/>
                      <a:pt x="319409" y="107468"/>
                      <a:pt x="322665" y="104007"/>
                    </a:cubicBezTo>
                    <a:cubicBezTo>
                      <a:pt x="323426" y="103176"/>
                      <a:pt x="324394" y="102069"/>
                      <a:pt x="325366" y="100824"/>
                    </a:cubicBezTo>
                    <a:cubicBezTo>
                      <a:pt x="315395" y="97019"/>
                      <a:pt x="299745" y="93904"/>
                      <a:pt x="289429" y="90305"/>
                    </a:cubicBezTo>
                    <a:cubicBezTo>
                      <a:pt x="275028" y="85184"/>
                      <a:pt x="274541" y="81795"/>
                      <a:pt x="257855" y="82140"/>
                    </a:cubicBezTo>
                    <a:cubicBezTo>
                      <a:pt x="252038" y="82208"/>
                      <a:pt x="249062" y="71275"/>
                      <a:pt x="231406" y="79373"/>
                    </a:cubicBezTo>
                    <a:cubicBezTo>
                      <a:pt x="221713" y="83939"/>
                      <a:pt x="223790" y="86638"/>
                      <a:pt x="213610" y="91553"/>
                    </a:cubicBezTo>
                    <a:cubicBezTo>
                      <a:pt x="212088" y="92314"/>
                      <a:pt x="207657" y="92868"/>
                      <a:pt x="204056" y="92520"/>
                    </a:cubicBezTo>
                    <a:cubicBezTo>
                      <a:pt x="203710" y="92936"/>
                      <a:pt x="203294" y="93214"/>
                      <a:pt x="202672" y="93488"/>
                    </a:cubicBezTo>
                    <a:cubicBezTo>
                      <a:pt x="201564" y="93695"/>
                      <a:pt x="200871" y="92866"/>
                      <a:pt x="199555" y="93072"/>
                    </a:cubicBezTo>
                    <a:cubicBezTo>
                      <a:pt x="198861" y="93072"/>
                      <a:pt x="198032" y="92866"/>
                      <a:pt x="197547" y="92656"/>
                    </a:cubicBezTo>
                    <a:cubicBezTo>
                      <a:pt x="197547" y="92450"/>
                      <a:pt x="197547" y="92034"/>
                      <a:pt x="197547" y="91618"/>
                    </a:cubicBezTo>
                    <a:lnTo>
                      <a:pt x="197547" y="91134"/>
                    </a:lnTo>
                    <a:cubicBezTo>
                      <a:pt x="197547" y="89196"/>
                      <a:pt x="197547" y="88712"/>
                      <a:pt x="197754" y="86913"/>
                    </a:cubicBezTo>
                    <a:cubicBezTo>
                      <a:pt x="197893" y="85184"/>
                      <a:pt x="198032" y="83453"/>
                      <a:pt x="198032" y="81724"/>
                    </a:cubicBezTo>
                    <a:cubicBezTo>
                      <a:pt x="198032" y="80892"/>
                      <a:pt x="198032" y="80063"/>
                      <a:pt x="197893" y="79232"/>
                    </a:cubicBezTo>
                    <a:cubicBezTo>
                      <a:pt x="197686" y="78816"/>
                      <a:pt x="197408" y="78400"/>
                      <a:pt x="197199" y="78400"/>
                    </a:cubicBezTo>
                    <a:lnTo>
                      <a:pt x="197197" y="78402"/>
                    </a:lnTo>
                    <a:cubicBezTo>
                      <a:pt x="197197" y="78402"/>
                      <a:pt x="196574" y="78818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lnTo>
                      <a:pt x="196296" y="79095"/>
                    </a:lnTo>
                    <a:cubicBezTo>
                      <a:pt x="196296" y="79095"/>
                      <a:pt x="196296" y="79095"/>
                      <a:pt x="196296" y="79095"/>
                    </a:cubicBezTo>
                    <a:cubicBezTo>
                      <a:pt x="194289" y="80824"/>
                      <a:pt x="192350" y="82762"/>
                      <a:pt x="190272" y="79718"/>
                    </a:cubicBezTo>
                    <a:cubicBezTo>
                      <a:pt x="190066" y="79511"/>
                      <a:pt x="189788" y="79302"/>
                      <a:pt x="189579" y="79095"/>
                    </a:cubicBezTo>
                    <a:cubicBezTo>
                      <a:pt x="189579" y="78889"/>
                      <a:pt x="189579" y="78680"/>
                      <a:pt x="189786" y="78473"/>
                    </a:cubicBezTo>
                    <a:cubicBezTo>
                      <a:pt x="189853" y="77367"/>
                      <a:pt x="190063" y="76328"/>
                      <a:pt x="190270" y="75358"/>
                    </a:cubicBezTo>
                    <a:cubicBezTo>
                      <a:pt x="190408" y="74942"/>
                      <a:pt x="190547" y="74526"/>
                      <a:pt x="190686" y="74113"/>
                    </a:cubicBezTo>
                    <a:cubicBezTo>
                      <a:pt x="192209" y="69960"/>
                      <a:pt x="195116" y="67263"/>
                      <a:pt x="196433" y="63181"/>
                    </a:cubicBezTo>
                    <a:cubicBezTo>
                      <a:pt x="194077" y="60897"/>
                      <a:pt x="192486" y="56054"/>
                      <a:pt x="194426" y="54670"/>
                    </a:cubicBezTo>
                    <a:cubicBezTo>
                      <a:pt x="195394" y="53977"/>
                      <a:pt x="195671" y="51210"/>
                      <a:pt x="195464" y="48304"/>
                    </a:cubicBezTo>
                    <a:cubicBezTo>
                      <a:pt x="192625" y="49342"/>
                      <a:pt x="189301" y="51003"/>
                      <a:pt x="192763" y="46643"/>
                    </a:cubicBezTo>
                    <a:cubicBezTo>
                      <a:pt x="193318" y="46021"/>
                      <a:pt x="194009" y="44499"/>
                      <a:pt x="194426" y="42838"/>
                    </a:cubicBezTo>
                    <a:cubicBezTo>
                      <a:pt x="194219" y="42215"/>
                      <a:pt x="193941" y="41661"/>
                      <a:pt x="193664" y="41177"/>
                    </a:cubicBezTo>
                    <a:cubicBezTo>
                      <a:pt x="191586" y="37994"/>
                      <a:pt x="186185" y="27684"/>
                      <a:pt x="182170" y="27614"/>
                    </a:cubicBezTo>
                    <a:cubicBezTo>
                      <a:pt x="163406" y="27198"/>
                      <a:pt x="177878" y="30590"/>
                      <a:pt x="165552" y="33218"/>
                    </a:cubicBezTo>
                    <a:cubicBezTo>
                      <a:pt x="156760" y="35086"/>
                      <a:pt x="153504" y="31142"/>
                      <a:pt x="154197" y="23531"/>
                    </a:cubicBezTo>
                    <a:cubicBezTo>
                      <a:pt x="154197" y="23115"/>
                      <a:pt x="154197" y="22631"/>
                      <a:pt x="154059" y="22147"/>
                    </a:cubicBezTo>
                    <a:cubicBezTo>
                      <a:pt x="153436" y="22147"/>
                      <a:pt x="152813" y="22009"/>
                      <a:pt x="152258" y="21593"/>
                    </a:cubicBezTo>
                    <a:cubicBezTo>
                      <a:pt x="150803" y="20625"/>
                      <a:pt x="150180" y="18478"/>
                      <a:pt x="149835" y="16265"/>
                    </a:cubicBezTo>
                    <a:cubicBezTo>
                      <a:pt x="147066" y="13637"/>
                      <a:pt x="143533" y="11283"/>
                      <a:pt x="141110" y="10315"/>
                    </a:cubicBezTo>
                    <a:lnTo>
                      <a:pt x="140210" y="9483"/>
                    </a:lnTo>
                    <a:cubicBezTo>
                      <a:pt x="129339" y="5746"/>
                      <a:pt x="125738" y="1663"/>
                      <a:pt x="116183" y="3"/>
                    </a:cubicBezTo>
                    <a:lnTo>
                      <a:pt x="115702" y="0"/>
                    </a:lnTo>
                    <a:cubicBezTo>
                      <a:pt x="115702" y="0"/>
                      <a:pt x="115634" y="484"/>
                      <a:pt x="115634" y="484"/>
                    </a:cubicBezTo>
                    <a:lnTo>
                      <a:pt x="115495" y="968"/>
                    </a:lnTo>
                    <a:cubicBezTo>
                      <a:pt x="114663" y="4912"/>
                      <a:pt x="113417" y="9826"/>
                      <a:pt x="111271" y="13077"/>
                    </a:cubicBezTo>
                    <a:cubicBezTo>
                      <a:pt x="110648" y="13909"/>
                      <a:pt x="109541" y="15844"/>
                      <a:pt x="109748" y="16953"/>
                    </a:cubicBezTo>
                    <a:cubicBezTo>
                      <a:pt x="109955" y="17299"/>
                      <a:pt x="110303" y="17714"/>
                      <a:pt x="110580" y="18130"/>
                    </a:cubicBezTo>
                    <a:cubicBezTo>
                      <a:pt x="110926" y="18546"/>
                      <a:pt x="111274" y="18962"/>
                      <a:pt x="111412" y="19307"/>
                    </a:cubicBezTo>
                    <a:cubicBezTo>
                      <a:pt x="111412" y="19375"/>
                      <a:pt x="111480" y="19446"/>
                      <a:pt x="111480" y="19514"/>
                    </a:cubicBezTo>
                    <a:cubicBezTo>
                      <a:pt x="112587" y="21452"/>
                      <a:pt x="112865" y="23390"/>
                      <a:pt x="112449" y="25534"/>
                    </a:cubicBezTo>
                    <a:lnTo>
                      <a:pt x="112449" y="25741"/>
                    </a:lnTo>
                    <a:cubicBezTo>
                      <a:pt x="112449" y="25741"/>
                      <a:pt x="112381" y="25809"/>
                      <a:pt x="112381" y="25809"/>
                    </a:cubicBezTo>
                    <a:lnTo>
                      <a:pt x="112381" y="25948"/>
                    </a:lnTo>
                    <a:cubicBezTo>
                      <a:pt x="112381" y="25948"/>
                      <a:pt x="112312" y="26086"/>
                      <a:pt x="112312" y="26086"/>
                    </a:cubicBezTo>
                    <a:lnTo>
                      <a:pt x="112307" y="26089"/>
                    </a:lnTo>
                    <a:cubicBezTo>
                      <a:pt x="112307" y="26089"/>
                      <a:pt x="112307" y="26434"/>
                      <a:pt x="112307" y="26434"/>
                    </a:cubicBezTo>
                    <a:lnTo>
                      <a:pt x="112307" y="26434"/>
                    </a:lnTo>
                    <a:cubicBezTo>
                      <a:pt x="112307" y="26434"/>
                      <a:pt x="112307" y="26711"/>
                      <a:pt x="112307" y="26711"/>
                    </a:cubicBezTo>
                    <a:lnTo>
                      <a:pt x="112307" y="26711"/>
                    </a:lnTo>
                    <a:cubicBezTo>
                      <a:pt x="111062" y="31694"/>
                      <a:pt x="109400" y="37369"/>
                      <a:pt x="106354" y="41313"/>
                    </a:cubicBezTo>
                    <a:cubicBezTo>
                      <a:pt x="105592" y="42281"/>
                      <a:pt x="104760" y="43042"/>
                      <a:pt x="103998" y="43806"/>
                    </a:cubicBezTo>
                    <a:lnTo>
                      <a:pt x="103721" y="44083"/>
                    </a:lnTo>
                    <a:cubicBezTo>
                      <a:pt x="103721" y="44083"/>
                      <a:pt x="103721" y="44083"/>
                      <a:pt x="103653" y="44083"/>
                    </a:cubicBezTo>
                    <a:cubicBezTo>
                      <a:pt x="103376" y="44151"/>
                      <a:pt x="102821" y="44499"/>
                      <a:pt x="102407" y="44705"/>
                    </a:cubicBezTo>
                    <a:cubicBezTo>
                      <a:pt x="102546" y="47334"/>
                      <a:pt x="102546" y="50033"/>
                      <a:pt x="102201" y="52664"/>
                    </a:cubicBezTo>
                    <a:lnTo>
                      <a:pt x="102198" y="52662"/>
                    </a:lnTo>
                    <a:cubicBezTo>
                      <a:pt x="102198" y="52662"/>
                      <a:pt x="102198" y="52662"/>
                      <a:pt x="102198" y="52662"/>
                    </a:cubicBezTo>
                    <a:cubicBezTo>
                      <a:pt x="101782" y="55776"/>
                      <a:pt x="100814" y="58821"/>
                      <a:pt x="99081" y="61381"/>
                    </a:cubicBezTo>
                    <a:cubicBezTo>
                      <a:pt x="98042" y="62558"/>
                      <a:pt x="97003" y="63458"/>
                      <a:pt x="95965" y="64426"/>
                    </a:cubicBezTo>
                    <a:lnTo>
                      <a:pt x="95967" y="64426"/>
                    </a:lnTo>
                    <a:cubicBezTo>
                      <a:pt x="95967" y="64426"/>
                      <a:pt x="95967" y="64426"/>
                      <a:pt x="95967" y="64426"/>
                    </a:cubicBezTo>
                    <a:cubicBezTo>
                      <a:pt x="95690" y="64703"/>
                      <a:pt x="95412" y="64909"/>
                      <a:pt x="95135" y="65187"/>
                    </a:cubicBezTo>
                    <a:cubicBezTo>
                      <a:pt x="94651" y="65464"/>
                      <a:pt x="94234" y="65809"/>
                      <a:pt x="93818" y="66225"/>
                    </a:cubicBezTo>
                    <a:lnTo>
                      <a:pt x="93821" y="66225"/>
                    </a:lnTo>
                    <a:cubicBezTo>
                      <a:pt x="93405" y="66709"/>
                      <a:pt x="92989" y="67193"/>
                      <a:pt x="92505" y="67747"/>
                    </a:cubicBezTo>
                    <a:cubicBezTo>
                      <a:pt x="91050" y="69615"/>
                      <a:pt x="90843" y="71900"/>
                      <a:pt x="91189" y="74252"/>
                    </a:cubicBezTo>
                    <a:lnTo>
                      <a:pt x="91191" y="74252"/>
                    </a:lnTo>
                    <a:cubicBezTo>
                      <a:pt x="91330" y="75429"/>
                      <a:pt x="91607" y="76535"/>
                      <a:pt x="91953" y="77641"/>
                    </a:cubicBezTo>
                    <a:lnTo>
                      <a:pt x="91953" y="77641"/>
                    </a:lnTo>
                    <a:cubicBezTo>
                      <a:pt x="91953" y="77641"/>
                      <a:pt x="91953" y="77641"/>
                      <a:pt x="91953" y="77641"/>
                    </a:cubicBezTo>
                    <a:lnTo>
                      <a:pt x="91953" y="77641"/>
                    </a:lnTo>
                    <a:lnTo>
                      <a:pt x="91953" y="77780"/>
                    </a:lnTo>
                    <a:lnTo>
                      <a:pt x="91953" y="77780"/>
                    </a:lnTo>
                    <a:cubicBezTo>
                      <a:pt x="91953" y="77780"/>
                      <a:pt x="91953" y="77848"/>
                      <a:pt x="91953" y="77848"/>
                    </a:cubicBezTo>
                    <a:lnTo>
                      <a:pt x="91953" y="77851"/>
                    </a:lnTo>
                    <a:cubicBezTo>
                      <a:pt x="91953" y="77851"/>
                      <a:pt x="91953" y="77918"/>
                      <a:pt x="91953" y="77918"/>
                    </a:cubicBezTo>
                    <a:lnTo>
                      <a:pt x="91953" y="77918"/>
                    </a:lnTo>
                    <a:lnTo>
                      <a:pt x="91953" y="78057"/>
                    </a:lnTo>
                    <a:lnTo>
                      <a:pt x="91953" y="78057"/>
                    </a:lnTo>
                    <a:cubicBezTo>
                      <a:pt x="91953" y="78057"/>
                      <a:pt x="91953" y="78057"/>
                      <a:pt x="91953" y="78057"/>
                    </a:cubicBezTo>
                    <a:lnTo>
                      <a:pt x="91953" y="78057"/>
                    </a:lnTo>
                    <a:cubicBezTo>
                      <a:pt x="91953" y="78057"/>
                      <a:pt x="91953" y="78125"/>
                      <a:pt x="91953" y="78125"/>
                    </a:cubicBezTo>
                    <a:lnTo>
                      <a:pt x="91953" y="78125"/>
                    </a:lnTo>
                    <a:lnTo>
                      <a:pt x="91953" y="78264"/>
                    </a:lnTo>
                    <a:lnTo>
                      <a:pt x="91953" y="78264"/>
                    </a:lnTo>
                    <a:cubicBezTo>
                      <a:pt x="91953" y="78264"/>
                      <a:pt x="91953" y="78264"/>
                      <a:pt x="91953" y="78264"/>
                    </a:cubicBezTo>
                    <a:lnTo>
                      <a:pt x="91953" y="78264"/>
                    </a:lnTo>
                    <a:cubicBezTo>
                      <a:pt x="91953" y="78264"/>
                      <a:pt x="91953" y="78332"/>
                      <a:pt x="91953" y="78332"/>
                    </a:cubicBezTo>
                    <a:lnTo>
                      <a:pt x="91953" y="78334"/>
                    </a:lnTo>
                    <a:cubicBezTo>
                      <a:pt x="91121" y="84216"/>
                      <a:pt x="88768" y="95565"/>
                      <a:pt x="84612" y="99579"/>
                    </a:cubicBezTo>
                    <a:lnTo>
                      <a:pt x="84405" y="99786"/>
                    </a:lnTo>
                    <a:lnTo>
                      <a:pt x="84405" y="99786"/>
                    </a:lnTo>
                    <a:cubicBezTo>
                      <a:pt x="84405" y="99786"/>
                      <a:pt x="84198" y="99993"/>
                      <a:pt x="84198" y="99993"/>
                    </a:cubicBezTo>
                    <a:lnTo>
                      <a:pt x="84196" y="99993"/>
                    </a:lnTo>
                    <a:lnTo>
                      <a:pt x="83989" y="100199"/>
                    </a:lnTo>
                    <a:cubicBezTo>
                      <a:pt x="77688" y="104282"/>
                      <a:pt x="73396" y="109471"/>
                      <a:pt x="71525" y="117152"/>
                    </a:cubicBezTo>
                    <a:cubicBezTo>
                      <a:pt x="71457" y="117568"/>
                      <a:pt x="71318" y="117984"/>
                      <a:pt x="71247" y="118329"/>
                    </a:cubicBezTo>
                    <a:cubicBezTo>
                      <a:pt x="71179" y="118952"/>
                      <a:pt x="71041" y="119574"/>
                      <a:pt x="70970" y="120197"/>
                    </a:cubicBezTo>
                    <a:cubicBezTo>
                      <a:pt x="70763" y="122064"/>
                      <a:pt x="70554" y="123934"/>
                      <a:pt x="70347" y="125734"/>
                    </a:cubicBezTo>
                    <a:lnTo>
                      <a:pt x="70208" y="126633"/>
                    </a:lnTo>
                    <a:cubicBezTo>
                      <a:pt x="70140" y="127601"/>
                      <a:pt x="70001" y="128571"/>
                      <a:pt x="69792" y="129539"/>
                    </a:cubicBezTo>
                    <a:cubicBezTo>
                      <a:pt x="69447" y="130855"/>
                      <a:pt x="68960" y="132167"/>
                      <a:pt x="68062" y="133276"/>
                    </a:cubicBezTo>
                    <a:lnTo>
                      <a:pt x="67717" y="133483"/>
                    </a:lnTo>
                    <a:cubicBezTo>
                      <a:pt x="67162" y="133828"/>
                      <a:pt x="66678" y="134176"/>
                      <a:pt x="66262" y="134521"/>
                    </a:cubicBezTo>
                    <a:lnTo>
                      <a:pt x="66055" y="134524"/>
                    </a:lnTo>
                    <a:cubicBezTo>
                      <a:pt x="64255" y="135147"/>
                      <a:pt x="62525" y="136046"/>
                      <a:pt x="61625" y="137707"/>
                    </a:cubicBezTo>
                    <a:cubicBezTo>
                      <a:pt x="60792" y="138884"/>
                      <a:pt x="60169" y="140335"/>
                      <a:pt x="59685" y="141583"/>
                    </a:cubicBezTo>
                    <a:cubicBezTo>
                      <a:pt x="59547" y="141928"/>
                      <a:pt x="59408" y="142276"/>
                      <a:pt x="59269" y="142621"/>
                    </a:cubicBezTo>
                    <a:cubicBezTo>
                      <a:pt x="57746" y="145598"/>
                      <a:pt x="55739" y="148158"/>
                      <a:pt x="53591" y="150509"/>
                    </a:cubicBezTo>
                    <a:cubicBezTo>
                      <a:pt x="52690" y="151341"/>
                      <a:pt x="51651" y="153070"/>
                      <a:pt x="50960" y="154176"/>
                    </a:cubicBezTo>
                    <a:cubicBezTo>
                      <a:pt x="49644" y="156321"/>
                      <a:pt x="49021" y="158466"/>
                      <a:pt x="47498" y="160403"/>
                    </a:cubicBezTo>
                    <a:cubicBezTo>
                      <a:pt x="46043" y="163725"/>
                      <a:pt x="42513" y="169607"/>
                      <a:pt x="39051" y="170784"/>
                    </a:cubicBezTo>
                    <a:lnTo>
                      <a:pt x="38915" y="170784"/>
                    </a:lnTo>
                    <a:cubicBezTo>
                      <a:pt x="38915" y="170784"/>
                      <a:pt x="38915" y="170784"/>
                      <a:pt x="38915" y="170784"/>
                    </a:cubicBezTo>
                    <a:lnTo>
                      <a:pt x="38705" y="170784"/>
                    </a:lnTo>
                    <a:cubicBezTo>
                      <a:pt x="38705" y="170784"/>
                      <a:pt x="38637" y="170852"/>
                      <a:pt x="38637" y="170852"/>
                    </a:cubicBezTo>
                    <a:lnTo>
                      <a:pt x="38567" y="170855"/>
                    </a:lnTo>
                    <a:cubicBezTo>
                      <a:pt x="36837" y="171754"/>
                      <a:pt x="34482" y="172722"/>
                      <a:pt x="32542" y="172722"/>
                    </a:cubicBezTo>
                    <a:lnTo>
                      <a:pt x="32335" y="172722"/>
                    </a:lnTo>
                    <a:cubicBezTo>
                      <a:pt x="32335" y="172722"/>
                      <a:pt x="32058" y="172722"/>
                      <a:pt x="31990" y="172722"/>
                    </a:cubicBezTo>
                    <a:lnTo>
                      <a:pt x="31990" y="172722"/>
                    </a:lnTo>
                    <a:cubicBezTo>
                      <a:pt x="31990" y="172722"/>
                      <a:pt x="31990" y="172722"/>
                      <a:pt x="31990" y="172722"/>
                    </a:cubicBezTo>
                    <a:lnTo>
                      <a:pt x="31990" y="172722"/>
                    </a:lnTo>
                    <a:cubicBezTo>
                      <a:pt x="31022" y="172722"/>
                      <a:pt x="30328" y="172999"/>
                      <a:pt x="29083" y="173345"/>
                    </a:cubicBezTo>
                    <a:lnTo>
                      <a:pt x="29080" y="173345"/>
                    </a:lnTo>
                    <a:cubicBezTo>
                      <a:pt x="27695" y="173551"/>
                      <a:pt x="23401" y="177011"/>
                      <a:pt x="19455" y="180404"/>
                    </a:cubicBezTo>
                    <a:cubicBezTo>
                      <a:pt x="16338" y="183032"/>
                      <a:pt x="13501" y="185593"/>
                      <a:pt x="12530" y="186424"/>
                    </a:cubicBezTo>
                    <a:lnTo>
                      <a:pt x="11075" y="187601"/>
                    </a:lnTo>
                    <a:cubicBezTo>
                      <a:pt x="8652" y="189607"/>
                      <a:pt x="6229" y="191684"/>
                      <a:pt x="3805" y="193829"/>
                    </a:cubicBezTo>
                    <a:lnTo>
                      <a:pt x="3460" y="194174"/>
                    </a:lnTo>
                    <a:cubicBezTo>
                      <a:pt x="2421" y="195141"/>
                      <a:pt x="1382" y="196041"/>
                      <a:pt x="275" y="197012"/>
                    </a:cubicBezTo>
                    <a:lnTo>
                      <a:pt x="207" y="197012"/>
                    </a:lnTo>
                    <a:cubicBezTo>
                      <a:pt x="207" y="197012"/>
                      <a:pt x="0" y="197289"/>
                      <a:pt x="0" y="197289"/>
                    </a:cubicBezTo>
                    <a:cubicBezTo>
                      <a:pt x="1523" y="197911"/>
                      <a:pt x="2978" y="198672"/>
                      <a:pt x="4431" y="199295"/>
                    </a:cubicBezTo>
                    <a:cubicBezTo>
                      <a:pt x="6786" y="200401"/>
                      <a:pt x="9209" y="201371"/>
                      <a:pt x="11633" y="201855"/>
                    </a:cubicBezTo>
                    <a:cubicBezTo>
                      <a:pt x="12671" y="202062"/>
                      <a:pt x="13778" y="202201"/>
                      <a:pt x="14888" y="202201"/>
                    </a:cubicBezTo>
                    <a:cubicBezTo>
                      <a:pt x="18005" y="201994"/>
                      <a:pt x="22019" y="201578"/>
                      <a:pt x="25136" y="202823"/>
                    </a:cubicBezTo>
                    <a:cubicBezTo>
                      <a:pt x="25759" y="203168"/>
                      <a:pt x="26382" y="203584"/>
                      <a:pt x="26937" y="204000"/>
                    </a:cubicBezTo>
                    <a:cubicBezTo>
                      <a:pt x="28115" y="204899"/>
                      <a:pt x="29083" y="206076"/>
                      <a:pt x="29844" y="207528"/>
                    </a:cubicBezTo>
                    <a:cubicBezTo>
                      <a:pt x="30122" y="208012"/>
                      <a:pt x="30328" y="208428"/>
                      <a:pt x="30538" y="208773"/>
                    </a:cubicBezTo>
                    <a:cubicBezTo>
                      <a:pt x="30815" y="209189"/>
                      <a:pt x="31022" y="209605"/>
                      <a:pt x="31231" y="209950"/>
                    </a:cubicBezTo>
                    <a:cubicBezTo>
                      <a:pt x="31438" y="210295"/>
                      <a:pt x="31647" y="210572"/>
                      <a:pt x="31854" y="210782"/>
                    </a:cubicBezTo>
                    <a:cubicBezTo>
                      <a:pt x="32409" y="211404"/>
                      <a:pt x="32961" y="211820"/>
                      <a:pt x="33723" y="212097"/>
                    </a:cubicBezTo>
                    <a:cubicBezTo>
                      <a:pt x="34555" y="212443"/>
                      <a:pt x="35591" y="212581"/>
                      <a:pt x="36978" y="212581"/>
                    </a:cubicBezTo>
                    <a:lnTo>
                      <a:pt x="37389" y="212581"/>
                    </a:lnTo>
                    <a:cubicBezTo>
                      <a:pt x="37389" y="212581"/>
                      <a:pt x="37389" y="212788"/>
                      <a:pt x="37595" y="212788"/>
                    </a:cubicBezTo>
                    <a:cubicBezTo>
                      <a:pt x="40712" y="213619"/>
                      <a:pt x="44798" y="219431"/>
                      <a:pt x="46182" y="222407"/>
                    </a:cubicBezTo>
                    <a:cubicBezTo>
                      <a:pt x="49783" y="228634"/>
                      <a:pt x="51860" y="236316"/>
                      <a:pt x="51999" y="243791"/>
                    </a:cubicBezTo>
                    <a:cubicBezTo>
                      <a:pt x="52345" y="252372"/>
                      <a:pt x="52416" y="260676"/>
                      <a:pt x="51999" y="269048"/>
                    </a:cubicBezTo>
                    <a:cubicBezTo>
                      <a:pt x="51654" y="278874"/>
                      <a:pt x="50615" y="288493"/>
                      <a:pt x="49853" y="298320"/>
                    </a:cubicBezTo>
                    <a:cubicBezTo>
                      <a:pt x="49853" y="298526"/>
                      <a:pt x="49853" y="298735"/>
                      <a:pt x="49853" y="298874"/>
                    </a:cubicBezTo>
                    <a:cubicBezTo>
                      <a:pt x="49437" y="303511"/>
                      <a:pt x="47085" y="304688"/>
                      <a:pt x="44729" y="305794"/>
                    </a:cubicBezTo>
                    <a:cubicBezTo>
                      <a:pt x="42584" y="306762"/>
                      <a:pt x="40367" y="307733"/>
                      <a:pt x="39605" y="311122"/>
                    </a:cubicBezTo>
                    <a:cubicBezTo>
                      <a:pt x="39399" y="311329"/>
                      <a:pt x="39399" y="311538"/>
                      <a:pt x="39399" y="311538"/>
                    </a:cubicBezTo>
                    <a:cubicBezTo>
                      <a:pt x="39192" y="311745"/>
                      <a:pt x="39192" y="311954"/>
                      <a:pt x="39192" y="311954"/>
                    </a:cubicBezTo>
                    <a:cubicBezTo>
                      <a:pt x="38985" y="311954"/>
                      <a:pt x="38776" y="312370"/>
                      <a:pt x="38776" y="312576"/>
                    </a:cubicBezTo>
                    <a:cubicBezTo>
                      <a:pt x="39469" y="313408"/>
                      <a:pt x="42584" y="314098"/>
                      <a:pt x="43207" y="314098"/>
                    </a:cubicBezTo>
                    <a:lnTo>
                      <a:pt x="43623" y="314096"/>
                    </a:lnTo>
                    <a:cubicBezTo>
                      <a:pt x="43623" y="314096"/>
                      <a:pt x="43829" y="314302"/>
                      <a:pt x="44039" y="314302"/>
                    </a:cubicBezTo>
                    <a:cubicBezTo>
                      <a:pt x="46046" y="315341"/>
                      <a:pt x="50063" y="317279"/>
                      <a:pt x="49440" y="320253"/>
                    </a:cubicBezTo>
                    <a:cubicBezTo>
                      <a:pt x="49440" y="320321"/>
                      <a:pt x="49440" y="320459"/>
                      <a:pt x="49440" y="320530"/>
                    </a:cubicBezTo>
                    <a:cubicBezTo>
                      <a:pt x="49440" y="320807"/>
                      <a:pt x="49301" y="321084"/>
                      <a:pt x="49163" y="321291"/>
                    </a:cubicBezTo>
                    <a:cubicBezTo>
                      <a:pt x="48608" y="322259"/>
                      <a:pt x="47569" y="322536"/>
                      <a:pt x="47085" y="323229"/>
                    </a:cubicBezTo>
                    <a:lnTo>
                      <a:pt x="47085" y="323368"/>
                    </a:lnTo>
                    <a:cubicBezTo>
                      <a:pt x="47085" y="323368"/>
                      <a:pt x="47430" y="323645"/>
                      <a:pt x="47640" y="323851"/>
                    </a:cubicBezTo>
                    <a:cubicBezTo>
                      <a:pt x="48194" y="324406"/>
                      <a:pt x="49024" y="325028"/>
                      <a:pt x="49369" y="325167"/>
                    </a:cubicBezTo>
                    <a:cubicBezTo>
                      <a:pt x="49576" y="325235"/>
                      <a:pt x="49785" y="325305"/>
                      <a:pt x="49992" y="325374"/>
                    </a:cubicBezTo>
                    <a:cubicBezTo>
                      <a:pt x="50131" y="325374"/>
                      <a:pt x="50269" y="325374"/>
                      <a:pt x="50408" y="325442"/>
                    </a:cubicBezTo>
                    <a:cubicBezTo>
                      <a:pt x="50547" y="325442"/>
                      <a:pt x="50754" y="325509"/>
                      <a:pt x="50892" y="325580"/>
                    </a:cubicBezTo>
                    <a:cubicBezTo>
                      <a:pt x="51308" y="325648"/>
                      <a:pt x="51725" y="325719"/>
                      <a:pt x="52138" y="325787"/>
                    </a:cubicBezTo>
                    <a:cubicBezTo>
                      <a:pt x="52693" y="325855"/>
                      <a:pt x="53316" y="325993"/>
                      <a:pt x="53800" y="326203"/>
                    </a:cubicBezTo>
                    <a:cubicBezTo>
                      <a:pt x="54284" y="326480"/>
                      <a:pt x="54700" y="326686"/>
                      <a:pt x="55184" y="327034"/>
                    </a:cubicBezTo>
                    <a:cubicBezTo>
                      <a:pt x="57401" y="328557"/>
                      <a:pt x="58924" y="330633"/>
                      <a:pt x="59685" y="333471"/>
                    </a:cubicBezTo>
                    <a:cubicBezTo>
                      <a:pt x="60031" y="335132"/>
                      <a:pt x="60931" y="336931"/>
                      <a:pt x="61902" y="338592"/>
                    </a:cubicBezTo>
                    <a:cubicBezTo>
                      <a:pt x="62180" y="339076"/>
                      <a:pt x="62386" y="339491"/>
                      <a:pt x="62664" y="339907"/>
                    </a:cubicBezTo>
                    <a:cubicBezTo>
                      <a:pt x="63218" y="340946"/>
                      <a:pt x="64187" y="342468"/>
                      <a:pt x="65293" y="343990"/>
                    </a:cubicBezTo>
                    <a:cubicBezTo>
                      <a:pt x="67301" y="346757"/>
                      <a:pt x="69933" y="349804"/>
                      <a:pt x="71663" y="351049"/>
                    </a:cubicBezTo>
                    <a:cubicBezTo>
                      <a:pt x="71663" y="351049"/>
                      <a:pt x="71734" y="351117"/>
                      <a:pt x="71873" y="351256"/>
                    </a:cubicBezTo>
                    <a:lnTo>
                      <a:pt x="71873" y="351256"/>
                    </a:lnTo>
                    <a:cubicBezTo>
                      <a:pt x="72634" y="351878"/>
                      <a:pt x="76165" y="351188"/>
                      <a:pt x="79281" y="350424"/>
                    </a:cubicBezTo>
                    <a:cubicBezTo>
                      <a:pt x="79765" y="350285"/>
                      <a:pt x="80249" y="350147"/>
                      <a:pt x="80737" y="350079"/>
                    </a:cubicBezTo>
                    <a:cubicBezTo>
                      <a:pt x="82330" y="349663"/>
                      <a:pt x="83644" y="349318"/>
                      <a:pt x="84266" y="349179"/>
                    </a:cubicBezTo>
                    <a:cubicBezTo>
                      <a:pt x="84960" y="348972"/>
                      <a:pt x="85651" y="348834"/>
                      <a:pt x="86345" y="348695"/>
                    </a:cubicBezTo>
                    <a:cubicBezTo>
                      <a:pt x="87799" y="348418"/>
                      <a:pt x="89252" y="348350"/>
                      <a:pt x="90775" y="348350"/>
                    </a:cubicBezTo>
                    <a:lnTo>
                      <a:pt x="90914" y="348350"/>
                    </a:lnTo>
                    <a:cubicBezTo>
                      <a:pt x="90914" y="348350"/>
                      <a:pt x="90982" y="348350"/>
                      <a:pt x="90982" y="348350"/>
                    </a:cubicBezTo>
                    <a:lnTo>
                      <a:pt x="91191" y="348350"/>
                    </a:lnTo>
                    <a:cubicBezTo>
                      <a:pt x="91191" y="348350"/>
                      <a:pt x="91191" y="348350"/>
                      <a:pt x="91191" y="348350"/>
                    </a:cubicBezTo>
                    <a:lnTo>
                      <a:pt x="91327" y="348350"/>
                    </a:lnTo>
                    <a:cubicBezTo>
                      <a:pt x="98252" y="348143"/>
                      <a:pt x="102475" y="352848"/>
                      <a:pt x="102821" y="359908"/>
                    </a:cubicBezTo>
                    <a:lnTo>
                      <a:pt x="102821" y="360046"/>
                    </a:lnTo>
                    <a:cubicBezTo>
                      <a:pt x="102821" y="360046"/>
                      <a:pt x="102821" y="360185"/>
                      <a:pt x="102821" y="360185"/>
                    </a:cubicBezTo>
                    <a:lnTo>
                      <a:pt x="102823" y="360185"/>
                    </a:lnTo>
                    <a:cubicBezTo>
                      <a:pt x="102823" y="360185"/>
                      <a:pt x="102823" y="360323"/>
                      <a:pt x="102823" y="360323"/>
                    </a:cubicBezTo>
                    <a:lnTo>
                      <a:pt x="102823" y="360530"/>
                    </a:lnTo>
                    <a:cubicBezTo>
                      <a:pt x="102823" y="360530"/>
                      <a:pt x="102823" y="360530"/>
                      <a:pt x="102823" y="360530"/>
                    </a:cubicBezTo>
                    <a:lnTo>
                      <a:pt x="102823" y="360668"/>
                    </a:lnTo>
                    <a:lnTo>
                      <a:pt x="102823" y="360668"/>
                    </a:lnTo>
                    <a:lnTo>
                      <a:pt x="102823" y="360807"/>
                    </a:lnTo>
                    <a:cubicBezTo>
                      <a:pt x="102823" y="361500"/>
                      <a:pt x="102823" y="362191"/>
                      <a:pt x="102823" y="362952"/>
                    </a:cubicBezTo>
                    <a:lnTo>
                      <a:pt x="102823" y="363229"/>
                    </a:lnTo>
                    <a:lnTo>
                      <a:pt x="102823" y="363229"/>
                    </a:lnTo>
                    <a:lnTo>
                      <a:pt x="102823" y="363368"/>
                    </a:lnTo>
                    <a:cubicBezTo>
                      <a:pt x="102823" y="369318"/>
                      <a:pt x="102130" y="377138"/>
                      <a:pt x="97006" y="378937"/>
                    </a:cubicBezTo>
                    <a:cubicBezTo>
                      <a:pt x="94999" y="379560"/>
                      <a:pt x="92989" y="379353"/>
                      <a:pt x="90982" y="379144"/>
                    </a:cubicBezTo>
                    <a:cubicBezTo>
                      <a:pt x="88974" y="378937"/>
                      <a:pt x="86551" y="378521"/>
                      <a:pt x="85442" y="379975"/>
                    </a:cubicBezTo>
                    <a:cubicBezTo>
                      <a:pt x="83434" y="382743"/>
                      <a:pt x="83296" y="387725"/>
                      <a:pt x="82948" y="391946"/>
                    </a:cubicBezTo>
                    <a:lnTo>
                      <a:pt x="82948" y="392223"/>
                    </a:lnTo>
                    <a:cubicBezTo>
                      <a:pt x="82809" y="393468"/>
                      <a:pt x="82670" y="394577"/>
                      <a:pt x="82532" y="395613"/>
                    </a:cubicBezTo>
                    <a:cubicBezTo>
                      <a:pt x="82532" y="396029"/>
                      <a:pt x="82532" y="396445"/>
                      <a:pt x="82393" y="396790"/>
                    </a:cubicBezTo>
                    <a:cubicBezTo>
                      <a:pt x="82254" y="397758"/>
                      <a:pt x="81977" y="398589"/>
                      <a:pt x="81700" y="399350"/>
                    </a:cubicBezTo>
                    <a:lnTo>
                      <a:pt x="81705" y="399350"/>
                    </a:lnTo>
                    <a:cubicBezTo>
                      <a:pt x="81705" y="399350"/>
                      <a:pt x="81566" y="399696"/>
                      <a:pt x="81498" y="399834"/>
                    </a:cubicBezTo>
                    <a:lnTo>
                      <a:pt x="81495" y="399834"/>
                    </a:lnTo>
                    <a:cubicBezTo>
                      <a:pt x="81495" y="399834"/>
                      <a:pt x="81495" y="399834"/>
                      <a:pt x="81495" y="399834"/>
                    </a:cubicBezTo>
                    <a:cubicBezTo>
                      <a:pt x="80873" y="401011"/>
                      <a:pt x="80111" y="401911"/>
                      <a:pt x="79349" y="402811"/>
                    </a:cubicBezTo>
                    <a:cubicBezTo>
                      <a:pt x="77688" y="404678"/>
                      <a:pt x="76026" y="406410"/>
                      <a:pt x="76026" y="410076"/>
                    </a:cubicBezTo>
                    <a:lnTo>
                      <a:pt x="76026" y="410076"/>
                    </a:lnTo>
                    <a:cubicBezTo>
                      <a:pt x="76442" y="410076"/>
                      <a:pt x="77133" y="410283"/>
                      <a:pt x="77342" y="410283"/>
                    </a:cubicBezTo>
                    <a:cubicBezTo>
                      <a:pt x="77758" y="410283"/>
                      <a:pt x="78104" y="410422"/>
                      <a:pt x="78381" y="410490"/>
                    </a:cubicBezTo>
                    <a:cubicBezTo>
                      <a:pt x="79142" y="410696"/>
                      <a:pt x="79836" y="410905"/>
                      <a:pt x="80459" y="411389"/>
                    </a:cubicBezTo>
                    <a:cubicBezTo>
                      <a:pt x="80805" y="411596"/>
                      <a:pt x="81153" y="411805"/>
                      <a:pt x="81427" y="412082"/>
                    </a:cubicBezTo>
                    <a:cubicBezTo>
                      <a:pt x="82605" y="413121"/>
                      <a:pt x="83434" y="414504"/>
                      <a:pt x="83989" y="416097"/>
                    </a:cubicBezTo>
                    <a:lnTo>
                      <a:pt x="83989" y="416097"/>
                    </a:lnTo>
                    <a:cubicBezTo>
                      <a:pt x="84544" y="417619"/>
                      <a:pt x="84889" y="419141"/>
                      <a:pt x="85028" y="420596"/>
                    </a:cubicBezTo>
                    <a:cubicBezTo>
                      <a:pt x="85028" y="421150"/>
                      <a:pt x="85167" y="421634"/>
                      <a:pt x="85167" y="422118"/>
                    </a:cubicBezTo>
                    <a:lnTo>
                      <a:pt x="85167" y="422118"/>
                    </a:lnTo>
                    <a:cubicBezTo>
                      <a:pt x="85167" y="422118"/>
                      <a:pt x="85167" y="422740"/>
                      <a:pt x="85235" y="423017"/>
                    </a:cubicBezTo>
                    <a:cubicBezTo>
                      <a:pt x="86413" y="432498"/>
                      <a:pt x="97767" y="431460"/>
                      <a:pt x="99984" y="436858"/>
                    </a:cubicBezTo>
                    <a:cubicBezTo>
                      <a:pt x="100607" y="438380"/>
                      <a:pt x="100468" y="440041"/>
                      <a:pt x="99984" y="441495"/>
                    </a:cubicBezTo>
                    <a:lnTo>
                      <a:pt x="99984" y="441493"/>
                    </a:lnTo>
                    <a:cubicBezTo>
                      <a:pt x="99984" y="441493"/>
                      <a:pt x="99846" y="441838"/>
                      <a:pt x="99846" y="441977"/>
                    </a:cubicBezTo>
                    <a:lnTo>
                      <a:pt x="99639" y="442183"/>
                    </a:lnTo>
                    <a:lnTo>
                      <a:pt x="99432" y="442390"/>
                    </a:lnTo>
                    <a:cubicBezTo>
                      <a:pt x="98738" y="443012"/>
                      <a:pt x="97702" y="446266"/>
                      <a:pt x="97286" y="447511"/>
                    </a:cubicBezTo>
                    <a:cubicBezTo>
                      <a:pt x="97286" y="447788"/>
                      <a:pt x="97218" y="448478"/>
                      <a:pt x="97147" y="449240"/>
                    </a:cubicBezTo>
                    <a:cubicBezTo>
                      <a:pt x="97079" y="450071"/>
                      <a:pt x="97009" y="450968"/>
                      <a:pt x="97147" y="451593"/>
                    </a:cubicBezTo>
                    <a:cubicBezTo>
                      <a:pt x="97147" y="451871"/>
                      <a:pt x="97286" y="452077"/>
                      <a:pt x="97425" y="452216"/>
                    </a:cubicBezTo>
                    <a:lnTo>
                      <a:pt x="97422" y="452218"/>
                    </a:lnTo>
                    <a:cubicBezTo>
                      <a:pt x="98184" y="452634"/>
                      <a:pt x="98877" y="453186"/>
                      <a:pt x="99430" y="453811"/>
                    </a:cubicBezTo>
                    <a:cubicBezTo>
                      <a:pt x="101369" y="455817"/>
                      <a:pt x="102685" y="458516"/>
                      <a:pt x="103931" y="461354"/>
                    </a:cubicBezTo>
                    <a:cubicBezTo>
                      <a:pt x="104347" y="462322"/>
                      <a:pt x="104831" y="463360"/>
                      <a:pt x="105315" y="464331"/>
                    </a:cubicBezTo>
                    <a:cubicBezTo>
                      <a:pt x="105660" y="465023"/>
                      <a:pt x="105938" y="465646"/>
                      <a:pt x="106283" y="466269"/>
                    </a:cubicBezTo>
                    <a:cubicBezTo>
                      <a:pt x="108361" y="470144"/>
                      <a:pt x="111200" y="473257"/>
                      <a:pt x="116738" y="473118"/>
                    </a:cubicBezTo>
                    <a:cubicBezTo>
                      <a:pt x="119855" y="473118"/>
                      <a:pt x="122969" y="473741"/>
                      <a:pt x="125463" y="475679"/>
                    </a:cubicBezTo>
                    <a:lnTo>
                      <a:pt x="125463" y="475676"/>
                    </a:lnTo>
                    <a:lnTo>
                      <a:pt x="125395" y="476231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7" name="Forma Livre 2064">
                <a:extLst>
                  <a:ext uri="{FF2B5EF4-FFF2-40B4-BE49-F238E27FC236}">
                    <a16:creationId xmlns:a16="http://schemas.microsoft.com/office/drawing/2014/main" id="{6D8FDE7F-EA7A-A364-7929-898478775592}"/>
                  </a:ext>
                </a:extLst>
              </p:cNvPr>
              <p:cNvSpPr/>
              <p:nvPr/>
            </p:nvSpPr>
            <p:spPr>
              <a:xfrm>
                <a:off x="7004912" y="4564462"/>
                <a:ext cx="108515" cy="57427"/>
              </a:xfrm>
              <a:custGeom>
                <a:avLst/>
                <a:gdLst>
                  <a:gd name="csX0" fmla="*/ 484 w 58716"/>
                  <a:gd name="csY0" fmla="*/ 26159 h 31073"/>
                  <a:gd name="csX1" fmla="*/ 0 w 58716"/>
                  <a:gd name="csY1" fmla="*/ 31074 h 31073"/>
                  <a:gd name="csX2" fmla="*/ 58717 w 58716"/>
                  <a:gd name="csY2" fmla="*/ 30935 h 31073"/>
                  <a:gd name="csX3" fmla="*/ 57123 w 58716"/>
                  <a:gd name="csY3" fmla="*/ 27682 h 31073"/>
                  <a:gd name="csX4" fmla="*/ 53106 w 58716"/>
                  <a:gd name="csY4" fmla="*/ 15018 h 31073"/>
                  <a:gd name="csX5" fmla="*/ 53522 w 58716"/>
                  <a:gd name="csY5" fmla="*/ 8929 h 31073"/>
                  <a:gd name="csX6" fmla="*/ 54768 w 58716"/>
                  <a:gd name="csY6" fmla="*/ 5675 h 31073"/>
                  <a:gd name="csX7" fmla="*/ 49298 w 58716"/>
                  <a:gd name="csY7" fmla="*/ 900 h 31073"/>
                  <a:gd name="csX8" fmla="*/ 48191 w 58716"/>
                  <a:gd name="csY8" fmla="*/ 0 h 31073"/>
                  <a:gd name="csX9" fmla="*/ 206 w 58716"/>
                  <a:gd name="csY9" fmla="*/ 761 h 31073"/>
                  <a:gd name="csX10" fmla="*/ 691 w 58716"/>
                  <a:gd name="csY10" fmla="*/ 7888 h 31073"/>
                  <a:gd name="csX11" fmla="*/ 345 w 58716"/>
                  <a:gd name="csY11" fmla="*/ 12041 h 31073"/>
                  <a:gd name="csX12" fmla="*/ 2284 w 58716"/>
                  <a:gd name="csY12" fmla="*/ 15779 h 31073"/>
                  <a:gd name="csX13" fmla="*/ 4223 w 58716"/>
                  <a:gd name="csY13" fmla="*/ 21106 h 31073"/>
                  <a:gd name="csX14" fmla="*/ 2839 w 58716"/>
                  <a:gd name="csY14" fmla="*/ 25050 h 31073"/>
                  <a:gd name="csX15" fmla="*/ 345 w 58716"/>
                  <a:gd name="csY15" fmla="*/ 26157 h 31073"/>
                  <a:gd name="csX16" fmla="*/ 345 w 58716"/>
                  <a:gd name="csY16" fmla="*/ 26159 h 31073"/>
                  <a:gd name="csX17" fmla="*/ 484 w 58716"/>
                  <a:gd name="csY17" fmla="*/ 26159 h 310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58716" h="31073">
                    <a:moveTo>
                      <a:pt x="484" y="26159"/>
                    </a:moveTo>
                    <a:lnTo>
                      <a:pt x="0" y="31074"/>
                    </a:lnTo>
                    <a:lnTo>
                      <a:pt x="58717" y="30935"/>
                    </a:lnTo>
                    <a:cubicBezTo>
                      <a:pt x="58301" y="29967"/>
                      <a:pt x="57749" y="28858"/>
                      <a:pt x="57123" y="27682"/>
                    </a:cubicBezTo>
                    <a:cubicBezTo>
                      <a:pt x="54977" y="23528"/>
                      <a:pt x="53106" y="19932"/>
                      <a:pt x="53106" y="15018"/>
                    </a:cubicBezTo>
                    <a:cubicBezTo>
                      <a:pt x="53106" y="12596"/>
                      <a:pt x="52622" y="10519"/>
                      <a:pt x="53522" y="8929"/>
                    </a:cubicBezTo>
                    <a:cubicBezTo>
                      <a:pt x="54145" y="7891"/>
                      <a:pt x="54768" y="6784"/>
                      <a:pt x="54768" y="5675"/>
                    </a:cubicBezTo>
                    <a:cubicBezTo>
                      <a:pt x="54768" y="5259"/>
                      <a:pt x="51860" y="2976"/>
                      <a:pt x="49298" y="900"/>
                    </a:cubicBezTo>
                    <a:lnTo>
                      <a:pt x="48191" y="0"/>
                    </a:lnTo>
                    <a:lnTo>
                      <a:pt x="206" y="761"/>
                    </a:lnTo>
                    <a:cubicBezTo>
                      <a:pt x="484" y="3115"/>
                      <a:pt x="968" y="5605"/>
                      <a:pt x="691" y="7888"/>
                    </a:cubicBezTo>
                    <a:cubicBezTo>
                      <a:pt x="552" y="9271"/>
                      <a:pt x="345" y="10655"/>
                      <a:pt x="345" y="12041"/>
                    </a:cubicBezTo>
                    <a:cubicBezTo>
                      <a:pt x="345" y="13979"/>
                      <a:pt x="1662" y="15086"/>
                      <a:pt x="2284" y="15779"/>
                    </a:cubicBezTo>
                    <a:cubicBezTo>
                      <a:pt x="3253" y="17024"/>
                      <a:pt x="4223" y="18201"/>
                      <a:pt x="4223" y="21106"/>
                    </a:cubicBezTo>
                    <a:cubicBezTo>
                      <a:pt x="4223" y="22490"/>
                      <a:pt x="3669" y="23805"/>
                      <a:pt x="2839" y="25050"/>
                    </a:cubicBezTo>
                    <a:cubicBezTo>
                      <a:pt x="2284" y="25882"/>
                      <a:pt x="1039" y="25396"/>
                      <a:pt x="345" y="26157"/>
                    </a:cubicBezTo>
                    <a:lnTo>
                      <a:pt x="345" y="26159"/>
                    </a:lnTo>
                    <a:lnTo>
                      <a:pt x="484" y="26159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8" name="Forma Livre 2065">
                <a:extLst>
                  <a:ext uri="{FF2B5EF4-FFF2-40B4-BE49-F238E27FC236}">
                    <a16:creationId xmlns:a16="http://schemas.microsoft.com/office/drawing/2014/main" id="{3CEF8F69-7366-E88D-284B-BFB66A26BA46}"/>
                  </a:ext>
                </a:extLst>
              </p:cNvPr>
              <p:cNvSpPr/>
              <p:nvPr/>
            </p:nvSpPr>
            <p:spPr>
              <a:xfrm>
                <a:off x="7056353" y="3550938"/>
                <a:ext cx="6010" cy="893"/>
              </a:xfrm>
              <a:custGeom>
                <a:avLst/>
                <a:gdLst>
                  <a:gd name="csX0" fmla="*/ 0 w 3252"/>
                  <a:gd name="csY0" fmla="*/ 0 h 483"/>
                  <a:gd name="csX1" fmla="*/ 68 w 3252"/>
                  <a:gd name="csY1" fmla="*/ 0 h 483"/>
                  <a:gd name="csX2" fmla="*/ 3253 w 3252"/>
                  <a:gd name="csY2" fmla="*/ 484 h 4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252" h="483">
                    <a:moveTo>
                      <a:pt x="0" y="0"/>
                    </a:moveTo>
                    <a:lnTo>
                      <a:pt x="68" y="0"/>
                    </a:lnTo>
                    <a:cubicBezTo>
                      <a:pt x="900" y="484"/>
                      <a:pt x="1937" y="484"/>
                      <a:pt x="3253" y="484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29" name="Forma Livre 2066">
                <a:extLst>
                  <a:ext uri="{FF2B5EF4-FFF2-40B4-BE49-F238E27FC236}">
                    <a16:creationId xmlns:a16="http://schemas.microsoft.com/office/drawing/2014/main" id="{5C704E40-76EE-DD16-4DAB-A7D783A43618}"/>
                  </a:ext>
                </a:extLst>
              </p:cNvPr>
              <p:cNvSpPr/>
              <p:nvPr/>
            </p:nvSpPr>
            <p:spPr>
              <a:xfrm>
                <a:off x="7051742" y="3546848"/>
                <a:ext cx="1151" cy="1661"/>
              </a:xfrm>
              <a:custGeom>
                <a:avLst/>
                <a:gdLst>
                  <a:gd name="csX0" fmla="*/ 0 w 623"/>
                  <a:gd name="csY0" fmla="*/ 0 h 899"/>
                  <a:gd name="csX1" fmla="*/ 139 w 623"/>
                  <a:gd name="csY1" fmla="*/ 345 h 899"/>
                  <a:gd name="csX2" fmla="*/ 623 w 623"/>
                  <a:gd name="csY2" fmla="*/ 900 h 8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623" h="899">
                    <a:moveTo>
                      <a:pt x="0" y="0"/>
                    </a:moveTo>
                    <a:lnTo>
                      <a:pt x="139" y="345"/>
                    </a:lnTo>
                    <a:cubicBezTo>
                      <a:pt x="139" y="345"/>
                      <a:pt x="485" y="690"/>
                      <a:pt x="623" y="90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0" name="Forma Livre 2067">
                <a:extLst>
                  <a:ext uri="{FF2B5EF4-FFF2-40B4-BE49-F238E27FC236}">
                    <a16:creationId xmlns:a16="http://schemas.microsoft.com/office/drawing/2014/main" id="{71C238EB-406B-7B2A-E621-A31E58BC435C}"/>
                  </a:ext>
                </a:extLst>
              </p:cNvPr>
              <p:cNvSpPr/>
              <p:nvPr/>
            </p:nvSpPr>
            <p:spPr>
              <a:xfrm>
                <a:off x="7043680" y="3535723"/>
                <a:ext cx="6650" cy="8950"/>
              </a:xfrm>
              <a:custGeom>
                <a:avLst/>
                <a:gdLst>
                  <a:gd name="csX0" fmla="*/ 0 w 3598"/>
                  <a:gd name="csY0" fmla="*/ 0 h 4843"/>
                  <a:gd name="csX1" fmla="*/ 1801 w 3598"/>
                  <a:gd name="csY1" fmla="*/ 2077 h 4843"/>
                  <a:gd name="csX2" fmla="*/ 2908 w 3598"/>
                  <a:gd name="csY2" fmla="*/ 3806 h 4843"/>
                  <a:gd name="csX3" fmla="*/ 3114 w 3598"/>
                  <a:gd name="csY3" fmla="*/ 4221 h 4843"/>
                  <a:gd name="csX4" fmla="*/ 3598 w 3598"/>
                  <a:gd name="csY4" fmla="*/ 4844 h 48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98" h="4843">
                    <a:moveTo>
                      <a:pt x="0" y="0"/>
                    </a:moveTo>
                    <a:cubicBezTo>
                      <a:pt x="694" y="622"/>
                      <a:pt x="1317" y="1316"/>
                      <a:pt x="1801" y="2077"/>
                    </a:cubicBezTo>
                    <a:cubicBezTo>
                      <a:pt x="2285" y="2493"/>
                      <a:pt x="2701" y="3115"/>
                      <a:pt x="2908" y="3806"/>
                    </a:cubicBezTo>
                    <a:cubicBezTo>
                      <a:pt x="2908" y="4012"/>
                      <a:pt x="3114" y="4221"/>
                      <a:pt x="3114" y="4221"/>
                    </a:cubicBezTo>
                    <a:cubicBezTo>
                      <a:pt x="3253" y="4428"/>
                      <a:pt x="3460" y="4637"/>
                      <a:pt x="3598" y="4844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1" name="Forma Livre 2068">
                <a:extLst>
                  <a:ext uri="{FF2B5EF4-FFF2-40B4-BE49-F238E27FC236}">
                    <a16:creationId xmlns:a16="http://schemas.microsoft.com/office/drawing/2014/main" id="{8259C1BF-1AE6-4BBD-AE3A-D186F7E5FB73}"/>
                  </a:ext>
                </a:extLst>
              </p:cNvPr>
              <p:cNvSpPr/>
              <p:nvPr/>
            </p:nvSpPr>
            <p:spPr>
              <a:xfrm>
                <a:off x="7001966" y="3527153"/>
                <a:ext cx="13436" cy="4606"/>
              </a:xfrm>
              <a:custGeom>
                <a:avLst/>
                <a:gdLst>
                  <a:gd name="csX0" fmla="*/ 0 w 7270"/>
                  <a:gd name="csY0" fmla="*/ 0 h 2492"/>
                  <a:gd name="csX1" fmla="*/ 5402 w 7270"/>
                  <a:gd name="csY1" fmla="*/ 2215 h 2492"/>
                  <a:gd name="csX2" fmla="*/ 7270 w 7270"/>
                  <a:gd name="csY2" fmla="*/ 2493 h 24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7270" h="2492">
                    <a:moveTo>
                      <a:pt x="0" y="0"/>
                    </a:moveTo>
                    <a:cubicBezTo>
                      <a:pt x="1939" y="900"/>
                      <a:pt x="3740" y="1799"/>
                      <a:pt x="5402" y="2215"/>
                    </a:cubicBezTo>
                    <a:cubicBezTo>
                      <a:pt x="6025" y="2354"/>
                      <a:pt x="6647" y="2493"/>
                      <a:pt x="7270" y="2493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2" name="Forma Livre 2069">
                <a:extLst>
                  <a:ext uri="{FF2B5EF4-FFF2-40B4-BE49-F238E27FC236}">
                    <a16:creationId xmlns:a16="http://schemas.microsoft.com/office/drawing/2014/main" id="{A85514B5-E81F-6392-EF68-57F7A1DF1787}"/>
                  </a:ext>
                </a:extLst>
              </p:cNvPr>
              <p:cNvSpPr/>
              <p:nvPr/>
            </p:nvSpPr>
            <p:spPr>
              <a:xfrm>
                <a:off x="6994160" y="3522806"/>
                <a:ext cx="255" cy="124"/>
              </a:xfrm>
              <a:custGeom>
                <a:avLst/>
                <a:gdLst>
                  <a:gd name="csX0" fmla="*/ 139 w 138"/>
                  <a:gd name="csY0" fmla="*/ 0 h 67"/>
                  <a:gd name="csX1" fmla="*/ 0 w 138"/>
                  <a:gd name="csY1" fmla="*/ 68 h 67"/>
                  <a:gd name="csX2" fmla="*/ 0 w 138"/>
                  <a:gd name="csY2" fmla="*/ 68 h 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38" h="67">
                    <a:moveTo>
                      <a:pt x="139" y="0"/>
                    </a:moveTo>
                    <a:lnTo>
                      <a:pt x="0" y="68"/>
                    </a:lnTo>
                    <a:lnTo>
                      <a:pt x="0" y="68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3" name="Forma Livre 2070">
                <a:extLst>
                  <a:ext uri="{FF2B5EF4-FFF2-40B4-BE49-F238E27FC236}">
                    <a16:creationId xmlns:a16="http://schemas.microsoft.com/office/drawing/2014/main" id="{3244E9DF-B697-7261-89F4-678CBD77B314}"/>
                  </a:ext>
                </a:extLst>
              </p:cNvPr>
              <p:cNvSpPr/>
              <p:nvPr/>
            </p:nvSpPr>
            <p:spPr>
              <a:xfrm>
                <a:off x="7000172" y="3516924"/>
                <a:ext cx="769" cy="638"/>
              </a:xfrm>
              <a:custGeom>
                <a:avLst/>
                <a:gdLst>
                  <a:gd name="csX0" fmla="*/ 416 w 416"/>
                  <a:gd name="csY0" fmla="*/ 0 h 345"/>
                  <a:gd name="csX1" fmla="*/ 71 w 416"/>
                  <a:gd name="csY1" fmla="*/ 275 h 345"/>
                  <a:gd name="csX2" fmla="*/ 0 w 416"/>
                  <a:gd name="csY2" fmla="*/ 345 h 3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16" h="345">
                    <a:moveTo>
                      <a:pt x="416" y="0"/>
                    </a:moveTo>
                    <a:lnTo>
                      <a:pt x="71" y="275"/>
                    </a:lnTo>
                    <a:lnTo>
                      <a:pt x="0" y="345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4" name="Forma Livre 2071">
                <a:extLst>
                  <a:ext uri="{FF2B5EF4-FFF2-40B4-BE49-F238E27FC236}">
                    <a16:creationId xmlns:a16="http://schemas.microsoft.com/office/drawing/2014/main" id="{2C2F2F49-72F2-9B45-8212-24C89EF88A50}"/>
                  </a:ext>
                </a:extLst>
              </p:cNvPr>
              <p:cNvSpPr/>
              <p:nvPr/>
            </p:nvSpPr>
            <p:spPr>
              <a:xfrm>
                <a:off x="7014380" y="3492112"/>
                <a:ext cx="15482" cy="13301"/>
              </a:xfrm>
              <a:custGeom>
                <a:avLst/>
                <a:gdLst>
                  <a:gd name="csX0" fmla="*/ 8377 w 8377"/>
                  <a:gd name="csY0" fmla="*/ 0 h 7197"/>
                  <a:gd name="csX1" fmla="*/ 1662 w 8377"/>
                  <a:gd name="csY1" fmla="*/ 5814 h 7197"/>
                  <a:gd name="csX2" fmla="*/ 0 w 8377"/>
                  <a:gd name="csY2" fmla="*/ 7198 h 71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8377" h="7197">
                    <a:moveTo>
                      <a:pt x="8377" y="0"/>
                    </a:moveTo>
                    <a:cubicBezTo>
                      <a:pt x="6093" y="1867"/>
                      <a:pt x="3808" y="3876"/>
                      <a:pt x="1662" y="5814"/>
                    </a:cubicBezTo>
                    <a:cubicBezTo>
                      <a:pt x="1107" y="6298"/>
                      <a:pt x="555" y="6714"/>
                      <a:pt x="0" y="7198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5" name="Forma Livre 2072">
                <a:extLst>
                  <a:ext uri="{FF2B5EF4-FFF2-40B4-BE49-F238E27FC236}">
                    <a16:creationId xmlns:a16="http://schemas.microsoft.com/office/drawing/2014/main" id="{BB95DB36-A32C-4605-541B-1365BF167946}"/>
                  </a:ext>
                </a:extLst>
              </p:cNvPr>
              <p:cNvSpPr/>
              <p:nvPr/>
            </p:nvSpPr>
            <p:spPr>
              <a:xfrm>
                <a:off x="7053150" y="3477917"/>
                <a:ext cx="638" cy="482"/>
              </a:xfrm>
              <a:custGeom>
                <a:avLst/>
                <a:gdLst>
                  <a:gd name="csX0" fmla="*/ 346 w 345"/>
                  <a:gd name="csY0" fmla="*/ 0 h 261"/>
                  <a:gd name="csX1" fmla="*/ 346 w 345"/>
                  <a:gd name="csY1" fmla="*/ 0 h 261"/>
                  <a:gd name="csX2" fmla="*/ 0 w 345"/>
                  <a:gd name="csY2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45" h="261">
                    <a:moveTo>
                      <a:pt x="346" y="0"/>
                    </a:moveTo>
                    <a:lnTo>
                      <a:pt x="346" y="0"/>
                    </a:lnTo>
                    <a:cubicBezTo>
                      <a:pt x="346" y="0"/>
                      <a:pt x="139" y="0"/>
                      <a:pt x="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6" name="Forma Livre 2073">
                <a:extLst>
                  <a:ext uri="{FF2B5EF4-FFF2-40B4-BE49-F238E27FC236}">
                    <a16:creationId xmlns:a16="http://schemas.microsoft.com/office/drawing/2014/main" id="{BD4F7BA8-709C-6075-F780-5F9081659E4F}"/>
                  </a:ext>
                </a:extLst>
              </p:cNvPr>
              <p:cNvSpPr/>
              <p:nvPr/>
            </p:nvSpPr>
            <p:spPr>
              <a:xfrm>
                <a:off x="7093075" y="3420237"/>
                <a:ext cx="11390" cy="16496"/>
              </a:xfrm>
              <a:custGeom>
                <a:avLst/>
                <a:gdLst>
                  <a:gd name="csX0" fmla="*/ 6163 w 6163"/>
                  <a:gd name="csY0" fmla="*/ 0 h 8926"/>
                  <a:gd name="csX1" fmla="*/ 0 w 6163"/>
                  <a:gd name="csY1" fmla="*/ 8926 h 89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163" h="8926">
                    <a:moveTo>
                      <a:pt x="6163" y="0"/>
                    </a:moveTo>
                    <a:cubicBezTo>
                      <a:pt x="4433" y="3390"/>
                      <a:pt x="2562" y="6089"/>
                      <a:pt x="0" y="8926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7" name="Forma Livre 2074">
                <a:extLst>
                  <a:ext uri="{FF2B5EF4-FFF2-40B4-BE49-F238E27FC236}">
                    <a16:creationId xmlns:a16="http://schemas.microsoft.com/office/drawing/2014/main" id="{ACB0E3E8-2E5F-E222-4AD5-A8FB18E1BD46}"/>
                  </a:ext>
                </a:extLst>
              </p:cNvPr>
              <p:cNvSpPr/>
              <p:nvPr/>
            </p:nvSpPr>
            <p:spPr>
              <a:xfrm>
                <a:off x="7119309" y="3397984"/>
                <a:ext cx="3839" cy="7289"/>
              </a:xfrm>
              <a:custGeom>
                <a:avLst/>
                <a:gdLst>
                  <a:gd name="csX0" fmla="*/ 2078 w 2077"/>
                  <a:gd name="csY0" fmla="*/ 0 h 3944"/>
                  <a:gd name="csX1" fmla="*/ 0 w 2077"/>
                  <a:gd name="csY1" fmla="*/ 3944 h 39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077" h="3944">
                    <a:moveTo>
                      <a:pt x="2078" y="0"/>
                    </a:moveTo>
                    <a:cubicBezTo>
                      <a:pt x="1662" y="1522"/>
                      <a:pt x="1039" y="2906"/>
                      <a:pt x="0" y="3944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8" name="Forma Livre 2075">
                <a:extLst>
                  <a:ext uri="{FF2B5EF4-FFF2-40B4-BE49-F238E27FC236}">
                    <a16:creationId xmlns:a16="http://schemas.microsoft.com/office/drawing/2014/main" id="{2B5F73CE-B5DB-9DC0-02A1-520E60F9FD12}"/>
                  </a:ext>
                </a:extLst>
              </p:cNvPr>
              <p:cNvSpPr/>
              <p:nvPr/>
            </p:nvSpPr>
            <p:spPr>
              <a:xfrm>
                <a:off x="7124176" y="3380718"/>
                <a:ext cx="1150" cy="10228"/>
              </a:xfrm>
              <a:custGeom>
                <a:avLst/>
                <a:gdLst>
                  <a:gd name="csX0" fmla="*/ 623 w 622"/>
                  <a:gd name="csY0" fmla="*/ 0 h 5534"/>
                  <a:gd name="csX1" fmla="*/ 68 w 622"/>
                  <a:gd name="csY1" fmla="*/ 4289 h 5534"/>
                  <a:gd name="csX2" fmla="*/ 0 w 622"/>
                  <a:gd name="csY2" fmla="*/ 5534 h 55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622" h="5534">
                    <a:moveTo>
                      <a:pt x="623" y="0"/>
                    </a:moveTo>
                    <a:cubicBezTo>
                      <a:pt x="416" y="1384"/>
                      <a:pt x="277" y="2838"/>
                      <a:pt x="68" y="4289"/>
                    </a:cubicBezTo>
                    <a:cubicBezTo>
                      <a:pt x="68" y="4705"/>
                      <a:pt x="68" y="5121"/>
                      <a:pt x="0" y="5534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39" name="Forma Livre 2076">
                <a:extLst>
                  <a:ext uri="{FF2B5EF4-FFF2-40B4-BE49-F238E27FC236}">
                    <a16:creationId xmlns:a16="http://schemas.microsoft.com/office/drawing/2014/main" id="{0C943377-1ABE-252F-A0D6-B47FE9C85541}"/>
                  </a:ext>
                </a:extLst>
              </p:cNvPr>
              <p:cNvSpPr/>
              <p:nvPr/>
            </p:nvSpPr>
            <p:spPr>
              <a:xfrm>
                <a:off x="7126216" y="3343503"/>
                <a:ext cx="23035" cy="31331"/>
              </a:xfrm>
              <a:custGeom>
                <a:avLst/>
                <a:gdLst>
                  <a:gd name="csX0" fmla="*/ 12465 w 12464"/>
                  <a:gd name="csY0" fmla="*/ 0 h 16953"/>
                  <a:gd name="csX1" fmla="*/ 1455 w 12464"/>
                  <a:gd name="csY1" fmla="*/ 12387 h 16953"/>
                  <a:gd name="csX2" fmla="*/ 0 w 12464"/>
                  <a:gd name="csY2" fmla="*/ 16953 h 169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2464" h="16953">
                    <a:moveTo>
                      <a:pt x="12465" y="0"/>
                    </a:moveTo>
                    <a:cubicBezTo>
                      <a:pt x="7618" y="2976"/>
                      <a:pt x="3672" y="7059"/>
                      <a:pt x="1455" y="12387"/>
                    </a:cubicBezTo>
                    <a:cubicBezTo>
                      <a:pt x="762" y="13909"/>
                      <a:pt x="348" y="15431"/>
                      <a:pt x="0" y="16953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0" name="Forma Livre 2077">
                <a:extLst>
                  <a:ext uri="{FF2B5EF4-FFF2-40B4-BE49-F238E27FC236}">
                    <a16:creationId xmlns:a16="http://schemas.microsoft.com/office/drawing/2014/main" id="{3A01DDC5-C83A-2C86-F67E-71A1CECAAE39}"/>
                  </a:ext>
                </a:extLst>
              </p:cNvPr>
              <p:cNvSpPr/>
              <p:nvPr/>
            </p:nvSpPr>
            <p:spPr>
              <a:xfrm>
                <a:off x="7162391" y="3280711"/>
                <a:ext cx="5162" cy="14704"/>
              </a:xfrm>
              <a:custGeom>
                <a:avLst/>
                <a:gdLst>
                  <a:gd name="csX0" fmla="*/ 2793 w 2793"/>
                  <a:gd name="csY0" fmla="*/ 0 h 7956"/>
                  <a:gd name="csX1" fmla="*/ 1270 w 2793"/>
                  <a:gd name="csY1" fmla="*/ 1729 h 7956"/>
                  <a:gd name="csX2" fmla="*/ 163 w 2793"/>
                  <a:gd name="csY2" fmla="*/ 7956 h 795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793" h="7956">
                    <a:moveTo>
                      <a:pt x="2793" y="0"/>
                    </a:moveTo>
                    <a:cubicBezTo>
                      <a:pt x="2238" y="484"/>
                      <a:pt x="1825" y="1106"/>
                      <a:pt x="1270" y="1729"/>
                    </a:cubicBezTo>
                    <a:cubicBezTo>
                      <a:pt x="-46" y="3458"/>
                      <a:pt x="-185" y="5743"/>
                      <a:pt x="163" y="7956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1" name="Forma Livre 2078">
                <a:extLst>
                  <a:ext uri="{FF2B5EF4-FFF2-40B4-BE49-F238E27FC236}">
                    <a16:creationId xmlns:a16="http://schemas.microsoft.com/office/drawing/2014/main" id="{90C6FEAB-0165-4DD5-4885-87BE56256C95}"/>
                  </a:ext>
                </a:extLst>
              </p:cNvPr>
              <p:cNvSpPr/>
              <p:nvPr/>
            </p:nvSpPr>
            <p:spPr>
              <a:xfrm>
                <a:off x="7171523" y="3255517"/>
                <a:ext cx="11641" cy="21616"/>
              </a:xfrm>
              <a:custGeom>
                <a:avLst/>
                <a:gdLst>
                  <a:gd name="csX0" fmla="*/ 6299 w 6299"/>
                  <a:gd name="csY0" fmla="*/ 0 h 11696"/>
                  <a:gd name="csX1" fmla="*/ 4431 w 6299"/>
                  <a:gd name="csY1" fmla="*/ 5882 h 11696"/>
                  <a:gd name="csX2" fmla="*/ 0 w 6299"/>
                  <a:gd name="csY2" fmla="*/ 11696 h 116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6299" h="11696">
                    <a:moveTo>
                      <a:pt x="6299" y="0"/>
                    </a:moveTo>
                    <a:cubicBezTo>
                      <a:pt x="5954" y="2076"/>
                      <a:pt x="5399" y="4015"/>
                      <a:pt x="4431" y="5882"/>
                    </a:cubicBezTo>
                    <a:cubicBezTo>
                      <a:pt x="3530" y="8374"/>
                      <a:pt x="1869" y="9965"/>
                      <a:pt x="0" y="11696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2" name="Forma Livre 2079">
                <a:extLst>
                  <a:ext uri="{FF2B5EF4-FFF2-40B4-BE49-F238E27FC236}">
                    <a16:creationId xmlns:a16="http://schemas.microsoft.com/office/drawing/2014/main" id="{1FCF0CF6-0E86-4339-4880-63619E1A9192}"/>
                  </a:ext>
                </a:extLst>
              </p:cNvPr>
              <p:cNvSpPr/>
              <p:nvPr/>
            </p:nvSpPr>
            <p:spPr>
              <a:xfrm>
                <a:off x="7185855" y="3239146"/>
                <a:ext cx="638" cy="512"/>
              </a:xfrm>
              <a:custGeom>
                <a:avLst/>
                <a:gdLst>
                  <a:gd name="csX0" fmla="*/ 346 w 345"/>
                  <a:gd name="csY0" fmla="*/ 0 h 277"/>
                  <a:gd name="csX1" fmla="*/ 0 w 345"/>
                  <a:gd name="csY1" fmla="*/ 277 h 2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45" h="277">
                    <a:moveTo>
                      <a:pt x="346" y="0"/>
                    </a:moveTo>
                    <a:cubicBezTo>
                      <a:pt x="346" y="0"/>
                      <a:pt x="139" y="207"/>
                      <a:pt x="0" y="277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3" name="Forma Livre 2080">
                <a:extLst>
                  <a:ext uri="{FF2B5EF4-FFF2-40B4-BE49-F238E27FC236}">
                    <a16:creationId xmlns:a16="http://schemas.microsoft.com/office/drawing/2014/main" id="{559D14B2-CB0B-59BD-6494-16094B122C98}"/>
                  </a:ext>
                </a:extLst>
              </p:cNvPr>
              <p:cNvSpPr/>
              <p:nvPr/>
            </p:nvSpPr>
            <p:spPr>
              <a:xfrm>
                <a:off x="7199034" y="3191699"/>
                <a:ext cx="1406" cy="2173"/>
              </a:xfrm>
              <a:custGeom>
                <a:avLst/>
                <a:gdLst>
                  <a:gd name="csX0" fmla="*/ 0 w 761"/>
                  <a:gd name="csY0" fmla="*/ 0 h 1176"/>
                  <a:gd name="csX1" fmla="*/ 0 w 761"/>
                  <a:gd name="csY1" fmla="*/ 0 h 1176"/>
                  <a:gd name="csX2" fmla="*/ 762 w 761"/>
                  <a:gd name="csY2" fmla="*/ 1177 h 1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761" h="1176">
                    <a:moveTo>
                      <a:pt x="0" y="0"/>
                    </a:moveTo>
                    <a:lnTo>
                      <a:pt x="0" y="0"/>
                    </a:lnTo>
                    <a:cubicBezTo>
                      <a:pt x="278" y="416"/>
                      <a:pt x="555" y="761"/>
                      <a:pt x="762" y="1177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4" name="Forma Livre 2081">
                <a:extLst>
                  <a:ext uri="{FF2B5EF4-FFF2-40B4-BE49-F238E27FC236}">
                    <a16:creationId xmlns:a16="http://schemas.microsoft.com/office/drawing/2014/main" id="{2CAD3FB1-3E05-2574-11A7-59DC7E8590B2}"/>
                  </a:ext>
                </a:extLst>
              </p:cNvPr>
              <p:cNvSpPr/>
              <p:nvPr/>
            </p:nvSpPr>
            <p:spPr>
              <a:xfrm>
                <a:off x="7207990" y="3158062"/>
                <a:ext cx="381" cy="1918"/>
              </a:xfrm>
              <a:custGeom>
                <a:avLst/>
                <a:gdLst>
                  <a:gd name="csX0" fmla="*/ 207 w 206"/>
                  <a:gd name="csY0" fmla="*/ 0 h 1038"/>
                  <a:gd name="csX1" fmla="*/ 0 w 206"/>
                  <a:gd name="csY1" fmla="*/ 1038 h 10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06" h="1038">
                    <a:moveTo>
                      <a:pt x="207" y="0"/>
                    </a:moveTo>
                    <a:lnTo>
                      <a:pt x="0" y="1038"/>
                    </a:lnTo>
                  </a:path>
                </a:pathLst>
              </a:custGeom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5" name="Forma Livre 2082">
                <a:extLst>
                  <a:ext uri="{FF2B5EF4-FFF2-40B4-BE49-F238E27FC236}">
                    <a16:creationId xmlns:a16="http://schemas.microsoft.com/office/drawing/2014/main" id="{022EEF77-A0FD-9A0A-BA60-34661D70E2B3}"/>
                  </a:ext>
                </a:extLst>
              </p:cNvPr>
              <p:cNvSpPr/>
              <p:nvPr/>
            </p:nvSpPr>
            <p:spPr>
              <a:xfrm>
                <a:off x="7346319" y="3295163"/>
                <a:ext cx="769" cy="2427"/>
              </a:xfrm>
              <a:custGeom>
                <a:avLst/>
                <a:gdLst>
                  <a:gd name="csX0" fmla="*/ 0 w 416"/>
                  <a:gd name="csY0" fmla="*/ 1313 h 1313"/>
                  <a:gd name="csX1" fmla="*/ 139 w 416"/>
                  <a:gd name="csY1" fmla="*/ 968 h 1313"/>
                  <a:gd name="csX2" fmla="*/ 416 w 416"/>
                  <a:gd name="csY2" fmla="*/ 0 h 13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16" h="1313">
                    <a:moveTo>
                      <a:pt x="0" y="1313"/>
                    </a:moveTo>
                    <a:lnTo>
                      <a:pt x="139" y="968"/>
                    </a:lnTo>
                    <a:cubicBezTo>
                      <a:pt x="139" y="968"/>
                      <a:pt x="346" y="345"/>
                      <a:pt x="416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6" name="Forma Livre 2083">
                <a:extLst>
                  <a:ext uri="{FF2B5EF4-FFF2-40B4-BE49-F238E27FC236}">
                    <a16:creationId xmlns:a16="http://schemas.microsoft.com/office/drawing/2014/main" id="{58033820-C34F-8438-A697-881E7514F582}"/>
                  </a:ext>
                </a:extLst>
              </p:cNvPr>
              <p:cNvSpPr/>
              <p:nvPr/>
            </p:nvSpPr>
            <p:spPr>
              <a:xfrm>
                <a:off x="7357583" y="3302833"/>
                <a:ext cx="1789" cy="1281"/>
              </a:xfrm>
              <a:custGeom>
                <a:avLst/>
                <a:gdLst>
                  <a:gd name="csX0" fmla="*/ 968 w 968"/>
                  <a:gd name="csY0" fmla="*/ 0 h 693"/>
                  <a:gd name="csX1" fmla="*/ 691 w 968"/>
                  <a:gd name="csY1" fmla="*/ 0 h 693"/>
                  <a:gd name="csX2" fmla="*/ 0 w 968"/>
                  <a:gd name="csY2" fmla="*/ 693 h 6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968" h="693">
                    <a:moveTo>
                      <a:pt x="968" y="0"/>
                    </a:moveTo>
                    <a:lnTo>
                      <a:pt x="691" y="0"/>
                    </a:lnTo>
                    <a:lnTo>
                      <a:pt x="0" y="693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7" name="Forma Livre 2084">
                <a:extLst>
                  <a:ext uri="{FF2B5EF4-FFF2-40B4-BE49-F238E27FC236}">
                    <a16:creationId xmlns:a16="http://schemas.microsoft.com/office/drawing/2014/main" id="{D9EDBD64-4A09-9C3D-B9B2-5418F3784C9D}"/>
                  </a:ext>
                </a:extLst>
              </p:cNvPr>
              <p:cNvSpPr/>
              <p:nvPr/>
            </p:nvSpPr>
            <p:spPr>
              <a:xfrm>
                <a:off x="7360011" y="3309103"/>
                <a:ext cx="894" cy="17265"/>
              </a:xfrm>
              <a:custGeom>
                <a:avLst/>
                <a:gdLst>
                  <a:gd name="csX0" fmla="*/ 0 w 484"/>
                  <a:gd name="csY0" fmla="*/ 9342 h 9342"/>
                  <a:gd name="csX1" fmla="*/ 207 w 484"/>
                  <a:gd name="csY1" fmla="*/ 5814 h 9342"/>
                  <a:gd name="csX2" fmla="*/ 484 w 484"/>
                  <a:gd name="csY2" fmla="*/ 0 h 93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84" h="9342">
                    <a:moveTo>
                      <a:pt x="0" y="9342"/>
                    </a:moveTo>
                    <a:cubicBezTo>
                      <a:pt x="139" y="8236"/>
                      <a:pt x="207" y="7059"/>
                      <a:pt x="207" y="5814"/>
                    </a:cubicBezTo>
                    <a:cubicBezTo>
                      <a:pt x="346" y="3876"/>
                      <a:pt x="484" y="2009"/>
                      <a:pt x="484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8" name="Forma Livre 2085">
                <a:extLst>
                  <a:ext uri="{FF2B5EF4-FFF2-40B4-BE49-F238E27FC236}">
                    <a16:creationId xmlns:a16="http://schemas.microsoft.com/office/drawing/2014/main" id="{C3B33A18-84A7-D843-8B4E-D55F9502327A}"/>
                  </a:ext>
                </a:extLst>
              </p:cNvPr>
              <p:cNvSpPr/>
              <p:nvPr/>
            </p:nvSpPr>
            <p:spPr>
              <a:xfrm>
                <a:off x="7375367" y="3286080"/>
                <a:ext cx="769" cy="10745"/>
              </a:xfrm>
              <a:custGeom>
                <a:avLst/>
                <a:gdLst>
                  <a:gd name="csX0" fmla="*/ 416 w 416"/>
                  <a:gd name="csY0" fmla="*/ 0 h 5814"/>
                  <a:gd name="csX1" fmla="*/ 0 w 416"/>
                  <a:gd name="csY1" fmla="*/ 5814 h 58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16" h="5814">
                    <a:moveTo>
                      <a:pt x="416" y="0"/>
                    </a:moveTo>
                    <a:cubicBezTo>
                      <a:pt x="210" y="1938"/>
                      <a:pt x="139" y="3876"/>
                      <a:pt x="0" y="5814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49" name="Forma Livre 2086">
                <a:extLst>
                  <a:ext uri="{FF2B5EF4-FFF2-40B4-BE49-F238E27FC236}">
                    <a16:creationId xmlns:a16="http://schemas.microsoft.com/office/drawing/2014/main" id="{6962A6A7-F9BA-9741-A5E0-070986060BF1}"/>
                  </a:ext>
                </a:extLst>
              </p:cNvPr>
              <p:cNvSpPr/>
              <p:nvPr/>
            </p:nvSpPr>
            <p:spPr>
              <a:xfrm>
                <a:off x="7539291" y="3373178"/>
                <a:ext cx="6141" cy="3450"/>
              </a:xfrm>
              <a:custGeom>
                <a:avLst/>
                <a:gdLst>
                  <a:gd name="csX0" fmla="*/ 0 w 3323"/>
                  <a:gd name="csY0" fmla="*/ 1867 h 1867"/>
                  <a:gd name="csX1" fmla="*/ 3324 w 3323"/>
                  <a:gd name="csY1" fmla="*/ 0 h 18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323" h="1867">
                    <a:moveTo>
                      <a:pt x="0" y="1867"/>
                    </a:moveTo>
                    <a:cubicBezTo>
                      <a:pt x="969" y="1174"/>
                      <a:pt x="2078" y="552"/>
                      <a:pt x="3324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0" name="Forma Livre 2087">
                <a:extLst>
                  <a:ext uri="{FF2B5EF4-FFF2-40B4-BE49-F238E27FC236}">
                    <a16:creationId xmlns:a16="http://schemas.microsoft.com/office/drawing/2014/main" id="{5CE8BFAB-3CBF-68F6-41A2-1E4C0D01AC64}"/>
                  </a:ext>
                </a:extLst>
              </p:cNvPr>
              <p:cNvSpPr/>
              <p:nvPr/>
            </p:nvSpPr>
            <p:spPr>
              <a:xfrm>
                <a:off x="7506790" y="3470371"/>
                <a:ext cx="255" cy="3194"/>
              </a:xfrm>
              <a:custGeom>
                <a:avLst/>
                <a:gdLst>
                  <a:gd name="csX0" fmla="*/ 139 w 138"/>
                  <a:gd name="csY0" fmla="*/ 1729 h 1728"/>
                  <a:gd name="csX1" fmla="*/ 0 w 138"/>
                  <a:gd name="csY1" fmla="*/ 0 h 17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38" h="1728">
                    <a:moveTo>
                      <a:pt x="139" y="1729"/>
                    </a:moveTo>
                    <a:cubicBezTo>
                      <a:pt x="139" y="1174"/>
                      <a:pt x="71" y="552"/>
                      <a:pt x="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1" name="Forma Livre 2088">
                <a:extLst>
                  <a:ext uri="{FF2B5EF4-FFF2-40B4-BE49-F238E27FC236}">
                    <a16:creationId xmlns:a16="http://schemas.microsoft.com/office/drawing/2014/main" id="{4D249107-DB95-9DFB-714F-FDE1A7A06C67}"/>
                  </a:ext>
                </a:extLst>
              </p:cNvPr>
              <p:cNvSpPr/>
              <p:nvPr/>
            </p:nvSpPr>
            <p:spPr>
              <a:xfrm>
                <a:off x="7504487" y="3474078"/>
                <a:ext cx="2558" cy="11126"/>
              </a:xfrm>
              <a:custGeom>
                <a:avLst/>
                <a:gdLst>
                  <a:gd name="csX0" fmla="*/ 0 w 1384"/>
                  <a:gd name="csY0" fmla="*/ 6021 h 6020"/>
                  <a:gd name="csX1" fmla="*/ 139 w 1384"/>
                  <a:gd name="csY1" fmla="*/ 5743 h 6020"/>
                  <a:gd name="csX2" fmla="*/ 1384 w 1384"/>
                  <a:gd name="csY2" fmla="*/ 0 h 60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384" h="6020">
                    <a:moveTo>
                      <a:pt x="0" y="6021"/>
                    </a:moveTo>
                    <a:lnTo>
                      <a:pt x="139" y="5743"/>
                    </a:lnTo>
                    <a:cubicBezTo>
                      <a:pt x="971" y="3667"/>
                      <a:pt x="1384" y="2215"/>
                      <a:pt x="1384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2" name="Forma Livre 2089">
                <a:extLst>
                  <a:ext uri="{FF2B5EF4-FFF2-40B4-BE49-F238E27FC236}">
                    <a16:creationId xmlns:a16="http://schemas.microsoft.com/office/drawing/2014/main" id="{89D163FA-DACF-798D-81A1-2A564FB5311A}"/>
                  </a:ext>
                </a:extLst>
              </p:cNvPr>
              <p:cNvSpPr/>
              <p:nvPr/>
            </p:nvSpPr>
            <p:spPr>
              <a:xfrm>
                <a:off x="7506150" y="3512569"/>
                <a:ext cx="7293" cy="27753"/>
              </a:xfrm>
              <a:custGeom>
                <a:avLst/>
                <a:gdLst>
                  <a:gd name="csX0" fmla="*/ 3946 w 3946"/>
                  <a:gd name="csY0" fmla="*/ 15018 h 15017"/>
                  <a:gd name="csX1" fmla="*/ 900 w 3946"/>
                  <a:gd name="csY1" fmla="*/ 2215 h 15017"/>
                  <a:gd name="csX2" fmla="*/ 0 w 3946"/>
                  <a:gd name="csY2" fmla="*/ 0 h 150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946" h="15017">
                    <a:moveTo>
                      <a:pt x="3946" y="15018"/>
                    </a:moveTo>
                    <a:cubicBezTo>
                      <a:pt x="3946" y="10313"/>
                      <a:pt x="2491" y="6230"/>
                      <a:pt x="900" y="2215"/>
                    </a:cubicBezTo>
                    <a:cubicBezTo>
                      <a:pt x="623" y="1454"/>
                      <a:pt x="278" y="761"/>
                      <a:pt x="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3" name="Forma Livre 2090">
                <a:extLst>
                  <a:ext uri="{FF2B5EF4-FFF2-40B4-BE49-F238E27FC236}">
                    <a16:creationId xmlns:a16="http://schemas.microsoft.com/office/drawing/2014/main" id="{12D3B9E1-FF49-D8CC-C520-E0FE81F77103}"/>
                  </a:ext>
                </a:extLst>
              </p:cNvPr>
              <p:cNvSpPr/>
              <p:nvPr/>
            </p:nvSpPr>
            <p:spPr>
              <a:xfrm>
                <a:off x="7510885" y="3544675"/>
                <a:ext cx="2815" cy="13558"/>
              </a:xfrm>
              <a:custGeom>
                <a:avLst/>
                <a:gdLst>
                  <a:gd name="csX0" fmla="*/ 0 w 1523"/>
                  <a:gd name="csY0" fmla="*/ 7336 h 7336"/>
                  <a:gd name="csX1" fmla="*/ 1523 w 1523"/>
                  <a:gd name="csY1" fmla="*/ 0 h 73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523" h="7336">
                    <a:moveTo>
                      <a:pt x="0" y="7336"/>
                    </a:moveTo>
                    <a:cubicBezTo>
                      <a:pt x="969" y="5191"/>
                      <a:pt x="1455" y="2908"/>
                      <a:pt x="1523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4" name="Forma Livre 2091">
                <a:extLst>
                  <a:ext uri="{FF2B5EF4-FFF2-40B4-BE49-F238E27FC236}">
                    <a16:creationId xmlns:a16="http://schemas.microsoft.com/office/drawing/2014/main" id="{BA6C32EB-9373-4816-B688-F88584875A93}"/>
                  </a:ext>
                </a:extLst>
              </p:cNvPr>
              <p:cNvSpPr/>
              <p:nvPr/>
            </p:nvSpPr>
            <p:spPr>
              <a:xfrm>
                <a:off x="7493354" y="3627933"/>
                <a:ext cx="13053" cy="19178"/>
              </a:xfrm>
              <a:custGeom>
                <a:avLst/>
                <a:gdLst>
                  <a:gd name="csX0" fmla="*/ 7063 w 7063"/>
                  <a:gd name="csY0" fmla="*/ 10378 h 10377"/>
                  <a:gd name="csX1" fmla="*/ 6163 w 7063"/>
                  <a:gd name="csY1" fmla="*/ 9272 h 10377"/>
                  <a:gd name="csX2" fmla="*/ 0 w 7063"/>
                  <a:gd name="csY2" fmla="*/ 0 h 103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7063" h="10377">
                    <a:moveTo>
                      <a:pt x="7063" y="10378"/>
                    </a:moveTo>
                    <a:lnTo>
                      <a:pt x="6163" y="9272"/>
                    </a:lnTo>
                    <a:cubicBezTo>
                      <a:pt x="3324" y="6157"/>
                      <a:pt x="1317" y="3322"/>
                      <a:pt x="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5" name="Forma Livre 2092">
                <a:extLst>
                  <a:ext uri="{FF2B5EF4-FFF2-40B4-BE49-F238E27FC236}">
                    <a16:creationId xmlns:a16="http://schemas.microsoft.com/office/drawing/2014/main" id="{40D8729C-5361-4F40-ADC2-B7C9D670C08C}"/>
                  </a:ext>
                </a:extLst>
              </p:cNvPr>
              <p:cNvSpPr/>
              <p:nvPr/>
            </p:nvSpPr>
            <p:spPr>
              <a:xfrm>
                <a:off x="7506407" y="3679464"/>
                <a:ext cx="7293" cy="15988"/>
              </a:xfrm>
              <a:custGeom>
                <a:avLst/>
                <a:gdLst>
                  <a:gd name="csX0" fmla="*/ 0 w 3946"/>
                  <a:gd name="csY0" fmla="*/ 8652 h 8651"/>
                  <a:gd name="csX1" fmla="*/ 1178 w 3946"/>
                  <a:gd name="csY1" fmla="*/ 7475 h 8651"/>
                  <a:gd name="csX2" fmla="*/ 3946 w 3946"/>
                  <a:gd name="csY2" fmla="*/ 0 h 86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946" h="8651">
                    <a:moveTo>
                      <a:pt x="0" y="8652"/>
                    </a:moveTo>
                    <a:cubicBezTo>
                      <a:pt x="416" y="8307"/>
                      <a:pt x="832" y="7891"/>
                      <a:pt x="1178" y="7475"/>
                    </a:cubicBezTo>
                    <a:cubicBezTo>
                      <a:pt x="2840" y="5676"/>
                      <a:pt x="3601" y="2908"/>
                      <a:pt x="3946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6" name="Forma Livre 2093">
                <a:extLst>
                  <a:ext uri="{FF2B5EF4-FFF2-40B4-BE49-F238E27FC236}">
                    <a16:creationId xmlns:a16="http://schemas.microsoft.com/office/drawing/2014/main" id="{38A77DB5-C835-2D23-3C76-BD6D60060C41}"/>
                  </a:ext>
                </a:extLst>
              </p:cNvPr>
              <p:cNvSpPr/>
              <p:nvPr/>
            </p:nvSpPr>
            <p:spPr>
              <a:xfrm>
                <a:off x="7481195" y="3700829"/>
                <a:ext cx="8956" cy="381"/>
              </a:xfrm>
              <a:custGeom>
                <a:avLst/>
                <a:gdLst>
                  <a:gd name="csX0" fmla="*/ 0 w 4846"/>
                  <a:gd name="csY0" fmla="*/ 207 h 206"/>
                  <a:gd name="csX1" fmla="*/ 4847 w 4846"/>
                  <a:gd name="csY1" fmla="*/ 0 h 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846" h="206">
                    <a:moveTo>
                      <a:pt x="0" y="207"/>
                    </a:moveTo>
                    <a:cubicBezTo>
                      <a:pt x="1455" y="207"/>
                      <a:pt x="3117" y="207"/>
                      <a:pt x="4847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7" name="Forma Livre 2094">
                <a:extLst>
                  <a:ext uri="{FF2B5EF4-FFF2-40B4-BE49-F238E27FC236}">
                    <a16:creationId xmlns:a16="http://schemas.microsoft.com/office/drawing/2014/main" id="{8D9F13EC-DB2C-948B-AEEF-5DF1E7CDEE38}"/>
                  </a:ext>
                </a:extLst>
              </p:cNvPr>
              <p:cNvSpPr/>
              <p:nvPr/>
            </p:nvSpPr>
            <p:spPr>
              <a:xfrm>
                <a:off x="7396353" y="3702998"/>
                <a:ext cx="255" cy="255"/>
              </a:xfrm>
              <a:custGeom>
                <a:avLst/>
                <a:gdLst>
                  <a:gd name="csX0" fmla="*/ 0 w 138"/>
                  <a:gd name="csY0" fmla="*/ 139 h 138"/>
                  <a:gd name="csX1" fmla="*/ 139 w 138"/>
                  <a:gd name="csY1" fmla="*/ 0 h 1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38" h="138">
                    <a:moveTo>
                      <a:pt x="0" y="139"/>
                    </a:moveTo>
                    <a:lnTo>
                      <a:pt x="139" y="0"/>
                    </a:lnTo>
                  </a:path>
                </a:pathLst>
              </a:custGeom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8" name="Forma Livre 2095">
                <a:extLst>
                  <a:ext uri="{FF2B5EF4-FFF2-40B4-BE49-F238E27FC236}">
                    <a16:creationId xmlns:a16="http://schemas.microsoft.com/office/drawing/2014/main" id="{81386A18-35E2-852C-F1D2-A135044365B1}"/>
                  </a:ext>
                </a:extLst>
              </p:cNvPr>
              <p:cNvSpPr/>
              <p:nvPr/>
            </p:nvSpPr>
            <p:spPr>
              <a:xfrm>
                <a:off x="7347601" y="3745844"/>
                <a:ext cx="4478" cy="894"/>
              </a:xfrm>
              <a:custGeom>
                <a:avLst/>
                <a:gdLst>
                  <a:gd name="csX0" fmla="*/ 0 w 2423"/>
                  <a:gd name="csY0" fmla="*/ 484 h 484"/>
                  <a:gd name="csX1" fmla="*/ 2423 w 2423"/>
                  <a:gd name="csY1" fmla="*/ 0 h 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23" h="484">
                    <a:moveTo>
                      <a:pt x="0" y="484"/>
                    </a:moveTo>
                    <a:cubicBezTo>
                      <a:pt x="762" y="277"/>
                      <a:pt x="1594" y="139"/>
                      <a:pt x="2423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59" name="Forma Livre 2096">
                <a:extLst>
                  <a:ext uri="{FF2B5EF4-FFF2-40B4-BE49-F238E27FC236}">
                    <a16:creationId xmlns:a16="http://schemas.microsoft.com/office/drawing/2014/main" id="{37AC7541-2A07-ECFA-B5EF-A80F920A51E7}"/>
                  </a:ext>
                </a:extLst>
              </p:cNvPr>
              <p:cNvSpPr/>
              <p:nvPr/>
            </p:nvSpPr>
            <p:spPr>
              <a:xfrm>
                <a:off x="7307033" y="3756202"/>
                <a:ext cx="23286" cy="10996"/>
              </a:xfrm>
              <a:custGeom>
                <a:avLst/>
                <a:gdLst>
                  <a:gd name="csX0" fmla="*/ 0 w 12600"/>
                  <a:gd name="csY0" fmla="*/ 5950 h 5950"/>
                  <a:gd name="csX1" fmla="*/ 11355 w 12600"/>
                  <a:gd name="csY1" fmla="*/ 1245 h 5950"/>
                  <a:gd name="csX2" fmla="*/ 12600 w 12600"/>
                  <a:gd name="csY2" fmla="*/ 0 h 59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2600" h="5950">
                    <a:moveTo>
                      <a:pt x="0" y="5950"/>
                    </a:moveTo>
                    <a:cubicBezTo>
                      <a:pt x="5124" y="5950"/>
                      <a:pt x="7547" y="4982"/>
                      <a:pt x="11355" y="1245"/>
                    </a:cubicBezTo>
                    <a:cubicBezTo>
                      <a:pt x="11771" y="829"/>
                      <a:pt x="12187" y="413"/>
                      <a:pt x="1260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0" name="Forma Livre 2097">
                <a:extLst>
                  <a:ext uri="{FF2B5EF4-FFF2-40B4-BE49-F238E27FC236}">
                    <a16:creationId xmlns:a16="http://schemas.microsoft.com/office/drawing/2014/main" id="{F2107774-98FA-EC1C-4B66-152089E6F48A}"/>
                  </a:ext>
                </a:extLst>
              </p:cNvPr>
              <p:cNvSpPr/>
              <p:nvPr/>
            </p:nvSpPr>
            <p:spPr>
              <a:xfrm>
                <a:off x="7263911" y="3767204"/>
                <a:ext cx="40180" cy="54222"/>
              </a:xfrm>
              <a:custGeom>
                <a:avLst/>
                <a:gdLst>
                  <a:gd name="csX0" fmla="*/ 0 w 21741"/>
                  <a:gd name="csY0" fmla="*/ 29340 h 29339"/>
                  <a:gd name="csX1" fmla="*/ 345 w 21741"/>
                  <a:gd name="csY1" fmla="*/ 26295 h 29339"/>
                  <a:gd name="csX2" fmla="*/ 345 w 21741"/>
                  <a:gd name="csY2" fmla="*/ 26295 h 29339"/>
                  <a:gd name="csX3" fmla="*/ 2007 w 21741"/>
                  <a:gd name="csY3" fmla="*/ 16469 h 29339"/>
                  <a:gd name="csX4" fmla="*/ 21742 w 21741"/>
                  <a:gd name="csY4" fmla="*/ 0 h 293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1741" h="29339">
                    <a:moveTo>
                      <a:pt x="0" y="29340"/>
                    </a:moveTo>
                    <a:cubicBezTo>
                      <a:pt x="139" y="28301"/>
                      <a:pt x="206" y="27263"/>
                      <a:pt x="345" y="26295"/>
                    </a:cubicBezTo>
                    <a:lnTo>
                      <a:pt x="345" y="26295"/>
                    </a:lnTo>
                    <a:cubicBezTo>
                      <a:pt x="762" y="22906"/>
                      <a:pt x="1178" y="19652"/>
                      <a:pt x="2007" y="16469"/>
                    </a:cubicBezTo>
                    <a:cubicBezTo>
                      <a:pt x="4501" y="5673"/>
                      <a:pt x="11148" y="345"/>
                      <a:pt x="21742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1" name="Forma Livre 2098">
                <a:extLst>
                  <a:ext uri="{FF2B5EF4-FFF2-40B4-BE49-F238E27FC236}">
                    <a16:creationId xmlns:a16="http://schemas.microsoft.com/office/drawing/2014/main" id="{8ADCAA0E-0057-0948-7F9A-E145C3B930B0}"/>
                  </a:ext>
                </a:extLst>
              </p:cNvPr>
              <p:cNvSpPr/>
              <p:nvPr/>
            </p:nvSpPr>
            <p:spPr>
              <a:xfrm>
                <a:off x="7245740" y="3834600"/>
                <a:ext cx="14460" cy="35682"/>
              </a:xfrm>
              <a:custGeom>
                <a:avLst/>
                <a:gdLst>
                  <a:gd name="csX0" fmla="*/ 0 w 7824"/>
                  <a:gd name="csY0" fmla="*/ 19307 h 19307"/>
                  <a:gd name="csX1" fmla="*/ 4779 w 7824"/>
                  <a:gd name="csY1" fmla="*/ 5814 h 19307"/>
                  <a:gd name="csX2" fmla="*/ 7825 w 7824"/>
                  <a:gd name="csY2" fmla="*/ 0 h 193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7824" h="19307">
                    <a:moveTo>
                      <a:pt x="0" y="19307"/>
                    </a:moveTo>
                    <a:cubicBezTo>
                      <a:pt x="623" y="13564"/>
                      <a:pt x="1939" y="10310"/>
                      <a:pt x="4779" y="5814"/>
                    </a:cubicBezTo>
                    <a:cubicBezTo>
                      <a:pt x="6095" y="3808"/>
                      <a:pt x="6995" y="2009"/>
                      <a:pt x="7825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2" name="Forma Livre 2099">
                <a:extLst>
                  <a:ext uri="{FF2B5EF4-FFF2-40B4-BE49-F238E27FC236}">
                    <a16:creationId xmlns:a16="http://schemas.microsoft.com/office/drawing/2014/main" id="{1D3DA33B-8243-0291-9C27-4BFFF58655C2}"/>
                  </a:ext>
                </a:extLst>
              </p:cNvPr>
              <p:cNvSpPr/>
              <p:nvPr/>
            </p:nvSpPr>
            <p:spPr>
              <a:xfrm>
                <a:off x="7235631" y="3948548"/>
                <a:ext cx="5247" cy="13046"/>
              </a:xfrm>
              <a:custGeom>
                <a:avLst/>
                <a:gdLst>
                  <a:gd name="csX0" fmla="*/ 2839 w 2839"/>
                  <a:gd name="csY0" fmla="*/ 7059 h 7059"/>
                  <a:gd name="csX1" fmla="*/ 346 w 2839"/>
                  <a:gd name="csY1" fmla="*/ 622 h 7059"/>
                  <a:gd name="csX2" fmla="*/ 0 w 2839"/>
                  <a:gd name="csY2" fmla="*/ 0 h 70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839" h="7059">
                    <a:moveTo>
                      <a:pt x="2839" y="7059"/>
                    </a:moveTo>
                    <a:cubicBezTo>
                      <a:pt x="2355" y="4914"/>
                      <a:pt x="1246" y="2561"/>
                      <a:pt x="346" y="622"/>
                    </a:cubicBezTo>
                    <a:lnTo>
                      <a:pt x="0" y="0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3" name="Forma Livre 2100">
                <a:extLst>
                  <a:ext uri="{FF2B5EF4-FFF2-40B4-BE49-F238E27FC236}">
                    <a16:creationId xmlns:a16="http://schemas.microsoft.com/office/drawing/2014/main" id="{A0064838-E96E-EAE9-C287-51A4BB2C6810}"/>
                  </a:ext>
                </a:extLst>
              </p:cNvPr>
              <p:cNvSpPr/>
              <p:nvPr/>
            </p:nvSpPr>
            <p:spPr>
              <a:xfrm>
                <a:off x="7238959" y="4008272"/>
                <a:ext cx="255" cy="512"/>
              </a:xfrm>
              <a:custGeom>
                <a:avLst/>
                <a:gdLst>
                  <a:gd name="csX0" fmla="*/ 139 w 138"/>
                  <a:gd name="csY0" fmla="*/ 277 h 277"/>
                  <a:gd name="csX1" fmla="*/ 0 w 138"/>
                  <a:gd name="csY1" fmla="*/ 0 h 2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38" h="277">
                    <a:moveTo>
                      <a:pt x="139" y="277"/>
                    </a:moveTo>
                    <a:cubicBezTo>
                      <a:pt x="139" y="277"/>
                      <a:pt x="71" y="139"/>
                      <a:pt x="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4" name="Forma Livre 2101">
                <a:extLst>
                  <a:ext uri="{FF2B5EF4-FFF2-40B4-BE49-F238E27FC236}">
                    <a16:creationId xmlns:a16="http://schemas.microsoft.com/office/drawing/2014/main" id="{093A9FF3-A5C9-B336-57F9-84FED47CB15C}"/>
                  </a:ext>
                </a:extLst>
              </p:cNvPr>
              <p:cNvSpPr/>
              <p:nvPr/>
            </p:nvSpPr>
            <p:spPr>
              <a:xfrm>
                <a:off x="7188413" y="4017228"/>
                <a:ext cx="1789" cy="3582"/>
              </a:xfrm>
              <a:custGeom>
                <a:avLst/>
                <a:gdLst>
                  <a:gd name="csX0" fmla="*/ 0 w 968"/>
                  <a:gd name="csY0" fmla="*/ 0 h 1938"/>
                  <a:gd name="csX1" fmla="*/ 0 w 968"/>
                  <a:gd name="csY1" fmla="*/ 0 h 1938"/>
                  <a:gd name="csX2" fmla="*/ 969 w 968"/>
                  <a:gd name="csY2" fmla="*/ 1938 h 19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968" h="1938">
                    <a:moveTo>
                      <a:pt x="0" y="0"/>
                    </a:moveTo>
                    <a:lnTo>
                      <a:pt x="0" y="0"/>
                    </a:lnTo>
                    <a:cubicBezTo>
                      <a:pt x="278" y="693"/>
                      <a:pt x="623" y="1384"/>
                      <a:pt x="969" y="1938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5" name="Forma Livre 2102">
                <a:extLst>
                  <a:ext uri="{FF2B5EF4-FFF2-40B4-BE49-F238E27FC236}">
                    <a16:creationId xmlns:a16="http://schemas.microsoft.com/office/drawing/2014/main" id="{2320CE8D-7CBA-6A28-07B2-3FBC38166245}"/>
                  </a:ext>
                </a:extLst>
              </p:cNvPr>
              <p:cNvSpPr/>
              <p:nvPr/>
            </p:nvSpPr>
            <p:spPr>
              <a:xfrm>
                <a:off x="7177662" y="3997788"/>
                <a:ext cx="8317" cy="13939"/>
              </a:xfrm>
              <a:custGeom>
                <a:avLst/>
                <a:gdLst>
                  <a:gd name="csX0" fmla="*/ 0 w 4500"/>
                  <a:gd name="csY0" fmla="*/ 0 h 7542"/>
                  <a:gd name="csX1" fmla="*/ 4501 w 4500"/>
                  <a:gd name="csY1" fmla="*/ 7543 h 75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500" h="7542">
                    <a:moveTo>
                      <a:pt x="0" y="0"/>
                    </a:moveTo>
                    <a:cubicBezTo>
                      <a:pt x="2007" y="2076"/>
                      <a:pt x="3323" y="4982"/>
                      <a:pt x="4501" y="7543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6" name="Forma Livre 2103">
                <a:extLst>
                  <a:ext uri="{FF2B5EF4-FFF2-40B4-BE49-F238E27FC236}">
                    <a16:creationId xmlns:a16="http://schemas.microsoft.com/office/drawing/2014/main" id="{1CC8627E-93A1-148E-CF4C-C38DAA3C3774}"/>
                  </a:ext>
                </a:extLst>
              </p:cNvPr>
              <p:cNvSpPr/>
              <p:nvPr/>
            </p:nvSpPr>
            <p:spPr>
              <a:xfrm>
                <a:off x="7173269" y="3989347"/>
                <a:ext cx="170" cy="4219"/>
              </a:xfrm>
              <a:custGeom>
                <a:avLst/>
                <a:gdLst>
                  <a:gd name="csX0" fmla="*/ 92 w 92"/>
                  <a:gd name="csY0" fmla="*/ 0 h 2283"/>
                  <a:gd name="csX1" fmla="*/ 92 w 92"/>
                  <a:gd name="csY1" fmla="*/ 139 h 2283"/>
                  <a:gd name="csX2" fmla="*/ 92 w 92"/>
                  <a:gd name="csY2" fmla="*/ 2283 h 22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92" h="2283">
                    <a:moveTo>
                      <a:pt x="92" y="0"/>
                    </a:moveTo>
                    <a:lnTo>
                      <a:pt x="92" y="139"/>
                    </a:lnTo>
                    <a:cubicBezTo>
                      <a:pt x="92" y="139"/>
                      <a:pt x="-115" y="1522"/>
                      <a:pt x="92" y="2283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7" name="Forma Livre 2104">
                <a:extLst>
                  <a:ext uri="{FF2B5EF4-FFF2-40B4-BE49-F238E27FC236}">
                    <a16:creationId xmlns:a16="http://schemas.microsoft.com/office/drawing/2014/main" id="{1EC4B53F-4D55-0908-68E3-D143C9673DD6}"/>
                  </a:ext>
                </a:extLst>
              </p:cNvPr>
              <p:cNvSpPr/>
              <p:nvPr/>
            </p:nvSpPr>
            <p:spPr>
              <a:xfrm>
                <a:off x="7178557" y="3975021"/>
                <a:ext cx="386" cy="767"/>
              </a:xfrm>
              <a:custGeom>
                <a:avLst/>
                <a:gdLst>
                  <a:gd name="csX0" fmla="*/ 209 w 209"/>
                  <a:gd name="csY0" fmla="*/ 0 h 415"/>
                  <a:gd name="csX1" fmla="*/ 0 w 209"/>
                  <a:gd name="csY1" fmla="*/ 416 h 4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09" h="415">
                    <a:moveTo>
                      <a:pt x="209" y="0"/>
                    </a:moveTo>
                    <a:lnTo>
                      <a:pt x="0" y="416"/>
                    </a:lnTo>
                  </a:path>
                </a:pathLst>
              </a:custGeom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8" name="Forma Livre 2105">
                <a:extLst>
                  <a:ext uri="{FF2B5EF4-FFF2-40B4-BE49-F238E27FC236}">
                    <a16:creationId xmlns:a16="http://schemas.microsoft.com/office/drawing/2014/main" id="{BD70F33F-D63F-1A32-F502-B86F3920CD11}"/>
                  </a:ext>
                </a:extLst>
              </p:cNvPr>
              <p:cNvSpPr/>
              <p:nvPr/>
            </p:nvSpPr>
            <p:spPr>
              <a:xfrm>
                <a:off x="7151559" y="3939084"/>
                <a:ext cx="124" cy="1661"/>
              </a:xfrm>
              <a:custGeom>
                <a:avLst/>
                <a:gdLst>
                  <a:gd name="csX0" fmla="*/ 0 w 67"/>
                  <a:gd name="csY0" fmla="*/ 0 h 899"/>
                  <a:gd name="csX1" fmla="*/ 0 w 67"/>
                  <a:gd name="csY1" fmla="*/ 416 h 899"/>
                  <a:gd name="csX2" fmla="*/ 68 w 67"/>
                  <a:gd name="csY2" fmla="*/ 900 h 8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67" h="899">
                    <a:moveTo>
                      <a:pt x="0" y="0"/>
                    </a:moveTo>
                    <a:lnTo>
                      <a:pt x="0" y="416"/>
                    </a:lnTo>
                    <a:cubicBezTo>
                      <a:pt x="0" y="416"/>
                      <a:pt x="0" y="761"/>
                      <a:pt x="68" y="90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69" name="Forma Livre 2106">
                <a:extLst>
                  <a:ext uri="{FF2B5EF4-FFF2-40B4-BE49-F238E27FC236}">
                    <a16:creationId xmlns:a16="http://schemas.microsoft.com/office/drawing/2014/main" id="{A95BBB4A-B38E-1924-ADD1-2DC94FDB3250}"/>
                  </a:ext>
                </a:extLst>
              </p:cNvPr>
              <p:cNvSpPr/>
              <p:nvPr/>
            </p:nvSpPr>
            <p:spPr>
              <a:xfrm>
                <a:off x="7149251" y="3928086"/>
                <a:ext cx="1915" cy="8182"/>
              </a:xfrm>
              <a:custGeom>
                <a:avLst/>
                <a:gdLst>
                  <a:gd name="csX0" fmla="*/ 0 w 1036"/>
                  <a:gd name="csY0" fmla="*/ 0 h 4427"/>
                  <a:gd name="csX1" fmla="*/ 968 w 1036"/>
                  <a:gd name="csY1" fmla="*/ 4221 h 4427"/>
                  <a:gd name="csX2" fmla="*/ 1036 w 1036"/>
                  <a:gd name="csY2" fmla="*/ 4428 h 44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036" h="4427">
                    <a:moveTo>
                      <a:pt x="0" y="0"/>
                    </a:moveTo>
                    <a:cubicBezTo>
                      <a:pt x="416" y="1106"/>
                      <a:pt x="694" y="2493"/>
                      <a:pt x="968" y="4221"/>
                    </a:cubicBezTo>
                    <a:cubicBezTo>
                      <a:pt x="968" y="4221"/>
                      <a:pt x="968" y="4360"/>
                      <a:pt x="1036" y="4428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0" name="Forma Livre 2107">
                <a:extLst>
                  <a:ext uri="{FF2B5EF4-FFF2-40B4-BE49-F238E27FC236}">
                    <a16:creationId xmlns:a16="http://schemas.microsoft.com/office/drawing/2014/main" id="{C26A3A15-2F25-81BE-1474-DEF0D29290FD}"/>
                  </a:ext>
                </a:extLst>
              </p:cNvPr>
              <p:cNvSpPr/>
              <p:nvPr/>
            </p:nvSpPr>
            <p:spPr>
              <a:xfrm>
                <a:off x="7138887" y="3917729"/>
                <a:ext cx="5628" cy="2942"/>
              </a:xfrm>
              <a:custGeom>
                <a:avLst/>
                <a:gdLst>
                  <a:gd name="csX0" fmla="*/ 0 w 3045"/>
                  <a:gd name="csY0" fmla="*/ 0 h 1592"/>
                  <a:gd name="csX1" fmla="*/ 1384 w 3045"/>
                  <a:gd name="csY1" fmla="*/ 693 h 1592"/>
                  <a:gd name="csX2" fmla="*/ 3046 w 3045"/>
                  <a:gd name="csY2" fmla="*/ 1593 h 15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045" h="1592">
                    <a:moveTo>
                      <a:pt x="0" y="0"/>
                    </a:moveTo>
                    <a:cubicBezTo>
                      <a:pt x="484" y="207"/>
                      <a:pt x="900" y="416"/>
                      <a:pt x="1384" y="693"/>
                    </a:cubicBezTo>
                    <a:cubicBezTo>
                      <a:pt x="1939" y="900"/>
                      <a:pt x="2491" y="1177"/>
                      <a:pt x="3046" y="1593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1" name="Forma Livre 2108">
                <a:extLst>
                  <a:ext uri="{FF2B5EF4-FFF2-40B4-BE49-F238E27FC236}">
                    <a16:creationId xmlns:a16="http://schemas.microsoft.com/office/drawing/2014/main" id="{91BC5F12-7DBA-A3CA-2DB6-F0C8357C69FD}"/>
                  </a:ext>
                </a:extLst>
              </p:cNvPr>
              <p:cNvSpPr/>
              <p:nvPr/>
            </p:nvSpPr>
            <p:spPr>
              <a:xfrm>
                <a:off x="7140552" y="3898031"/>
                <a:ext cx="3964" cy="5500"/>
              </a:xfrm>
              <a:custGeom>
                <a:avLst/>
                <a:gdLst>
                  <a:gd name="csX0" fmla="*/ 2146 w 2145"/>
                  <a:gd name="csY0" fmla="*/ 0 h 2976"/>
                  <a:gd name="csX1" fmla="*/ 0 w 2145"/>
                  <a:gd name="csY1" fmla="*/ 2976 h 29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145" h="2976">
                    <a:moveTo>
                      <a:pt x="2146" y="0"/>
                    </a:moveTo>
                    <a:cubicBezTo>
                      <a:pt x="1591" y="1038"/>
                      <a:pt x="830" y="1938"/>
                      <a:pt x="0" y="2976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2" name="Forma Livre 2109">
                <a:extLst>
                  <a:ext uri="{FF2B5EF4-FFF2-40B4-BE49-F238E27FC236}">
                    <a16:creationId xmlns:a16="http://schemas.microsoft.com/office/drawing/2014/main" id="{416EC26C-4B56-CD2D-79FA-51D26C1C6049}"/>
                  </a:ext>
                </a:extLst>
              </p:cNvPr>
              <p:cNvSpPr/>
              <p:nvPr/>
            </p:nvSpPr>
            <p:spPr>
              <a:xfrm>
                <a:off x="7145030" y="3892278"/>
                <a:ext cx="1281" cy="4731"/>
              </a:xfrm>
              <a:custGeom>
                <a:avLst/>
                <a:gdLst>
                  <a:gd name="csX0" fmla="*/ 694 w 693"/>
                  <a:gd name="csY0" fmla="*/ 0 h 2560"/>
                  <a:gd name="csX1" fmla="*/ 0 w 693"/>
                  <a:gd name="csY1" fmla="*/ 2561 h 25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93" h="2560">
                    <a:moveTo>
                      <a:pt x="694" y="0"/>
                    </a:moveTo>
                    <a:cubicBezTo>
                      <a:pt x="555" y="1038"/>
                      <a:pt x="348" y="1729"/>
                      <a:pt x="0" y="2561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3" name="Forma Livre 2110">
                <a:extLst>
                  <a:ext uri="{FF2B5EF4-FFF2-40B4-BE49-F238E27FC236}">
                    <a16:creationId xmlns:a16="http://schemas.microsoft.com/office/drawing/2014/main" id="{A8DDB193-4AB1-2FA0-1D14-6E485C7845EF}"/>
                  </a:ext>
                </a:extLst>
              </p:cNvPr>
              <p:cNvSpPr/>
              <p:nvPr/>
            </p:nvSpPr>
            <p:spPr>
              <a:xfrm>
                <a:off x="7147205" y="3883328"/>
                <a:ext cx="482" cy="381"/>
              </a:xfrm>
              <a:custGeom>
                <a:avLst/>
                <a:gdLst>
                  <a:gd name="csX0" fmla="*/ 0 w 261"/>
                  <a:gd name="csY0" fmla="*/ 0 h 206"/>
                  <a:gd name="csX1" fmla="*/ 0 w 261"/>
                  <a:gd name="csY1" fmla="*/ 0 h 206"/>
                  <a:gd name="csX2" fmla="*/ 0 w 261"/>
                  <a:gd name="csY2" fmla="*/ 207 h 206"/>
                  <a:gd name="csX3" fmla="*/ 0 w 261"/>
                  <a:gd name="csY3" fmla="*/ 207 h 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61" h="206">
                    <a:moveTo>
                      <a:pt x="0" y="0"/>
                    </a:moveTo>
                    <a:lnTo>
                      <a:pt x="0" y="0"/>
                    </a:lnTo>
                    <a:lnTo>
                      <a:pt x="0" y="207"/>
                    </a:lnTo>
                    <a:lnTo>
                      <a:pt x="0" y="207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4" name="Forma Livre 2111">
                <a:extLst>
                  <a:ext uri="{FF2B5EF4-FFF2-40B4-BE49-F238E27FC236}">
                    <a16:creationId xmlns:a16="http://schemas.microsoft.com/office/drawing/2014/main" id="{616A7A9D-E99F-C3EF-2A5F-3503FC5E0C49}"/>
                  </a:ext>
                </a:extLst>
              </p:cNvPr>
              <p:cNvSpPr/>
              <p:nvPr/>
            </p:nvSpPr>
            <p:spPr>
              <a:xfrm>
                <a:off x="7184059" y="3825648"/>
                <a:ext cx="482" cy="3962"/>
              </a:xfrm>
              <a:custGeom>
                <a:avLst/>
                <a:gdLst>
                  <a:gd name="csX0" fmla="*/ 0 w 261"/>
                  <a:gd name="csY0" fmla="*/ 0 h 2144"/>
                  <a:gd name="csX1" fmla="*/ 0 w 261"/>
                  <a:gd name="csY1" fmla="*/ 2145 h 21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61" h="2144">
                    <a:moveTo>
                      <a:pt x="0" y="0"/>
                    </a:moveTo>
                    <a:cubicBezTo>
                      <a:pt x="0" y="693"/>
                      <a:pt x="0" y="1384"/>
                      <a:pt x="0" y="2145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5" name="Forma Livre 2112">
                <a:extLst>
                  <a:ext uri="{FF2B5EF4-FFF2-40B4-BE49-F238E27FC236}">
                    <a16:creationId xmlns:a16="http://schemas.microsoft.com/office/drawing/2014/main" id="{5E2D3D7B-21AE-402A-7432-77D5DE435AE2}"/>
                  </a:ext>
                </a:extLst>
              </p:cNvPr>
              <p:cNvSpPr/>
              <p:nvPr/>
            </p:nvSpPr>
            <p:spPr>
              <a:xfrm>
                <a:off x="7162818" y="3802755"/>
                <a:ext cx="21111" cy="21359"/>
              </a:xfrm>
              <a:custGeom>
                <a:avLst/>
                <a:gdLst>
                  <a:gd name="csX0" fmla="*/ 0 w 11423"/>
                  <a:gd name="csY0" fmla="*/ 0 h 11557"/>
                  <a:gd name="csX1" fmla="*/ 7825 w 11423"/>
                  <a:gd name="csY1" fmla="*/ 2767 h 11557"/>
                  <a:gd name="csX2" fmla="*/ 8032 w 11423"/>
                  <a:gd name="csY2" fmla="*/ 2976 h 11557"/>
                  <a:gd name="csX3" fmla="*/ 8032 w 11423"/>
                  <a:gd name="csY3" fmla="*/ 2976 h 11557"/>
                  <a:gd name="csX4" fmla="*/ 11423 w 11423"/>
                  <a:gd name="csY4" fmla="*/ 11558 h 115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1423" h="11557">
                    <a:moveTo>
                      <a:pt x="0" y="0"/>
                    </a:moveTo>
                    <a:cubicBezTo>
                      <a:pt x="2908" y="0"/>
                      <a:pt x="5818" y="622"/>
                      <a:pt x="7825" y="2767"/>
                    </a:cubicBezTo>
                    <a:cubicBezTo>
                      <a:pt x="7825" y="2767"/>
                      <a:pt x="7893" y="2838"/>
                      <a:pt x="8032" y="2976"/>
                    </a:cubicBezTo>
                    <a:lnTo>
                      <a:pt x="8032" y="2976"/>
                    </a:lnTo>
                    <a:cubicBezTo>
                      <a:pt x="10248" y="5330"/>
                      <a:pt x="11217" y="8513"/>
                      <a:pt x="11423" y="11558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6" name="Forma Livre 2113">
                <a:extLst>
                  <a:ext uri="{FF2B5EF4-FFF2-40B4-BE49-F238E27FC236}">
                    <a16:creationId xmlns:a16="http://schemas.microsoft.com/office/drawing/2014/main" id="{832DDE9F-DD1E-BF8A-A1A0-AB1AFBA63E19}"/>
                  </a:ext>
                </a:extLst>
              </p:cNvPr>
              <p:cNvSpPr/>
              <p:nvPr/>
            </p:nvSpPr>
            <p:spPr>
              <a:xfrm>
                <a:off x="7153605" y="3802755"/>
                <a:ext cx="8187" cy="638"/>
              </a:xfrm>
              <a:custGeom>
                <a:avLst/>
                <a:gdLst>
                  <a:gd name="csX0" fmla="*/ 0 w 4430"/>
                  <a:gd name="csY0" fmla="*/ 345 h 345"/>
                  <a:gd name="csX1" fmla="*/ 4430 w 4430"/>
                  <a:gd name="csY1" fmla="*/ 0 h 3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430" h="345">
                    <a:moveTo>
                      <a:pt x="0" y="345"/>
                    </a:moveTo>
                    <a:cubicBezTo>
                      <a:pt x="1455" y="139"/>
                      <a:pt x="2978" y="0"/>
                      <a:pt x="4430" y="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7" name="Forma Livre 2114">
                <a:extLst>
                  <a:ext uri="{FF2B5EF4-FFF2-40B4-BE49-F238E27FC236}">
                    <a16:creationId xmlns:a16="http://schemas.microsoft.com/office/drawing/2014/main" id="{56510918-C6DB-C18A-4ADC-206C9DD4397A}"/>
                  </a:ext>
                </a:extLst>
              </p:cNvPr>
              <p:cNvSpPr/>
              <p:nvPr/>
            </p:nvSpPr>
            <p:spPr>
              <a:xfrm>
                <a:off x="7140426" y="3806081"/>
                <a:ext cx="2558" cy="638"/>
              </a:xfrm>
              <a:custGeom>
                <a:avLst/>
                <a:gdLst>
                  <a:gd name="csX0" fmla="*/ 0 w 1384"/>
                  <a:gd name="csY0" fmla="*/ 345 h 345"/>
                  <a:gd name="csX1" fmla="*/ 968 w 1384"/>
                  <a:gd name="csY1" fmla="*/ 139 h 345"/>
                  <a:gd name="csX2" fmla="*/ 1384 w 1384"/>
                  <a:gd name="csY2" fmla="*/ 0 h 3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384" h="345">
                    <a:moveTo>
                      <a:pt x="0" y="345"/>
                    </a:moveTo>
                    <a:cubicBezTo>
                      <a:pt x="416" y="277"/>
                      <a:pt x="762" y="139"/>
                      <a:pt x="968" y="139"/>
                    </a:cubicBezTo>
                    <a:lnTo>
                      <a:pt x="1384" y="0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8" name="Forma Livre 2115">
                <a:extLst>
                  <a:ext uri="{FF2B5EF4-FFF2-40B4-BE49-F238E27FC236}">
                    <a16:creationId xmlns:a16="http://schemas.microsoft.com/office/drawing/2014/main" id="{AB48B058-97CF-BA99-A793-7430DFC34199}"/>
                  </a:ext>
                </a:extLst>
              </p:cNvPr>
              <p:cNvSpPr/>
              <p:nvPr/>
            </p:nvSpPr>
            <p:spPr>
              <a:xfrm>
                <a:off x="7108176" y="3784852"/>
                <a:ext cx="6396" cy="9976"/>
              </a:xfrm>
              <a:custGeom>
                <a:avLst/>
                <a:gdLst>
                  <a:gd name="csX0" fmla="*/ 0 w 3461"/>
                  <a:gd name="csY0" fmla="*/ 0 h 5398"/>
                  <a:gd name="csX1" fmla="*/ 2355 w 3461"/>
                  <a:gd name="csY1" fmla="*/ 4083 h 5398"/>
                  <a:gd name="csX2" fmla="*/ 3462 w 3461"/>
                  <a:gd name="csY2" fmla="*/ 5398 h 53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461" h="5398">
                    <a:moveTo>
                      <a:pt x="0" y="0"/>
                    </a:moveTo>
                    <a:cubicBezTo>
                      <a:pt x="693" y="1454"/>
                      <a:pt x="1523" y="2838"/>
                      <a:pt x="2355" y="4083"/>
                    </a:cubicBezTo>
                    <a:cubicBezTo>
                      <a:pt x="2632" y="4428"/>
                      <a:pt x="3048" y="4914"/>
                      <a:pt x="3462" y="5398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79" name="Forma Livre 2116">
                <a:extLst>
                  <a:ext uri="{FF2B5EF4-FFF2-40B4-BE49-F238E27FC236}">
                    <a16:creationId xmlns:a16="http://schemas.microsoft.com/office/drawing/2014/main" id="{DD2D9074-9F02-D557-AC91-3DFF0CDF4C34}"/>
                  </a:ext>
                </a:extLst>
              </p:cNvPr>
              <p:cNvSpPr/>
              <p:nvPr/>
            </p:nvSpPr>
            <p:spPr>
              <a:xfrm>
                <a:off x="7090261" y="3761190"/>
                <a:ext cx="5504" cy="2301"/>
              </a:xfrm>
              <a:custGeom>
                <a:avLst/>
                <a:gdLst>
                  <a:gd name="csX0" fmla="*/ 0 w 2978"/>
                  <a:gd name="csY0" fmla="*/ 0 h 1245"/>
                  <a:gd name="csX1" fmla="*/ 2978 w 2978"/>
                  <a:gd name="csY1" fmla="*/ 1245 h 1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978" h="1245">
                    <a:moveTo>
                      <a:pt x="0" y="0"/>
                    </a:moveTo>
                    <a:cubicBezTo>
                      <a:pt x="1107" y="277"/>
                      <a:pt x="2078" y="693"/>
                      <a:pt x="2978" y="1245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0" name="Forma Livre 2117">
                <a:extLst>
                  <a:ext uri="{FF2B5EF4-FFF2-40B4-BE49-F238E27FC236}">
                    <a16:creationId xmlns:a16="http://schemas.microsoft.com/office/drawing/2014/main" id="{659BC81A-7DA5-4136-ACD0-D794560D183B}"/>
                  </a:ext>
                </a:extLst>
              </p:cNvPr>
              <p:cNvSpPr/>
              <p:nvPr/>
            </p:nvSpPr>
            <p:spPr>
              <a:xfrm>
                <a:off x="7086295" y="3760423"/>
                <a:ext cx="769" cy="129"/>
              </a:xfrm>
              <a:custGeom>
                <a:avLst/>
                <a:gdLst>
                  <a:gd name="csX0" fmla="*/ 0 w 416"/>
                  <a:gd name="csY0" fmla="*/ 0 h 70"/>
                  <a:gd name="csX1" fmla="*/ 0 w 416"/>
                  <a:gd name="csY1" fmla="*/ 0 h 70"/>
                  <a:gd name="csX2" fmla="*/ 416 w 416"/>
                  <a:gd name="csY2" fmla="*/ 71 h 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16" h="70">
                    <a:moveTo>
                      <a:pt x="0" y="0"/>
                    </a:moveTo>
                    <a:lnTo>
                      <a:pt x="0" y="0"/>
                    </a:lnTo>
                    <a:lnTo>
                      <a:pt x="416" y="71"/>
                    </a:ln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1" name="Forma Livre 2118">
                <a:extLst>
                  <a:ext uri="{FF2B5EF4-FFF2-40B4-BE49-F238E27FC236}">
                    <a16:creationId xmlns:a16="http://schemas.microsoft.com/office/drawing/2014/main" id="{9353BDC6-11BA-D64D-7EAE-719E6A43D8F5}"/>
                  </a:ext>
                </a:extLst>
              </p:cNvPr>
              <p:cNvSpPr/>
              <p:nvPr/>
            </p:nvSpPr>
            <p:spPr>
              <a:xfrm>
                <a:off x="7080922" y="3756716"/>
                <a:ext cx="1026" cy="894"/>
              </a:xfrm>
              <a:custGeom>
                <a:avLst/>
                <a:gdLst>
                  <a:gd name="csX0" fmla="*/ 68 w 555"/>
                  <a:gd name="csY0" fmla="*/ 0 h 484"/>
                  <a:gd name="csX1" fmla="*/ 0 w 555"/>
                  <a:gd name="csY1" fmla="*/ 0 h 484"/>
                  <a:gd name="csX2" fmla="*/ 555 w 555"/>
                  <a:gd name="csY2" fmla="*/ 484 h 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555" h="484">
                    <a:moveTo>
                      <a:pt x="68" y="0"/>
                    </a:moveTo>
                    <a:lnTo>
                      <a:pt x="0" y="0"/>
                    </a:lnTo>
                    <a:cubicBezTo>
                      <a:pt x="0" y="0"/>
                      <a:pt x="346" y="345"/>
                      <a:pt x="555" y="484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2" name="Forma Livre 2119">
                <a:extLst>
                  <a:ext uri="{FF2B5EF4-FFF2-40B4-BE49-F238E27FC236}">
                    <a16:creationId xmlns:a16="http://schemas.microsoft.com/office/drawing/2014/main" id="{2C7CFC82-0D09-CC72-0031-07E3635A4958}"/>
                  </a:ext>
                </a:extLst>
              </p:cNvPr>
              <p:cNvSpPr/>
              <p:nvPr/>
            </p:nvSpPr>
            <p:spPr>
              <a:xfrm>
                <a:off x="7084888" y="3751471"/>
                <a:ext cx="381" cy="1406"/>
              </a:xfrm>
              <a:custGeom>
                <a:avLst/>
                <a:gdLst>
                  <a:gd name="csX0" fmla="*/ 206 w 206"/>
                  <a:gd name="csY0" fmla="*/ 0 h 761"/>
                  <a:gd name="csX1" fmla="*/ 68 w 206"/>
                  <a:gd name="csY1" fmla="*/ 345 h 761"/>
                  <a:gd name="csX2" fmla="*/ 0 w 206"/>
                  <a:gd name="csY2" fmla="*/ 761 h 7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06" h="761">
                    <a:moveTo>
                      <a:pt x="206" y="0"/>
                    </a:moveTo>
                    <a:cubicBezTo>
                      <a:pt x="206" y="0"/>
                      <a:pt x="0" y="277"/>
                      <a:pt x="68" y="345"/>
                    </a:cubicBezTo>
                    <a:cubicBezTo>
                      <a:pt x="68" y="484"/>
                      <a:pt x="68" y="622"/>
                      <a:pt x="0" y="761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76EB123A-8ED2-4DCE-CF08-88108D7580E8}"/>
                  </a:ext>
                </a:extLst>
              </p:cNvPr>
              <p:cNvSpPr/>
              <p:nvPr/>
            </p:nvSpPr>
            <p:spPr>
              <a:xfrm>
                <a:off x="3658993" y="2013195"/>
                <a:ext cx="81388" cy="81340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4" name="Oval 883">
                <a:extLst>
                  <a:ext uri="{FF2B5EF4-FFF2-40B4-BE49-F238E27FC236}">
                    <a16:creationId xmlns:a16="http://schemas.microsoft.com/office/drawing/2014/main" id="{ADBCFC15-D2DF-6C42-3602-685DC8B0DADA}"/>
                  </a:ext>
                </a:extLst>
              </p:cNvPr>
              <p:cNvSpPr/>
              <p:nvPr/>
            </p:nvSpPr>
            <p:spPr>
              <a:xfrm>
                <a:off x="5011334" y="1716362"/>
                <a:ext cx="81388" cy="81340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5" name="Forma Livre 2123">
                <a:extLst>
                  <a:ext uri="{FF2B5EF4-FFF2-40B4-BE49-F238E27FC236}">
                    <a16:creationId xmlns:a16="http://schemas.microsoft.com/office/drawing/2014/main" id="{98FCC61B-51F8-5B41-F4BA-D7801BC37501}"/>
                  </a:ext>
                </a:extLst>
              </p:cNvPr>
              <p:cNvSpPr/>
              <p:nvPr/>
            </p:nvSpPr>
            <p:spPr>
              <a:xfrm>
                <a:off x="4620531" y="2544323"/>
                <a:ext cx="3630022" cy="3866745"/>
              </a:xfrm>
              <a:custGeom>
                <a:avLst/>
                <a:gdLst>
                  <a:gd name="csX0" fmla="*/ 1019289 w 1964163"/>
                  <a:gd name="csY0" fmla="*/ 175005 h 2092251"/>
                  <a:gd name="csX1" fmla="*/ 1028152 w 1964163"/>
                  <a:gd name="csY1" fmla="*/ 171752 h 2092251"/>
                  <a:gd name="csX2" fmla="*/ 1042553 w 1964163"/>
                  <a:gd name="csY2" fmla="*/ 174519 h 2092251"/>
                  <a:gd name="csX3" fmla="*/ 1042553 w 1964163"/>
                  <a:gd name="csY3" fmla="*/ 174522 h 2092251"/>
                  <a:gd name="csX4" fmla="*/ 1071149 w 1964163"/>
                  <a:gd name="csY4" fmla="*/ 155492 h 2092251"/>
                  <a:gd name="csX5" fmla="*/ 1077312 w 1964163"/>
                  <a:gd name="csY5" fmla="*/ 149126 h 2092251"/>
                  <a:gd name="csX6" fmla="*/ 1086383 w 1964163"/>
                  <a:gd name="csY6" fmla="*/ 136323 h 2092251"/>
                  <a:gd name="csX7" fmla="*/ 1087976 w 1964163"/>
                  <a:gd name="csY7" fmla="*/ 132102 h 2092251"/>
                  <a:gd name="csX8" fmla="*/ 1098363 w 1964163"/>
                  <a:gd name="csY8" fmla="*/ 113765 h 2092251"/>
                  <a:gd name="csX9" fmla="*/ 1098431 w 1964163"/>
                  <a:gd name="csY9" fmla="*/ 113763 h 2092251"/>
                  <a:gd name="csX10" fmla="*/ 1102516 w 1964163"/>
                  <a:gd name="csY10" fmla="*/ 107813 h 2092251"/>
                  <a:gd name="csX11" fmla="*/ 1102516 w 1964163"/>
                  <a:gd name="csY11" fmla="*/ 107813 h 2092251"/>
                  <a:gd name="csX12" fmla="*/ 1105562 w 1964163"/>
                  <a:gd name="csY12" fmla="*/ 102830 h 2092251"/>
                  <a:gd name="csX13" fmla="*/ 1113939 w 1964163"/>
                  <a:gd name="csY13" fmla="*/ 90789 h 2092251"/>
                  <a:gd name="csX14" fmla="*/ 1113942 w 1964163"/>
                  <a:gd name="csY14" fmla="*/ 90789 h 2092251"/>
                  <a:gd name="csX15" fmla="*/ 1120173 w 1964163"/>
                  <a:gd name="csY15" fmla="*/ 82553 h 2092251"/>
                  <a:gd name="csX16" fmla="*/ 1130489 w 1964163"/>
                  <a:gd name="csY16" fmla="*/ 70166 h 2092251"/>
                  <a:gd name="csX17" fmla="*/ 1132151 w 1964163"/>
                  <a:gd name="csY17" fmla="*/ 68022 h 2092251"/>
                  <a:gd name="csX18" fmla="*/ 1138314 w 1964163"/>
                  <a:gd name="csY18" fmla="*/ 64078 h 2092251"/>
                  <a:gd name="csX19" fmla="*/ 1138452 w 1964163"/>
                  <a:gd name="csY19" fmla="*/ 64078 h 2092251"/>
                  <a:gd name="csX20" fmla="*/ 1141983 w 1964163"/>
                  <a:gd name="csY20" fmla="*/ 64078 h 2092251"/>
                  <a:gd name="csX21" fmla="*/ 1155693 w 1964163"/>
                  <a:gd name="csY21" fmla="*/ 71482 h 2092251"/>
                  <a:gd name="csX22" fmla="*/ 1158394 w 1964163"/>
                  <a:gd name="csY22" fmla="*/ 78680 h 2092251"/>
                  <a:gd name="csX23" fmla="*/ 1160123 w 1964163"/>
                  <a:gd name="csY23" fmla="*/ 87951 h 2092251"/>
                  <a:gd name="csX24" fmla="*/ 1162201 w 1964163"/>
                  <a:gd name="csY24" fmla="*/ 100822 h 2092251"/>
                  <a:gd name="csX25" fmla="*/ 1163725 w 1964163"/>
                  <a:gd name="csY25" fmla="*/ 109541 h 2092251"/>
                  <a:gd name="csX26" fmla="*/ 1163725 w 1964163"/>
                  <a:gd name="csY26" fmla="*/ 109541 h 2092251"/>
                  <a:gd name="csX27" fmla="*/ 1167810 w 1964163"/>
                  <a:gd name="csY27" fmla="*/ 125250 h 2092251"/>
                  <a:gd name="csX28" fmla="*/ 1174179 w 1964163"/>
                  <a:gd name="csY28" fmla="*/ 147117 h 2092251"/>
                  <a:gd name="csX29" fmla="*/ 1174182 w 1964163"/>
                  <a:gd name="csY29" fmla="*/ 147117 h 2092251"/>
                  <a:gd name="csX30" fmla="*/ 1177506 w 1964163"/>
                  <a:gd name="csY30" fmla="*/ 159159 h 2092251"/>
                  <a:gd name="csX31" fmla="*/ 1179235 w 1964163"/>
                  <a:gd name="csY31" fmla="*/ 166840 h 2092251"/>
                  <a:gd name="csX32" fmla="*/ 1179235 w 1964163"/>
                  <a:gd name="csY32" fmla="*/ 166979 h 2092251"/>
                  <a:gd name="csX33" fmla="*/ 1181591 w 1964163"/>
                  <a:gd name="csY33" fmla="*/ 173554 h 2092251"/>
                  <a:gd name="csX34" fmla="*/ 1197169 w 1964163"/>
                  <a:gd name="csY34" fmla="*/ 195628 h 2092251"/>
                  <a:gd name="csX35" fmla="*/ 1197724 w 1964163"/>
                  <a:gd name="csY35" fmla="*/ 195905 h 2092251"/>
                  <a:gd name="csX36" fmla="*/ 1204371 w 1964163"/>
                  <a:gd name="csY36" fmla="*/ 197772 h 2092251"/>
                  <a:gd name="csX37" fmla="*/ 1213096 w 1964163"/>
                  <a:gd name="csY37" fmla="*/ 200956 h 2092251"/>
                  <a:gd name="csX38" fmla="*/ 1213094 w 1964163"/>
                  <a:gd name="csY38" fmla="*/ 200956 h 2092251"/>
                  <a:gd name="csX39" fmla="*/ 1211087 w 1964163"/>
                  <a:gd name="csY39" fmla="*/ 214174 h 2092251"/>
                  <a:gd name="csX40" fmla="*/ 1206517 w 1964163"/>
                  <a:gd name="csY40" fmla="*/ 223932 h 2092251"/>
                  <a:gd name="csX41" fmla="*/ 1199177 w 1964163"/>
                  <a:gd name="csY41" fmla="*/ 244761 h 2092251"/>
                  <a:gd name="csX42" fmla="*/ 1196547 w 1964163"/>
                  <a:gd name="csY42" fmla="*/ 246629 h 2092251"/>
                  <a:gd name="csX43" fmla="*/ 1188031 w 1964163"/>
                  <a:gd name="csY43" fmla="*/ 255278 h 2092251"/>
                  <a:gd name="csX44" fmla="*/ 1183391 w 1964163"/>
                  <a:gd name="csY44" fmla="*/ 259844 h 2092251"/>
                  <a:gd name="csX45" fmla="*/ 1183391 w 1964163"/>
                  <a:gd name="csY45" fmla="*/ 259844 h 2092251"/>
                  <a:gd name="csX46" fmla="*/ 1177299 w 1964163"/>
                  <a:gd name="csY46" fmla="*/ 266487 h 2092251"/>
                  <a:gd name="csX47" fmla="*/ 1172245 w 1964163"/>
                  <a:gd name="csY47" fmla="*/ 271676 h 2092251"/>
                  <a:gd name="csX48" fmla="*/ 1172243 w 1964163"/>
                  <a:gd name="csY48" fmla="*/ 271676 h 2092251"/>
                  <a:gd name="csX49" fmla="*/ 1168019 w 1964163"/>
                  <a:gd name="csY49" fmla="*/ 277075 h 2092251"/>
                  <a:gd name="csX50" fmla="*/ 1167948 w 1964163"/>
                  <a:gd name="csY50" fmla="*/ 277075 h 2092251"/>
                  <a:gd name="csX51" fmla="*/ 1166425 w 1964163"/>
                  <a:gd name="csY51" fmla="*/ 278735 h 2092251"/>
                  <a:gd name="csX52" fmla="*/ 1166425 w 1964163"/>
                  <a:gd name="csY52" fmla="*/ 278735 h 2092251"/>
                  <a:gd name="csX53" fmla="*/ 1155622 w 1964163"/>
                  <a:gd name="csY53" fmla="*/ 287039 h 2092251"/>
                  <a:gd name="csX54" fmla="*/ 1151953 w 1964163"/>
                  <a:gd name="csY54" fmla="*/ 288907 h 2092251"/>
                  <a:gd name="csX55" fmla="*/ 1151953 w 1964163"/>
                  <a:gd name="csY55" fmla="*/ 289045 h 2092251"/>
                  <a:gd name="csX56" fmla="*/ 1143576 w 1964163"/>
                  <a:gd name="csY56" fmla="*/ 295966 h 2092251"/>
                  <a:gd name="csX57" fmla="*/ 1135613 w 1964163"/>
                  <a:gd name="csY57" fmla="*/ 298872 h 2092251"/>
                  <a:gd name="csX58" fmla="*/ 1135613 w 1964163"/>
                  <a:gd name="csY58" fmla="*/ 298872 h 2092251"/>
                  <a:gd name="csX59" fmla="*/ 1135058 w 1964163"/>
                  <a:gd name="csY59" fmla="*/ 302886 h 2092251"/>
                  <a:gd name="csX60" fmla="*/ 1135265 w 1964163"/>
                  <a:gd name="csY60" fmla="*/ 308836 h 2092251"/>
                  <a:gd name="csX61" fmla="*/ 1134503 w 1964163"/>
                  <a:gd name="csY61" fmla="*/ 318456 h 2092251"/>
                  <a:gd name="csX62" fmla="*/ 1133396 w 1964163"/>
                  <a:gd name="csY62" fmla="*/ 324544 h 2092251"/>
                  <a:gd name="csX63" fmla="*/ 1135681 w 1964163"/>
                  <a:gd name="csY63" fmla="*/ 329320 h 2092251"/>
                  <a:gd name="csX64" fmla="*/ 1135684 w 1964163"/>
                  <a:gd name="csY64" fmla="*/ 329320 h 2092251"/>
                  <a:gd name="csX65" fmla="*/ 1149462 w 1964163"/>
                  <a:gd name="csY65" fmla="*/ 322400 h 2092251"/>
                  <a:gd name="csX66" fmla="*/ 1156041 w 1964163"/>
                  <a:gd name="csY66" fmla="*/ 316724 h 2092251"/>
                  <a:gd name="csX67" fmla="*/ 1156041 w 1964163"/>
                  <a:gd name="csY67" fmla="*/ 316727 h 2092251"/>
                  <a:gd name="csX68" fmla="*/ 1166566 w 1964163"/>
                  <a:gd name="csY68" fmla="*/ 322954 h 2092251"/>
                  <a:gd name="csX69" fmla="*/ 1162549 w 1964163"/>
                  <a:gd name="csY69" fmla="*/ 329597 h 2092251"/>
                  <a:gd name="csX70" fmla="*/ 1161856 w 1964163"/>
                  <a:gd name="csY70" fmla="*/ 329875 h 2092251"/>
                  <a:gd name="csX71" fmla="*/ 1167742 w 1964163"/>
                  <a:gd name="csY71" fmla="*/ 338940 h 2092251"/>
                  <a:gd name="csX72" fmla="*/ 1175289 w 1964163"/>
                  <a:gd name="csY72" fmla="*/ 341777 h 2092251"/>
                  <a:gd name="csX73" fmla="*/ 1174805 w 1964163"/>
                  <a:gd name="csY73" fmla="*/ 358385 h 2092251"/>
                  <a:gd name="csX74" fmla="*/ 1173075 w 1964163"/>
                  <a:gd name="csY74" fmla="*/ 362400 h 2092251"/>
                  <a:gd name="csX75" fmla="*/ 1173072 w 1964163"/>
                  <a:gd name="csY75" fmla="*/ 362397 h 2092251"/>
                  <a:gd name="csX76" fmla="*/ 1169542 w 1964163"/>
                  <a:gd name="csY76" fmla="*/ 371185 h 2092251"/>
                  <a:gd name="csX77" fmla="*/ 1156248 w 1964163"/>
                  <a:gd name="csY77" fmla="*/ 372291 h 2092251"/>
                  <a:gd name="csX78" fmla="*/ 1154447 w 1964163"/>
                  <a:gd name="csY78" fmla="*/ 372294 h 2092251"/>
                  <a:gd name="csX79" fmla="*/ 1145584 w 1964163"/>
                  <a:gd name="csY79" fmla="*/ 371256 h 2092251"/>
                  <a:gd name="csX80" fmla="*/ 1148007 w 1964163"/>
                  <a:gd name="csY80" fmla="*/ 373055 h 2092251"/>
                  <a:gd name="csX81" fmla="*/ 1155347 w 1964163"/>
                  <a:gd name="csY81" fmla="*/ 373816 h 2092251"/>
                  <a:gd name="csX82" fmla="*/ 1155347 w 1964163"/>
                  <a:gd name="csY82" fmla="*/ 373816 h 2092251"/>
                  <a:gd name="csX83" fmla="*/ 1165457 w 1964163"/>
                  <a:gd name="csY83" fmla="*/ 372571 h 2092251"/>
                  <a:gd name="csX84" fmla="*/ 1175705 w 1964163"/>
                  <a:gd name="csY84" fmla="*/ 373332 h 2092251"/>
                  <a:gd name="csX85" fmla="*/ 1175705 w 1964163"/>
                  <a:gd name="csY85" fmla="*/ 373332 h 2092251"/>
                  <a:gd name="csX86" fmla="*/ 1189831 w 1964163"/>
                  <a:gd name="csY86" fmla="*/ 373955 h 2092251"/>
                  <a:gd name="csX87" fmla="*/ 1194749 w 1964163"/>
                  <a:gd name="csY87" fmla="*/ 372987 h 2092251"/>
                  <a:gd name="csX88" fmla="*/ 1202089 w 1964163"/>
                  <a:gd name="csY88" fmla="*/ 373194 h 2092251"/>
                  <a:gd name="csX89" fmla="*/ 1235118 w 1964163"/>
                  <a:gd name="csY89" fmla="*/ 377483 h 2092251"/>
                  <a:gd name="csX90" fmla="*/ 1236712 w 1964163"/>
                  <a:gd name="csY90" fmla="*/ 393191 h 2092251"/>
                  <a:gd name="csX91" fmla="*/ 1236227 w 1964163"/>
                  <a:gd name="csY91" fmla="*/ 398935 h 2092251"/>
                  <a:gd name="csX92" fmla="*/ 1236782 w 1964163"/>
                  <a:gd name="csY92" fmla="*/ 402256 h 2092251"/>
                  <a:gd name="csX93" fmla="*/ 1236775 w 1964163"/>
                  <a:gd name="csY93" fmla="*/ 402256 h 2092251"/>
                  <a:gd name="csX94" fmla="*/ 1237952 w 1964163"/>
                  <a:gd name="csY94" fmla="*/ 402395 h 2092251"/>
                  <a:gd name="csX95" fmla="*/ 1238020 w 1964163"/>
                  <a:gd name="csY95" fmla="*/ 402395 h 2092251"/>
                  <a:gd name="csX96" fmla="*/ 1238921 w 1964163"/>
                  <a:gd name="csY96" fmla="*/ 400180 h 2092251"/>
                  <a:gd name="csX97" fmla="*/ 1242244 w 1964163"/>
                  <a:gd name="csY97" fmla="*/ 392014 h 2092251"/>
                  <a:gd name="csX98" fmla="*/ 1245222 w 1964163"/>
                  <a:gd name="csY98" fmla="*/ 382533 h 2092251"/>
                  <a:gd name="csX99" fmla="*/ 1249307 w 1964163"/>
                  <a:gd name="csY99" fmla="*/ 372291 h 2092251"/>
                  <a:gd name="csX100" fmla="*/ 1249307 w 1964163"/>
                  <a:gd name="csY100" fmla="*/ 372294 h 2092251"/>
                  <a:gd name="csX101" fmla="*/ 1272018 w 1964163"/>
                  <a:gd name="csY101" fmla="*/ 356515 h 2092251"/>
                  <a:gd name="csX102" fmla="*/ 1278732 w 1964163"/>
                  <a:gd name="csY102" fmla="*/ 355754 h 2092251"/>
                  <a:gd name="csX103" fmla="*/ 1282195 w 1964163"/>
                  <a:gd name="csY103" fmla="*/ 350427 h 2092251"/>
                  <a:gd name="csX104" fmla="*/ 1288426 w 1964163"/>
                  <a:gd name="csY104" fmla="*/ 339978 h 2092251"/>
                  <a:gd name="csX105" fmla="*/ 1288426 w 1964163"/>
                  <a:gd name="csY105" fmla="*/ 339839 h 2092251"/>
                  <a:gd name="csX106" fmla="*/ 1293479 w 1964163"/>
                  <a:gd name="csY106" fmla="*/ 331397 h 2092251"/>
                  <a:gd name="csX107" fmla="*/ 1296180 w 1964163"/>
                  <a:gd name="csY107" fmla="*/ 328214 h 2092251"/>
                  <a:gd name="csX108" fmla="*/ 1296183 w 1964163"/>
                  <a:gd name="csY108" fmla="*/ 328214 h 2092251"/>
                  <a:gd name="csX109" fmla="*/ 1299160 w 1964163"/>
                  <a:gd name="csY109" fmla="*/ 322332 h 2092251"/>
                  <a:gd name="csX110" fmla="*/ 1307537 w 1964163"/>
                  <a:gd name="csY110" fmla="*/ 313267 h 2092251"/>
                  <a:gd name="csX111" fmla="*/ 1315430 w 1964163"/>
                  <a:gd name="csY111" fmla="*/ 310706 h 2092251"/>
                  <a:gd name="csX112" fmla="*/ 1317369 w 1964163"/>
                  <a:gd name="csY112" fmla="*/ 310222 h 2092251"/>
                  <a:gd name="csX113" fmla="*/ 1317369 w 1964163"/>
                  <a:gd name="csY113" fmla="*/ 310222 h 2092251"/>
                  <a:gd name="csX114" fmla="*/ 1332880 w 1964163"/>
                  <a:gd name="csY114" fmla="*/ 310222 h 2092251"/>
                  <a:gd name="csX115" fmla="*/ 1338559 w 1964163"/>
                  <a:gd name="csY115" fmla="*/ 310983 h 2092251"/>
                  <a:gd name="csX116" fmla="*/ 1354622 w 1964163"/>
                  <a:gd name="csY116" fmla="*/ 312851 h 2092251"/>
                  <a:gd name="csX117" fmla="*/ 1368400 w 1964163"/>
                  <a:gd name="csY117" fmla="*/ 321571 h 2092251"/>
                  <a:gd name="csX118" fmla="*/ 1378026 w 1964163"/>
                  <a:gd name="csY118" fmla="*/ 326137 h 2092251"/>
                  <a:gd name="csX119" fmla="*/ 1394921 w 1964163"/>
                  <a:gd name="csY119" fmla="*/ 330842 h 2092251"/>
                  <a:gd name="csX120" fmla="*/ 1413200 w 1964163"/>
                  <a:gd name="csY120" fmla="*/ 336379 h 2092251"/>
                  <a:gd name="csX121" fmla="*/ 1423794 w 1964163"/>
                  <a:gd name="csY121" fmla="*/ 341016 h 2092251"/>
                  <a:gd name="csX122" fmla="*/ 1424555 w 1964163"/>
                  <a:gd name="csY122" fmla="*/ 341500 h 2092251"/>
                  <a:gd name="csX123" fmla="*/ 1425110 w 1964163"/>
                  <a:gd name="csY123" fmla="*/ 342055 h 2092251"/>
                  <a:gd name="csX124" fmla="*/ 1434874 w 1964163"/>
                  <a:gd name="csY124" fmla="*/ 349043 h 2092251"/>
                  <a:gd name="csX125" fmla="*/ 1438959 w 1964163"/>
                  <a:gd name="csY125" fmla="*/ 356931 h 2092251"/>
                  <a:gd name="csX126" fmla="*/ 1438956 w 1964163"/>
                  <a:gd name="csY126" fmla="*/ 356931 h 2092251"/>
                  <a:gd name="csX127" fmla="*/ 1439095 w 1964163"/>
                  <a:gd name="csY127" fmla="*/ 361152 h 2092251"/>
                  <a:gd name="csX128" fmla="*/ 1440550 w 1964163"/>
                  <a:gd name="csY128" fmla="*/ 364058 h 2092251"/>
                  <a:gd name="csX129" fmla="*/ 1443528 w 1964163"/>
                  <a:gd name="csY129" fmla="*/ 365164 h 2092251"/>
                  <a:gd name="csX130" fmla="*/ 1447820 w 1964163"/>
                  <a:gd name="csY130" fmla="*/ 364819 h 2092251"/>
                  <a:gd name="csX131" fmla="*/ 1452183 w 1964163"/>
                  <a:gd name="csY131" fmla="*/ 362813 h 2092251"/>
                  <a:gd name="csX132" fmla="*/ 1464992 w 1964163"/>
                  <a:gd name="csY132" fmla="*/ 359214 h 2092251"/>
                  <a:gd name="csX133" fmla="*/ 1465132 w 1964163"/>
                  <a:gd name="csY133" fmla="*/ 359214 h 2092251"/>
                  <a:gd name="csX134" fmla="*/ 1476902 w 1964163"/>
                  <a:gd name="csY134" fmla="*/ 371533 h 2092251"/>
                  <a:gd name="csX135" fmla="*/ 1478219 w 1964163"/>
                  <a:gd name="csY135" fmla="*/ 373610 h 2092251"/>
                  <a:gd name="csX136" fmla="*/ 1478216 w 1964163"/>
                  <a:gd name="csY136" fmla="*/ 373607 h 2092251"/>
                  <a:gd name="csX137" fmla="*/ 1480294 w 1964163"/>
                  <a:gd name="csY137" fmla="*/ 381979 h 2092251"/>
                  <a:gd name="csX138" fmla="*/ 1478493 w 1964163"/>
                  <a:gd name="csY138" fmla="*/ 389383 h 2092251"/>
                  <a:gd name="csX139" fmla="*/ 1478355 w 1964163"/>
                  <a:gd name="csY139" fmla="*/ 390215 h 2092251"/>
                  <a:gd name="csX140" fmla="*/ 1478771 w 1964163"/>
                  <a:gd name="csY140" fmla="*/ 392221 h 2092251"/>
                  <a:gd name="csX141" fmla="*/ 1479878 w 1964163"/>
                  <a:gd name="csY141" fmla="*/ 394366 h 2092251"/>
                  <a:gd name="csX142" fmla="*/ 1479878 w 1964163"/>
                  <a:gd name="csY142" fmla="*/ 394368 h 2092251"/>
                  <a:gd name="csX143" fmla="*/ 1481540 w 1964163"/>
                  <a:gd name="csY143" fmla="*/ 395890 h 2092251"/>
                  <a:gd name="csX144" fmla="*/ 1481540 w 1964163"/>
                  <a:gd name="csY144" fmla="*/ 395890 h 2092251"/>
                  <a:gd name="csX145" fmla="*/ 1488671 w 1964163"/>
                  <a:gd name="csY145" fmla="*/ 397758 h 2092251"/>
                  <a:gd name="csX146" fmla="*/ 1491372 w 1964163"/>
                  <a:gd name="csY146" fmla="*/ 402186 h 2092251"/>
                  <a:gd name="csX147" fmla="*/ 1491233 w 1964163"/>
                  <a:gd name="csY147" fmla="*/ 406752 h 2092251"/>
                  <a:gd name="csX148" fmla="*/ 1488464 w 1964163"/>
                  <a:gd name="csY148" fmla="*/ 412150 h 2092251"/>
                  <a:gd name="csX149" fmla="*/ 1488325 w 1964163"/>
                  <a:gd name="csY149" fmla="*/ 412153 h 2092251"/>
                  <a:gd name="csX150" fmla="*/ 1483617 w 1964163"/>
                  <a:gd name="csY150" fmla="*/ 418519 h 2092251"/>
                  <a:gd name="csX151" fmla="*/ 1483824 w 1964163"/>
                  <a:gd name="csY151" fmla="*/ 422808 h 2092251"/>
                  <a:gd name="csX152" fmla="*/ 1483824 w 1964163"/>
                  <a:gd name="csY152" fmla="*/ 423015 h 2092251"/>
                  <a:gd name="csX153" fmla="*/ 1484864 w 1964163"/>
                  <a:gd name="csY153" fmla="*/ 423637 h 2092251"/>
                  <a:gd name="csX154" fmla="*/ 1487909 w 1964163"/>
                  <a:gd name="csY154" fmla="*/ 424121 h 2092251"/>
                  <a:gd name="csX155" fmla="*/ 1495457 w 1964163"/>
                  <a:gd name="csY155" fmla="*/ 423289 h 2092251"/>
                  <a:gd name="csX156" fmla="*/ 1495596 w 1964163"/>
                  <a:gd name="csY156" fmla="*/ 423295 h 2092251"/>
                  <a:gd name="csX157" fmla="*/ 1504111 w 1964163"/>
                  <a:gd name="csY157" fmla="*/ 417345 h 2092251"/>
                  <a:gd name="csX158" fmla="*/ 1513320 w 1964163"/>
                  <a:gd name="csY158" fmla="*/ 411047 h 2092251"/>
                  <a:gd name="csX159" fmla="*/ 1513323 w 1964163"/>
                  <a:gd name="csY159" fmla="*/ 411044 h 2092251"/>
                  <a:gd name="csX160" fmla="*/ 1536727 w 1964163"/>
                  <a:gd name="csY160" fmla="*/ 411737 h 2092251"/>
                  <a:gd name="csX161" fmla="*/ 1540605 w 1964163"/>
                  <a:gd name="csY161" fmla="*/ 413605 h 2092251"/>
                  <a:gd name="csX162" fmla="*/ 1563315 w 1964163"/>
                  <a:gd name="csY162" fmla="*/ 417964 h 2092251"/>
                  <a:gd name="csX163" fmla="*/ 1572940 w 1964163"/>
                  <a:gd name="csY163" fmla="*/ 421908 h 2092251"/>
                  <a:gd name="csX164" fmla="*/ 1589697 w 1964163"/>
                  <a:gd name="csY164" fmla="*/ 426752 h 2092251"/>
                  <a:gd name="csX165" fmla="*/ 1609015 w 1964163"/>
                  <a:gd name="csY165" fmla="*/ 432496 h 2092251"/>
                  <a:gd name="csX166" fmla="*/ 1609012 w 1964163"/>
                  <a:gd name="csY166" fmla="*/ 432496 h 2092251"/>
                  <a:gd name="csX167" fmla="*/ 1621752 w 1964163"/>
                  <a:gd name="csY167" fmla="*/ 435956 h 2092251"/>
                  <a:gd name="csX168" fmla="*/ 1627983 w 1964163"/>
                  <a:gd name="csY168" fmla="*/ 437410 h 2092251"/>
                  <a:gd name="csX169" fmla="*/ 1672989 w 1964163"/>
                  <a:gd name="csY169" fmla="*/ 440248 h 2092251"/>
                  <a:gd name="csX170" fmla="*/ 1719380 w 1964163"/>
                  <a:gd name="csY170" fmla="*/ 442947 h 2092251"/>
                  <a:gd name="csX171" fmla="*/ 1719519 w 1964163"/>
                  <a:gd name="csY171" fmla="*/ 442947 h 2092251"/>
                  <a:gd name="csX172" fmla="*/ 1732745 w 1964163"/>
                  <a:gd name="csY172" fmla="*/ 450422 h 2092251"/>
                  <a:gd name="csX173" fmla="*/ 1749157 w 1964163"/>
                  <a:gd name="csY173" fmla="*/ 462531 h 2092251"/>
                  <a:gd name="csX174" fmla="*/ 1749157 w 1964163"/>
                  <a:gd name="csY174" fmla="*/ 462528 h 2092251"/>
                  <a:gd name="csX175" fmla="*/ 1766881 w 1964163"/>
                  <a:gd name="csY175" fmla="*/ 477408 h 2092251"/>
                  <a:gd name="csX176" fmla="*/ 1770621 w 1964163"/>
                  <a:gd name="csY176" fmla="*/ 480107 h 2092251"/>
                  <a:gd name="csX177" fmla="*/ 1775261 w 1964163"/>
                  <a:gd name="csY177" fmla="*/ 483706 h 2092251"/>
                  <a:gd name="csX178" fmla="*/ 1777339 w 1964163"/>
                  <a:gd name="csY178" fmla="*/ 485366 h 2092251"/>
                  <a:gd name="csX179" fmla="*/ 1777336 w 1964163"/>
                  <a:gd name="csY179" fmla="*/ 485366 h 2092251"/>
                  <a:gd name="csX180" fmla="*/ 1804408 w 1964163"/>
                  <a:gd name="csY180" fmla="*/ 512700 h 2092251"/>
                  <a:gd name="csX181" fmla="*/ 1810500 w 1964163"/>
                  <a:gd name="csY181" fmla="*/ 520036 h 2092251"/>
                  <a:gd name="csX182" fmla="*/ 1810504 w 1964163"/>
                  <a:gd name="csY182" fmla="*/ 520034 h 2092251"/>
                  <a:gd name="csX183" fmla="*/ 1821442 w 1964163"/>
                  <a:gd name="csY183" fmla="*/ 528822 h 2092251"/>
                  <a:gd name="csX184" fmla="*/ 1835569 w 1964163"/>
                  <a:gd name="csY184" fmla="*/ 537471 h 2092251"/>
                  <a:gd name="csX185" fmla="*/ 1846717 w 1964163"/>
                  <a:gd name="csY185" fmla="*/ 548197 h 2092251"/>
                  <a:gd name="csX186" fmla="*/ 1849279 w 1964163"/>
                  <a:gd name="csY186" fmla="*/ 551450 h 2092251"/>
                  <a:gd name="csX187" fmla="*/ 1849415 w 1964163"/>
                  <a:gd name="csY187" fmla="*/ 551450 h 2092251"/>
                  <a:gd name="csX188" fmla="*/ 1858763 w 1964163"/>
                  <a:gd name="csY188" fmla="*/ 556294 h 2092251"/>
                  <a:gd name="csX189" fmla="*/ 1874480 w 1964163"/>
                  <a:gd name="csY189" fmla="*/ 563214 h 2092251"/>
                  <a:gd name="csX190" fmla="*/ 1897539 w 1964163"/>
                  <a:gd name="csY190" fmla="*/ 564598 h 2092251"/>
                  <a:gd name="csX191" fmla="*/ 1933268 w 1964163"/>
                  <a:gd name="csY191" fmla="*/ 571102 h 2092251"/>
                  <a:gd name="csX192" fmla="*/ 1943862 w 1964163"/>
                  <a:gd name="csY192" fmla="*/ 584321 h 2092251"/>
                  <a:gd name="csX193" fmla="*/ 1945939 w 1964163"/>
                  <a:gd name="csY193" fmla="*/ 588819 h 2092251"/>
                  <a:gd name="csX194" fmla="*/ 1945937 w 1964163"/>
                  <a:gd name="csY194" fmla="*/ 588819 h 2092251"/>
                  <a:gd name="csX195" fmla="*/ 1950506 w 1964163"/>
                  <a:gd name="csY195" fmla="*/ 603144 h 2092251"/>
                  <a:gd name="csX196" fmla="*/ 1950506 w 1964163"/>
                  <a:gd name="csY196" fmla="*/ 603144 h 2092251"/>
                  <a:gd name="csX197" fmla="*/ 1953346 w 1964163"/>
                  <a:gd name="csY197" fmla="*/ 613247 h 2092251"/>
                  <a:gd name="csX198" fmla="*/ 1953346 w 1964163"/>
                  <a:gd name="csY198" fmla="*/ 613247 h 2092251"/>
                  <a:gd name="csX199" fmla="*/ 1957153 w 1964163"/>
                  <a:gd name="csY199" fmla="*/ 628333 h 2092251"/>
                  <a:gd name="csX200" fmla="*/ 1959854 w 1964163"/>
                  <a:gd name="csY200" fmla="*/ 640165 h 2092251"/>
                  <a:gd name="csX201" fmla="*/ 1959854 w 1964163"/>
                  <a:gd name="csY201" fmla="*/ 640165 h 2092251"/>
                  <a:gd name="csX202" fmla="*/ 1962623 w 1964163"/>
                  <a:gd name="csY202" fmla="*/ 651790 h 2092251"/>
                  <a:gd name="csX203" fmla="*/ 1962761 w 1964163"/>
                  <a:gd name="csY203" fmla="*/ 652413 h 2092251"/>
                  <a:gd name="csX204" fmla="*/ 1963939 w 1964163"/>
                  <a:gd name="csY204" fmla="*/ 667154 h 2092251"/>
                  <a:gd name="csX205" fmla="*/ 1963732 w 1964163"/>
                  <a:gd name="csY205" fmla="*/ 670820 h 2092251"/>
                  <a:gd name="csX206" fmla="*/ 1963732 w 1964163"/>
                  <a:gd name="csY206" fmla="*/ 675457 h 2092251"/>
                  <a:gd name="csX207" fmla="*/ 1962487 w 1964163"/>
                  <a:gd name="csY207" fmla="*/ 697048 h 2092251"/>
                  <a:gd name="csX208" fmla="*/ 1962487 w 1964163"/>
                  <a:gd name="csY208" fmla="*/ 697186 h 2092251"/>
                  <a:gd name="csX209" fmla="*/ 1959508 w 1964163"/>
                  <a:gd name="csY209" fmla="*/ 714487 h 2092251"/>
                  <a:gd name="csX210" fmla="*/ 1957708 w 1964163"/>
                  <a:gd name="csY210" fmla="*/ 727912 h 2092251"/>
                  <a:gd name="csX211" fmla="*/ 1956462 w 1964163"/>
                  <a:gd name="csY211" fmla="*/ 739744 h 2092251"/>
                  <a:gd name="csX212" fmla="*/ 1955907 w 1964163"/>
                  <a:gd name="csY212" fmla="*/ 743827 h 2092251"/>
                  <a:gd name="csX213" fmla="*/ 1955907 w 1964163"/>
                  <a:gd name="csY213" fmla="*/ 743827 h 2092251"/>
                  <a:gd name="csX214" fmla="*/ 1949744 w 1964163"/>
                  <a:gd name="csY214" fmla="*/ 763824 h 2092251"/>
                  <a:gd name="csX215" fmla="*/ 1935895 w 1964163"/>
                  <a:gd name="csY215" fmla="*/ 783061 h 2092251"/>
                  <a:gd name="csX216" fmla="*/ 1935898 w 1964163"/>
                  <a:gd name="csY216" fmla="*/ 783061 h 2092251"/>
                  <a:gd name="csX217" fmla="*/ 1923782 w 1964163"/>
                  <a:gd name="csY217" fmla="*/ 799323 h 2092251"/>
                  <a:gd name="csX218" fmla="*/ 1908548 w 1964163"/>
                  <a:gd name="csY218" fmla="*/ 819669 h 2092251"/>
                  <a:gd name="csX219" fmla="*/ 1904185 w 1964163"/>
                  <a:gd name="csY219" fmla="*/ 825828 h 2092251"/>
                  <a:gd name="csX220" fmla="*/ 1901556 w 1964163"/>
                  <a:gd name="csY220" fmla="*/ 831365 h 2092251"/>
                  <a:gd name="csX221" fmla="*/ 1901556 w 1964163"/>
                  <a:gd name="csY221" fmla="*/ 831504 h 2092251"/>
                  <a:gd name="csX222" fmla="*/ 1899200 w 1964163"/>
                  <a:gd name="csY222" fmla="*/ 836070 h 2092251"/>
                  <a:gd name="csX223" fmla="*/ 1897054 w 1964163"/>
                  <a:gd name="csY223" fmla="*/ 840085 h 2092251"/>
                  <a:gd name="csX224" fmla="*/ 1875590 w 1964163"/>
                  <a:gd name="csY224" fmla="*/ 859115 h 2092251"/>
                  <a:gd name="csX225" fmla="*/ 1875451 w 1964163"/>
                  <a:gd name="csY225" fmla="*/ 859112 h 2092251"/>
                  <a:gd name="csX226" fmla="*/ 1859456 w 1964163"/>
                  <a:gd name="csY226" fmla="*/ 871498 h 2092251"/>
                  <a:gd name="csX227" fmla="*/ 1853294 w 1964163"/>
                  <a:gd name="csY227" fmla="*/ 879802 h 2092251"/>
                  <a:gd name="csX228" fmla="*/ 1851563 w 1964163"/>
                  <a:gd name="csY228" fmla="*/ 881531 h 2092251"/>
                  <a:gd name="csX229" fmla="*/ 1846371 w 1964163"/>
                  <a:gd name="csY229" fmla="*/ 886720 h 2092251"/>
                  <a:gd name="csX230" fmla="*/ 1828992 w 1964163"/>
                  <a:gd name="csY230" fmla="*/ 914885 h 2092251"/>
                  <a:gd name="csX231" fmla="*/ 1828989 w 1964163"/>
                  <a:gd name="csY231" fmla="*/ 914888 h 2092251"/>
                  <a:gd name="csX232" fmla="*/ 1822965 w 1964163"/>
                  <a:gd name="csY232" fmla="*/ 931635 h 2092251"/>
                  <a:gd name="csX233" fmla="*/ 1819642 w 1964163"/>
                  <a:gd name="csY233" fmla="*/ 938484 h 2092251"/>
                  <a:gd name="csX234" fmla="*/ 1819642 w 1964163"/>
                  <a:gd name="csY234" fmla="*/ 938484 h 2092251"/>
                  <a:gd name="csX235" fmla="*/ 1814588 w 1964163"/>
                  <a:gd name="csY235" fmla="*/ 946650 h 2092251"/>
                  <a:gd name="csX236" fmla="*/ 1807525 w 1964163"/>
                  <a:gd name="csY236" fmla="*/ 958275 h 2092251"/>
                  <a:gd name="csX237" fmla="*/ 1807457 w 1964163"/>
                  <a:gd name="csY237" fmla="*/ 959520 h 2092251"/>
                  <a:gd name="csX238" fmla="*/ 1803095 w 1964163"/>
                  <a:gd name="csY238" fmla="*/ 966786 h 2092251"/>
                  <a:gd name="csX239" fmla="*/ 1800671 w 1964163"/>
                  <a:gd name="csY239" fmla="*/ 970591 h 2092251"/>
                  <a:gd name="csX240" fmla="*/ 1800671 w 1964163"/>
                  <a:gd name="csY240" fmla="*/ 970591 h 2092251"/>
                  <a:gd name="csX241" fmla="*/ 1790701 w 1964163"/>
                  <a:gd name="csY241" fmla="*/ 979795 h 2092251"/>
                  <a:gd name="csX242" fmla="*/ 1777823 w 1964163"/>
                  <a:gd name="csY242" fmla="*/ 984223 h 2092251"/>
                  <a:gd name="csX243" fmla="*/ 1770275 w 1964163"/>
                  <a:gd name="csY243" fmla="*/ 984223 h 2092251"/>
                  <a:gd name="csX244" fmla="*/ 1768682 w 1964163"/>
                  <a:gd name="csY244" fmla="*/ 984223 h 2092251"/>
                  <a:gd name="csX245" fmla="*/ 1767088 w 1964163"/>
                  <a:gd name="csY245" fmla="*/ 986368 h 2092251"/>
                  <a:gd name="csX246" fmla="*/ 1763626 w 1964163"/>
                  <a:gd name="csY246" fmla="*/ 991143 h 2092251"/>
                  <a:gd name="csX247" fmla="*/ 1763626 w 1964163"/>
                  <a:gd name="csY247" fmla="*/ 991146 h 2092251"/>
                  <a:gd name="csX248" fmla="*/ 1760857 w 1964163"/>
                  <a:gd name="csY248" fmla="*/ 997096 h 2092251"/>
                  <a:gd name="csX249" fmla="*/ 1759473 w 1964163"/>
                  <a:gd name="csY249" fmla="*/ 1001040 h 2092251"/>
                  <a:gd name="csX250" fmla="*/ 1759473 w 1964163"/>
                  <a:gd name="csY250" fmla="*/ 1001179 h 2092251"/>
                  <a:gd name="csX251" fmla="*/ 1757533 w 1964163"/>
                  <a:gd name="csY251" fmla="*/ 1007338 h 2092251"/>
                  <a:gd name="csX252" fmla="*/ 1756840 w 1964163"/>
                  <a:gd name="csY252" fmla="*/ 1010314 h 2092251"/>
                  <a:gd name="csX253" fmla="*/ 1753448 w 1964163"/>
                  <a:gd name="csY253" fmla="*/ 1058061 h 2092251"/>
                  <a:gd name="csX254" fmla="*/ 1753309 w 1964163"/>
                  <a:gd name="csY254" fmla="*/ 1065881 h 2092251"/>
                  <a:gd name="csX255" fmla="*/ 1753516 w 1964163"/>
                  <a:gd name="csY255" fmla="*/ 1076884 h 2092251"/>
                  <a:gd name="csX256" fmla="*/ 1753723 w 1964163"/>
                  <a:gd name="csY256" fmla="*/ 1086642 h 2092251"/>
                  <a:gd name="csX257" fmla="*/ 1755662 w 1964163"/>
                  <a:gd name="csY257" fmla="*/ 1099652 h 2092251"/>
                  <a:gd name="csX258" fmla="*/ 1757324 w 1964163"/>
                  <a:gd name="csY258" fmla="*/ 1108855 h 2092251"/>
                  <a:gd name="csX259" fmla="*/ 1760231 w 1964163"/>
                  <a:gd name="csY259" fmla="*/ 1122210 h 2092251"/>
                  <a:gd name="csX260" fmla="*/ 1758363 w 1964163"/>
                  <a:gd name="csY260" fmla="*/ 1149059 h 2092251"/>
                  <a:gd name="csX261" fmla="*/ 1758366 w 1964163"/>
                  <a:gd name="csY261" fmla="*/ 1149059 h 2092251"/>
                  <a:gd name="csX262" fmla="*/ 1757465 w 1964163"/>
                  <a:gd name="csY262" fmla="*/ 1156257 h 2092251"/>
                  <a:gd name="csX263" fmla="*/ 1757465 w 1964163"/>
                  <a:gd name="csY263" fmla="*/ 1158750 h 2092251"/>
                  <a:gd name="csX264" fmla="*/ 1753726 w 1964163"/>
                  <a:gd name="csY264" fmla="*/ 1179856 h 2092251"/>
                  <a:gd name="csX265" fmla="*/ 1750195 w 1964163"/>
                  <a:gd name="csY265" fmla="*/ 1207260 h 2092251"/>
                  <a:gd name="csX266" fmla="*/ 1750750 w 1964163"/>
                  <a:gd name="csY266" fmla="*/ 1213004 h 2092251"/>
                  <a:gd name="csX267" fmla="*/ 1751027 w 1964163"/>
                  <a:gd name="csY267" fmla="*/ 1218954 h 2092251"/>
                  <a:gd name="csX268" fmla="*/ 1751027 w 1964163"/>
                  <a:gd name="csY268" fmla="*/ 1219092 h 2092251"/>
                  <a:gd name="csX269" fmla="*/ 1751166 w 1964163"/>
                  <a:gd name="csY269" fmla="*/ 1224629 h 2092251"/>
                  <a:gd name="csX270" fmla="*/ 1750127 w 1964163"/>
                  <a:gd name="csY270" fmla="*/ 1237087 h 2092251"/>
                  <a:gd name="csX271" fmla="*/ 1749921 w 1964163"/>
                  <a:gd name="csY271" fmla="*/ 1237570 h 2092251"/>
                  <a:gd name="csX272" fmla="*/ 1744658 w 1964163"/>
                  <a:gd name="csY272" fmla="*/ 1245806 h 2092251"/>
                  <a:gd name="csX273" fmla="*/ 1736833 w 1964163"/>
                  <a:gd name="csY273" fmla="*/ 1257016 h 2092251"/>
                  <a:gd name="csX274" fmla="*/ 1736762 w 1964163"/>
                  <a:gd name="csY274" fmla="*/ 1257011 h 2092251"/>
                  <a:gd name="csX275" fmla="*/ 1733577 w 1964163"/>
                  <a:gd name="csY275" fmla="*/ 1263722 h 2092251"/>
                  <a:gd name="csX276" fmla="*/ 1731916 w 1964163"/>
                  <a:gd name="csY276" fmla="*/ 1268011 h 2092251"/>
                  <a:gd name="csX277" fmla="*/ 1727831 w 1964163"/>
                  <a:gd name="csY277" fmla="*/ 1305864 h 2092251"/>
                  <a:gd name="csX278" fmla="*/ 1727831 w 1964163"/>
                  <a:gd name="csY278" fmla="*/ 1308357 h 2092251"/>
                  <a:gd name="csX279" fmla="*/ 1727276 w 1964163"/>
                  <a:gd name="csY279" fmla="*/ 1317976 h 2092251"/>
                  <a:gd name="csX280" fmla="*/ 1726721 w 1964163"/>
                  <a:gd name="csY280" fmla="*/ 1329740 h 2092251"/>
                  <a:gd name="csX281" fmla="*/ 1726721 w 1964163"/>
                  <a:gd name="csY281" fmla="*/ 1329738 h 2092251"/>
                  <a:gd name="csX282" fmla="*/ 1723120 w 1964163"/>
                  <a:gd name="csY282" fmla="*/ 1339980 h 2092251"/>
                  <a:gd name="csX283" fmla="*/ 1715018 w 1964163"/>
                  <a:gd name="csY283" fmla="*/ 1352021 h 2092251"/>
                  <a:gd name="csX284" fmla="*/ 1715020 w 1964163"/>
                  <a:gd name="csY284" fmla="*/ 1352021 h 2092251"/>
                  <a:gd name="csX285" fmla="*/ 1706573 w 1964163"/>
                  <a:gd name="csY285" fmla="*/ 1367868 h 2092251"/>
                  <a:gd name="csX286" fmla="*/ 1699648 w 1964163"/>
                  <a:gd name="csY286" fmla="*/ 1383160 h 2092251"/>
                  <a:gd name="csX287" fmla="*/ 1699232 w 1964163"/>
                  <a:gd name="csY287" fmla="*/ 1383853 h 2092251"/>
                  <a:gd name="csX288" fmla="*/ 1699232 w 1964163"/>
                  <a:gd name="csY288" fmla="*/ 1383853 h 2092251"/>
                  <a:gd name="csX289" fmla="*/ 1698332 w 1964163"/>
                  <a:gd name="csY289" fmla="*/ 1385169 h 2092251"/>
                  <a:gd name="csX290" fmla="*/ 1698264 w 1964163"/>
                  <a:gd name="csY290" fmla="*/ 1385166 h 2092251"/>
                  <a:gd name="csX291" fmla="*/ 1683170 w 1964163"/>
                  <a:gd name="csY291" fmla="*/ 1407724 h 2092251"/>
                  <a:gd name="csX292" fmla="*/ 1671260 w 1964163"/>
                  <a:gd name="csY292" fmla="*/ 1426270 h 2092251"/>
                  <a:gd name="csX293" fmla="*/ 1667313 w 1964163"/>
                  <a:gd name="csY293" fmla="*/ 1436789 h 2092251"/>
                  <a:gd name="csX294" fmla="*/ 1666206 w 1964163"/>
                  <a:gd name="csY294" fmla="*/ 1441840 h 2092251"/>
                  <a:gd name="csX295" fmla="*/ 1665306 w 1964163"/>
                  <a:gd name="csY295" fmla="*/ 1451459 h 2092251"/>
                  <a:gd name="csX296" fmla="*/ 1661705 w 1964163"/>
                  <a:gd name="csY296" fmla="*/ 1466129 h 2092251"/>
                  <a:gd name="csX297" fmla="*/ 1641418 w 1964163"/>
                  <a:gd name="csY297" fmla="*/ 1479831 h 2092251"/>
                  <a:gd name="csX298" fmla="*/ 1633177 w 1964163"/>
                  <a:gd name="csY298" fmla="*/ 1484330 h 2092251"/>
                  <a:gd name="csX299" fmla="*/ 1621545 w 1964163"/>
                  <a:gd name="csY299" fmla="*/ 1500315 h 2092251"/>
                  <a:gd name="csX300" fmla="*/ 1616005 w 1964163"/>
                  <a:gd name="csY300" fmla="*/ 1510002 h 2092251"/>
                  <a:gd name="csX301" fmla="*/ 1615937 w 1964163"/>
                  <a:gd name="csY301" fmla="*/ 1510002 h 2092251"/>
                  <a:gd name="csX302" fmla="*/ 1601742 w 1964163"/>
                  <a:gd name="csY302" fmla="*/ 1513601 h 2092251"/>
                  <a:gd name="csX303" fmla="*/ 1590455 w 1964163"/>
                  <a:gd name="csY303" fmla="*/ 1515817 h 2092251"/>
                  <a:gd name="csX304" fmla="*/ 1590455 w 1964163"/>
                  <a:gd name="csY304" fmla="*/ 1515817 h 2092251"/>
                  <a:gd name="csX305" fmla="*/ 1582424 w 1964163"/>
                  <a:gd name="csY305" fmla="*/ 1515539 h 2092251"/>
                  <a:gd name="csX306" fmla="*/ 1572869 w 1964163"/>
                  <a:gd name="csY306" fmla="*/ 1511318 h 2092251"/>
                  <a:gd name="csX307" fmla="*/ 1572869 w 1964163"/>
                  <a:gd name="csY307" fmla="*/ 1511318 h 2092251"/>
                  <a:gd name="csX308" fmla="*/ 1562276 w 1964163"/>
                  <a:gd name="csY308" fmla="*/ 1508619 h 2092251"/>
                  <a:gd name="csX309" fmla="*/ 1553551 w 1964163"/>
                  <a:gd name="csY309" fmla="*/ 1511595 h 2092251"/>
                  <a:gd name="csX310" fmla="*/ 1553412 w 1964163"/>
                  <a:gd name="csY310" fmla="*/ 1511802 h 2092251"/>
                  <a:gd name="csX311" fmla="*/ 1552789 w 1964163"/>
                  <a:gd name="csY311" fmla="*/ 1512563 h 2092251"/>
                  <a:gd name="csX312" fmla="*/ 1543580 w 1964163"/>
                  <a:gd name="csY312" fmla="*/ 1515123 h 2092251"/>
                  <a:gd name="csX313" fmla="*/ 1534164 w 1964163"/>
                  <a:gd name="csY313" fmla="*/ 1512979 h 2092251"/>
                  <a:gd name="csX314" fmla="*/ 1534026 w 1964163"/>
                  <a:gd name="csY314" fmla="*/ 1512979 h 2092251"/>
                  <a:gd name="csX315" fmla="*/ 1533057 w 1964163"/>
                  <a:gd name="csY315" fmla="*/ 1512079 h 2092251"/>
                  <a:gd name="csX316" fmla="*/ 1533055 w 1964163"/>
                  <a:gd name="csY316" fmla="*/ 1512079 h 2092251"/>
                  <a:gd name="csX317" fmla="*/ 1524330 w 1964163"/>
                  <a:gd name="csY317" fmla="*/ 1510764 h 2092251"/>
                  <a:gd name="csX318" fmla="*/ 1518167 w 1964163"/>
                  <a:gd name="csY318" fmla="*/ 1513256 h 2092251"/>
                  <a:gd name="csX319" fmla="*/ 1518170 w 1964163"/>
                  <a:gd name="csY319" fmla="*/ 1513256 h 2092251"/>
                  <a:gd name="csX320" fmla="*/ 1517547 w 1964163"/>
                  <a:gd name="csY320" fmla="*/ 1514088 h 2092251"/>
                  <a:gd name="csX321" fmla="*/ 1515401 w 1964163"/>
                  <a:gd name="csY321" fmla="*/ 1515542 h 2092251"/>
                  <a:gd name="csX322" fmla="*/ 1506260 w 1964163"/>
                  <a:gd name="csY322" fmla="*/ 1514988 h 2092251"/>
                  <a:gd name="csX323" fmla="*/ 1506260 w 1964163"/>
                  <a:gd name="csY323" fmla="*/ 1514985 h 2092251"/>
                  <a:gd name="csX324" fmla="*/ 1500929 w 1964163"/>
                  <a:gd name="csY324" fmla="*/ 1513601 h 2092251"/>
                  <a:gd name="csX325" fmla="*/ 1498713 w 1964163"/>
                  <a:gd name="csY325" fmla="*/ 1514224 h 2092251"/>
                  <a:gd name="csX326" fmla="*/ 1497328 w 1964163"/>
                  <a:gd name="csY326" fmla="*/ 1515330 h 2092251"/>
                  <a:gd name="csX327" fmla="*/ 1497812 w 1964163"/>
                  <a:gd name="csY327" fmla="*/ 1519690 h 2092251"/>
                  <a:gd name="csX328" fmla="*/ 1498919 w 1964163"/>
                  <a:gd name="csY328" fmla="*/ 1523843 h 2092251"/>
                  <a:gd name="csX329" fmla="*/ 1498087 w 1964163"/>
                  <a:gd name="csY329" fmla="*/ 1527858 h 2092251"/>
                  <a:gd name="csX330" fmla="*/ 1495386 w 1964163"/>
                  <a:gd name="csY330" fmla="*/ 1530764 h 2092251"/>
                  <a:gd name="csX331" fmla="*/ 1493031 w 1964163"/>
                  <a:gd name="csY331" fmla="*/ 1531386 h 2092251"/>
                  <a:gd name="csX332" fmla="*/ 1483128 w 1964163"/>
                  <a:gd name="csY332" fmla="*/ 1531180 h 2092251"/>
                  <a:gd name="csX333" fmla="*/ 1471428 w 1964163"/>
                  <a:gd name="csY333" fmla="*/ 1539690 h 2092251"/>
                  <a:gd name="csX334" fmla="*/ 1470527 w 1964163"/>
                  <a:gd name="csY334" fmla="*/ 1540313 h 2092251"/>
                  <a:gd name="csX335" fmla="*/ 1469905 w 1964163"/>
                  <a:gd name="csY335" fmla="*/ 1541351 h 2092251"/>
                  <a:gd name="csX336" fmla="*/ 1469907 w 1964163"/>
                  <a:gd name="csY336" fmla="*/ 1541351 h 2092251"/>
                  <a:gd name="csX337" fmla="*/ 1459382 w 1964163"/>
                  <a:gd name="csY337" fmla="*/ 1550348 h 2092251"/>
                  <a:gd name="csX338" fmla="*/ 1450173 w 1964163"/>
                  <a:gd name="csY338" fmla="*/ 1555192 h 2092251"/>
                  <a:gd name="csX339" fmla="*/ 1449482 w 1964163"/>
                  <a:gd name="csY339" fmla="*/ 1555189 h 2092251"/>
                  <a:gd name="csX340" fmla="*/ 1423655 w 1964163"/>
                  <a:gd name="csY340" fmla="*/ 1558649 h 2092251"/>
                  <a:gd name="csX341" fmla="*/ 1410154 w 1964163"/>
                  <a:gd name="csY341" fmla="*/ 1564463 h 2092251"/>
                  <a:gd name="csX342" fmla="*/ 1398383 w 1964163"/>
                  <a:gd name="csY342" fmla="*/ 1569584 h 2092251"/>
                  <a:gd name="csX343" fmla="*/ 1381904 w 1964163"/>
                  <a:gd name="csY343" fmla="*/ 1585638 h 2092251"/>
                  <a:gd name="csX344" fmla="*/ 1368955 w 1964163"/>
                  <a:gd name="csY344" fmla="*/ 1596296 h 2092251"/>
                  <a:gd name="csX345" fmla="*/ 1368884 w 1964163"/>
                  <a:gd name="csY345" fmla="*/ 1596296 h 2092251"/>
                  <a:gd name="csX346" fmla="*/ 1359121 w 1964163"/>
                  <a:gd name="csY346" fmla="*/ 1603632 h 2092251"/>
                  <a:gd name="csX347" fmla="*/ 1353581 w 1964163"/>
                  <a:gd name="csY347" fmla="*/ 1607992 h 2092251"/>
                  <a:gd name="csX348" fmla="*/ 1337447 w 1964163"/>
                  <a:gd name="csY348" fmla="*/ 1621001 h 2092251"/>
                  <a:gd name="csX349" fmla="*/ 1326369 w 1964163"/>
                  <a:gd name="csY349" fmla="*/ 1632281 h 2092251"/>
                  <a:gd name="csX350" fmla="*/ 1313491 w 1964163"/>
                  <a:gd name="csY350" fmla="*/ 1655255 h 2092251"/>
                  <a:gd name="csX351" fmla="*/ 1308299 w 1964163"/>
                  <a:gd name="csY351" fmla="*/ 1680167 h 2092251"/>
                  <a:gd name="csX352" fmla="*/ 1309406 w 1964163"/>
                  <a:gd name="csY352" fmla="*/ 1686949 h 2092251"/>
                  <a:gd name="csX353" fmla="*/ 1309474 w 1964163"/>
                  <a:gd name="csY353" fmla="*/ 1693869 h 2092251"/>
                  <a:gd name="csX354" fmla="*/ 1309474 w 1964163"/>
                  <a:gd name="csY354" fmla="*/ 1694630 h 2092251"/>
                  <a:gd name="csX355" fmla="*/ 1309958 w 1964163"/>
                  <a:gd name="csY355" fmla="*/ 1696291 h 2092251"/>
                  <a:gd name="csX356" fmla="*/ 1311965 w 1964163"/>
                  <a:gd name="csY356" fmla="*/ 1704663 h 2092251"/>
                  <a:gd name="csX357" fmla="*/ 1314043 w 1964163"/>
                  <a:gd name="csY357" fmla="*/ 1716150 h 2092251"/>
                  <a:gd name="csX358" fmla="*/ 1318612 w 1964163"/>
                  <a:gd name="csY358" fmla="*/ 1726253 h 2092251"/>
                  <a:gd name="csX359" fmla="*/ 1322768 w 1964163"/>
                  <a:gd name="csY359" fmla="*/ 1734280 h 2092251"/>
                  <a:gd name="csX360" fmla="*/ 1317505 w 1964163"/>
                  <a:gd name="csY360" fmla="*/ 1741407 h 2092251"/>
                  <a:gd name="csX361" fmla="*/ 1315498 w 1964163"/>
                  <a:gd name="csY361" fmla="*/ 1744312 h 2092251"/>
                  <a:gd name="csX362" fmla="*/ 1315566 w 1964163"/>
                  <a:gd name="csY362" fmla="*/ 1753100 h 2092251"/>
                  <a:gd name="csX363" fmla="*/ 1315572 w 1964163"/>
                  <a:gd name="csY363" fmla="*/ 1753100 h 2092251"/>
                  <a:gd name="csX364" fmla="*/ 1315710 w 1964163"/>
                  <a:gd name="csY364" fmla="*/ 1780434 h 2092251"/>
                  <a:gd name="csX365" fmla="*/ 1315226 w 1964163"/>
                  <a:gd name="csY365" fmla="*/ 1790121 h 2092251"/>
                  <a:gd name="csX366" fmla="*/ 1313425 w 1964163"/>
                  <a:gd name="csY366" fmla="*/ 1797942 h 2092251"/>
                  <a:gd name="csX367" fmla="*/ 1309757 w 1964163"/>
                  <a:gd name="csY367" fmla="*/ 1809151 h 2092251"/>
                  <a:gd name="csX368" fmla="*/ 1309616 w 1964163"/>
                  <a:gd name="csY368" fmla="*/ 1809154 h 2092251"/>
                  <a:gd name="csX369" fmla="*/ 1308231 w 1964163"/>
                  <a:gd name="csY369" fmla="*/ 1812475 h 2092251"/>
                  <a:gd name="csX370" fmla="*/ 1300338 w 1964163"/>
                  <a:gd name="csY370" fmla="*/ 1818012 h 2092251"/>
                  <a:gd name="csX371" fmla="*/ 1294246 w 1964163"/>
                  <a:gd name="csY371" fmla="*/ 1820157 h 2092251"/>
                  <a:gd name="csX372" fmla="*/ 1289815 w 1964163"/>
                  <a:gd name="csY372" fmla="*/ 1822024 h 2092251"/>
                  <a:gd name="csX373" fmla="*/ 1289813 w 1964163"/>
                  <a:gd name="csY373" fmla="*/ 1822024 h 2092251"/>
                  <a:gd name="csX374" fmla="*/ 1276380 w 1964163"/>
                  <a:gd name="csY374" fmla="*/ 1841886 h 2092251"/>
                  <a:gd name="csX375" fmla="*/ 1262947 w 1964163"/>
                  <a:gd name="csY375" fmla="*/ 1864930 h 2092251"/>
                  <a:gd name="csX376" fmla="*/ 1262947 w 1964163"/>
                  <a:gd name="csY376" fmla="*/ 1864928 h 2092251"/>
                  <a:gd name="csX377" fmla="*/ 1258862 w 1964163"/>
                  <a:gd name="csY377" fmla="*/ 1875308 h 2092251"/>
                  <a:gd name="csX378" fmla="*/ 1250485 w 1964163"/>
                  <a:gd name="csY378" fmla="*/ 1886105 h 2092251"/>
                  <a:gd name="csX379" fmla="*/ 1250485 w 1964163"/>
                  <a:gd name="csY379" fmla="*/ 1886102 h 2092251"/>
                  <a:gd name="csX380" fmla="*/ 1247645 w 1964163"/>
                  <a:gd name="csY380" fmla="*/ 1899872 h 2092251"/>
                  <a:gd name="csX381" fmla="*/ 1241482 w 1964163"/>
                  <a:gd name="csY381" fmla="*/ 1919940 h 2092251"/>
                  <a:gd name="csX382" fmla="*/ 1235874 w 1964163"/>
                  <a:gd name="csY382" fmla="*/ 1926999 h 2092251"/>
                  <a:gd name="csX383" fmla="*/ 1233451 w 1964163"/>
                  <a:gd name="csY383" fmla="*/ 1932536 h 2092251"/>
                  <a:gd name="csX384" fmla="*/ 1233451 w 1964163"/>
                  <a:gd name="csY384" fmla="*/ 1932536 h 2092251"/>
                  <a:gd name="csX385" fmla="*/ 1229366 w 1964163"/>
                  <a:gd name="csY385" fmla="*/ 1938902 h 2092251"/>
                  <a:gd name="csX386" fmla="*/ 1226042 w 1964163"/>
                  <a:gd name="csY386" fmla="*/ 1945200 h 2092251"/>
                  <a:gd name="csX387" fmla="*/ 1226042 w 1964163"/>
                  <a:gd name="csY387" fmla="*/ 1945200 h 2092251"/>
                  <a:gd name="csX388" fmla="*/ 1221403 w 1964163"/>
                  <a:gd name="csY388" fmla="*/ 1955580 h 2092251"/>
                  <a:gd name="csX389" fmla="*/ 1219948 w 1964163"/>
                  <a:gd name="csY389" fmla="*/ 1961530 h 2092251"/>
                  <a:gd name="csX390" fmla="*/ 1219950 w 1964163"/>
                  <a:gd name="csY390" fmla="*/ 1961530 h 2092251"/>
                  <a:gd name="csX391" fmla="*/ 1213719 w 1964163"/>
                  <a:gd name="csY391" fmla="*/ 1970802 h 2092251"/>
                  <a:gd name="csX392" fmla="*/ 1206379 w 1964163"/>
                  <a:gd name="csY392" fmla="*/ 1977377 h 2092251"/>
                  <a:gd name="csX393" fmla="*/ 1206379 w 1964163"/>
                  <a:gd name="csY393" fmla="*/ 1977377 h 2092251"/>
                  <a:gd name="csX394" fmla="*/ 1200771 w 1964163"/>
                  <a:gd name="csY394" fmla="*/ 1982566 h 2092251"/>
                  <a:gd name="csX395" fmla="*/ 1192184 w 1964163"/>
                  <a:gd name="csY395" fmla="*/ 1988448 h 2092251"/>
                  <a:gd name="csX396" fmla="*/ 1184982 w 1964163"/>
                  <a:gd name="csY396" fmla="*/ 1992047 h 2092251"/>
                  <a:gd name="csX397" fmla="*/ 1182075 w 1964163"/>
                  <a:gd name="csY397" fmla="*/ 1991702 h 2092251"/>
                  <a:gd name="csX398" fmla="*/ 1179997 w 1964163"/>
                  <a:gd name="csY398" fmla="*/ 1990734 h 2092251"/>
                  <a:gd name="csX399" fmla="*/ 1176328 w 1964163"/>
                  <a:gd name="csY399" fmla="*/ 1995371 h 2092251"/>
                  <a:gd name="csX400" fmla="*/ 1172588 w 1964163"/>
                  <a:gd name="csY400" fmla="*/ 1998625 h 2092251"/>
                  <a:gd name="csX401" fmla="*/ 1172172 w 1964163"/>
                  <a:gd name="csY401" fmla="*/ 1999109 h 2092251"/>
                  <a:gd name="csX402" fmla="*/ 1171827 w 1964163"/>
                  <a:gd name="csY402" fmla="*/ 1999386 h 2092251"/>
                  <a:gd name="csX403" fmla="*/ 1171481 w 1964163"/>
                  <a:gd name="csY403" fmla="*/ 2000218 h 2092251"/>
                  <a:gd name="csX404" fmla="*/ 1166012 w 1964163"/>
                  <a:gd name="csY404" fmla="*/ 2011911 h 2092251"/>
                  <a:gd name="csX405" fmla="*/ 1160542 w 1964163"/>
                  <a:gd name="csY405" fmla="*/ 2023053 h 2092251"/>
                  <a:gd name="csX406" fmla="*/ 1152649 w 1964163"/>
                  <a:gd name="csY406" fmla="*/ 2046649 h 2092251"/>
                  <a:gd name="csX407" fmla="*/ 1146696 w 1964163"/>
                  <a:gd name="csY407" fmla="*/ 2056614 h 2092251"/>
                  <a:gd name="csX408" fmla="*/ 1133470 w 1964163"/>
                  <a:gd name="csY408" fmla="*/ 2073222 h 2092251"/>
                  <a:gd name="csX409" fmla="*/ 1124054 w 1964163"/>
                  <a:gd name="csY409" fmla="*/ 2086715 h 2092251"/>
                  <a:gd name="csX410" fmla="*/ 1122599 w 1964163"/>
                  <a:gd name="csY410" fmla="*/ 2089482 h 2092251"/>
                  <a:gd name="csX411" fmla="*/ 1120037 w 1964163"/>
                  <a:gd name="csY411" fmla="*/ 2091836 h 2092251"/>
                  <a:gd name="csX412" fmla="*/ 1118791 w 1964163"/>
                  <a:gd name="csY412" fmla="*/ 2092252 h 2092251"/>
                  <a:gd name="csX413" fmla="*/ 1117956 w 1964163"/>
                  <a:gd name="csY413" fmla="*/ 2092249 h 2092251"/>
                  <a:gd name="csX414" fmla="*/ 1115949 w 1964163"/>
                  <a:gd name="csY414" fmla="*/ 2090449 h 2092251"/>
                  <a:gd name="csX415" fmla="*/ 1116156 w 1964163"/>
                  <a:gd name="csY415" fmla="*/ 2089689 h 2092251"/>
                  <a:gd name="csX416" fmla="*/ 1116501 w 1964163"/>
                  <a:gd name="csY416" fmla="*/ 2088995 h 2092251"/>
                  <a:gd name="csX417" fmla="*/ 1116504 w 1964163"/>
                  <a:gd name="csY417" fmla="*/ 2088995 h 2092251"/>
                  <a:gd name="csX418" fmla="*/ 1116711 w 1964163"/>
                  <a:gd name="csY418" fmla="*/ 2088650 h 2092251"/>
                  <a:gd name="csX419" fmla="*/ 1114910 w 1964163"/>
                  <a:gd name="csY419" fmla="*/ 2075848 h 2092251"/>
                  <a:gd name="csX420" fmla="*/ 1113248 w 1964163"/>
                  <a:gd name="csY420" fmla="*/ 2053635 h 2092251"/>
                  <a:gd name="csX421" fmla="*/ 1115049 w 1964163"/>
                  <a:gd name="csY421" fmla="*/ 2045886 h 2092251"/>
                  <a:gd name="csX422" fmla="*/ 1122874 w 1964163"/>
                  <a:gd name="csY422" fmla="*/ 2033705 h 2092251"/>
                  <a:gd name="csX423" fmla="*/ 1125852 w 1964163"/>
                  <a:gd name="csY423" fmla="*/ 2029900 h 2092251"/>
                  <a:gd name="csX424" fmla="*/ 1116988 w 1964163"/>
                  <a:gd name="csY424" fmla="*/ 2023257 h 2092251"/>
                  <a:gd name="csX425" fmla="*/ 1109925 w 1964163"/>
                  <a:gd name="csY425" fmla="*/ 2018068 h 2092251"/>
                  <a:gd name="csX426" fmla="*/ 1101132 w 1964163"/>
                  <a:gd name="csY426" fmla="*/ 2009209 h 2092251"/>
                  <a:gd name="csX427" fmla="*/ 1101132 w 1964163"/>
                  <a:gd name="csY427" fmla="*/ 2009209 h 2092251"/>
                  <a:gd name="csX428" fmla="*/ 1093516 w 1964163"/>
                  <a:gd name="csY428" fmla="*/ 1998413 h 2092251"/>
                  <a:gd name="csX429" fmla="*/ 1093516 w 1964163"/>
                  <a:gd name="csY429" fmla="*/ 1998413 h 2092251"/>
                  <a:gd name="csX430" fmla="*/ 1090261 w 1964163"/>
                  <a:gd name="csY430" fmla="*/ 1987894 h 2092251"/>
                  <a:gd name="csX431" fmla="*/ 1083891 w 1964163"/>
                  <a:gd name="csY431" fmla="*/ 1982428 h 2092251"/>
                  <a:gd name="csX432" fmla="*/ 1083823 w 1964163"/>
                  <a:gd name="csY432" fmla="*/ 1982428 h 2092251"/>
                  <a:gd name="csX433" fmla="*/ 1080361 w 1964163"/>
                  <a:gd name="csY433" fmla="*/ 1982150 h 2092251"/>
                  <a:gd name="csX434" fmla="*/ 1069835 w 1964163"/>
                  <a:gd name="csY434" fmla="*/ 1980074 h 2092251"/>
                  <a:gd name="csX435" fmla="*/ 1059519 w 1964163"/>
                  <a:gd name="csY435" fmla="*/ 1973153 h 2092251"/>
                  <a:gd name="csX436" fmla="*/ 1051278 w 1964163"/>
                  <a:gd name="csY436" fmla="*/ 1965956 h 2092251"/>
                  <a:gd name="csX437" fmla="*/ 1041863 w 1964163"/>
                  <a:gd name="csY437" fmla="*/ 1958481 h 2092251"/>
                  <a:gd name="csX438" fmla="*/ 1037016 w 1964163"/>
                  <a:gd name="csY438" fmla="*/ 1957304 h 2092251"/>
                  <a:gd name="csX439" fmla="*/ 1037016 w 1964163"/>
                  <a:gd name="csY439" fmla="*/ 1957309 h 2092251"/>
                  <a:gd name="csX440" fmla="*/ 1024761 w 1964163"/>
                  <a:gd name="csY440" fmla="*/ 1951427 h 2092251"/>
                  <a:gd name="csX441" fmla="*/ 1015620 w 1964163"/>
                  <a:gd name="csY441" fmla="*/ 1951150 h 2092251"/>
                  <a:gd name="csX442" fmla="*/ 1015481 w 1964163"/>
                  <a:gd name="csY442" fmla="*/ 1951150 h 2092251"/>
                  <a:gd name="csX443" fmla="*/ 1009734 w 1964163"/>
                  <a:gd name="csY443" fmla="*/ 1946374 h 2092251"/>
                  <a:gd name="csX444" fmla="*/ 1005442 w 1964163"/>
                  <a:gd name="csY444" fmla="*/ 1936548 h 2092251"/>
                  <a:gd name="csX445" fmla="*/ 1005442 w 1964163"/>
                  <a:gd name="csY445" fmla="*/ 1936548 h 2092251"/>
                  <a:gd name="csX446" fmla="*/ 1001218 w 1964163"/>
                  <a:gd name="csY446" fmla="*/ 1928521 h 2092251"/>
                  <a:gd name="csX447" fmla="*/ 996440 w 1964163"/>
                  <a:gd name="csY447" fmla="*/ 1925893 h 2092251"/>
                  <a:gd name="csX448" fmla="*/ 992355 w 1964163"/>
                  <a:gd name="csY448" fmla="*/ 1925686 h 2092251"/>
                  <a:gd name="csX449" fmla="*/ 990554 w 1964163"/>
                  <a:gd name="csY449" fmla="*/ 1927208 h 2092251"/>
                  <a:gd name="csX450" fmla="*/ 990554 w 1964163"/>
                  <a:gd name="csY450" fmla="*/ 1927206 h 2092251"/>
                  <a:gd name="csX451" fmla="*/ 985501 w 1964163"/>
                  <a:gd name="csY451" fmla="*/ 1932188 h 2092251"/>
                  <a:gd name="csX452" fmla="*/ 980932 w 1964163"/>
                  <a:gd name="csY452" fmla="*/ 1932811 h 2092251"/>
                  <a:gd name="csX453" fmla="*/ 976569 w 1964163"/>
                  <a:gd name="csY453" fmla="*/ 1931495 h 2092251"/>
                  <a:gd name="csX454" fmla="*/ 968744 w 1964163"/>
                  <a:gd name="csY454" fmla="*/ 1922984 h 2092251"/>
                  <a:gd name="csX455" fmla="*/ 968744 w 1964163"/>
                  <a:gd name="csY455" fmla="*/ 1922987 h 2092251"/>
                  <a:gd name="csX456" fmla="*/ 956073 w 1964163"/>
                  <a:gd name="csY456" fmla="*/ 1907763 h 2092251"/>
                  <a:gd name="csX457" fmla="*/ 946448 w 1964163"/>
                  <a:gd name="csY457" fmla="*/ 1896137 h 2092251"/>
                  <a:gd name="csX458" fmla="*/ 945409 w 1964163"/>
                  <a:gd name="csY458" fmla="*/ 1893784 h 2092251"/>
                  <a:gd name="csX459" fmla="*/ 933708 w 1964163"/>
                  <a:gd name="csY459" fmla="*/ 1886586 h 2092251"/>
                  <a:gd name="csX460" fmla="*/ 918336 w 1964163"/>
                  <a:gd name="csY460" fmla="*/ 1886724 h 2092251"/>
                  <a:gd name="csX461" fmla="*/ 914529 w 1964163"/>
                  <a:gd name="csY461" fmla="*/ 1888385 h 2092251"/>
                  <a:gd name="csX462" fmla="*/ 902689 w 1964163"/>
                  <a:gd name="csY462" fmla="*/ 1891568 h 2092251"/>
                  <a:gd name="csX463" fmla="*/ 891541 w 1964163"/>
                  <a:gd name="csY463" fmla="*/ 1889562 h 2092251"/>
                  <a:gd name="csX464" fmla="*/ 890225 w 1964163"/>
                  <a:gd name="csY464" fmla="*/ 1887279 h 2092251"/>
                  <a:gd name="csX465" fmla="*/ 890432 w 1964163"/>
                  <a:gd name="csY465" fmla="*/ 1886863 h 2092251"/>
                  <a:gd name="csX466" fmla="*/ 892094 w 1964163"/>
                  <a:gd name="csY466" fmla="*/ 1883819 h 2092251"/>
                  <a:gd name="csX467" fmla="*/ 893478 w 1964163"/>
                  <a:gd name="csY467" fmla="*/ 1880565 h 2092251"/>
                  <a:gd name="csX468" fmla="*/ 893481 w 1964163"/>
                  <a:gd name="csY468" fmla="*/ 1880568 h 2092251"/>
                  <a:gd name="csX469" fmla="*/ 914877 w 1964163"/>
                  <a:gd name="csY469" fmla="*/ 1859461 h 2092251"/>
                  <a:gd name="csX470" fmla="*/ 936203 w 1964163"/>
                  <a:gd name="csY470" fmla="*/ 1839464 h 2092251"/>
                  <a:gd name="csX471" fmla="*/ 940426 w 1964163"/>
                  <a:gd name="csY471" fmla="*/ 1834482 h 2092251"/>
                  <a:gd name="csX472" fmla="*/ 946657 w 1964163"/>
                  <a:gd name="csY472" fmla="*/ 1826661 h 2092251"/>
                  <a:gd name="csX473" fmla="*/ 946657 w 1964163"/>
                  <a:gd name="csY473" fmla="*/ 1826661 h 2092251"/>
                  <a:gd name="csX474" fmla="*/ 950258 w 1964163"/>
                  <a:gd name="csY474" fmla="*/ 1821124 h 2092251"/>
                  <a:gd name="csX475" fmla="*/ 956076 w 1964163"/>
                  <a:gd name="csY475" fmla="*/ 1810537 h 2092251"/>
                  <a:gd name="csX476" fmla="*/ 956076 w 1964163"/>
                  <a:gd name="csY476" fmla="*/ 1810399 h 2092251"/>
                  <a:gd name="csX477" fmla="*/ 967363 w 1964163"/>
                  <a:gd name="csY477" fmla="*/ 1791369 h 2092251"/>
                  <a:gd name="csX478" fmla="*/ 989866 w 1964163"/>
                  <a:gd name="csY478" fmla="*/ 1771717 h 2092251"/>
                  <a:gd name="csX479" fmla="*/ 996168 w 1964163"/>
                  <a:gd name="csY479" fmla="*/ 1765628 h 2092251"/>
                  <a:gd name="csX480" fmla="*/ 1001221 w 1964163"/>
                  <a:gd name="csY480" fmla="*/ 1760439 h 2092251"/>
                  <a:gd name="csX481" fmla="*/ 1008352 w 1964163"/>
                  <a:gd name="csY481" fmla="*/ 1754489 h 2092251"/>
                  <a:gd name="csX482" fmla="*/ 1008698 w 1964163"/>
                  <a:gd name="csY482" fmla="*/ 1754282 h 2092251"/>
                  <a:gd name="csX483" fmla="*/ 1011121 w 1964163"/>
                  <a:gd name="csY483" fmla="*/ 1749232 h 2092251"/>
                  <a:gd name="csX484" fmla="*/ 1013060 w 1964163"/>
                  <a:gd name="csY484" fmla="*/ 1744804 h 2092251"/>
                  <a:gd name="csX485" fmla="*/ 1013615 w 1964163"/>
                  <a:gd name="csY485" fmla="*/ 1744111 h 2092251"/>
                  <a:gd name="csX486" fmla="*/ 1022756 w 1964163"/>
                  <a:gd name="csY486" fmla="*/ 1739822 h 2092251"/>
                  <a:gd name="csX487" fmla="*/ 1036328 w 1964163"/>
                  <a:gd name="csY487" fmla="*/ 1736568 h 2092251"/>
                  <a:gd name="csX488" fmla="*/ 1036323 w 1964163"/>
                  <a:gd name="csY488" fmla="*/ 1736563 h 2092251"/>
                  <a:gd name="csX489" fmla="*/ 1045186 w 1964163"/>
                  <a:gd name="csY489" fmla="*/ 1733035 h 2092251"/>
                  <a:gd name="csX490" fmla="*/ 1051210 w 1964163"/>
                  <a:gd name="csY490" fmla="*/ 1727014 h 2092251"/>
                  <a:gd name="csX491" fmla="*/ 1053566 w 1964163"/>
                  <a:gd name="csY491" fmla="*/ 1722377 h 2092251"/>
                  <a:gd name="csX492" fmla="*/ 1057305 w 1964163"/>
                  <a:gd name="csY492" fmla="*/ 1709713 h 2092251"/>
                  <a:gd name="csX493" fmla="*/ 1056960 w 1964163"/>
                  <a:gd name="csY493" fmla="*/ 1700648 h 2092251"/>
                  <a:gd name="csX494" fmla="*/ 1055505 w 1964163"/>
                  <a:gd name="csY494" fmla="*/ 1691999 h 2092251"/>
                  <a:gd name="csX495" fmla="*/ 1055505 w 1964163"/>
                  <a:gd name="csY495" fmla="*/ 1691860 h 2092251"/>
                  <a:gd name="csX496" fmla="*/ 1054673 w 1964163"/>
                  <a:gd name="csY496" fmla="*/ 1687500 h 2092251"/>
                  <a:gd name="csX497" fmla="*/ 1053150 w 1964163"/>
                  <a:gd name="csY497" fmla="*/ 1680373 h 2092251"/>
                  <a:gd name="csX498" fmla="*/ 1052111 w 1964163"/>
                  <a:gd name="csY498" fmla="*/ 1673869 h 2092251"/>
                  <a:gd name="csX499" fmla="*/ 1048855 w 1964163"/>
                  <a:gd name="csY499" fmla="*/ 1659821 h 2092251"/>
                  <a:gd name="csX500" fmla="*/ 1045464 w 1964163"/>
                  <a:gd name="csY500" fmla="*/ 1652346 h 2092251"/>
                  <a:gd name="csX501" fmla="*/ 1037848 w 1964163"/>
                  <a:gd name="csY501" fmla="*/ 1642520 h 2092251"/>
                  <a:gd name="csX502" fmla="*/ 1034247 w 1964163"/>
                  <a:gd name="csY502" fmla="*/ 1642382 h 2092251"/>
                  <a:gd name="csX503" fmla="*/ 1021647 w 1964163"/>
                  <a:gd name="csY503" fmla="*/ 1643282 h 2092251"/>
                  <a:gd name="csX504" fmla="*/ 1019017 w 1964163"/>
                  <a:gd name="csY504" fmla="*/ 1642450 h 2092251"/>
                  <a:gd name="csX505" fmla="*/ 1019014 w 1964163"/>
                  <a:gd name="csY505" fmla="*/ 1642450 h 2092251"/>
                  <a:gd name="csX506" fmla="*/ 1016245 w 1964163"/>
                  <a:gd name="csY506" fmla="*/ 1635046 h 2092251"/>
                  <a:gd name="csX507" fmla="*/ 1015413 w 1964163"/>
                  <a:gd name="csY507" fmla="*/ 1628402 h 2092251"/>
                  <a:gd name="csX508" fmla="*/ 1014790 w 1964163"/>
                  <a:gd name="csY508" fmla="*/ 1617261 h 2092251"/>
                  <a:gd name="csX509" fmla="*/ 1014029 w 1964163"/>
                  <a:gd name="csY509" fmla="*/ 1601898 h 2092251"/>
                  <a:gd name="csX510" fmla="*/ 1015274 w 1964163"/>
                  <a:gd name="csY510" fmla="*/ 1589234 h 2092251"/>
                  <a:gd name="csX511" fmla="*/ 1016729 w 1964163"/>
                  <a:gd name="csY511" fmla="*/ 1574080 h 2092251"/>
                  <a:gd name="csX512" fmla="*/ 1014651 w 1964163"/>
                  <a:gd name="csY512" fmla="*/ 1556295 h 2092251"/>
                  <a:gd name="csX513" fmla="*/ 996856 w 1964163"/>
                  <a:gd name="csY513" fmla="*/ 1550758 h 2092251"/>
                  <a:gd name="csX514" fmla="*/ 985708 w 1964163"/>
                  <a:gd name="csY514" fmla="*/ 1550758 h 2092251"/>
                  <a:gd name="csX515" fmla="*/ 957596 w 1964163"/>
                  <a:gd name="csY515" fmla="*/ 1537407 h 2092251"/>
                  <a:gd name="csX516" fmla="*/ 948733 w 1964163"/>
                  <a:gd name="csY516" fmla="*/ 1505229 h 2092251"/>
                  <a:gd name="csX517" fmla="*/ 946932 w 1964163"/>
                  <a:gd name="csY517" fmla="*/ 1489521 h 2092251"/>
                  <a:gd name="csX518" fmla="*/ 946100 w 1964163"/>
                  <a:gd name="csY518" fmla="*/ 1486132 h 2092251"/>
                  <a:gd name="csX519" fmla="*/ 942983 w 1964163"/>
                  <a:gd name="csY519" fmla="*/ 1476583 h 2092251"/>
                  <a:gd name="csX520" fmla="*/ 880459 w 1964163"/>
                  <a:gd name="csY520" fmla="*/ 1456376 h 2092251"/>
                  <a:gd name="csX521" fmla="*/ 853386 w 1964163"/>
                  <a:gd name="csY521" fmla="*/ 1451326 h 2092251"/>
                  <a:gd name="csX522" fmla="*/ 851240 w 1964163"/>
                  <a:gd name="csY522" fmla="*/ 1451326 h 2092251"/>
                  <a:gd name="csX523" fmla="*/ 839607 w 1964163"/>
                  <a:gd name="csY523" fmla="*/ 1447172 h 2092251"/>
                  <a:gd name="csX524" fmla="*/ 827907 w 1964163"/>
                  <a:gd name="csY524" fmla="*/ 1426620 h 2092251"/>
                  <a:gd name="csX525" fmla="*/ 827214 w 1964163"/>
                  <a:gd name="csY525" fmla="*/ 1413196 h 2092251"/>
                  <a:gd name="csX526" fmla="*/ 827214 w 1964163"/>
                  <a:gd name="csY526" fmla="*/ 1413057 h 2092251"/>
                  <a:gd name="csX527" fmla="*/ 825620 w 1964163"/>
                  <a:gd name="csY527" fmla="*/ 1384824 h 2092251"/>
                  <a:gd name="csX528" fmla="*/ 825342 w 1964163"/>
                  <a:gd name="csY528" fmla="*/ 1374236 h 2092251"/>
                  <a:gd name="csX529" fmla="*/ 821535 w 1964163"/>
                  <a:gd name="csY529" fmla="*/ 1363440 h 2092251"/>
                  <a:gd name="csX530" fmla="*/ 818695 w 1964163"/>
                  <a:gd name="csY530" fmla="*/ 1356797 h 2092251"/>
                  <a:gd name="csX531" fmla="*/ 826797 w 1964163"/>
                  <a:gd name="csY531" fmla="*/ 1333339 h 2092251"/>
                  <a:gd name="csX532" fmla="*/ 824929 w 1964163"/>
                  <a:gd name="csY532" fmla="*/ 1323029 h 2092251"/>
                  <a:gd name="csX533" fmla="*/ 822228 w 1964163"/>
                  <a:gd name="csY533" fmla="*/ 1311610 h 2092251"/>
                  <a:gd name="csX534" fmla="*/ 827420 w 1964163"/>
                  <a:gd name="csY534" fmla="*/ 1296179 h 2092251"/>
                  <a:gd name="csX535" fmla="*/ 831644 w 1964163"/>
                  <a:gd name="csY535" fmla="*/ 1280748 h 2092251"/>
                  <a:gd name="csX536" fmla="*/ 831647 w 1964163"/>
                  <a:gd name="csY536" fmla="*/ 1280746 h 2092251"/>
                  <a:gd name="csX537" fmla="*/ 831092 w 1964163"/>
                  <a:gd name="csY537" fmla="*/ 1279085 h 2092251"/>
                  <a:gd name="csX538" fmla="*/ 828737 w 1964163"/>
                  <a:gd name="csY538" fmla="*/ 1265315 h 2092251"/>
                  <a:gd name="csX539" fmla="*/ 829291 w 1964163"/>
                  <a:gd name="csY539" fmla="*/ 1255834 h 2092251"/>
                  <a:gd name="csX540" fmla="*/ 824306 w 1964163"/>
                  <a:gd name="csY540" fmla="*/ 1221096 h 2092251"/>
                  <a:gd name="csX541" fmla="*/ 821537 w 1964163"/>
                  <a:gd name="csY541" fmla="*/ 1215975 h 2092251"/>
                  <a:gd name="csX542" fmla="*/ 817175 w 1964163"/>
                  <a:gd name="csY542" fmla="*/ 1208848 h 2092251"/>
                  <a:gd name="csX543" fmla="*/ 817175 w 1964163"/>
                  <a:gd name="csY543" fmla="*/ 1208848 h 2092251"/>
                  <a:gd name="csX544" fmla="*/ 813713 w 1964163"/>
                  <a:gd name="csY544" fmla="*/ 1201650 h 2092251"/>
                  <a:gd name="csX545" fmla="*/ 801942 w 1964163"/>
                  <a:gd name="csY545" fmla="*/ 1187948 h 2092251"/>
                  <a:gd name="csX546" fmla="*/ 801735 w 1964163"/>
                  <a:gd name="csY546" fmla="*/ 1187948 h 2092251"/>
                  <a:gd name="csX547" fmla="*/ 792458 w 1964163"/>
                  <a:gd name="csY547" fmla="*/ 1180960 h 2092251"/>
                  <a:gd name="csX548" fmla="*/ 788995 w 1964163"/>
                  <a:gd name="csY548" fmla="*/ 1169750 h 2092251"/>
                  <a:gd name="csX549" fmla="*/ 788995 w 1964163"/>
                  <a:gd name="csY549" fmla="*/ 1169750 h 2092251"/>
                  <a:gd name="csX550" fmla="*/ 788650 w 1964163"/>
                  <a:gd name="csY550" fmla="*/ 1167396 h 2092251"/>
                  <a:gd name="csX551" fmla="*/ 787472 w 1964163"/>
                  <a:gd name="csY551" fmla="*/ 1165252 h 2092251"/>
                  <a:gd name="csX552" fmla="*/ 787195 w 1964163"/>
                  <a:gd name="csY552" fmla="*/ 1164145 h 2092251"/>
                  <a:gd name="csX553" fmla="*/ 787540 w 1964163"/>
                  <a:gd name="csY553" fmla="*/ 1159231 h 2092251"/>
                  <a:gd name="csX554" fmla="*/ 788095 w 1964163"/>
                  <a:gd name="csY554" fmla="*/ 1150511 h 2092251"/>
                  <a:gd name="csX555" fmla="*/ 782003 w 1964163"/>
                  <a:gd name="csY555" fmla="*/ 1136325 h 2092251"/>
                  <a:gd name="csX556" fmla="*/ 765385 w 1964163"/>
                  <a:gd name="csY556" fmla="*/ 1135425 h 2092251"/>
                  <a:gd name="csX557" fmla="*/ 747660 w 1964163"/>
                  <a:gd name="csY557" fmla="*/ 1134458 h 2092251"/>
                  <a:gd name="csX558" fmla="*/ 716019 w 1964163"/>
                  <a:gd name="csY558" fmla="*/ 1128921 h 2092251"/>
                  <a:gd name="csX559" fmla="*/ 698084 w 1964163"/>
                  <a:gd name="csY559" fmla="*/ 1118333 h 2092251"/>
                  <a:gd name="csX560" fmla="*/ 693722 w 1964163"/>
                  <a:gd name="csY560" fmla="*/ 1111897 h 2092251"/>
                  <a:gd name="csX561" fmla="*/ 686591 w 1964163"/>
                  <a:gd name="csY561" fmla="*/ 1096466 h 2092251"/>
                  <a:gd name="csX562" fmla="*/ 682644 w 1964163"/>
                  <a:gd name="csY562" fmla="*/ 1086640 h 2092251"/>
                  <a:gd name="csX563" fmla="*/ 680844 w 1964163"/>
                  <a:gd name="csY563" fmla="*/ 1081103 h 2092251"/>
                  <a:gd name="csX564" fmla="*/ 685622 w 1964163"/>
                  <a:gd name="csY564" fmla="*/ 1067056 h 2092251"/>
                  <a:gd name="csX565" fmla="*/ 685968 w 1964163"/>
                  <a:gd name="csY565" fmla="*/ 1066363 h 2092251"/>
                  <a:gd name="csX566" fmla="*/ 678766 w 1964163"/>
                  <a:gd name="csY566" fmla="*/ 1021799 h 2092251"/>
                  <a:gd name="csX567" fmla="*/ 676688 w 1964163"/>
                  <a:gd name="csY567" fmla="*/ 1013633 h 2092251"/>
                  <a:gd name="csX568" fmla="*/ 663048 w 1964163"/>
                  <a:gd name="csY568" fmla="*/ 993220 h 2092251"/>
                  <a:gd name="csX569" fmla="*/ 642207 w 1964163"/>
                  <a:gd name="csY569" fmla="*/ 978273 h 2092251"/>
                  <a:gd name="csX570" fmla="*/ 626696 w 1964163"/>
                  <a:gd name="csY570" fmla="*/ 977650 h 2092251"/>
                  <a:gd name="csX571" fmla="*/ 600385 w 1964163"/>
                  <a:gd name="csY571" fmla="*/ 966925 h 2092251"/>
                  <a:gd name="csX572" fmla="*/ 581273 w 1964163"/>
                  <a:gd name="csY572" fmla="*/ 956753 h 2092251"/>
                  <a:gd name="csX573" fmla="*/ 561471 w 1964163"/>
                  <a:gd name="csY573" fmla="*/ 950455 h 2092251"/>
                  <a:gd name="csX574" fmla="*/ 561332 w 1964163"/>
                  <a:gd name="csY574" fmla="*/ 950455 h 2092251"/>
                  <a:gd name="csX575" fmla="*/ 555792 w 1964163"/>
                  <a:gd name="csY575" fmla="*/ 948379 h 2092251"/>
                  <a:gd name="csX576" fmla="*/ 555653 w 1964163"/>
                  <a:gd name="csY576" fmla="*/ 948379 h 2092251"/>
                  <a:gd name="csX577" fmla="*/ 540281 w 1964163"/>
                  <a:gd name="csY577" fmla="*/ 935092 h 2092251"/>
                  <a:gd name="csX578" fmla="*/ 532595 w 1964163"/>
                  <a:gd name="csY578" fmla="*/ 927272 h 2092251"/>
                  <a:gd name="csX579" fmla="*/ 519646 w 1964163"/>
                  <a:gd name="csY579" fmla="*/ 923812 h 2092251"/>
                  <a:gd name="csX580" fmla="*/ 517848 w 1964163"/>
                  <a:gd name="csY580" fmla="*/ 923815 h 2092251"/>
                  <a:gd name="csX581" fmla="*/ 463910 w 1964163"/>
                  <a:gd name="csY581" fmla="*/ 910735 h 2092251"/>
                  <a:gd name="csX582" fmla="*/ 463910 w 1964163"/>
                  <a:gd name="csY582" fmla="*/ 910735 h 2092251"/>
                  <a:gd name="csX583" fmla="*/ 460932 w 1964163"/>
                  <a:gd name="csY583" fmla="*/ 909074 h 2092251"/>
                  <a:gd name="csX584" fmla="*/ 452691 w 1964163"/>
                  <a:gd name="csY584" fmla="*/ 903399 h 2092251"/>
                  <a:gd name="csX585" fmla="*/ 452694 w 1964163"/>
                  <a:gd name="csY585" fmla="*/ 903399 h 2092251"/>
                  <a:gd name="csX586" fmla="*/ 439261 w 1964163"/>
                  <a:gd name="csY586" fmla="*/ 892950 h 2092251"/>
                  <a:gd name="csX587" fmla="*/ 434969 w 1964163"/>
                  <a:gd name="csY587" fmla="*/ 882708 h 2092251"/>
                  <a:gd name="csX588" fmla="*/ 433030 w 1964163"/>
                  <a:gd name="csY588" fmla="*/ 876619 h 2092251"/>
                  <a:gd name="csX589" fmla="*/ 427699 w 1964163"/>
                  <a:gd name="csY589" fmla="*/ 852262 h 2092251"/>
                  <a:gd name="csX590" fmla="*/ 429429 w 1964163"/>
                  <a:gd name="csY590" fmla="*/ 835861 h 2092251"/>
                  <a:gd name="csX591" fmla="*/ 429429 w 1964163"/>
                  <a:gd name="csY591" fmla="*/ 835861 h 2092251"/>
                  <a:gd name="csX592" fmla="*/ 431852 w 1964163"/>
                  <a:gd name="csY592" fmla="*/ 810395 h 2092251"/>
                  <a:gd name="csX593" fmla="*/ 431368 w 1964163"/>
                  <a:gd name="csY593" fmla="*/ 789427 h 2092251"/>
                  <a:gd name="csX594" fmla="*/ 429774 w 1964163"/>
                  <a:gd name="csY594" fmla="*/ 786312 h 2092251"/>
                  <a:gd name="csX595" fmla="*/ 418626 w 1964163"/>
                  <a:gd name="csY595" fmla="*/ 772194 h 2092251"/>
                  <a:gd name="csX596" fmla="*/ 418210 w 1964163"/>
                  <a:gd name="csY596" fmla="*/ 772194 h 2092251"/>
                  <a:gd name="csX597" fmla="*/ 417519 w 1964163"/>
                  <a:gd name="csY597" fmla="*/ 772196 h 2092251"/>
                  <a:gd name="csX598" fmla="*/ 401317 w 1964163"/>
                  <a:gd name="csY598" fmla="*/ 770604 h 2092251"/>
                  <a:gd name="csX599" fmla="*/ 399033 w 1964163"/>
                  <a:gd name="csY599" fmla="*/ 770606 h 2092251"/>
                  <a:gd name="csX600" fmla="*/ 364620 w 1964163"/>
                  <a:gd name="csY600" fmla="*/ 775589 h 2092251"/>
                  <a:gd name="csX601" fmla="*/ 364481 w 1964163"/>
                  <a:gd name="csY601" fmla="*/ 775589 h 2092251"/>
                  <a:gd name="csX602" fmla="*/ 351880 w 1964163"/>
                  <a:gd name="csY602" fmla="*/ 787907 h 2092251"/>
                  <a:gd name="csX603" fmla="*/ 344956 w 1964163"/>
                  <a:gd name="csY603" fmla="*/ 797043 h 2092251"/>
                  <a:gd name="csX604" fmla="*/ 342462 w 1964163"/>
                  <a:gd name="csY604" fmla="*/ 800364 h 2092251"/>
                  <a:gd name="csX605" fmla="*/ 333185 w 1964163"/>
                  <a:gd name="csY605" fmla="*/ 809913 h 2092251"/>
                  <a:gd name="csX606" fmla="*/ 333185 w 1964163"/>
                  <a:gd name="csY606" fmla="*/ 809911 h 2092251"/>
                  <a:gd name="csX607" fmla="*/ 326260 w 1964163"/>
                  <a:gd name="csY607" fmla="*/ 814825 h 2092251"/>
                  <a:gd name="csX608" fmla="*/ 303202 w 1964163"/>
                  <a:gd name="csY608" fmla="*/ 824722 h 2092251"/>
                  <a:gd name="csX609" fmla="*/ 293370 w 1964163"/>
                  <a:gd name="csY609" fmla="*/ 830120 h 2092251"/>
                  <a:gd name="csX610" fmla="*/ 277859 w 1964163"/>
                  <a:gd name="csY610" fmla="*/ 837801 h 2092251"/>
                  <a:gd name="csX611" fmla="*/ 274813 w 1964163"/>
                  <a:gd name="csY611" fmla="*/ 838563 h 2092251"/>
                  <a:gd name="csX612" fmla="*/ 261174 w 1964163"/>
                  <a:gd name="csY612" fmla="*/ 840017 h 2092251"/>
                  <a:gd name="csX613" fmla="*/ 260344 w 1964163"/>
                  <a:gd name="csY613" fmla="*/ 840014 h 2092251"/>
                  <a:gd name="csX614" fmla="*/ 241510 w 1964163"/>
                  <a:gd name="csY614" fmla="*/ 838976 h 2092251"/>
                  <a:gd name="csX615" fmla="*/ 226137 w 1964163"/>
                  <a:gd name="csY615" fmla="*/ 834616 h 2092251"/>
                  <a:gd name="csX616" fmla="*/ 223230 w 1964163"/>
                  <a:gd name="csY616" fmla="*/ 833648 h 2092251"/>
                  <a:gd name="csX617" fmla="*/ 218245 w 1964163"/>
                  <a:gd name="csY617" fmla="*/ 832816 h 2092251"/>
                  <a:gd name="csX618" fmla="*/ 211182 w 1964163"/>
                  <a:gd name="csY618" fmla="*/ 831571 h 2092251"/>
                  <a:gd name="csX619" fmla="*/ 198233 w 1964163"/>
                  <a:gd name="csY619" fmla="*/ 835377 h 2092251"/>
                  <a:gd name="csX620" fmla="*/ 177391 w 1964163"/>
                  <a:gd name="csY620" fmla="*/ 840291 h 2092251"/>
                  <a:gd name="csX621" fmla="*/ 168666 w 1964163"/>
                  <a:gd name="csY621" fmla="*/ 813373 h 2092251"/>
                  <a:gd name="csX622" fmla="*/ 168873 w 1964163"/>
                  <a:gd name="csY622" fmla="*/ 794827 h 2092251"/>
                  <a:gd name="csX623" fmla="*/ 168873 w 1964163"/>
                  <a:gd name="csY623" fmla="*/ 792751 h 2092251"/>
                  <a:gd name="csX624" fmla="*/ 169289 w 1964163"/>
                  <a:gd name="csY624" fmla="*/ 786040 h 2092251"/>
                  <a:gd name="csX625" fmla="*/ 167973 w 1964163"/>
                  <a:gd name="csY625" fmla="*/ 750818 h 2092251"/>
                  <a:gd name="csX626" fmla="*/ 167975 w 1964163"/>
                  <a:gd name="csY626" fmla="*/ 750815 h 2092251"/>
                  <a:gd name="csX627" fmla="*/ 157727 w 1964163"/>
                  <a:gd name="csY627" fmla="*/ 755314 h 2092251"/>
                  <a:gd name="csX628" fmla="*/ 143672 w 1964163"/>
                  <a:gd name="csY628" fmla="*/ 767907 h 2092251"/>
                  <a:gd name="csX629" fmla="*/ 139516 w 1964163"/>
                  <a:gd name="csY629" fmla="*/ 770535 h 2092251"/>
                  <a:gd name="csX630" fmla="*/ 124076 w 1964163"/>
                  <a:gd name="csY630" fmla="*/ 778217 h 2092251"/>
                  <a:gd name="csX631" fmla="*/ 124008 w 1964163"/>
                  <a:gd name="csY631" fmla="*/ 778217 h 2092251"/>
                  <a:gd name="csX632" fmla="*/ 120129 w 1964163"/>
                  <a:gd name="csY632" fmla="*/ 778978 h 2092251"/>
                  <a:gd name="csX633" fmla="*/ 106835 w 1964163"/>
                  <a:gd name="csY633" fmla="*/ 780432 h 2092251"/>
                  <a:gd name="csX634" fmla="*/ 84400 w 1964163"/>
                  <a:gd name="csY634" fmla="*/ 765347 h 2092251"/>
                  <a:gd name="csX635" fmla="*/ 76714 w 1964163"/>
                  <a:gd name="csY635" fmla="*/ 755866 h 2092251"/>
                  <a:gd name="csX636" fmla="*/ 76578 w 1964163"/>
                  <a:gd name="csY636" fmla="*/ 755866 h 2092251"/>
                  <a:gd name="csX637" fmla="*/ 66468 w 1964163"/>
                  <a:gd name="csY637" fmla="*/ 753789 h 2092251"/>
                  <a:gd name="csX638" fmla="*/ 48328 w 1964163"/>
                  <a:gd name="csY638" fmla="*/ 749568 h 2092251"/>
                  <a:gd name="csX639" fmla="*/ 45488 w 1964163"/>
                  <a:gd name="csY639" fmla="*/ 748184 h 2092251"/>
                  <a:gd name="csX640" fmla="*/ 42994 w 1964163"/>
                  <a:gd name="csY640" fmla="*/ 746178 h 2092251"/>
                  <a:gd name="csX641" fmla="*/ 42787 w 1964163"/>
                  <a:gd name="csY641" fmla="*/ 742302 h 2092251"/>
                  <a:gd name="csX642" fmla="*/ 42994 w 1964163"/>
                  <a:gd name="csY642" fmla="*/ 737526 h 2092251"/>
                  <a:gd name="csX643" fmla="*/ 44588 w 1964163"/>
                  <a:gd name="csY643" fmla="*/ 730815 h 2092251"/>
                  <a:gd name="csX644" fmla="*/ 37457 w 1964163"/>
                  <a:gd name="csY644" fmla="*/ 712685 h 2092251"/>
                  <a:gd name="csX645" fmla="*/ 27002 w 1964163"/>
                  <a:gd name="csY645" fmla="*/ 703066 h 2092251"/>
                  <a:gd name="csX646" fmla="*/ 20077 w 1964163"/>
                  <a:gd name="csY646" fmla="*/ 690818 h 2092251"/>
                  <a:gd name="csX647" fmla="*/ 18484 w 1964163"/>
                  <a:gd name="csY647" fmla="*/ 686803 h 2092251"/>
                  <a:gd name="csX648" fmla="*/ 2627 w 1964163"/>
                  <a:gd name="csY648" fmla="*/ 656216 h 2092251"/>
                  <a:gd name="csX649" fmla="*/ 2630 w 1964163"/>
                  <a:gd name="csY649" fmla="*/ 656218 h 2092251"/>
                  <a:gd name="csX650" fmla="*/ 2284 w 1964163"/>
                  <a:gd name="csY650" fmla="*/ 655735 h 2092251"/>
                  <a:gd name="csX651" fmla="*/ 2146 w 1964163"/>
                  <a:gd name="csY651" fmla="*/ 655528 h 2092251"/>
                  <a:gd name="csX652" fmla="*/ 0 w 1964163"/>
                  <a:gd name="csY652" fmla="*/ 642587 h 2092251"/>
                  <a:gd name="csX653" fmla="*/ 3462 w 1964163"/>
                  <a:gd name="csY653" fmla="*/ 629094 h 2092251"/>
                  <a:gd name="csX654" fmla="*/ 4085 w 1964163"/>
                  <a:gd name="csY654" fmla="*/ 628610 h 2092251"/>
                  <a:gd name="csX655" fmla="*/ 4082 w 1964163"/>
                  <a:gd name="csY655" fmla="*/ 628607 h 2092251"/>
                  <a:gd name="csX656" fmla="*/ 7890 w 1964163"/>
                  <a:gd name="csY656" fmla="*/ 622864 h 2092251"/>
                  <a:gd name="csX657" fmla="*/ 10452 w 1964163"/>
                  <a:gd name="csY657" fmla="*/ 615044 h 2092251"/>
                  <a:gd name="csX658" fmla="*/ 10384 w 1964163"/>
                  <a:gd name="csY658" fmla="*/ 614212 h 2092251"/>
                  <a:gd name="csX659" fmla="*/ 13014 w 1964163"/>
                  <a:gd name="csY659" fmla="*/ 601826 h 2092251"/>
                  <a:gd name="csX660" fmla="*/ 22707 w 1964163"/>
                  <a:gd name="csY660" fmla="*/ 592899 h 2092251"/>
                  <a:gd name="csX661" fmla="*/ 23471 w 1964163"/>
                  <a:gd name="csY661" fmla="*/ 592902 h 2092251"/>
                  <a:gd name="csX662" fmla="*/ 35172 w 1964163"/>
                  <a:gd name="csY662" fmla="*/ 590548 h 2092251"/>
                  <a:gd name="csX663" fmla="*/ 35172 w 1964163"/>
                  <a:gd name="csY663" fmla="*/ 590548 h 2092251"/>
                  <a:gd name="csX664" fmla="*/ 36072 w 1964163"/>
                  <a:gd name="csY664" fmla="*/ 580167 h 2092251"/>
                  <a:gd name="csX665" fmla="*/ 42787 w 1964163"/>
                  <a:gd name="csY665" fmla="*/ 547367 h 2092251"/>
                  <a:gd name="csX666" fmla="*/ 42787 w 1964163"/>
                  <a:gd name="csY666" fmla="*/ 547229 h 2092251"/>
                  <a:gd name="csX667" fmla="*/ 48880 w 1964163"/>
                  <a:gd name="csY667" fmla="*/ 536848 h 2092251"/>
                  <a:gd name="csX668" fmla="*/ 53797 w 1964163"/>
                  <a:gd name="csY668" fmla="*/ 526329 h 2092251"/>
                  <a:gd name="csX669" fmla="*/ 53797 w 1964163"/>
                  <a:gd name="csY669" fmla="*/ 526331 h 2092251"/>
                  <a:gd name="csX670" fmla="*/ 67785 w 1964163"/>
                  <a:gd name="csY670" fmla="*/ 509792 h 2092251"/>
                  <a:gd name="csX671" fmla="*/ 84957 w 1964163"/>
                  <a:gd name="csY671" fmla="*/ 499272 h 2092251"/>
                  <a:gd name="csX672" fmla="*/ 112239 w 1964163"/>
                  <a:gd name="csY672" fmla="*/ 489240 h 2092251"/>
                  <a:gd name="csX673" fmla="*/ 130035 w 1964163"/>
                  <a:gd name="csY673" fmla="*/ 481765 h 2092251"/>
                  <a:gd name="csX674" fmla="*/ 130100 w 1964163"/>
                  <a:gd name="csY674" fmla="*/ 481768 h 2092251"/>
                  <a:gd name="csX675" fmla="*/ 144433 w 1964163"/>
                  <a:gd name="csY675" fmla="*/ 477891 h 2092251"/>
                  <a:gd name="csX676" fmla="*/ 159389 w 1964163"/>
                  <a:gd name="csY676" fmla="*/ 474154 h 2092251"/>
                  <a:gd name="csX677" fmla="*/ 161535 w 1964163"/>
                  <a:gd name="csY677" fmla="*/ 473254 h 2092251"/>
                  <a:gd name="csX678" fmla="*/ 176352 w 1964163"/>
                  <a:gd name="csY678" fmla="*/ 470694 h 2092251"/>
                  <a:gd name="csX679" fmla="*/ 176355 w 1964163"/>
                  <a:gd name="csY679" fmla="*/ 470694 h 2092251"/>
                  <a:gd name="csX680" fmla="*/ 179746 w 1964163"/>
                  <a:gd name="csY680" fmla="*/ 470832 h 2092251"/>
                  <a:gd name="csX681" fmla="*/ 190201 w 1964163"/>
                  <a:gd name="csY681" fmla="*/ 462735 h 2092251"/>
                  <a:gd name="csX682" fmla="*/ 191033 w 1964163"/>
                  <a:gd name="csY682" fmla="*/ 459136 h 2092251"/>
                  <a:gd name="csX683" fmla="*/ 192488 w 1964163"/>
                  <a:gd name="csY683" fmla="*/ 452493 h 2092251"/>
                  <a:gd name="csX684" fmla="*/ 192486 w 1964163"/>
                  <a:gd name="csY684" fmla="*/ 452496 h 2092251"/>
                  <a:gd name="csX685" fmla="*/ 195048 w 1964163"/>
                  <a:gd name="csY685" fmla="*/ 442254 h 2092251"/>
                  <a:gd name="csX686" fmla="*/ 197542 w 1964163"/>
                  <a:gd name="csY686" fmla="*/ 432221 h 2092251"/>
                  <a:gd name="csX687" fmla="*/ 197958 w 1964163"/>
                  <a:gd name="csY687" fmla="*/ 429177 h 2092251"/>
                  <a:gd name="csX688" fmla="*/ 198790 w 1964163"/>
                  <a:gd name="csY688" fmla="*/ 423295 h 2092251"/>
                  <a:gd name="csX689" fmla="*/ 198790 w 1964163"/>
                  <a:gd name="csY689" fmla="*/ 422879 h 2092251"/>
                  <a:gd name="csX690" fmla="*/ 204192 w 1964163"/>
                  <a:gd name="csY690" fmla="*/ 398935 h 2092251"/>
                  <a:gd name="csX691" fmla="*/ 210145 w 1964163"/>
                  <a:gd name="csY691" fmla="*/ 373191 h 2092251"/>
                  <a:gd name="csX692" fmla="*/ 213330 w 1964163"/>
                  <a:gd name="csY692" fmla="*/ 360527 h 2092251"/>
                  <a:gd name="csX693" fmla="*/ 215892 w 1964163"/>
                  <a:gd name="csY693" fmla="*/ 341220 h 2092251"/>
                  <a:gd name="csX694" fmla="*/ 216237 w 1964163"/>
                  <a:gd name="csY694" fmla="*/ 333055 h 2092251"/>
                  <a:gd name="csX695" fmla="*/ 215960 w 1964163"/>
                  <a:gd name="csY695" fmla="*/ 283370 h 2092251"/>
                  <a:gd name="csX696" fmla="*/ 215476 w 1964163"/>
                  <a:gd name="csY696" fmla="*/ 282538 h 2092251"/>
                  <a:gd name="csX697" fmla="*/ 201627 w 1964163"/>
                  <a:gd name="csY697" fmla="*/ 270497 h 2092251"/>
                  <a:gd name="csX698" fmla="*/ 194496 w 1964163"/>
                  <a:gd name="csY698" fmla="*/ 267314 h 2092251"/>
                  <a:gd name="csX699" fmla="*/ 190827 w 1964163"/>
                  <a:gd name="csY699" fmla="*/ 259564 h 2092251"/>
                  <a:gd name="csX700" fmla="*/ 190620 w 1964163"/>
                  <a:gd name="csY700" fmla="*/ 250638 h 2092251"/>
                  <a:gd name="csX701" fmla="*/ 196089 w 1964163"/>
                  <a:gd name="csY701" fmla="*/ 241641 h 2092251"/>
                  <a:gd name="csX702" fmla="*/ 217625 w 1964163"/>
                  <a:gd name="csY702" fmla="*/ 237004 h 2092251"/>
                  <a:gd name="csX703" fmla="*/ 226695 w 1964163"/>
                  <a:gd name="csY703" fmla="*/ 237697 h 2092251"/>
                  <a:gd name="csX704" fmla="*/ 226692 w 1964163"/>
                  <a:gd name="csY704" fmla="*/ 237699 h 2092251"/>
                  <a:gd name="csX705" fmla="*/ 230155 w 1964163"/>
                  <a:gd name="csY705" fmla="*/ 237838 h 2092251"/>
                  <a:gd name="csX706" fmla="*/ 233133 w 1964163"/>
                  <a:gd name="csY706" fmla="*/ 237906 h 2092251"/>
                  <a:gd name="csX707" fmla="*/ 233271 w 1964163"/>
                  <a:gd name="csY707" fmla="*/ 234723 h 2092251"/>
                  <a:gd name="csX708" fmla="*/ 233271 w 1964163"/>
                  <a:gd name="csY708" fmla="*/ 232508 h 2092251"/>
                  <a:gd name="csX709" fmla="*/ 233478 w 1964163"/>
                  <a:gd name="csY709" fmla="*/ 231815 h 2092251"/>
                  <a:gd name="csX710" fmla="*/ 233339 w 1964163"/>
                  <a:gd name="csY710" fmla="*/ 223788 h 2092251"/>
                  <a:gd name="csX711" fmla="*/ 225031 w 1964163"/>
                  <a:gd name="csY711" fmla="*/ 222750 h 2092251"/>
                  <a:gd name="csX712" fmla="*/ 207444 w 1964163"/>
                  <a:gd name="csY712" fmla="*/ 218667 h 2092251"/>
                  <a:gd name="csX713" fmla="*/ 206612 w 1964163"/>
                  <a:gd name="csY713" fmla="*/ 217906 h 2092251"/>
                  <a:gd name="csX714" fmla="*/ 202666 w 1964163"/>
                  <a:gd name="csY714" fmla="*/ 199915 h 2092251"/>
                  <a:gd name="csX715" fmla="*/ 204189 w 1964163"/>
                  <a:gd name="csY715" fmla="*/ 185174 h 2092251"/>
                  <a:gd name="csX716" fmla="*/ 204466 w 1964163"/>
                  <a:gd name="csY716" fmla="*/ 184897 h 2092251"/>
                  <a:gd name="csX717" fmla="*/ 204466 w 1964163"/>
                  <a:gd name="csY717" fmla="*/ 184902 h 2092251"/>
                  <a:gd name="csX718" fmla="*/ 247466 w 1964163"/>
                  <a:gd name="csY718" fmla="*/ 179713 h 2092251"/>
                  <a:gd name="csX719" fmla="*/ 255291 w 1964163"/>
                  <a:gd name="csY719" fmla="*/ 180058 h 2092251"/>
                  <a:gd name="csX720" fmla="*/ 258891 w 1964163"/>
                  <a:gd name="csY720" fmla="*/ 180265 h 2092251"/>
                  <a:gd name="csX721" fmla="*/ 281118 w 1964163"/>
                  <a:gd name="csY721" fmla="*/ 178672 h 2092251"/>
                  <a:gd name="csX722" fmla="*/ 282363 w 1964163"/>
                  <a:gd name="csY722" fmla="*/ 173690 h 2092251"/>
                  <a:gd name="csX723" fmla="*/ 282708 w 1964163"/>
                  <a:gd name="csY723" fmla="*/ 169884 h 2092251"/>
                  <a:gd name="csX724" fmla="*/ 284302 w 1964163"/>
                  <a:gd name="csY724" fmla="*/ 167808 h 2092251"/>
                  <a:gd name="csX725" fmla="*/ 287832 w 1964163"/>
                  <a:gd name="csY725" fmla="*/ 166492 h 2092251"/>
                  <a:gd name="csX726" fmla="*/ 292679 w 1964163"/>
                  <a:gd name="csY726" fmla="*/ 166353 h 2092251"/>
                  <a:gd name="csX727" fmla="*/ 302789 w 1964163"/>
                  <a:gd name="csY727" fmla="*/ 172929 h 2092251"/>
                  <a:gd name="csX728" fmla="*/ 302789 w 1964163"/>
                  <a:gd name="csY728" fmla="*/ 172929 h 2092251"/>
                  <a:gd name="csX729" fmla="*/ 305351 w 1964163"/>
                  <a:gd name="csY729" fmla="*/ 175005 h 2092251"/>
                  <a:gd name="csX730" fmla="*/ 308190 w 1964163"/>
                  <a:gd name="csY730" fmla="*/ 171616 h 2092251"/>
                  <a:gd name="csX731" fmla="*/ 311581 w 1964163"/>
                  <a:gd name="csY731" fmla="*/ 168362 h 2092251"/>
                  <a:gd name="csX732" fmla="*/ 311720 w 1964163"/>
                  <a:gd name="csY732" fmla="*/ 168362 h 2092251"/>
                  <a:gd name="csX733" fmla="*/ 340593 w 1964163"/>
                  <a:gd name="csY733" fmla="*/ 174937 h 2092251"/>
                  <a:gd name="csX734" fmla="*/ 343433 w 1964163"/>
                  <a:gd name="csY734" fmla="*/ 176530 h 2092251"/>
                  <a:gd name="csX735" fmla="*/ 344194 w 1964163"/>
                  <a:gd name="csY735" fmla="*/ 177014 h 2092251"/>
                  <a:gd name="csX736" fmla="*/ 350909 w 1964163"/>
                  <a:gd name="csY736" fmla="*/ 194176 h 2092251"/>
                  <a:gd name="csX737" fmla="*/ 355963 w 1964163"/>
                  <a:gd name="csY737" fmla="*/ 210368 h 2092251"/>
                  <a:gd name="csX738" fmla="*/ 358731 w 1964163"/>
                  <a:gd name="csY738" fmla="*/ 212029 h 2092251"/>
                  <a:gd name="csX739" fmla="*/ 363785 w 1964163"/>
                  <a:gd name="csY739" fmla="*/ 215557 h 2092251"/>
                  <a:gd name="csX740" fmla="*/ 363787 w 1964163"/>
                  <a:gd name="csY740" fmla="*/ 215557 h 2092251"/>
                  <a:gd name="csX741" fmla="*/ 371680 w 1964163"/>
                  <a:gd name="csY741" fmla="*/ 222894 h 2092251"/>
                  <a:gd name="csX742" fmla="*/ 381444 w 1964163"/>
                  <a:gd name="csY742" fmla="*/ 230991 h 2092251"/>
                  <a:gd name="csX743" fmla="*/ 381444 w 1964163"/>
                  <a:gd name="csY743" fmla="*/ 230988 h 2092251"/>
                  <a:gd name="csX744" fmla="*/ 392247 w 1964163"/>
                  <a:gd name="csY744" fmla="*/ 233894 h 2092251"/>
                  <a:gd name="csX745" fmla="*/ 408449 w 1964163"/>
                  <a:gd name="csY745" fmla="*/ 232510 h 2092251"/>
                  <a:gd name="csX746" fmla="*/ 408517 w 1964163"/>
                  <a:gd name="csY746" fmla="*/ 232510 h 2092251"/>
                  <a:gd name="csX747" fmla="*/ 412256 w 1964163"/>
                  <a:gd name="csY747" fmla="*/ 230918 h 2092251"/>
                  <a:gd name="csX748" fmla="*/ 419597 w 1964163"/>
                  <a:gd name="csY748" fmla="*/ 226974 h 2092251"/>
                  <a:gd name="csX749" fmla="*/ 425344 w 1964163"/>
                  <a:gd name="csY749" fmla="*/ 223791 h 2092251"/>
                  <a:gd name="csX750" fmla="*/ 425412 w 1964163"/>
                  <a:gd name="csY750" fmla="*/ 223791 h 2092251"/>
                  <a:gd name="csX751" fmla="*/ 435315 w 1964163"/>
                  <a:gd name="csY751" fmla="*/ 216387 h 2092251"/>
                  <a:gd name="csX752" fmla="*/ 447915 w 1964163"/>
                  <a:gd name="csY752" fmla="*/ 210020 h 2092251"/>
                  <a:gd name="csX753" fmla="*/ 468272 w 1964163"/>
                  <a:gd name="csY753" fmla="*/ 206492 h 2092251"/>
                  <a:gd name="csX754" fmla="*/ 468272 w 1964163"/>
                  <a:gd name="csY754" fmla="*/ 206492 h 2092251"/>
                  <a:gd name="csX755" fmla="*/ 478450 w 1964163"/>
                  <a:gd name="csY755" fmla="*/ 202203 h 2092251"/>
                  <a:gd name="csX756" fmla="*/ 486065 w 1964163"/>
                  <a:gd name="csY756" fmla="*/ 192793 h 2092251"/>
                  <a:gd name="csX757" fmla="*/ 486065 w 1964163"/>
                  <a:gd name="csY757" fmla="*/ 192654 h 2092251"/>
                  <a:gd name="csX758" fmla="*/ 493129 w 1964163"/>
                  <a:gd name="csY758" fmla="*/ 185250 h 2092251"/>
                  <a:gd name="csX759" fmla="*/ 497214 w 1964163"/>
                  <a:gd name="csY759" fmla="*/ 180200 h 2092251"/>
                  <a:gd name="csX760" fmla="*/ 512515 w 1964163"/>
                  <a:gd name="csY760" fmla="*/ 171064 h 2092251"/>
                  <a:gd name="csX761" fmla="*/ 520340 w 1964163"/>
                  <a:gd name="csY761" fmla="*/ 168710 h 2092251"/>
                  <a:gd name="csX762" fmla="*/ 525671 w 1964163"/>
                  <a:gd name="csY762" fmla="*/ 166011 h 2092251"/>
                  <a:gd name="csX763" fmla="*/ 532663 w 1964163"/>
                  <a:gd name="csY763" fmla="*/ 153831 h 2092251"/>
                  <a:gd name="csX764" fmla="*/ 517568 w 1964163"/>
                  <a:gd name="csY764" fmla="*/ 151686 h 2092251"/>
                  <a:gd name="csX765" fmla="*/ 496934 w 1964163"/>
                  <a:gd name="csY765" fmla="*/ 147672 h 2092251"/>
                  <a:gd name="csX766" fmla="*/ 496939 w 1964163"/>
                  <a:gd name="csY766" fmla="*/ 147672 h 2092251"/>
                  <a:gd name="csX767" fmla="*/ 490292 w 1964163"/>
                  <a:gd name="csY767" fmla="*/ 118745 h 2092251"/>
                  <a:gd name="csX768" fmla="*/ 489737 w 1964163"/>
                  <a:gd name="csY768" fmla="*/ 104559 h 2092251"/>
                  <a:gd name="csX769" fmla="*/ 490014 w 1964163"/>
                  <a:gd name="csY769" fmla="*/ 89196 h 2092251"/>
                  <a:gd name="csX770" fmla="*/ 476652 w 1964163"/>
                  <a:gd name="csY770" fmla="*/ 69821 h 2092251"/>
                  <a:gd name="csX771" fmla="*/ 465849 w 1964163"/>
                  <a:gd name="csY771" fmla="*/ 60549 h 2092251"/>
                  <a:gd name="csX772" fmla="*/ 465156 w 1964163"/>
                  <a:gd name="csY772" fmla="*/ 55083 h 2092251"/>
                  <a:gd name="csX773" fmla="*/ 465156 w 1964163"/>
                  <a:gd name="csY773" fmla="*/ 55083 h 2092251"/>
                  <a:gd name="csX774" fmla="*/ 468202 w 1964163"/>
                  <a:gd name="csY774" fmla="*/ 50101 h 2092251"/>
                  <a:gd name="csX775" fmla="*/ 485997 w 1964163"/>
                  <a:gd name="csY775" fmla="*/ 46847 h 2092251"/>
                  <a:gd name="csX776" fmla="*/ 508433 w 1964163"/>
                  <a:gd name="csY776" fmla="*/ 57644 h 2092251"/>
                  <a:gd name="csX777" fmla="*/ 518126 w 1964163"/>
                  <a:gd name="csY777" fmla="*/ 63042 h 2092251"/>
                  <a:gd name="csX778" fmla="*/ 518126 w 1964163"/>
                  <a:gd name="csY778" fmla="*/ 63039 h 2092251"/>
                  <a:gd name="csX779" fmla="*/ 526641 w 1964163"/>
                  <a:gd name="csY779" fmla="*/ 68299 h 2092251"/>
                  <a:gd name="csX780" fmla="*/ 541113 w 1964163"/>
                  <a:gd name="csY780" fmla="*/ 70237 h 2092251"/>
                  <a:gd name="csX781" fmla="*/ 557592 w 1964163"/>
                  <a:gd name="csY781" fmla="*/ 65948 h 2092251"/>
                  <a:gd name="csX782" fmla="*/ 573310 w 1964163"/>
                  <a:gd name="csY782" fmla="*/ 60688 h 2092251"/>
                  <a:gd name="csX783" fmla="*/ 580650 w 1964163"/>
                  <a:gd name="csY783" fmla="*/ 58060 h 2092251"/>
                  <a:gd name="csX784" fmla="*/ 597823 w 1964163"/>
                  <a:gd name="csY784" fmla="*/ 53977 h 2092251"/>
                  <a:gd name="csX785" fmla="*/ 608417 w 1964163"/>
                  <a:gd name="csY785" fmla="*/ 54945 h 2092251"/>
                  <a:gd name="csX786" fmla="*/ 622611 w 1964163"/>
                  <a:gd name="csY786" fmla="*/ 49478 h 2092251"/>
                  <a:gd name="csX787" fmla="*/ 622611 w 1964163"/>
                  <a:gd name="csY787" fmla="*/ 49478 h 2092251"/>
                  <a:gd name="csX788" fmla="*/ 623443 w 1964163"/>
                  <a:gd name="csY788" fmla="*/ 48785 h 2092251"/>
                  <a:gd name="csX789" fmla="*/ 624066 w 1964163"/>
                  <a:gd name="csY789" fmla="*/ 48024 h 2092251"/>
                  <a:gd name="csX790" fmla="*/ 625312 w 1964163"/>
                  <a:gd name="csY790" fmla="*/ 47125 h 2092251"/>
                  <a:gd name="csX791" fmla="*/ 635905 w 1964163"/>
                  <a:gd name="csY791" fmla="*/ 41104 h 2092251"/>
                  <a:gd name="csX792" fmla="*/ 639713 w 1964163"/>
                  <a:gd name="csY792" fmla="*/ 39166 h 2092251"/>
                  <a:gd name="csX793" fmla="*/ 650100 w 1964163"/>
                  <a:gd name="csY793" fmla="*/ 36673 h 2092251"/>
                  <a:gd name="csX794" fmla="*/ 650100 w 1964163"/>
                  <a:gd name="csY794" fmla="*/ 36676 h 2092251"/>
                  <a:gd name="csX795" fmla="*/ 656815 w 1964163"/>
                  <a:gd name="csY795" fmla="*/ 33909 h 2092251"/>
                  <a:gd name="csX796" fmla="*/ 666440 w 1964163"/>
                  <a:gd name="csY796" fmla="*/ 26089 h 2092251"/>
                  <a:gd name="csX797" fmla="*/ 666508 w 1964163"/>
                  <a:gd name="csY797" fmla="*/ 26089 h 2092251"/>
                  <a:gd name="csX798" fmla="*/ 673432 w 1964163"/>
                  <a:gd name="csY798" fmla="*/ 19930 h 2092251"/>
                  <a:gd name="csX799" fmla="*/ 682158 w 1964163"/>
                  <a:gd name="csY799" fmla="*/ 9688 h 2092251"/>
                  <a:gd name="csX800" fmla="*/ 682226 w 1964163"/>
                  <a:gd name="csY800" fmla="*/ 9688 h 2092251"/>
                  <a:gd name="csX801" fmla="*/ 689289 w 1964163"/>
                  <a:gd name="csY801" fmla="*/ 2838 h 2092251"/>
                  <a:gd name="csX802" fmla="*/ 697181 w 1964163"/>
                  <a:gd name="csY802" fmla="*/ 0 h 2092251"/>
                  <a:gd name="csX803" fmla="*/ 709508 w 1964163"/>
                  <a:gd name="csY803" fmla="*/ 15915 h 2092251"/>
                  <a:gd name="csX804" fmla="*/ 710340 w 1964163"/>
                  <a:gd name="csY804" fmla="*/ 21174 h 2092251"/>
                  <a:gd name="csX805" fmla="*/ 710337 w 1964163"/>
                  <a:gd name="csY805" fmla="*/ 21174 h 2092251"/>
                  <a:gd name="csX806" fmla="*/ 710476 w 1964163"/>
                  <a:gd name="csY806" fmla="*/ 24428 h 2092251"/>
                  <a:gd name="csX807" fmla="*/ 710960 w 1964163"/>
                  <a:gd name="csY807" fmla="*/ 29410 h 2092251"/>
                  <a:gd name="csX808" fmla="*/ 710960 w 1964163"/>
                  <a:gd name="csY808" fmla="*/ 29410 h 2092251"/>
                  <a:gd name="csX809" fmla="*/ 711515 w 1964163"/>
                  <a:gd name="csY809" fmla="*/ 31903 h 2092251"/>
                  <a:gd name="csX810" fmla="*/ 714838 w 1964163"/>
                  <a:gd name="csY810" fmla="*/ 36885 h 2092251"/>
                  <a:gd name="csX811" fmla="*/ 721831 w 1964163"/>
                  <a:gd name="csY811" fmla="*/ 40900 h 2092251"/>
                  <a:gd name="csX812" fmla="*/ 729585 w 1964163"/>
                  <a:gd name="csY812" fmla="*/ 55915 h 2092251"/>
                  <a:gd name="csX813" fmla="*/ 730553 w 1964163"/>
                  <a:gd name="csY813" fmla="*/ 63113 h 2092251"/>
                  <a:gd name="csX814" fmla="*/ 731870 w 1964163"/>
                  <a:gd name="csY814" fmla="*/ 70862 h 2092251"/>
                  <a:gd name="csX815" fmla="*/ 725568 w 1964163"/>
                  <a:gd name="csY815" fmla="*/ 78821 h 2092251"/>
                  <a:gd name="csX816" fmla="*/ 719198 w 1964163"/>
                  <a:gd name="csY816" fmla="*/ 86502 h 2092251"/>
                  <a:gd name="csX817" fmla="*/ 719198 w 1964163"/>
                  <a:gd name="csY817" fmla="*/ 90656 h 2092251"/>
                  <a:gd name="csX818" fmla="*/ 710889 w 1964163"/>
                  <a:gd name="csY818" fmla="*/ 112523 h 2092251"/>
                  <a:gd name="csX819" fmla="*/ 709021 w 1964163"/>
                  <a:gd name="csY819" fmla="*/ 116951 h 2092251"/>
                  <a:gd name="csX820" fmla="*/ 707843 w 1964163"/>
                  <a:gd name="csY820" fmla="*/ 123801 h 2092251"/>
                  <a:gd name="csX821" fmla="*/ 708050 w 1964163"/>
                  <a:gd name="csY821" fmla="*/ 130512 h 2092251"/>
                  <a:gd name="csX822" fmla="*/ 714765 w 1964163"/>
                  <a:gd name="csY822" fmla="*/ 152309 h 2092251"/>
                  <a:gd name="csX823" fmla="*/ 722867 w 1964163"/>
                  <a:gd name="csY823" fmla="*/ 183035 h 2092251"/>
                  <a:gd name="csX824" fmla="*/ 722728 w 1964163"/>
                  <a:gd name="csY824" fmla="*/ 185527 h 2092251"/>
                  <a:gd name="csX825" fmla="*/ 724390 w 1964163"/>
                  <a:gd name="csY825" fmla="*/ 187742 h 2092251"/>
                  <a:gd name="csX826" fmla="*/ 729721 w 1964163"/>
                  <a:gd name="csY826" fmla="*/ 191686 h 2092251"/>
                  <a:gd name="csX827" fmla="*/ 729865 w 1964163"/>
                  <a:gd name="csY827" fmla="*/ 191681 h 2092251"/>
                  <a:gd name="csX828" fmla="*/ 736580 w 1964163"/>
                  <a:gd name="csY828" fmla="*/ 198256 h 2092251"/>
                  <a:gd name="csX829" fmla="*/ 747174 w 1964163"/>
                  <a:gd name="csY829" fmla="*/ 205522 h 2092251"/>
                  <a:gd name="csX830" fmla="*/ 754514 w 1964163"/>
                  <a:gd name="csY830" fmla="*/ 208844 h 2092251"/>
                  <a:gd name="csX831" fmla="*/ 774455 w 1964163"/>
                  <a:gd name="csY831" fmla="*/ 209260 h 2092251"/>
                  <a:gd name="csX832" fmla="*/ 774455 w 1964163"/>
                  <a:gd name="csY832" fmla="*/ 209260 h 2092251"/>
                  <a:gd name="csX833" fmla="*/ 777363 w 1964163"/>
                  <a:gd name="csY833" fmla="*/ 206838 h 2092251"/>
                  <a:gd name="csX834" fmla="*/ 778056 w 1964163"/>
                  <a:gd name="csY834" fmla="*/ 206283 h 2092251"/>
                  <a:gd name="csX835" fmla="*/ 779373 w 1964163"/>
                  <a:gd name="csY835" fmla="*/ 204416 h 2092251"/>
                  <a:gd name="csX836" fmla="*/ 780757 w 1964163"/>
                  <a:gd name="csY836" fmla="*/ 202339 h 2092251"/>
                  <a:gd name="csX837" fmla="*/ 795229 w 1964163"/>
                  <a:gd name="csY837" fmla="*/ 197357 h 2092251"/>
                  <a:gd name="csX838" fmla="*/ 810253 w 1964163"/>
                  <a:gd name="csY838" fmla="*/ 192306 h 2092251"/>
                  <a:gd name="csX839" fmla="*/ 810253 w 1964163"/>
                  <a:gd name="csY839" fmla="*/ 192306 h 2092251"/>
                  <a:gd name="csX840" fmla="*/ 820085 w 1964163"/>
                  <a:gd name="csY840" fmla="*/ 189191 h 2092251"/>
                  <a:gd name="csX841" fmla="*/ 834973 w 1964163"/>
                  <a:gd name="csY841" fmla="*/ 184831 h 2092251"/>
                  <a:gd name="csX842" fmla="*/ 835109 w 1964163"/>
                  <a:gd name="csY842" fmla="*/ 184831 h 2092251"/>
                  <a:gd name="csX843" fmla="*/ 838087 w 1964163"/>
                  <a:gd name="csY843" fmla="*/ 182410 h 2092251"/>
                  <a:gd name="csX844" fmla="*/ 857544 w 1964163"/>
                  <a:gd name="csY844" fmla="*/ 178534 h 2092251"/>
                  <a:gd name="csX845" fmla="*/ 861907 w 1964163"/>
                  <a:gd name="csY845" fmla="*/ 179849 h 2092251"/>
                  <a:gd name="csX846" fmla="*/ 869870 w 1964163"/>
                  <a:gd name="csY846" fmla="*/ 179781 h 2092251"/>
                  <a:gd name="csX847" fmla="*/ 869938 w 1964163"/>
                  <a:gd name="csY847" fmla="*/ 179781 h 2092251"/>
                  <a:gd name="csX848" fmla="*/ 889811 w 1964163"/>
                  <a:gd name="csY848" fmla="*/ 179365 h 2092251"/>
                  <a:gd name="csX849" fmla="*/ 899575 w 1964163"/>
                  <a:gd name="csY849" fmla="*/ 180404 h 2092251"/>
                  <a:gd name="csX850" fmla="*/ 910101 w 1964163"/>
                  <a:gd name="csY850" fmla="*/ 171822 h 2092251"/>
                  <a:gd name="csX851" fmla="*/ 909894 w 1964163"/>
                  <a:gd name="csY851" fmla="*/ 166772 h 2092251"/>
                  <a:gd name="csX852" fmla="*/ 910172 w 1964163"/>
                  <a:gd name="csY852" fmla="*/ 155976 h 2092251"/>
                  <a:gd name="csX853" fmla="*/ 910172 w 1964163"/>
                  <a:gd name="csY853" fmla="*/ 155837 h 2092251"/>
                  <a:gd name="csX854" fmla="*/ 920003 w 1964163"/>
                  <a:gd name="csY854" fmla="*/ 151616 h 2092251"/>
                  <a:gd name="csX855" fmla="*/ 934614 w 1964163"/>
                  <a:gd name="csY855" fmla="*/ 153831 h 2092251"/>
                  <a:gd name="csX856" fmla="*/ 941054 w 1964163"/>
                  <a:gd name="csY856" fmla="*/ 154453 h 2092251"/>
                  <a:gd name="csX857" fmla="*/ 946456 w 1964163"/>
                  <a:gd name="csY857" fmla="*/ 152586 h 2092251"/>
                  <a:gd name="csX858" fmla="*/ 946519 w 1964163"/>
                  <a:gd name="csY858" fmla="*/ 152586 h 2092251"/>
                  <a:gd name="csX859" fmla="*/ 956628 w 1964163"/>
                  <a:gd name="csY859" fmla="*/ 149610 h 2092251"/>
                  <a:gd name="csX860" fmla="*/ 967638 w 1964163"/>
                  <a:gd name="csY860" fmla="*/ 152447 h 2092251"/>
                  <a:gd name="csX861" fmla="*/ 973246 w 1964163"/>
                  <a:gd name="csY861" fmla="*/ 155076 h 2092251"/>
                  <a:gd name="csX862" fmla="*/ 980170 w 1964163"/>
                  <a:gd name="csY862" fmla="*/ 158466 h 2092251"/>
                  <a:gd name="csX863" fmla="*/ 985572 w 1964163"/>
                  <a:gd name="csY863" fmla="*/ 164902 h 2092251"/>
                  <a:gd name="csX864" fmla="*/ 995126 w 1964163"/>
                  <a:gd name="csY864" fmla="*/ 176321 h 2092251"/>
                  <a:gd name="csX865" fmla="*/ 1011883 w 1964163"/>
                  <a:gd name="csY865" fmla="*/ 179504 h 2092251"/>
                  <a:gd name="csX866" fmla="*/ 1019291 w 1964163"/>
                  <a:gd name="csY866" fmla="*/ 175005 h 2092251"/>
                  <a:gd name="csX867" fmla="*/ 1019289 w 1964163"/>
                  <a:gd name="csY867" fmla="*/ 175005 h 2092251"/>
                  <a:gd name="csX868" fmla="*/ 1028220 w 1964163"/>
                  <a:gd name="csY868" fmla="*/ 175421 h 2092251"/>
                  <a:gd name="csX869" fmla="*/ 1022335 w 1964163"/>
                  <a:gd name="csY869" fmla="*/ 177359 h 2092251"/>
                  <a:gd name="csX870" fmla="*/ 1021434 w 1964163"/>
                  <a:gd name="csY870" fmla="*/ 178120 h 2092251"/>
                  <a:gd name="csX871" fmla="*/ 1014510 w 1964163"/>
                  <a:gd name="csY871" fmla="*/ 182274 h 2092251"/>
                  <a:gd name="csX872" fmla="*/ 993184 w 1964163"/>
                  <a:gd name="csY872" fmla="*/ 179506 h 2092251"/>
                  <a:gd name="csX873" fmla="*/ 982107 w 1964163"/>
                  <a:gd name="csY873" fmla="*/ 166636 h 2092251"/>
                  <a:gd name="csX874" fmla="*/ 978990 w 1964163"/>
                  <a:gd name="csY874" fmla="*/ 161931 h 2092251"/>
                  <a:gd name="csX875" fmla="*/ 977674 w 1964163"/>
                  <a:gd name="csY875" fmla="*/ 160963 h 2092251"/>
                  <a:gd name="csX876" fmla="*/ 971443 w 1964163"/>
                  <a:gd name="csY876" fmla="*/ 158335 h 2092251"/>
                  <a:gd name="csX877" fmla="*/ 965350 w 1964163"/>
                  <a:gd name="csY877" fmla="*/ 155497 h 2092251"/>
                  <a:gd name="csX878" fmla="*/ 965350 w 1964163"/>
                  <a:gd name="csY878" fmla="*/ 155492 h 2092251"/>
                  <a:gd name="csX879" fmla="*/ 956557 w 1964163"/>
                  <a:gd name="csY879" fmla="*/ 153276 h 2092251"/>
                  <a:gd name="csX880" fmla="*/ 949010 w 1964163"/>
                  <a:gd name="csY880" fmla="*/ 155353 h 2092251"/>
                  <a:gd name="csX881" fmla="*/ 948942 w 1964163"/>
                  <a:gd name="csY881" fmla="*/ 155353 h 2092251"/>
                  <a:gd name="csX882" fmla="*/ 941463 w 1964163"/>
                  <a:gd name="csY882" fmla="*/ 158052 h 2092251"/>
                  <a:gd name="csX883" fmla="*/ 933086 w 1964163"/>
                  <a:gd name="csY883" fmla="*/ 157220 h 2092251"/>
                  <a:gd name="csX884" fmla="*/ 933086 w 1964163"/>
                  <a:gd name="csY884" fmla="*/ 157220 h 2092251"/>
                  <a:gd name="csX885" fmla="*/ 920208 w 1964163"/>
                  <a:gd name="csY885" fmla="*/ 155282 h 2092251"/>
                  <a:gd name="csX886" fmla="*/ 913422 w 1964163"/>
                  <a:gd name="csY886" fmla="*/ 157982 h 2092251"/>
                  <a:gd name="csX887" fmla="*/ 913422 w 1964163"/>
                  <a:gd name="csY887" fmla="*/ 157982 h 2092251"/>
                  <a:gd name="csX888" fmla="*/ 913767 w 1964163"/>
                  <a:gd name="csY888" fmla="*/ 166631 h 2092251"/>
                  <a:gd name="csX889" fmla="*/ 913974 w 1964163"/>
                  <a:gd name="csY889" fmla="*/ 171958 h 2092251"/>
                  <a:gd name="csX890" fmla="*/ 899363 w 1964163"/>
                  <a:gd name="csY890" fmla="*/ 184068 h 2092251"/>
                  <a:gd name="csX891" fmla="*/ 889115 w 1964163"/>
                  <a:gd name="csY891" fmla="*/ 183030 h 2092251"/>
                  <a:gd name="csX892" fmla="*/ 871597 w 1964163"/>
                  <a:gd name="csY892" fmla="*/ 183030 h 2092251"/>
                  <a:gd name="csX893" fmla="*/ 871600 w 1964163"/>
                  <a:gd name="csY893" fmla="*/ 183032 h 2092251"/>
                  <a:gd name="csX894" fmla="*/ 860313 w 1964163"/>
                  <a:gd name="csY894" fmla="*/ 183309 h 2092251"/>
                  <a:gd name="csX895" fmla="*/ 856505 w 1964163"/>
                  <a:gd name="csY895" fmla="*/ 182132 h 2092251"/>
                  <a:gd name="csX896" fmla="*/ 856505 w 1964163"/>
                  <a:gd name="csY896" fmla="*/ 182132 h 2092251"/>
                  <a:gd name="csX897" fmla="*/ 840649 w 1964163"/>
                  <a:gd name="csY897" fmla="*/ 185177 h 2092251"/>
                  <a:gd name="csX898" fmla="*/ 837603 w 1964163"/>
                  <a:gd name="csY898" fmla="*/ 187599 h 2092251"/>
                  <a:gd name="csX899" fmla="*/ 837532 w 1964163"/>
                  <a:gd name="csY899" fmla="*/ 187599 h 2092251"/>
                  <a:gd name="csX900" fmla="*/ 819669 w 1964163"/>
                  <a:gd name="csY900" fmla="*/ 192858 h 2092251"/>
                  <a:gd name="csX901" fmla="*/ 813506 w 1964163"/>
                  <a:gd name="csY901" fmla="*/ 194519 h 2092251"/>
                  <a:gd name="csX902" fmla="*/ 795020 w 1964163"/>
                  <a:gd name="csY902" fmla="*/ 201024 h 2092251"/>
                  <a:gd name="csX903" fmla="*/ 784149 w 1964163"/>
                  <a:gd name="csY903" fmla="*/ 204345 h 2092251"/>
                  <a:gd name="csX904" fmla="*/ 782764 w 1964163"/>
                  <a:gd name="csY904" fmla="*/ 206422 h 2092251"/>
                  <a:gd name="csX905" fmla="*/ 781103 w 1964163"/>
                  <a:gd name="csY905" fmla="*/ 208705 h 2092251"/>
                  <a:gd name="csX906" fmla="*/ 779996 w 1964163"/>
                  <a:gd name="csY906" fmla="*/ 209743 h 2092251"/>
                  <a:gd name="csX907" fmla="*/ 777295 w 1964163"/>
                  <a:gd name="csY907" fmla="*/ 212026 h 2092251"/>
                  <a:gd name="csX908" fmla="*/ 752507 w 1964163"/>
                  <a:gd name="csY908" fmla="*/ 212165 h 2092251"/>
                  <a:gd name="csX909" fmla="*/ 746205 w 1964163"/>
                  <a:gd name="csY909" fmla="*/ 209260 h 2092251"/>
                  <a:gd name="csX910" fmla="*/ 746205 w 1964163"/>
                  <a:gd name="csY910" fmla="*/ 209260 h 2092251"/>
                  <a:gd name="csX911" fmla="*/ 733327 w 1964163"/>
                  <a:gd name="csY911" fmla="*/ 200540 h 2092251"/>
                  <a:gd name="csX912" fmla="*/ 727858 w 1964163"/>
                  <a:gd name="csY912" fmla="*/ 195141 h 2092251"/>
                  <a:gd name="csX913" fmla="*/ 727716 w 1964163"/>
                  <a:gd name="csY913" fmla="*/ 195141 h 2092251"/>
                  <a:gd name="csX914" fmla="*/ 720862 w 1964163"/>
                  <a:gd name="csY914" fmla="*/ 189605 h 2092251"/>
                  <a:gd name="csX915" fmla="*/ 719408 w 1964163"/>
                  <a:gd name="csY915" fmla="*/ 187876 h 2092251"/>
                  <a:gd name="csX916" fmla="*/ 718785 w 1964163"/>
                  <a:gd name="csY916" fmla="*/ 186492 h 2092251"/>
                  <a:gd name="csX917" fmla="*/ 718923 w 1964163"/>
                  <a:gd name="csY917" fmla="*/ 183171 h 2092251"/>
                  <a:gd name="csX918" fmla="*/ 713592 w 1964163"/>
                  <a:gd name="csY918" fmla="*/ 156044 h 2092251"/>
                  <a:gd name="csX919" fmla="*/ 713592 w 1964163"/>
                  <a:gd name="csY919" fmla="*/ 156044 h 2092251"/>
                  <a:gd name="csX920" fmla="*/ 704177 w 1964163"/>
                  <a:gd name="csY920" fmla="*/ 130787 h 2092251"/>
                  <a:gd name="csX921" fmla="*/ 703970 w 1964163"/>
                  <a:gd name="csY921" fmla="*/ 124420 h 2092251"/>
                  <a:gd name="csX922" fmla="*/ 703970 w 1964163"/>
                  <a:gd name="csY922" fmla="*/ 124143 h 2092251"/>
                  <a:gd name="csX923" fmla="*/ 705216 w 1964163"/>
                  <a:gd name="csY923" fmla="*/ 116323 h 2092251"/>
                  <a:gd name="csX924" fmla="*/ 707710 w 1964163"/>
                  <a:gd name="csY924" fmla="*/ 110580 h 2092251"/>
                  <a:gd name="csX925" fmla="*/ 707707 w 1964163"/>
                  <a:gd name="csY925" fmla="*/ 110580 h 2092251"/>
                  <a:gd name="csX926" fmla="*/ 715186 w 1964163"/>
                  <a:gd name="csY926" fmla="*/ 90857 h 2092251"/>
                  <a:gd name="csX927" fmla="*/ 715186 w 1964163"/>
                  <a:gd name="csY927" fmla="*/ 86704 h 2092251"/>
                  <a:gd name="csX928" fmla="*/ 723150 w 1964163"/>
                  <a:gd name="csY928" fmla="*/ 76184 h 2092251"/>
                  <a:gd name="csX929" fmla="*/ 727858 w 1964163"/>
                  <a:gd name="csY929" fmla="*/ 71202 h 2092251"/>
                  <a:gd name="csX930" fmla="*/ 727855 w 1964163"/>
                  <a:gd name="csY930" fmla="*/ 71207 h 2092251"/>
                  <a:gd name="csX931" fmla="*/ 726748 w 1964163"/>
                  <a:gd name="csY931" fmla="*/ 64564 h 2092251"/>
                  <a:gd name="csX932" fmla="*/ 725570 w 1964163"/>
                  <a:gd name="csY932" fmla="*/ 56122 h 2092251"/>
                  <a:gd name="csX933" fmla="*/ 720308 w 1964163"/>
                  <a:gd name="csY933" fmla="*/ 44564 h 2092251"/>
                  <a:gd name="csX934" fmla="*/ 711860 w 1964163"/>
                  <a:gd name="csY934" fmla="*/ 39650 h 2092251"/>
                  <a:gd name="csX935" fmla="*/ 707430 w 1964163"/>
                  <a:gd name="csY935" fmla="*/ 32661 h 2092251"/>
                  <a:gd name="csX936" fmla="*/ 707013 w 1964163"/>
                  <a:gd name="csY936" fmla="*/ 30862 h 2092251"/>
                  <a:gd name="csX937" fmla="*/ 707013 w 1964163"/>
                  <a:gd name="csY937" fmla="*/ 30723 h 2092251"/>
                  <a:gd name="csX938" fmla="*/ 706320 w 1964163"/>
                  <a:gd name="csY938" fmla="*/ 24425 h 2092251"/>
                  <a:gd name="csX939" fmla="*/ 706320 w 1964163"/>
                  <a:gd name="csY939" fmla="*/ 22349 h 2092251"/>
                  <a:gd name="csX940" fmla="*/ 706323 w 1964163"/>
                  <a:gd name="csY940" fmla="*/ 22351 h 2092251"/>
                  <a:gd name="csX941" fmla="*/ 705422 w 1964163"/>
                  <a:gd name="csY941" fmla="*/ 16469 h 2092251"/>
                  <a:gd name="csX942" fmla="*/ 696975 w 1964163"/>
                  <a:gd name="csY942" fmla="*/ 3806 h 2092251"/>
                  <a:gd name="csX943" fmla="*/ 691435 w 1964163"/>
                  <a:gd name="csY943" fmla="*/ 5950 h 2092251"/>
                  <a:gd name="csX944" fmla="*/ 685410 w 1964163"/>
                  <a:gd name="csY944" fmla="*/ 11626 h 2092251"/>
                  <a:gd name="csX945" fmla="*/ 685410 w 1964163"/>
                  <a:gd name="csY945" fmla="*/ 11626 h 2092251"/>
                  <a:gd name="csX946" fmla="*/ 675785 w 1964163"/>
                  <a:gd name="csY946" fmla="*/ 22835 h 2092251"/>
                  <a:gd name="csX947" fmla="*/ 669206 w 1964163"/>
                  <a:gd name="csY947" fmla="*/ 28649 h 2092251"/>
                  <a:gd name="csX948" fmla="*/ 669209 w 1964163"/>
                  <a:gd name="csY948" fmla="*/ 28649 h 2092251"/>
                  <a:gd name="csX949" fmla="*/ 658893 w 1964163"/>
                  <a:gd name="csY949" fmla="*/ 37092 h 2092251"/>
                  <a:gd name="csX950" fmla="*/ 650100 w 1964163"/>
                  <a:gd name="csY950" fmla="*/ 40481 h 2092251"/>
                  <a:gd name="csX951" fmla="*/ 650100 w 1964163"/>
                  <a:gd name="csY951" fmla="*/ 40481 h 2092251"/>
                  <a:gd name="csX952" fmla="*/ 641929 w 1964163"/>
                  <a:gd name="csY952" fmla="*/ 42281 h 2092251"/>
                  <a:gd name="csX953" fmla="*/ 637151 w 1964163"/>
                  <a:gd name="csY953" fmla="*/ 44703 h 2092251"/>
                  <a:gd name="csX954" fmla="*/ 637151 w 1964163"/>
                  <a:gd name="csY954" fmla="*/ 44703 h 2092251"/>
                  <a:gd name="csX955" fmla="*/ 627596 w 1964163"/>
                  <a:gd name="csY955" fmla="*/ 50169 h 2092251"/>
                  <a:gd name="csX956" fmla="*/ 626764 w 1964163"/>
                  <a:gd name="csY956" fmla="*/ 50791 h 2092251"/>
                  <a:gd name="csX957" fmla="*/ 625587 w 1964163"/>
                  <a:gd name="csY957" fmla="*/ 51968 h 2092251"/>
                  <a:gd name="csX958" fmla="*/ 625380 w 1964163"/>
                  <a:gd name="csY958" fmla="*/ 52175 h 2092251"/>
                  <a:gd name="csX959" fmla="*/ 625380 w 1964163"/>
                  <a:gd name="csY959" fmla="*/ 52175 h 2092251"/>
                  <a:gd name="csX960" fmla="*/ 607655 w 1964163"/>
                  <a:gd name="csY960" fmla="*/ 58750 h 2092251"/>
                  <a:gd name="csX961" fmla="*/ 597616 w 1964163"/>
                  <a:gd name="csY961" fmla="*/ 57782 h 2092251"/>
                  <a:gd name="csX962" fmla="*/ 582383 w 1964163"/>
                  <a:gd name="csY962" fmla="*/ 61449 h 2092251"/>
                  <a:gd name="csX963" fmla="*/ 573797 w 1964163"/>
                  <a:gd name="csY963" fmla="*/ 64493 h 2092251"/>
                  <a:gd name="csX964" fmla="*/ 573794 w 1964163"/>
                  <a:gd name="csY964" fmla="*/ 64493 h 2092251"/>
                  <a:gd name="csX965" fmla="*/ 559322 w 1964163"/>
                  <a:gd name="csY965" fmla="*/ 69408 h 2092251"/>
                  <a:gd name="csX966" fmla="*/ 540904 w 1964163"/>
                  <a:gd name="csY966" fmla="*/ 74184 h 2092251"/>
                  <a:gd name="csX967" fmla="*/ 523941 w 1964163"/>
                  <a:gd name="csY967" fmla="*/ 71346 h 2092251"/>
                  <a:gd name="csX968" fmla="*/ 516187 w 1964163"/>
                  <a:gd name="csY968" fmla="*/ 66570 h 2092251"/>
                  <a:gd name="csX969" fmla="*/ 506216 w 1964163"/>
                  <a:gd name="csY969" fmla="*/ 60965 h 2092251"/>
                  <a:gd name="csX970" fmla="*/ 485513 w 1964163"/>
                  <a:gd name="csY970" fmla="*/ 50723 h 2092251"/>
                  <a:gd name="csX971" fmla="*/ 470835 w 1964163"/>
                  <a:gd name="csY971" fmla="*/ 53007 h 2092251"/>
                  <a:gd name="csX972" fmla="*/ 469105 w 1964163"/>
                  <a:gd name="csY972" fmla="*/ 55844 h 2092251"/>
                  <a:gd name="csX973" fmla="*/ 469102 w 1964163"/>
                  <a:gd name="csY973" fmla="*/ 55844 h 2092251"/>
                  <a:gd name="csX974" fmla="*/ 469586 w 1964163"/>
                  <a:gd name="csY974" fmla="*/ 59443 h 2092251"/>
                  <a:gd name="csX975" fmla="*/ 478034 w 1964163"/>
                  <a:gd name="csY975" fmla="*/ 66641 h 2092251"/>
                  <a:gd name="csX976" fmla="*/ 493890 w 1964163"/>
                  <a:gd name="csY976" fmla="*/ 90031 h 2092251"/>
                  <a:gd name="csX977" fmla="*/ 493545 w 1964163"/>
                  <a:gd name="csY977" fmla="*/ 103871 h 2092251"/>
                  <a:gd name="csX978" fmla="*/ 494167 w 1964163"/>
                  <a:gd name="csY978" fmla="*/ 119302 h 2092251"/>
                  <a:gd name="csX979" fmla="*/ 500260 w 1964163"/>
                  <a:gd name="csY979" fmla="*/ 145943 h 2092251"/>
                  <a:gd name="csX980" fmla="*/ 500262 w 1964163"/>
                  <a:gd name="csY980" fmla="*/ 145943 h 2092251"/>
                  <a:gd name="csX981" fmla="*/ 517435 w 1964163"/>
                  <a:gd name="csY981" fmla="*/ 148297 h 2092251"/>
                  <a:gd name="csX982" fmla="*/ 536547 w 1964163"/>
                  <a:gd name="csY982" fmla="*/ 153695 h 2092251"/>
                  <a:gd name="csX983" fmla="*/ 527476 w 1964163"/>
                  <a:gd name="csY983" fmla="*/ 169474 h 2092251"/>
                  <a:gd name="csX984" fmla="*/ 522423 w 1964163"/>
                  <a:gd name="csY984" fmla="*/ 172034 h 2092251"/>
                  <a:gd name="csX985" fmla="*/ 522418 w 1964163"/>
                  <a:gd name="csY985" fmla="*/ 172029 h 2092251"/>
                  <a:gd name="csX986" fmla="*/ 513486 w 1964163"/>
                  <a:gd name="csY986" fmla="*/ 174796 h 2092251"/>
                  <a:gd name="csX987" fmla="*/ 501092 w 1964163"/>
                  <a:gd name="csY987" fmla="*/ 180955 h 2092251"/>
                  <a:gd name="csX988" fmla="*/ 495068 w 1964163"/>
                  <a:gd name="csY988" fmla="*/ 188637 h 2092251"/>
                  <a:gd name="csX989" fmla="*/ 489876 w 1964163"/>
                  <a:gd name="csY989" fmla="*/ 194103 h 2092251"/>
                  <a:gd name="csX990" fmla="*/ 489876 w 1964163"/>
                  <a:gd name="csY990" fmla="*/ 194106 h 2092251"/>
                  <a:gd name="csX991" fmla="*/ 481012 w 1964163"/>
                  <a:gd name="csY991" fmla="*/ 205247 h 2092251"/>
                  <a:gd name="csX992" fmla="*/ 468479 w 1964163"/>
                  <a:gd name="csY992" fmla="*/ 210368 h 2092251"/>
                  <a:gd name="csX993" fmla="*/ 468479 w 1964163"/>
                  <a:gd name="csY993" fmla="*/ 210366 h 2092251"/>
                  <a:gd name="csX994" fmla="*/ 449161 w 1964163"/>
                  <a:gd name="csY994" fmla="*/ 213687 h 2092251"/>
                  <a:gd name="csX995" fmla="*/ 438358 w 1964163"/>
                  <a:gd name="csY995" fmla="*/ 218947 h 2092251"/>
                  <a:gd name="csX996" fmla="*/ 427071 w 1964163"/>
                  <a:gd name="csY996" fmla="*/ 227251 h 2092251"/>
                  <a:gd name="csX997" fmla="*/ 427006 w 1964163"/>
                  <a:gd name="csY997" fmla="*/ 227251 h 2092251"/>
                  <a:gd name="csX998" fmla="*/ 422088 w 1964163"/>
                  <a:gd name="csY998" fmla="*/ 230018 h 2092251"/>
                  <a:gd name="csX999" fmla="*/ 422088 w 1964163"/>
                  <a:gd name="csY999" fmla="*/ 230018 h 2092251"/>
                  <a:gd name="csX1000" fmla="*/ 413847 w 1964163"/>
                  <a:gd name="csY1000" fmla="*/ 234446 h 2092251"/>
                  <a:gd name="csX1001" fmla="*/ 410247 w 1964163"/>
                  <a:gd name="csY1001" fmla="*/ 235968 h 2092251"/>
                  <a:gd name="csX1002" fmla="*/ 410110 w 1964163"/>
                  <a:gd name="csY1002" fmla="*/ 235971 h 2092251"/>
                  <a:gd name="csX1003" fmla="*/ 391831 w 1964163"/>
                  <a:gd name="csY1003" fmla="*/ 237770 h 2092251"/>
                  <a:gd name="csX1004" fmla="*/ 378191 w 1964163"/>
                  <a:gd name="csY1004" fmla="*/ 233410 h 2092251"/>
                  <a:gd name="csX1005" fmla="*/ 369398 w 1964163"/>
                  <a:gd name="csY1005" fmla="*/ 226145 h 2092251"/>
                  <a:gd name="csX1006" fmla="*/ 360257 w 1964163"/>
                  <a:gd name="csY1006" fmla="*/ 217564 h 2092251"/>
                  <a:gd name="csX1007" fmla="*/ 356865 w 1964163"/>
                  <a:gd name="csY1007" fmla="*/ 215419 h 2092251"/>
                  <a:gd name="csX1008" fmla="*/ 352365 w 1964163"/>
                  <a:gd name="csY1008" fmla="*/ 212236 h 2092251"/>
                  <a:gd name="csX1009" fmla="*/ 346963 w 1964163"/>
                  <a:gd name="csY1009" fmla="*/ 194935 h 2092251"/>
                  <a:gd name="csX1010" fmla="*/ 341562 w 1964163"/>
                  <a:gd name="csY1010" fmla="*/ 179849 h 2092251"/>
                  <a:gd name="csX1011" fmla="*/ 338377 w 1964163"/>
                  <a:gd name="csY1011" fmla="*/ 178050 h 2092251"/>
                  <a:gd name="csX1012" fmla="*/ 312618 w 1964163"/>
                  <a:gd name="csY1012" fmla="*/ 171961 h 2092251"/>
                  <a:gd name="csX1013" fmla="*/ 312411 w 1964163"/>
                  <a:gd name="csY1013" fmla="*/ 171961 h 2092251"/>
                  <a:gd name="csX1014" fmla="*/ 311579 w 1964163"/>
                  <a:gd name="csY1014" fmla="*/ 173622 h 2092251"/>
                  <a:gd name="csX1015" fmla="*/ 307632 w 1964163"/>
                  <a:gd name="csY1015" fmla="*/ 178120 h 2092251"/>
                  <a:gd name="csX1016" fmla="*/ 299324 w 1964163"/>
                  <a:gd name="csY1016" fmla="*/ 174937 h 2092251"/>
                  <a:gd name="csX1017" fmla="*/ 299324 w 1964163"/>
                  <a:gd name="csY1017" fmla="*/ 174799 h 2092251"/>
                  <a:gd name="csX1018" fmla="*/ 292054 w 1964163"/>
                  <a:gd name="csY1018" fmla="*/ 170023 h 2092251"/>
                  <a:gd name="csX1019" fmla="*/ 288591 w 1964163"/>
                  <a:gd name="csY1019" fmla="*/ 170162 h 2092251"/>
                  <a:gd name="csX1020" fmla="*/ 286513 w 1964163"/>
                  <a:gd name="csY1020" fmla="*/ 170855 h 2092251"/>
                  <a:gd name="csX1021" fmla="*/ 286236 w 1964163"/>
                  <a:gd name="csY1021" fmla="*/ 173899 h 2092251"/>
                  <a:gd name="csX1022" fmla="*/ 284852 w 1964163"/>
                  <a:gd name="csY1022" fmla="*/ 179713 h 2092251"/>
                  <a:gd name="csX1023" fmla="*/ 258541 w 1964163"/>
                  <a:gd name="csY1023" fmla="*/ 183934 h 2092251"/>
                  <a:gd name="csX1024" fmla="*/ 255079 w 1964163"/>
                  <a:gd name="csY1024" fmla="*/ 183728 h 2092251"/>
                  <a:gd name="csX1025" fmla="*/ 247047 w 1964163"/>
                  <a:gd name="csY1025" fmla="*/ 183383 h 2092251"/>
                  <a:gd name="csX1026" fmla="*/ 207233 w 1964163"/>
                  <a:gd name="csY1026" fmla="*/ 187327 h 2092251"/>
                  <a:gd name="csX1027" fmla="*/ 206400 w 1964163"/>
                  <a:gd name="csY1027" fmla="*/ 199990 h 2092251"/>
                  <a:gd name="csX1028" fmla="*/ 209378 w 1964163"/>
                  <a:gd name="csY1028" fmla="*/ 215631 h 2092251"/>
                  <a:gd name="csX1029" fmla="*/ 209724 w 1964163"/>
                  <a:gd name="csY1029" fmla="*/ 215908 h 2092251"/>
                  <a:gd name="csX1030" fmla="*/ 224957 w 1964163"/>
                  <a:gd name="csY1030" fmla="*/ 219229 h 2092251"/>
                  <a:gd name="csX1031" fmla="*/ 234860 w 1964163"/>
                  <a:gd name="csY1031" fmla="*/ 220613 h 2092251"/>
                  <a:gd name="csX1032" fmla="*/ 237077 w 1964163"/>
                  <a:gd name="csY1032" fmla="*/ 232932 h 2092251"/>
                  <a:gd name="csX1033" fmla="*/ 237077 w 1964163"/>
                  <a:gd name="csY1033" fmla="*/ 234799 h 2092251"/>
                  <a:gd name="csX1034" fmla="*/ 235621 w 1964163"/>
                  <a:gd name="csY1034" fmla="*/ 240681 h 2092251"/>
                  <a:gd name="csX1035" fmla="*/ 229804 w 1964163"/>
                  <a:gd name="csY1035" fmla="*/ 241513 h 2092251"/>
                  <a:gd name="csX1036" fmla="*/ 226412 w 1964163"/>
                  <a:gd name="csY1036" fmla="*/ 241374 h 2092251"/>
                  <a:gd name="csX1037" fmla="*/ 226415 w 1964163"/>
                  <a:gd name="csY1037" fmla="*/ 241369 h 2092251"/>
                  <a:gd name="csX1038" fmla="*/ 216999 w 1964163"/>
                  <a:gd name="csY1038" fmla="*/ 240676 h 2092251"/>
                  <a:gd name="csX1039" fmla="*/ 198026 w 1964163"/>
                  <a:gd name="csY1039" fmla="*/ 244829 h 2092251"/>
                  <a:gd name="csX1040" fmla="*/ 194425 w 1964163"/>
                  <a:gd name="csY1040" fmla="*/ 251334 h 2092251"/>
                  <a:gd name="csX1041" fmla="*/ 194632 w 1964163"/>
                  <a:gd name="csY1041" fmla="*/ 259015 h 2092251"/>
                  <a:gd name="csX1042" fmla="*/ 197471 w 1964163"/>
                  <a:gd name="csY1042" fmla="*/ 265104 h 2092251"/>
                  <a:gd name="csX1043" fmla="*/ 201417 w 1964163"/>
                  <a:gd name="csY1043" fmla="*/ 266971 h 2092251"/>
                  <a:gd name="csX1044" fmla="*/ 218868 w 1964163"/>
                  <a:gd name="csY1044" fmla="*/ 280951 h 2092251"/>
                  <a:gd name="csX1045" fmla="*/ 219352 w 1964163"/>
                  <a:gd name="csY1045" fmla="*/ 281782 h 2092251"/>
                  <a:gd name="csX1046" fmla="*/ 220113 w 1964163"/>
                  <a:gd name="csY1046" fmla="*/ 333335 h 2092251"/>
                  <a:gd name="csX1047" fmla="*/ 219768 w 1964163"/>
                  <a:gd name="csY1047" fmla="*/ 341362 h 2092251"/>
                  <a:gd name="csX1048" fmla="*/ 217138 w 1964163"/>
                  <a:gd name="csY1048" fmla="*/ 361152 h 2092251"/>
                  <a:gd name="csX1049" fmla="*/ 213607 w 1964163"/>
                  <a:gd name="csY1049" fmla="*/ 374854 h 2092251"/>
                  <a:gd name="csX1050" fmla="*/ 207999 w 1964163"/>
                  <a:gd name="csY1050" fmla="*/ 399698 h 2092251"/>
                  <a:gd name="csX1051" fmla="*/ 202598 w 1964163"/>
                  <a:gd name="csY1051" fmla="*/ 423572 h 2092251"/>
                  <a:gd name="csX1052" fmla="*/ 201698 w 1964163"/>
                  <a:gd name="csY1052" fmla="*/ 429870 h 2092251"/>
                  <a:gd name="csX1053" fmla="*/ 201352 w 1964163"/>
                  <a:gd name="csY1053" fmla="*/ 432153 h 2092251"/>
                  <a:gd name="csX1054" fmla="*/ 201350 w 1964163"/>
                  <a:gd name="csY1054" fmla="*/ 432150 h 2092251"/>
                  <a:gd name="csX1055" fmla="*/ 198649 w 1964163"/>
                  <a:gd name="csY1055" fmla="*/ 443360 h 2092251"/>
                  <a:gd name="csX1056" fmla="*/ 196293 w 1964163"/>
                  <a:gd name="csY1056" fmla="*/ 452632 h 2092251"/>
                  <a:gd name="csX1057" fmla="*/ 196296 w 1964163"/>
                  <a:gd name="csY1057" fmla="*/ 452634 h 2092251"/>
                  <a:gd name="csX1058" fmla="*/ 194773 w 1964163"/>
                  <a:gd name="csY1058" fmla="*/ 459971 h 2092251"/>
                  <a:gd name="csX1059" fmla="*/ 194012 w 1964163"/>
                  <a:gd name="csY1059" fmla="*/ 463086 h 2092251"/>
                  <a:gd name="csX1060" fmla="*/ 194009 w 1964163"/>
                  <a:gd name="csY1060" fmla="*/ 463083 h 2092251"/>
                  <a:gd name="csX1061" fmla="*/ 179398 w 1964163"/>
                  <a:gd name="csY1061" fmla="*/ 474502 h 2092251"/>
                  <a:gd name="csX1062" fmla="*/ 176075 w 1964163"/>
                  <a:gd name="csY1062" fmla="*/ 474363 h 2092251"/>
                  <a:gd name="csX1063" fmla="*/ 176077 w 1964163"/>
                  <a:gd name="csY1063" fmla="*/ 474363 h 2092251"/>
                  <a:gd name="csX1064" fmla="*/ 163477 w 1964163"/>
                  <a:gd name="csY1064" fmla="*/ 476369 h 2092251"/>
                  <a:gd name="csX1065" fmla="*/ 159737 w 1964163"/>
                  <a:gd name="csY1065" fmla="*/ 477753 h 2092251"/>
                  <a:gd name="csX1066" fmla="*/ 159737 w 1964163"/>
                  <a:gd name="csY1066" fmla="*/ 477753 h 2092251"/>
                  <a:gd name="csX1067" fmla="*/ 145336 w 1964163"/>
                  <a:gd name="csY1067" fmla="*/ 481352 h 2092251"/>
                  <a:gd name="csX1068" fmla="*/ 131348 w 1964163"/>
                  <a:gd name="csY1068" fmla="*/ 485089 h 2092251"/>
                  <a:gd name="csX1069" fmla="*/ 131278 w 1964163"/>
                  <a:gd name="csY1069" fmla="*/ 485089 h 2092251"/>
                  <a:gd name="csX1070" fmla="*/ 113828 w 1964163"/>
                  <a:gd name="csY1070" fmla="*/ 492425 h 2092251"/>
                  <a:gd name="csX1071" fmla="*/ 85577 w 1964163"/>
                  <a:gd name="csY1071" fmla="*/ 502735 h 2092251"/>
                  <a:gd name="csX1072" fmla="*/ 70344 w 1964163"/>
                  <a:gd name="csY1072" fmla="*/ 512355 h 2092251"/>
                  <a:gd name="csX1073" fmla="*/ 57327 w 1964163"/>
                  <a:gd name="csY1073" fmla="*/ 527440 h 2092251"/>
                  <a:gd name="csX1074" fmla="*/ 57327 w 1964163"/>
                  <a:gd name="csY1074" fmla="*/ 527579 h 2092251"/>
                  <a:gd name="csX1075" fmla="*/ 52274 w 1964163"/>
                  <a:gd name="csY1075" fmla="*/ 538444 h 2092251"/>
                  <a:gd name="csX1076" fmla="*/ 46043 w 1964163"/>
                  <a:gd name="csY1076" fmla="*/ 549101 h 2092251"/>
                  <a:gd name="csX1077" fmla="*/ 46043 w 1964163"/>
                  <a:gd name="csY1077" fmla="*/ 549240 h 2092251"/>
                  <a:gd name="csX1078" fmla="*/ 39812 w 1964163"/>
                  <a:gd name="csY1078" fmla="*/ 580173 h 2092251"/>
                  <a:gd name="csX1079" fmla="*/ 38289 w 1964163"/>
                  <a:gd name="csY1079" fmla="*/ 592559 h 2092251"/>
                  <a:gd name="csX1080" fmla="*/ 38289 w 1964163"/>
                  <a:gd name="csY1080" fmla="*/ 592698 h 2092251"/>
                  <a:gd name="csX1081" fmla="*/ 23610 w 1964163"/>
                  <a:gd name="csY1081" fmla="*/ 596503 h 2092251"/>
                  <a:gd name="csX1082" fmla="*/ 23123 w 1964163"/>
                  <a:gd name="csY1082" fmla="*/ 596500 h 2092251"/>
                  <a:gd name="csX1083" fmla="*/ 16544 w 1964163"/>
                  <a:gd name="csY1083" fmla="*/ 603212 h 2092251"/>
                  <a:gd name="csX1084" fmla="*/ 14189 w 1964163"/>
                  <a:gd name="csY1084" fmla="*/ 614076 h 2092251"/>
                  <a:gd name="csX1085" fmla="*/ 14189 w 1964163"/>
                  <a:gd name="csY1085" fmla="*/ 615044 h 2092251"/>
                  <a:gd name="csX1086" fmla="*/ 11350 w 1964163"/>
                  <a:gd name="csY1086" fmla="*/ 624316 h 2092251"/>
                  <a:gd name="csX1087" fmla="*/ 6226 w 1964163"/>
                  <a:gd name="csY1087" fmla="*/ 631513 h 2092251"/>
                  <a:gd name="csX1088" fmla="*/ 6092 w 1964163"/>
                  <a:gd name="csY1088" fmla="*/ 631516 h 2092251"/>
                  <a:gd name="csX1089" fmla="*/ 3737 w 1964163"/>
                  <a:gd name="csY1089" fmla="*/ 642587 h 2092251"/>
                  <a:gd name="csX1090" fmla="*/ 5331 w 1964163"/>
                  <a:gd name="csY1090" fmla="*/ 653729 h 2092251"/>
                  <a:gd name="csX1091" fmla="*/ 5469 w 1964163"/>
                  <a:gd name="csY1091" fmla="*/ 653935 h 2092251"/>
                  <a:gd name="csX1092" fmla="*/ 22019 w 1964163"/>
                  <a:gd name="csY1092" fmla="*/ 685629 h 2092251"/>
                  <a:gd name="csX1093" fmla="*/ 23613 w 1964163"/>
                  <a:gd name="csY1093" fmla="*/ 689643 h 2092251"/>
                  <a:gd name="csX1094" fmla="*/ 29982 w 1964163"/>
                  <a:gd name="csY1094" fmla="*/ 700992 h 2092251"/>
                  <a:gd name="csX1095" fmla="*/ 39747 w 1964163"/>
                  <a:gd name="csY1095" fmla="*/ 709918 h 2092251"/>
                  <a:gd name="csX1096" fmla="*/ 39741 w 1964163"/>
                  <a:gd name="csY1096" fmla="*/ 709918 h 2092251"/>
                  <a:gd name="csX1097" fmla="*/ 48118 w 1964163"/>
                  <a:gd name="csY1097" fmla="*/ 731924 h 2092251"/>
                  <a:gd name="csX1098" fmla="*/ 46734 w 1964163"/>
                  <a:gd name="csY1098" fmla="*/ 737600 h 2092251"/>
                  <a:gd name="csX1099" fmla="*/ 46527 w 1964163"/>
                  <a:gd name="csY1099" fmla="*/ 742514 h 2092251"/>
                  <a:gd name="csX1100" fmla="*/ 46527 w 1964163"/>
                  <a:gd name="csY1100" fmla="*/ 744936 h 2092251"/>
                  <a:gd name="csX1101" fmla="*/ 46943 w 1964163"/>
                  <a:gd name="csY1101" fmla="*/ 744936 h 2092251"/>
                  <a:gd name="csX1102" fmla="*/ 50335 w 1964163"/>
                  <a:gd name="csY1102" fmla="*/ 746597 h 2092251"/>
                  <a:gd name="csX1103" fmla="*/ 50335 w 1964163"/>
                  <a:gd name="csY1103" fmla="*/ 746594 h 2092251"/>
                  <a:gd name="csX1104" fmla="*/ 67091 w 1964163"/>
                  <a:gd name="csY1104" fmla="*/ 750331 h 2092251"/>
                  <a:gd name="csX1105" fmla="*/ 77478 w 1964163"/>
                  <a:gd name="csY1105" fmla="*/ 752408 h 2092251"/>
                  <a:gd name="csX1106" fmla="*/ 77617 w 1964163"/>
                  <a:gd name="csY1106" fmla="*/ 752406 h 2092251"/>
                  <a:gd name="csX1107" fmla="*/ 88142 w 1964163"/>
                  <a:gd name="csY1107" fmla="*/ 764654 h 2092251"/>
                  <a:gd name="csX1108" fmla="*/ 106767 w 1964163"/>
                  <a:gd name="csY1108" fmla="*/ 776833 h 2092251"/>
                  <a:gd name="csX1109" fmla="*/ 118745 w 1964163"/>
                  <a:gd name="csY1109" fmla="*/ 775518 h 2092251"/>
                  <a:gd name="csX1110" fmla="*/ 123592 w 1964163"/>
                  <a:gd name="csY1110" fmla="*/ 774550 h 2092251"/>
                  <a:gd name="csX1111" fmla="*/ 123592 w 1964163"/>
                  <a:gd name="csY1111" fmla="*/ 774550 h 2092251"/>
                  <a:gd name="csX1112" fmla="*/ 136886 w 1964163"/>
                  <a:gd name="csY1112" fmla="*/ 767562 h 2092251"/>
                  <a:gd name="csX1113" fmla="*/ 141455 w 1964163"/>
                  <a:gd name="csY1113" fmla="*/ 764656 h 2092251"/>
                  <a:gd name="csX1114" fmla="*/ 141457 w 1964163"/>
                  <a:gd name="csY1114" fmla="*/ 764654 h 2092251"/>
                  <a:gd name="csX1115" fmla="*/ 154129 w 1964163"/>
                  <a:gd name="csY1115" fmla="*/ 753166 h 2092251"/>
                  <a:gd name="csX1116" fmla="*/ 170053 w 1964163"/>
                  <a:gd name="csY1116" fmla="*/ 747907 h 2092251"/>
                  <a:gd name="csX1117" fmla="*/ 172893 w 1964163"/>
                  <a:gd name="csY1117" fmla="*/ 786173 h 2092251"/>
                  <a:gd name="csX1118" fmla="*/ 172547 w 1964163"/>
                  <a:gd name="csY1118" fmla="*/ 792748 h 2092251"/>
                  <a:gd name="csX1119" fmla="*/ 172547 w 1964163"/>
                  <a:gd name="csY1119" fmla="*/ 794893 h 2092251"/>
                  <a:gd name="csX1120" fmla="*/ 172270 w 1964163"/>
                  <a:gd name="csY1120" fmla="*/ 813230 h 2092251"/>
                  <a:gd name="csX1121" fmla="*/ 176910 w 1964163"/>
                  <a:gd name="csY1121" fmla="*/ 836619 h 2092251"/>
                  <a:gd name="csX1122" fmla="*/ 196435 w 1964163"/>
                  <a:gd name="csY1122" fmla="*/ 831982 h 2092251"/>
                  <a:gd name="csX1123" fmla="*/ 210490 w 1964163"/>
                  <a:gd name="csY1123" fmla="*/ 827899 h 2092251"/>
                  <a:gd name="csX1124" fmla="*/ 211668 w 1964163"/>
                  <a:gd name="csY1124" fmla="*/ 827967 h 2092251"/>
                  <a:gd name="csX1125" fmla="*/ 218383 w 1964163"/>
                  <a:gd name="csY1125" fmla="*/ 829144 h 2092251"/>
                  <a:gd name="csX1126" fmla="*/ 224130 w 1964163"/>
                  <a:gd name="csY1126" fmla="*/ 830112 h 2092251"/>
                  <a:gd name="csX1127" fmla="*/ 227038 w 1964163"/>
                  <a:gd name="csY1127" fmla="*/ 831080 h 2092251"/>
                  <a:gd name="csX1128" fmla="*/ 241787 w 1964163"/>
                  <a:gd name="csY1128" fmla="*/ 835301 h 2092251"/>
                  <a:gd name="csX1129" fmla="*/ 259999 w 1964163"/>
                  <a:gd name="csY1129" fmla="*/ 836269 h 2092251"/>
                  <a:gd name="csX1130" fmla="*/ 260828 w 1964163"/>
                  <a:gd name="csY1130" fmla="*/ 836277 h 2092251"/>
                  <a:gd name="csX1131" fmla="*/ 272877 w 1964163"/>
                  <a:gd name="csY1131" fmla="*/ 835100 h 2092251"/>
                  <a:gd name="csX1132" fmla="*/ 277100 w 1964163"/>
                  <a:gd name="csY1132" fmla="*/ 834132 h 2092251"/>
                  <a:gd name="csX1133" fmla="*/ 290533 w 1964163"/>
                  <a:gd name="csY1133" fmla="*/ 827212 h 2092251"/>
                  <a:gd name="csX1134" fmla="*/ 302582 w 1964163"/>
                  <a:gd name="csY1134" fmla="*/ 821052 h 2092251"/>
                  <a:gd name="csX1135" fmla="*/ 302579 w 1964163"/>
                  <a:gd name="csY1135" fmla="*/ 821052 h 2092251"/>
                  <a:gd name="csX1136" fmla="*/ 323282 w 1964163"/>
                  <a:gd name="csY1136" fmla="*/ 811987 h 2092251"/>
                  <a:gd name="csX1137" fmla="*/ 330691 w 1964163"/>
                  <a:gd name="csY1137" fmla="*/ 806798 h 2092251"/>
                  <a:gd name="csX1138" fmla="*/ 330761 w 1964163"/>
                  <a:gd name="csY1138" fmla="*/ 806798 h 2092251"/>
                  <a:gd name="csX1139" fmla="*/ 338725 w 1964163"/>
                  <a:gd name="csY1139" fmla="*/ 798356 h 2092251"/>
                  <a:gd name="csX1140" fmla="*/ 341564 w 1964163"/>
                  <a:gd name="csY1140" fmla="*/ 794618 h 2092251"/>
                  <a:gd name="csX1141" fmla="*/ 341562 w 1964163"/>
                  <a:gd name="csY1141" fmla="*/ 794618 h 2092251"/>
                  <a:gd name="csX1142" fmla="*/ 348141 w 1964163"/>
                  <a:gd name="csY1142" fmla="*/ 785969 h 2092251"/>
                  <a:gd name="csX1143" fmla="*/ 362128 w 1964163"/>
                  <a:gd name="csY1143" fmla="*/ 772476 h 2092251"/>
                  <a:gd name="csX1144" fmla="*/ 362264 w 1964163"/>
                  <a:gd name="csY1144" fmla="*/ 772474 h 2092251"/>
                  <a:gd name="csX1145" fmla="*/ 398755 w 1964163"/>
                  <a:gd name="csY1145" fmla="*/ 766869 h 2092251"/>
                  <a:gd name="csX1146" fmla="*/ 401040 w 1964163"/>
                  <a:gd name="csY1146" fmla="*/ 766869 h 2092251"/>
                  <a:gd name="csX1147" fmla="*/ 417590 w 1964163"/>
                  <a:gd name="csY1147" fmla="*/ 768462 h 2092251"/>
                  <a:gd name="csX1148" fmla="*/ 418142 w 1964163"/>
                  <a:gd name="csY1148" fmla="*/ 768462 h 2092251"/>
                  <a:gd name="csX1149" fmla="*/ 432959 w 1964163"/>
                  <a:gd name="csY1149" fmla="*/ 784792 h 2092251"/>
                  <a:gd name="csX1150" fmla="*/ 434482 w 1964163"/>
                  <a:gd name="csY1150" fmla="*/ 787698 h 2092251"/>
                  <a:gd name="csX1151" fmla="*/ 434482 w 1964163"/>
                  <a:gd name="csY1151" fmla="*/ 787698 h 2092251"/>
                  <a:gd name="csX1152" fmla="*/ 435383 w 1964163"/>
                  <a:gd name="csY1152" fmla="*/ 810395 h 2092251"/>
                  <a:gd name="csX1153" fmla="*/ 432682 w 1964163"/>
                  <a:gd name="csY1153" fmla="*/ 837035 h 2092251"/>
                  <a:gd name="csX1154" fmla="*/ 432682 w 1964163"/>
                  <a:gd name="csY1154" fmla="*/ 837242 h 2092251"/>
                  <a:gd name="csX1155" fmla="*/ 431227 w 1964163"/>
                  <a:gd name="csY1155" fmla="*/ 851843 h 2092251"/>
                  <a:gd name="csX1156" fmla="*/ 436351 w 1964163"/>
                  <a:gd name="csY1156" fmla="*/ 875440 h 2092251"/>
                  <a:gd name="csX1157" fmla="*/ 438358 w 1964163"/>
                  <a:gd name="csY1157" fmla="*/ 881599 h 2092251"/>
                  <a:gd name="csX1158" fmla="*/ 442166 w 1964163"/>
                  <a:gd name="csY1158" fmla="*/ 890871 h 2092251"/>
                  <a:gd name="csX1159" fmla="*/ 454630 w 1964163"/>
                  <a:gd name="csY1159" fmla="*/ 900352 h 2092251"/>
                  <a:gd name="csX1160" fmla="*/ 454976 w 1964163"/>
                  <a:gd name="csY1160" fmla="*/ 900558 h 2092251"/>
                  <a:gd name="csX1161" fmla="*/ 455460 w 1964163"/>
                  <a:gd name="csY1161" fmla="*/ 901042 h 2092251"/>
                  <a:gd name="csX1162" fmla="*/ 462453 w 1964163"/>
                  <a:gd name="csY1162" fmla="*/ 905818 h 2092251"/>
                  <a:gd name="csX1163" fmla="*/ 465983 w 1964163"/>
                  <a:gd name="csY1163" fmla="*/ 907756 h 2092251"/>
                  <a:gd name="csX1164" fmla="*/ 517566 w 1964163"/>
                  <a:gd name="csY1164" fmla="*/ 920075 h 2092251"/>
                  <a:gd name="csX1165" fmla="*/ 519442 w 1964163"/>
                  <a:gd name="csY1165" fmla="*/ 920077 h 2092251"/>
                  <a:gd name="csX1166" fmla="*/ 534398 w 1964163"/>
                  <a:gd name="csY1166" fmla="*/ 924092 h 2092251"/>
                  <a:gd name="csX1167" fmla="*/ 543746 w 1964163"/>
                  <a:gd name="csY1167" fmla="*/ 933641 h 2092251"/>
                  <a:gd name="csX1168" fmla="*/ 556624 w 1964163"/>
                  <a:gd name="csY1168" fmla="*/ 944782 h 2092251"/>
                  <a:gd name="csX1169" fmla="*/ 556763 w 1964163"/>
                  <a:gd name="csY1169" fmla="*/ 944782 h 2092251"/>
                  <a:gd name="csX1170" fmla="*/ 563133 w 1964163"/>
                  <a:gd name="csY1170" fmla="*/ 947204 h 2092251"/>
                  <a:gd name="csX1171" fmla="*/ 563271 w 1964163"/>
                  <a:gd name="csY1171" fmla="*/ 947204 h 2092251"/>
                  <a:gd name="csX1172" fmla="*/ 581690 w 1964163"/>
                  <a:gd name="csY1172" fmla="*/ 953086 h 2092251"/>
                  <a:gd name="csX1173" fmla="*/ 603361 w 1964163"/>
                  <a:gd name="csY1173" fmla="*/ 964712 h 2092251"/>
                  <a:gd name="csX1174" fmla="*/ 625864 w 1964163"/>
                  <a:gd name="csY1174" fmla="*/ 973983 h 2092251"/>
                  <a:gd name="csX1175" fmla="*/ 643243 w 1964163"/>
                  <a:gd name="csY1175" fmla="*/ 974745 h 2092251"/>
                  <a:gd name="csX1176" fmla="*/ 665747 w 1964163"/>
                  <a:gd name="csY1176" fmla="*/ 990730 h 2092251"/>
                  <a:gd name="csX1177" fmla="*/ 680357 w 1964163"/>
                  <a:gd name="csY1177" fmla="*/ 1012804 h 2092251"/>
                  <a:gd name="csX1178" fmla="*/ 680357 w 1964163"/>
                  <a:gd name="csY1178" fmla="*/ 1012804 h 2092251"/>
                  <a:gd name="csX1179" fmla="*/ 682435 w 1964163"/>
                  <a:gd name="csY1179" fmla="*/ 1020902 h 2092251"/>
                  <a:gd name="csX1180" fmla="*/ 689498 w 1964163"/>
                  <a:gd name="csY1180" fmla="*/ 1067610 h 2092251"/>
                  <a:gd name="csX1181" fmla="*/ 689153 w 1964163"/>
                  <a:gd name="csY1181" fmla="*/ 1068371 h 2092251"/>
                  <a:gd name="csX1182" fmla="*/ 684583 w 1964163"/>
                  <a:gd name="csY1182" fmla="*/ 1081035 h 2092251"/>
                  <a:gd name="csX1183" fmla="*/ 686039 w 1964163"/>
                  <a:gd name="csY1183" fmla="*/ 1085188 h 2092251"/>
                  <a:gd name="csX1184" fmla="*/ 690194 w 1964163"/>
                  <a:gd name="csY1184" fmla="*/ 1095430 h 2092251"/>
                  <a:gd name="csX1185" fmla="*/ 690189 w 1964163"/>
                  <a:gd name="csY1185" fmla="*/ 1095428 h 2092251"/>
                  <a:gd name="csX1186" fmla="*/ 696904 w 1964163"/>
                  <a:gd name="csY1186" fmla="*/ 1109891 h 2092251"/>
                  <a:gd name="csX1187" fmla="*/ 701335 w 1964163"/>
                  <a:gd name="csY1187" fmla="*/ 1116466 h 2092251"/>
                  <a:gd name="csX1188" fmla="*/ 717123 w 1964163"/>
                  <a:gd name="csY1188" fmla="*/ 1125463 h 2092251"/>
                  <a:gd name="csX1189" fmla="*/ 747519 w 1964163"/>
                  <a:gd name="csY1189" fmla="*/ 1130791 h 2092251"/>
                  <a:gd name="csX1190" fmla="*/ 765453 w 1964163"/>
                  <a:gd name="csY1190" fmla="*/ 1131758 h 2092251"/>
                  <a:gd name="csX1191" fmla="*/ 781864 w 1964163"/>
                  <a:gd name="csY1191" fmla="*/ 1132658 h 2092251"/>
                  <a:gd name="csX1192" fmla="*/ 791835 w 1964163"/>
                  <a:gd name="csY1192" fmla="*/ 1150511 h 2092251"/>
                  <a:gd name="csX1193" fmla="*/ 791280 w 1964163"/>
                  <a:gd name="csY1193" fmla="*/ 1159437 h 2092251"/>
                  <a:gd name="csX1194" fmla="*/ 790934 w 1964163"/>
                  <a:gd name="csY1194" fmla="*/ 1163727 h 2092251"/>
                  <a:gd name="csX1195" fmla="*/ 792180 w 1964163"/>
                  <a:gd name="csY1195" fmla="*/ 1166287 h 2092251"/>
                  <a:gd name="csX1196" fmla="*/ 792735 w 1964163"/>
                  <a:gd name="csY1196" fmla="*/ 1169886 h 2092251"/>
                  <a:gd name="csX1197" fmla="*/ 792735 w 1964163"/>
                  <a:gd name="csY1197" fmla="*/ 1170025 h 2092251"/>
                  <a:gd name="csX1198" fmla="*/ 795574 w 1964163"/>
                  <a:gd name="csY1198" fmla="*/ 1179022 h 2092251"/>
                  <a:gd name="csX1199" fmla="*/ 802499 w 1964163"/>
                  <a:gd name="csY1199" fmla="*/ 1184349 h 2092251"/>
                  <a:gd name="csX1200" fmla="*/ 802635 w 1964163"/>
                  <a:gd name="csY1200" fmla="*/ 1184349 h 2092251"/>
                  <a:gd name="csX1201" fmla="*/ 817314 w 1964163"/>
                  <a:gd name="csY1201" fmla="*/ 1200473 h 2092251"/>
                  <a:gd name="csX1202" fmla="*/ 820082 w 1964163"/>
                  <a:gd name="csY1202" fmla="*/ 1206562 h 2092251"/>
                  <a:gd name="csX1203" fmla="*/ 825068 w 1964163"/>
                  <a:gd name="csY1203" fmla="*/ 1214659 h 2092251"/>
                  <a:gd name="csX1204" fmla="*/ 827423 w 1964163"/>
                  <a:gd name="csY1204" fmla="*/ 1219087 h 2092251"/>
                  <a:gd name="csX1205" fmla="*/ 833102 w 1964163"/>
                  <a:gd name="csY1205" fmla="*/ 1256040 h 2092251"/>
                  <a:gd name="csX1206" fmla="*/ 832547 w 1964163"/>
                  <a:gd name="csY1206" fmla="*/ 1265312 h 2092251"/>
                  <a:gd name="csX1207" fmla="*/ 834625 w 1964163"/>
                  <a:gd name="csY1207" fmla="*/ 1277631 h 2092251"/>
                  <a:gd name="csX1208" fmla="*/ 835457 w 1964163"/>
                  <a:gd name="csY1208" fmla="*/ 1280607 h 2092251"/>
                  <a:gd name="csX1209" fmla="*/ 830472 w 1964163"/>
                  <a:gd name="csY1209" fmla="*/ 1298183 h 2092251"/>
                  <a:gd name="csX1210" fmla="*/ 826041 w 1964163"/>
                  <a:gd name="csY1210" fmla="*/ 1311537 h 2092251"/>
                  <a:gd name="csX1211" fmla="*/ 828535 w 1964163"/>
                  <a:gd name="csY1211" fmla="*/ 1321779 h 2092251"/>
                  <a:gd name="csX1212" fmla="*/ 828190 w 1964163"/>
                  <a:gd name="csY1212" fmla="*/ 1336449 h 2092251"/>
                  <a:gd name="csX1213" fmla="*/ 822304 w 1964163"/>
                  <a:gd name="csY1213" fmla="*/ 1355411 h 2092251"/>
                  <a:gd name="csX1214" fmla="*/ 825073 w 1964163"/>
                  <a:gd name="csY1214" fmla="*/ 1361847 h 2092251"/>
                  <a:gd name="csX1215" fmla="*/ 829158 w 1964163"/>
                  <a:gd name="csY1215" fmla="*/ 1373818 h 2092251"/>
                  <a:gd name="csX1216" fmla="*/ 829155 w 1964163"/>
                  <a:gd name="csY1216" fmla="*/ 1373818 h 2092251"/>
                  <a:gd name="csX1217" fmla="*/ 829433 w 1964163"/>
                  <a:gd name="csY1217" fmla="*/ 1384544 h 2092251"/>
                  <a:gd name="csX1218" fmla="*/ 830749 w 1964163"/>
                  <a:gd name="csY1218" fmla="*/ 1411671 h 2092251"/>
                  <a:gd name="csX1219" fmla="*/ 830747 w 1964163"/>
                  <a:gd name="csY1219" fmla="*/ 1411671 h 2092251"/>
                  <a:gd name="csX1220" fmla="*/ 831647 w 1964163"/>
                  <a:gd name="csY1220" fmla="*/ 1426686 h 2092251"/>
                  <a:gd name="csX1221" fmla="*/ 840994 w 1964163"/>
                  <a:gd name="csY1221" fmla="*/ 1443571 h 2092251"/>
                  <a:gd name="csX1222" fmla="*/ 841895 w 1964163"/>
                  <a:gd name="csY1222" fmla="*/ 1444055 h 2092251"/>
                  <a:gd name="csX1223" fmla="*/ 852282 w 1964163"/>
                  <a:gd name="csY1223" fmla="*/ 1447583 h 2092251"/>
                  <a:gd name="csX1224" fmla="*/ 855466 w 1964163"/>
                  <a:gd name="csY1224" fmla="*/ 1448621 h 2092251"/>
                  <a:gd name="csX1225" fmla="*/ 856921 w 1964163"/>
                  <a:gd name="csY1225" fmla="*/ 1449728 h 2092251"/>
                  <a:gd name="csX1226" fmla="*/ 880048 w 1964163"/>
                  <a:gd name="csY1226" fmla="*/ 1452495 h 2092251"/>
                  <a:gd name="csX1227" fmla="*/ 946380 w 1964163"/>
                  <a:gd name="csY1227" fmla="*/ 1474639 h 2092251"/>
                  <a:gd name="csX1228" fmla="*/ 949842 w 1964163"/>
                  <a:gd name="csY1228" fmla="*/ 1485159 h 2092251"/>
                  <a:gd name="csX1229" fmla="*/ 950604 w 1964163"/>
                  <a:gd name="csY1229" fmla="*/ 1488480 h 2092251"/>
                  <a:gd name="csX1230" fmla="*/ 950604 w 1964163"/>
                  <a:gd name="csY1230" fmla="*/ 1488483 h 2092251"/>
                  <a:gd name="csX1231" fmla="*/ 952543 w 1964163"/>
                  <a:gd name="csY1231" fmla="*/ 1504813 h 2092251"/>
                  <a:gd name="csX1232" fmla="*/ 960368 w 1964163"/>
                  <a:gd name="csY1232" fmla="*/ 1534708 h 2092251"/>
                  <a:gd name="csX1233" fmla="*/ 960365 w 1964163"/>
                  <a:gd name="csY1233" fmla="*/ 1534708 h 2092251"/>
                  <a:gd name="csX1234" fmla="*/ 985569 w 1964163"/>
                  <a:gd name="csY1234" fmla="*/ 1546956 h 2092251"/>
                  <a:gd name="csX1235" fmla="*/ 996856 w 1964163"/>
                  <a:gd name="csY1235" fmla="*/ 1546956 h 2092251"/>
                  <a:gd name="csX1236" fmla="*/ 1017975 w 1964163"/>
                  <a:gd name="csY1236" fmla="*/ 1554292 h 2092251"/>
                  <a:gd name="csX1237" fmla="*/ 1020676 w 1964163"/>
                  <a:gd name="csY1237" fmla="*/ 1574015 h 2092251"/>
                  <a:gd name="csX1238" fmla="*/ 1019221 w 1964163"/>
                  <a:gd name="csY1238" fmla="*/ 1589516 h 2092251"/>
                  <a:gd name="csX1239" fmla="*/ 1017975 w 1964163"/>
                  <a:gd name="csY1239" fmla="*/ 1601835 h 2092251"/>
                  <a:gd name="csX1240" fmla="*/ 1018736 w 1964163"/>
                  <a:gd name="csY1240" fmla="*/ 1616850 h 2092251"/>
                  <a:gd name="csX1241" fmla="*/ 1019359 w 1964163"/>
                  <a:gd name="csY1241" fmla="*/ 1628337 h 2092251"/>
                  <a:gd name="csX1242" fmla="*/ 1019359 w 1964163"/>
                  <a:gd name="csY1242" fmla="*/ 1628334 h 2092251"/>
                  <a:gd name="csX1243" fmla="*/ 1020121 w 1964163"/>
                  <a:gd name="csY1243" fmla="*/ 1634078 h 2092251"/>
                  <a:gd name="csX1244" fmla="*/ 1021921 w 1964163"/>
                  <a:gd name="csY1244" fmla="*/ 1639199 h 2092251"/>
                  <a:gd name="csX1245" fmla="*/ 1034454 w 1964163"/>
                  <a:gd name="csY1245" fmla="*/ 1638644 h 2092251"/>
                  <a:gd name="csX1246" fmla="*/ 1037916 w 1964163"/>
                  <a:gd name="csY1246" fmla="*/ 1638783 h 2092251"/>
                  <a:gd name="csX1247" fmla="*/ 1049203 w 1964163"/>
                  <a:gd name="csY1247" fmla="*/ 1651102 h 2092251"/>
                  <a:gd name="csX1248" fmla="*/ 1052111 w 1964163"/>
                  <a:gd name="csY1248" fmla="*/ 1657606 h 2092251"/>
                  <a:gd name="csX1249" fmla="*/ 1052111 w 1964163"/>
                  <a:gd name="csY1249" fmla="*/ 1657606 h 2092251"/>
                  <a:gd name="csX1250" fmla="*/ 1055989 w 1964163"/>
                  <a:gd name="csY1250" fmla="*/ 1673385 h 2092251"/>
                  <a:gd name="csX1251" fmla="*/ 1056821 w 1964163"/>
                  <a:gd name="csY1251" fmla="*/ 1679128 h 2092251"/>
                  <a:gd name="csX1252" fmla="*/ 1056819 w 1964163"/>
                  <a:gd name="csY1252" fmla="*/ 1679126 h 2092251"/>
                  <a:gd name="csX1253" fmla="*/ 1058413 w 1964163"/>
                  <a:gd name="csY1253" fmla="*/ 1686807 h 2092251"/>
                  <a:gd name="csX1254" fmla="*/ 1059106 w 1964163"/>
                  <a:gd name="csY1254" fmla="*/ 1690822 h 2092251"/>
                  <a:gd name="csX1255" fmla="*/ 1059103 w 1964163"/>
                  <a:gd name="csY1255" fmla="*/ 1690822 h 2092251"/>
                  <a:gd name="csX1256" fmla="*/ 1060626 w 1964163"/>
                  <a:gd name="csY1256" fmla="*/ 1700164 h 2092251"/>
                  <a:gd name="csX1257" fmla="*/ 1060972 w 1964163"/>
                  <a:gd name="csY1257" fmla="*/ 1709436 h 2092251"/>
                  <a:gd name="csX1258" fmla="*/ 1056748 w 1964163"/>
                  <a:gd name="csY1258" fmla="*/ 1723899 h 2092251"/>
                  <a:gd name="csX1259" fmla="*/ 1054741 w 1964163"/>
                  <a:gd name="csY1259" fmla="*/ 1727843 h 2092251"/>
                  <a:gd name="csX1260" fmla="*/ 1054741 w 1964163"/>
                  <a:gd name="csY1260" fmla="*/ 1727843 h 2092251"/>
                  <a:gd name="csX1261" fmla="*/ 1047125 w 1964163"/>
                  <a:gd name="csY1261" fmla="*/ 1735802 h 2092251"/>
                  <a:gd name="csX1262" fmla="*/ 1035838 w 1964163"/>
                  <a:gd name="csY1262" fmla="*/ 1739955 h 2092251"/>
                  <a:gd name="csX1263" fmla="*/ 1035700 w 1964163"/>
                  <a:gd name="csY1263" fmla="*/ 1739952 h 2092251"/>
                  <a:gd name="csX1264" fmla="*/ 1023790 w 1964163"/>
                  <a:gd name="csY1264" fmla="*/ 1742997 h 2092251"/>
                  <a:gd name="csX1265" fmla="*/ 1016449 w 1964163"/>
                  <a:gd name="csY1265" fmla="*/ 1745902 h 2092251"/>
                  <a:gd name="csX1266" fmla="*/ 1014442 w 1964163"/>
                  <a:gd name="csY1266" fmla="*/ 1750331 h 2092251"/>
                  <a:gd name="csX1267" fmla="*/ 1011673 w 1964163"/>
                  <a:gd name="csY1267" fmla="*/ 1756074 h 2092251"/>
                  <a:gd name="csX1268" fmla="*/ 1010012 w 1964163"/>
                  <a:gd name="csY1268" fmla="*/ 1757390 h 2092251"/>
                  <a:gd name="csX1269" fmla="*/ 1003919 w 1964163"/>
                  <a:gd name="csY1269" fmla="*/ 1762579 h 2092251"/>
                  <a:gd name="csX1270" fmla="*/ 1003780 w 1964163"/>
                  <a:gd name="csY1270" fmla="*/ 1762717 h 2092251"/>
                  <a:gd name="csX1271" fmla="*/ 998934 w 1964163"/>
                  <a:gd name="csY1271" fmla="*/ 1767700 h 2092251"/>
                  <a:gd name="csX1272" fmla="*/ 991941 w 1964163"/>
                  <a:gd name="csY1272" fmla="*/ 1774410 h 2092251"/>
                  <a:gd name="csX1273" fmla="*/ 991939 w 1964163"/>
                  <a:gd name="csY1273" fmla="*/ 1774413 h 2092251"/>
                  <a:gd name="csX1274" fmla="*/ 970268 w 1964163"/>
                  <a:gd name="csY1274" fmla="*/ 1793375 h 2092251"/>
                  <a:gd name="csX1275" fmla="*/ 959813 w 1964163"/>
                  <a:gd name="csY1275" fmla="*/ 1810882 h 2092251"/>
                  <a:gd name="csX1276" fmla="*/ 959813 w 1964163"/>
                  <a:gd name="csY1276" fmla="*/ 1810882 h 2092251"/>
                  <a:gd name="csX1277" fmla="*/ 953443 w 1964163"/>
                  <a:gd name="csY1277" fmla="*/ 1822853 h 2092251"/>
                  <a:gd name="csX1278" fmla="*/ 950120 w 1964163"/>
                  <a:gd name="csY1278" fmla="*/ 1827974 h 2092251"/>
                  <a:gd name="csX1279" fmla="*/ 943266 w 1964163"/>
                  <a:gd name="csY1279" fmla="*/ 1836555 h 2092251"/>
                  <a:gd name="csX1280" fmla="*/ 939387 w 1964163"/>
                  <a:gd name="csY1280" fmla="*/ 1841054 h 2092251"/>
                  <a:gd name="csX1281" fmla="*/ 939385 w 1964163"/>
                  <a:gd name="csY1281" fmla="*/ 1841054 h 2092251"/>
                  <a:gd name="csX1282" fmla="*/ 917365 w 1964163"/>
                  <a:gd name="csY1282" fmla="*/ 1861815 h 2092251"/>
                  <a:gd name="csX1283" fmla="*/ 897079 w 1964163"/>
                  <a:gd name="csY1283" fmla="*/ 1881261 h 2092251"/>
                  <a:gd name="csX1284" fmla="*/ 897079 w 1964163"/>
                  <a:gd name="csY1284" fmla="*/ 1881258 h 2092251"/>
                  <a:gd name="csX1285" fmla="*/ 895556 w 1964163"/>
                  <a:gd name="csY1285" fmla="*/ 1885063 h 2092251"/>
                  <a:gd name="csX1286" fmla="*/ 894794 w 1964163"/>
                  <a:gd name="csY1286" fmla="*/ 1886518 h 2092251"/>
                  <a:gd name="csX1287" fmla="*/ 902548 w 1964163"/>
                  <a:gd name="csY1287" fmla="*/ 1887763 h 2092251"/>
                  <a:gd name="csX1288" fmla="*/ 912035 w 1964163"/>
                  <a:gd name="csY1288" fmla="*/ 1885202 h 2092251"/>
                  <a:gd name="csX1289" fmla="*/ 912035 w 1964163"/>
                  <a:gd name="csY1289" fmla="*/ 1885202 h 2092251"/>
                  <a:gd name="csX1290" fmla="*/ 916881 w 1964163"/>
                  <a:gd name="csY1290" fmla="*/ 1883126 h 2092251"/>
                  <a:gd name="csX1291" fmla="*/ 934468 w 1964163"/>
                  <a:gd name="csY1291" fmla="*/ 1882919 h 2092251"/>
                  <a:gd name="csX1292" fmla="*/ 948662 w 1964163"/>
                  <a:gd name="csY1292" fmla="*/ 1891845 h 2092251"/>
                  <a:gd name="csX1293" fmla="*/ 950117 w 1964163"/>
                  <a:gd name="csY1293" fmla="*/ 1895028 h 2092251"/>
                  <a:gd name="csX1294" fmla="*/ 950117 w 1964163"/>
                  <a:gd name="csY1294" fmla="*/ 1895028 h 2092251"/>
                  <a:gd name="csX1295" fmla="*/ 958771 w 1964163"/>
                  <a:gd name="csY1295" fmla="*/ 1905061 h 2092251"/>
                  <a:gd name="csX1296" fmla="*/ 972343 w 1964163"/>
                  <a:gd name="csY1296" fmla="*/ 1921530 h 2092251"/>
                  <a:gd name="csX1297" fmla="*/ 978367 w 1964163"/>
                  <a:gd name="csY1297" fmla="*/ 1928173 h 2092251"/>
                  <a:gd name="csX1298" fmla="*/ 981206 w 1964163"/>
                  <a:gd name="csY1298" fmla="*/ 1929073 h 2092251"/>
                  <a:gd name="csX1299" fmla="*/ 983701 w 1964163"/>
                  <a:gd name="csY1299" fmla="*/ 1928728 h 2092251"/>
                  <a:gd name="csX1300" fmla="*/ 986817 w 1964163"/>
                  <a:gd name="csY1300" fmla="*/ 1925545 h 2092251"/>
                  <a:gd name="csX1301" fmla="*/ 991041 w 1964163"/>
                  <a:gd name="csY1301" fmla="*/ 1922085 h 2092251"/>
                  <a:gd name="csX1302" fmla="*/ 997620 w 1964163"/>
                  <a:gd name="csY1302" fmla="*/ 1922292 h 2092251"/>
                  <a:gd name="csX1303" fmla="*/ 1003922 w 1964163"/>
                  <a:gd name="csY1303" fmla="*/ 1925752 h 2092251"/>
                  <a:gd name="csX1304" fmla="*/ 1009391 w 1964163"/>
                  <a:gd name="csY1304" fmla="*/ 1936062 h 2092251"/>
                  <a:gd name="csX1305" fmla="*/ 1009389 w 1964163"/>
                  <a:gd name="csY1305" fmla="*/ 1936064 h 2092251"/>
                  <a:gd name="csX1306" fmla="*/ 1013128 w 1964163"/>
                  <a:gd name="csY1306" fmla="*/ 1944300 h 2092251"/>
                  <a:gd name="csX1307" fmla="*/ 1016036 w 1964163"/>
                  <a:gd name="csY1307" fmla="*/ 1947345 h 2092251"/>
                  <a:gd name="csX1308" fmla="*/ 1016104 w 1964163"/>
                  <a:gd name="csY1308" fmla="*/ 1947345 h 2092251"/>
                  <a:gd name="csX1309" fmla="*/ 1024619 w 1964163"/>
                  <a:gd name="csY1309" fmla="*/ 1947622 h 2092251"/>
                  <a:gd name="csX1310" fmla="*/ 1040130 w 1964163"/>
                  <a:gd name="csY1310" fmla="*/ 1954819 h 2092251"/>
                  <a:gd name="csX1311" fmla="*/ 1040130 w 1964163"/>
                  <a:gd name="csY1311" fmla="*/ 1954817 h 2092251"/>
                  <a:gd name="csX1312" fmla="*/ 1041237 w 1964163"/>
                  <a:gd name="csY1312" fmla="*/ 1954678 h 2092251"/>
                  <a:gd name="csX1313" fmla="*/ 1054877 w 1964163"/>
                  <a:gd name="csY1313" fmla="*/ 1964227 h 2092251"/>
                  <a:gd name="csX1314" fmla="*/ 1054880 w 1964163"/>
                  <a:gd name="csY1314" fmla="*/ 1964230 h 2092251"/>
                  <a:gd name="csX1315" fmla="*/ 1062081 w 1964163"/>
                  <a:gd name="csY1315" fmla="*/ 1970112 h 2092251"/>
                  <a:gd name="csX1316" fmla="*/ 1071222 w 1964163"/>
                  <a:gd name="csY1316" fmla="*/ 1976410 h 2092251"/>
                  <a:gd name="csX1317" fmla="*/ 1071291 w 1964163"/>
                  <a:gd name="csY1317" fmla="*/ 1976407 h 2092251"/>
                  <a:gd name="csX1318" fmla="*/ 1080154 w 1964163"/>
                  <a:gd name="csY1318" fmla="*/ 1978274 h 2092251"/>
                  <a:gd name="csX1319" fmla="*/ 1084724 w 1964163"/>
                  <a:gd name="csY1319" fmla="*/ 1978620 h 2092251"/>
                  <a:gd name="csX1320" fmla="*/ 1084792 w 1964163"/>
                  <a:gd name="csY1320" fmla="*/ 1978622 h 2092251"/>
                  <a:gd name="csX1321" fmla="*/ 1093723 w 1964163"/>
                  <a:gd name="csY1321" fmla="*/ 1985888 h 2092251"/>
                  <a:gd name="csX1322" fmla="*/ 1097463 w 1964163"/>
                  <a:gd name="csY1322" fmla="*/ 1998413 h 2092251"/>
                  <a:gd name="csX1323" fmla="*/ 1103765 w 1964163"/>
                  <a:gd name="csY1323" fmla="*/ 2006233 h 2092251"/>
                  <a:gd name="csX1324" fmla="*/ 1113458 w 1964163"/>
                  <a:gd name="csY1324" fmla="*/ 2016130 h 2092251"/>
                  <a:gd name="csX1325" fmla="*/ 1119205 w 1964163"/>
                  <a:gd name="csY1325" fmla="*/ 2020006 h 2092251"/>
                  <a:gd name="csX1326" fmla="*/ 1129521 w 1964163"/>
                  <a:gd name="csY1326" fmla="*/ 2028242 h 2092251"/>
                  <a:gd name="csX1327" fmla="*/ 1124813 w 1964163"/>
                  <a:gd name="csY1327" fmla="*/ 2036685 h 2092251"/>
                  <a:gd name="csX1328" fmla="*/ 1118995 w 1964163"/>
                  <a:gd name="csY1328" fmla="*/ 2046027 h 2092251"/>
                  <a:gd name="csX1329" fmla="*/ 1116917 w 1964163"/>
                  <a:gd name="csY1329" fmla="*/ 2054747 h 2092251"/>
                  <a:gd name="csX1330" fmla="*/ 1118786 w 1964163"/>
                  <a:gd name="csY1330" fmla="*/ 2074953 h 2092251"/>
                  <a:gd name="csX1331" fmla="*/ 1120380 w 1964163"/>
                  <a:gd name="csY1331" fmla="*/ 2084225 h 2092251"/>
                  <a:gd name="csX1332" fmla="*/ 1131251 w 1964163"/>
                  <a:gd name="csY1332" fmla="*/ 2069900 h 2092251"/>
                  <a:gd name="csX1333" fmla="*/ 1142815 w 1964163"/>
                  <a:gd name="csY1333" fmla="*/ 2055298 h 2092251"/>
                  <a:gd name="csX1334" fmla="*/ 1149394 w 1964163"/>
                  <a:gd name="csY1334" fmla="*/ 2044089 h 2092251"/>
                  <a:gd name="csX1335" fmla="*/ 1156525 w 1964163"/>
                  <a:gd name="csY1335" fmla="*/ 2022776 h 2092251"/>
                  <a:gd name="csX1336" fmla="*/ 1162756 w 1964163"/>
                  <a:gd name="csY1336" fmla="*/ 2009421 h 2092251"/>
                  <a:gd name="csX1337" fmla="*/ 1167464 w 1964163"/>
                  <a:gd name="csY1337" fmla="*/ 2000011 h 2092251"/>
                  <a:gd name="csX1338" fmla="*/ 1169265 w 1964163"/>
                  <a:gd name="csY1338" fmla="*/ 1996206 h 2092251"/>
                  <a:gd name="csX1339" fmla="*/ 1169335 w 1964163"/>
                  <a:gd name="csY1339" fmla="*/ 1996198 h 2092251"/>
                  <a:gd name="csX1340" fmla="*/ 1174666 w 1964163"/>
                  <a:gd name="csY1340" fmla="*/ 1991699 h 2092251"/>
                  <a:gd name="csX1341" fmla="*/ 1176121 w 1964163"/>
                  <a:gd name="csY1341" fmla="*/ 1987340 h 2092251"/>
                  <a:gd name="csX1342" fmla="*/ 1176118 w 1964163"/>
                  <a:gd name="csY1342" fmla="*/ 1987342 h 2092251"/>
                  <a:gd name="csX1343" fmla="*/ 1172172 w 1964163"/>
                  <a:gd name="csY1343" fmla="*/ 1985059 h 2092251"/>
                  <a:gd name="csX1344" fmla="*/ 1168710 w 1964163"/>
                  <a:gd name="csY1344" fmla="*/ 1984091 h 2092251"/>
                  <a:gd name="csX1345" fmla="*/ 1165318 w 1964163"/>
                  <a:gd name="csY1345" fmla="*/ 1971289 h 2092251"/>
                  <a:gd name="csX1346" fmla="*/ 1165457 w 1964163"/>
                  <a:gd name="csY1346" fmla="*/ 1969283 h 2092251"/>
                  <a:gd name="csX1347" fmla="*/ 1167464 w 1964163"/>
                  <a:gd name="csY1347" fmla="*/ 1962085 h 2092251"/>
                  <a:gd name="csX1348" fmla="*/ 1167464 w 1964163"/>
                  <a:gd name="csY1348" fmla="*/ 1962082 h 2092251"/>
                  <a:gd name="csX1349" fmla="*/ 1168087 w 1964163"/>
                  <a:gd name="csY1349" fmla="*/ 1960006 h 2092251"/>
                  <a:gd name="csX1350" fmla="*/ 1168087 w 1964163"/>
                  <a:gd name="csY1350" fmla="*/ 1960008 h 2092251"/>
                  <a:gd name="csX1351" fmla="*/ 1172588 w 1964163"/>
                  <a:gd name="csY1351" fmla="*/ 1952811 h 2092251"/>
                  <a:gd name="csX1352" fmla="*/ 1172588 w 1964163"/>
                  <a:gd name="csY1352" fmla="*/ 1952811 h 2092251"/>
                  <a:gd name="csX1353" fmla="*/ 1178751 w 1964163"/>
                  <a:gd name="csY1353" fmla="*/ 1950528 h 2092251"/>
                  <a:gd name="csX1354" fmla="*/ 1185882 w 1964163"/>
                  <a:gd name="csY1354" fmla="*/ 1940978 h 2092251"/>
                  <a:gd name="csX1355" fmla="*/ 1185882 w 1964163"/>
                  <a:gd name="csY1355" fmla="*/ 1940978 h 2092251"/>
                  <a:gd name="csX1356" fmla="*/ 1189206 w 1964163"/>
                  <a:gd name="csY1356" fmla="*/ 1936825 h 2092251"/>
                  <a:gd name="csX1357" fmla="*/ 1192807 w 1964163"/>
                  <a:gd name="csY1357" fmla="*/ 1927138 h 2092251"/>
                  <a:gd name="csX1358" fmla="*/ 1195853 w 1964163"/>
                  <a:gd name="csY1358" fmla="*/ 1916619 h 2092251"/>
                  <a:gd name="csX1359" fmla="*/ 1198138 w 1964163"/>
                  <a:gd name="csY1359" fmla="*/ 1905132 h 2092251"/>
                  <a:gd name="csX1360" fmla="*/ 1198138 w 1964163"/>
                  <a:gd name="csY1360" fmla="*/ 1905132 h 2092251"/>
                  <a:gd name="csX1361" fmla="*/ 1196337 w 1964163"/>
                  <a:gd name="csY1361" fmla="*/ 1896760 h 2092251"/>
                  <a:gd name="csX1362" fmla="*/ 1196960 w 1964163"/>
                  <a:gd name="csY1362" fmla="*/ 1891293 h 2092251"/>
                  <a:gd name="csX1363" fmla="*/ 1201045 w 1964163"/>
                  <a:gd name="csY1363" fmla="*/ 1887279 h 2092251"/>
                  <a:gd name="csX1364" fmla="*/ 1205269 w 1964163"/>
                  <a:gd name="csY1364" fmla="*/ 1887279 h 2092251"/>
                  <a:gd name="csX1365" fmla="*/ 1209147 w 1964163"/>
                  <a:gd name="csY1365" fmla="*/ 1894960 h 2092251"/>
                  <a:gd name="csX1366" fmla="*/ 1214965 w 1964163"/>
                  <a:gd name="csY1366" fmla="*/ 1902780 h 2092251"/>
                  <a:gd name="csX1367" fmla="*/ 1215104 w 1964163"/>
                  <a:gd name="csY1367" fmla="*/ 1902780 h 2092251"/>
                  <a:gd name="csX1368" fmla="*/ 1215520 w 1964163"/>
                  <a:gd name="csY1368" fmla="*/ 1902503 h 2092251"/>
                  <a:gd name="csX1369" fmla="*/ 1225352 w 1964163"/>
                  <a:gd name="csY1369" fmla="*/ 1900565 h 2092251"/>
                  <a:gd name="csX1370" fmla="*/ 1227220 w 1964163"/>
                  <a:gd name="csY1370" fmla="*/ 1899943 h 2092251"/>
                  <a:gd name="csX1371" fmla="*/ 1232967 w 1964163"/>
                  <a:gd name="csY1371" fmla="*/ 1899043 h 2092251"/>
                  <a:gd name="csX1372" fmla="*/ 1235461 w 1964163"/>
                  <a:gd name="csY1372" fmla="*/ 1906931 h 2092251"/>
                  <a:gd name="csX1373" fmla="*/ 1233176 w 1964163"/>
                  <a:gd name="csY1373" fmla="*/ 1909630 h 2092251"/>
                  <a:gd name="csX1374" fmla="*/ 1233176 w 1964163"/>
                  <a:gd name="csY1374" fmla="*/ 1917866 h 2092251"/>
                  <a:gd name="csX1375" fmla="*/ 1226529 w 1964163"/>
                  <a:gd name="csY1375" fmla="*/ 1930598 h 2092251"/>
                  <a:gd name="csX1376" fmla="*/ 1221405 w 1964163"/>
                  <a:gd name="csY1376" fmla="*/ 1939179 h 2092251"/>
                  <a:gd name="csX1377" fmla="*/ 1217181 w 1964163"/>
                  <a:gd name="csY1377" fmla="*/ 1945129 h 2092251"/>
                  <a:gd name="csX1378" fmla="*/ 1214203 w 1964163"/>
                  <a:gd name="csY1378" fmla="*/ 1958138 h 2092251"/>
                  <a:gd name="csX1379" fmla="*/ 1214203 w 1964163"/>
                  <a:gd name="csY1379" fmla="*/ 1958277 h 2092251"/>
                  <a:gd name="csX1380" fmla="*/ 1214758 w 1964163"/>
                  <a:gd name="csY1380" fmla="*/ 1962221 h 2092251"/>
                  <a:gd name="csX1381" fmla="*/ 1216213 w 1964163"/>
                  <a:gd name="csY1381" fmla="*/ 1959661 h 2092251"/>
                  <a:gd name="csX1382" fmla="*/ 1216211 w 1964163"/>
                  <a:gd name="csY1382" fmla="*/ 1959661 h 2092251"/>
                  <a:gd name="csX1383" fmla="*/ 1217317 w 1964163"/>
                  <a:gd name="csY1383" fmla="*/ 1954955 h 2092251"/>
                  <a:gd name="csX1384" fmla="*/ 1222719 w 1964163"/>
                  <a:gd name="csY1384" fmla="*/ 1942775 h 2092251"/>
                  <a:gd name="csX1385" fmla="*/ 1222719 w 1964163"/>
                  <a:gd name="csY1385" fmla="*/ 1942778 h 2092251"/>
                  <a:gd name="csX1386" fmla="*/ 1225420 w 1964163"/>
                  <a:gd name="csY1386" fmla="*/ 1937657 h 2092251"/>
                  <a:gd name="csX1387" fmla="*/ 1230337 w 1964163"/>
                  <a:gd name="csY1387" fmla="*/ 1929837 h 2092251"/>
                  <a:gd name="csX1388" fmla="*/ 1230334 w 1964163"/>
                  <a:gd name="csY1388" fmla="*/ 1929837 h 2092251"/>
                  <a:gd name="csX1389" fmla="*/ 1231857 w 1964163"/>
                  <a:gd name="csY1389" fmla="*/ 1926309 h 2092251"/>
                  <a:gd name="csX1390" fmla="*/ 1238921 w 1964163"/>
                  <a:gd name="csY1390" fmla="*/ 1916689 h 2092251"/>
                  <a:gd name="csX1391" fmla="*/ 1243561 w 1964163"/>
                  <a:gd name="csY1391" fmla="*/ 1899388 h 2092251"/>
                  <a:gd name="csX1392" fmla="*/ 1247577 w 1964163"/>
                  <a:gd name="csY1392" fmla="*/ 1883126 h 2092251"/>
                  <a:gd name="csX1393" fmla="*/ 1255263 w 1964163"/>
                  <a:gd name="csY1393" fmla="*/ 1873161 h 2092251"/>
                  <a:gd name="csX1394" fmla="*/ 1258933 w 1964163"/>
                  <a:gd name="csY1394" fmla="*/ 1864302 h 2092251"/>
                  <a:gd name="csX1395" fmla="*/ 1272850 w 1964163"/>
                  <a:gd name="csY1395" fmla="*/ 1839668 h 2092251"/>
                  <a:gd name="csX1396" fmla="*/ 1287044 w 1964163"/>
                  <a:gd name="csY1396" fmla="*/ 1818907 h 2092251"/>
                  <a:gd name="csX1397" fmla="*/ 1287183 w 1964163"/>
                  <a:gd name="csY1397" fmla="*/ 1818768 h 2092251"/>
                  <a:gd name="csX1398" fmla="*/ 1292652 w 1964163"/>
                  <a:gd name="csY1398" fmla="*/ 1816346 h 2092251"/>
                  <a:gd name="csX1399" fmla="*/ 1299854 w 1964163"/>
                  <a:gd name="csY1399" fmla="*/ 1813854 h 2092251"/>
                  <a:gd name="csX1400" fmla="*/ 1300893 w 1964163"/>
                  <a:gd name="csY1400" fmla="*/ 1813854 h 2092251"/>
                  <a:gd name="csX1401" fmla="*/ 1304355 w 1964163"/>
                  <a:gd name="csY1401" fmla="*/ 1811155 h 2092251"/>
                  <a:gd name="csX1402" fmla="*/ 1306985 w 1964163"/>
                  <a:gd name="csY1402" fmla="*/ 1806033 h 2092251"/>
                  <a:gd name="csX1403" fmla="*/ 1309547 w 1964163"/>
                  <a:gd name="csY1403" fmla="*/ 1796553 h 2092251"/>
                  <a:gd name="csX1404" fmla="*/ 1311209 w 1964163"/>
                  <a:gd name="csY1404" fmla="*/ 1789494 h 2092251"/>
                  <a:gd name="csX1405" fmla="*/ 1311693 w 1964163"/>
                  <a:gd name="csY1405" fmla="*/ 1779736 h 2092251"/>
                  <a:gd name="csX1406" fmla="*/ 1311693 w 1964163"/>
                  <a:gd name="csY1406" fmla="*/ 1753163 h 2092251"/>
                  <a:gd name="csX1407" fmla="*/ 1311693 w 1964163"/>
                  <a:gd name="csY1407" fmla="*/ 1742992 h 2092251"/>
                  <a:gd name="csX1408" fmla="*/ 1316540 w 1964163"/>
                  <a:gd name="csY1408" fmla="*/ 1737387 h 2092251"/>
                  <a:gd name="csX1409" fmla="*/ 1316540 w 1964163"/>
                  <a:gd name="csY1409" fmla="*/ 1737392 h 2092251"/>
                  <a:gd name="csX1410" fmla="*/ 1318963 w 1964163"/>
                  <a:gd name="csY1410" fmla="*/ 1734554 h 2092251"/>
                  <a:gd name="csX1411" fmla="*/ 1315294 w 1964163"/>
                  <a:gd name="csY1411" fmla="*/ 1727566 h 2092251"/>
                  <a:gd name="csX1412" fmla="*/ 1310170 w 1964163"/>
                  <a:gd name="csY1412" fmla="*/ 1715595 h 2092251"/>
                  <a:gd name="csX1413" fmla="*/ 1308301 w 1964163"/>
                  <a:gd name="csY1413" fmla="*/ 1705492 h 2092251"/>
                  <a:gd name="csX1414" fmla="*/ 1306017 w 1964163"/>
                  <a:gd name="csY1414" fmla="*/ 1695943 h 2092251"/>
                  <a:gd name="csX1415" fmla="*/ 1306014 w 1964163"/>
                  <a:gd name="csY1415" fmla="*/ 1695943 h 2092251"/>
                  <a:gd name="csX1416" fmla="*/ 1306014 w 1964163"/>
                  <a:gd name="csY1416" fmla="*/ 1695943 h 2092251"/>
                  <a:gd name="csX1417" fmla="*/ 1305530 w 1964163"/>
                  <a:gd name="csY1417" fmla="*/ 1693105 h 2092251"/>
                  <a:gd name="csX1418" fmla="*/ 1305598 w 1964163"/>
                  <a:gd name="csY1418" fmla="*/ 1692551 h 2092251"/>
                  <a:gd name="csX1419" fmla="*/ 1305598 w 1964163"/>
                  <a:gd name="csY1419" fmla="*/ 1687636 h 2092251"/>
                  <a:gd name="csX1420" fmla="*/ 1304282 w 1964163"/>
                  <a:gd name="csY1420" fmla="*/ 1679678 h 2092251"/>
                  <a:gd name="csX1421" fmla="*/ 1309684 w 1964163"/>
                  <a:gd name="csY1421" fmla="*/ 1653589 h 2092251"/>
                  <a:gd name="csX1422" fmla="*/ 1322909 w 1964163"/>
                  <a:gd name="csY1422" fmla="*/ 1629993 h 2092251"/>
                  <a:gd name="csX1423" fmla="*/ 1334610 w 1964163"/>
                  <a:gd name="csY1423" fmla="*/ 1618022 h 2092251"/>
                  <a:gd name="csX1424" fmla="*/ 1351228 w 1964163"/>
                  <a:gd name="csY1424" fmla="*/ 1604667 h 2092251"/>
                  <a:gd name="csX1425" fmla="*/ 1351230 w 1964163"/>
                  <a:gd name="csY1425" fmla="*/ 1604667 h 2092251"/>
                  <a:gd name="csX1426" fmla="*/ 1356355 w 1964163"/>
                  <a:gd name="csY1426" fmla="*/ 1600585 h 2092251"/>
                  <a:gd name="csX1427" fmla="*/ 1366880 w 1964163"/>
                  <a:gd name="csY1427" fmla="*/ 1592765 h 2092251"/>
                  <a:gd name="csX1428" fmla="*/ 1367016 w 1964163"/>
                  <a:gd name="csY1428" fmla="*/ 1592765 h 2092251"/>
                  <a:gd name="csX1429" fmla="*/ 1378994 w 1964163"/>
                  <a:gd name="csY1429" fmla="*/ 1582661 h 2092251"/>
                  <a:gd name="csX1430" fmla="*/ 1395128 w 1964163"/>
                  <a:gd name="csY1430" fmla="*/ 1566953 h 2092251"/>
                  <a:gd name="csX1431" fmla="*/ 1395128 w 1964163"/>
                  <a:gd name="csY1431" fmla="*/ 1566953 h 2092251"/>
                  <a:gd name="csX1432" fmla="*/ 1409806 w 1964163"/>
                  <a:gd name="csY1432" fmla="*/ 1560378 h 2092251"/>
                  <a:gd name="csX1433" fmla="*/ 1420331 w 1964163"/>
                  <a:gd name="csY1433" fmla="*/ 1555950 h 2092251"/>
                  <a:gd name="csX1434" fmla="*/ 1420331 w 1964163"/>
                  <a:gd name="csY1434" fmla="*/ 1555953 h 2092251"/>
                  <a:gd name="csX1435" fmla="*/ 1449482 w 1964163"/>
                  <a:gd name="csY1435" fmla="*/ 1551038 h 2092251"/>
                  <a:gd name="csX1436" fmla="*/ 1450175 w 1964163"/>
                  <a:gd name="csY1436" fmla="*/ 1551038 h 2092251"/>
                  <a:gd name="csX1437" fmla="*/ 1456684 w 1964163"/>
                  <a:gd name="csY1437" fmla="*/ 1546956 h 2092251"/>
                  <a:gd name="csX1438" fmla="*/ 1466377 w 1964163"/>
                  <a:gd name="csY1438" fmla="*/ 1538790 h 2092251"/>
                  <a:gd name="csX1439" fmla="*/ 1466377 w 1964163"/>
                  <a:gd name="csY1439" fmla="*/ 1538652 h 2092251"/>
                  <a:gd name="csX1440" fmla="*/ 1466516 w 1964163"/>
                  <a:gd name="csY1440" fmla="*/ 1538652 h 2092251"/>
                  <a:gd name="csX1441" fmla="*/ 1468177 w 1964163"/>
                  <a:gd name="csY1441" fmla="*/ 1536646 h 2092251"/>
                  <a:gd name="csX1442" fmla="*/ 1483340 w 1964163"/>
                  <a:gd name="csY1442" fmla="*/ 1526888 h 2092251"/>
                  <a:gd name="csX1443" fmla="*/ 1492617 w 1964163"/>
                  <a:gd name="csY1443" fmla="*/ 1527094 h 2092251"/>
                  <a:gd name="csX1444" fmla="*/ 1492620 w 1964163"/>
                  <a:gd name="csY1444" fmla="*/ 1527094 h 2092251"/>
                  <a:gd name="csX1445" fmla="*/ 1493104 w 1964163"/>
                  <a:gd name="csY1445" fmla="*/ 1526956 h 2092251"/>
                  <a:gd name="csX1446" fmla="*/ 1494211 w 1964163"/>
                  <a:gd name="csY1446" fmla="*/ 1525711 h 2092251"/>
                  <a:gd name="csX1447" fmla="*/ 1494695 w 1964163"/>
                  <a:gd name="csY1447" fmla="*/ 1523289 h 2092251"/>
                  <a:gd name="csX1448" fmla="*/ 1494002 w 1964163"/>
                  <a:gd name="csY1448" fmla="*/ 1520660 h 2092251"/>
                  <a:gd name="csX1449" fmla="*/ 1493656 w 1964163"/>
                  <a:gd name="csY1449" fmla="*/ 1512772 h 2092251"/>
                  <a:gd name="csX1450" fmla="*/ 1496496 w 1964163"/>
                  <a:gd name="csY1450" fmla="*/ 1510350 h 2092251"/>
                  <a:gd name="csX1451" fmla="*/ 1500097 w 1964163"/>
                  <a:gd name="csY1451" fmla="*/ 1509312 h 2092251"/>
                  <a:gd name="csX1452" fmla="*/ 1509306 w 1964163"/>
                  <a:gd name="csY1452" fmla="*/ 1512427 h 2092251"/>
                  <a:gd name="csX1453" fmla="*/ 1509306 w 1964163"/>
                  <a:gd name="csY1453" fmla="*/ 1512566 h 2092251"/>
                  <a:gd name="csX1454" fmla="*/ 1512836 w 1964163"/>
                  <a:gd name="csY1454" fmla="*/ 1511943 h 2092251"/>
                  <a:gd name="csX1455" fmla="*/ 1514775 w 1964163"/>
                  <a:gd name="csY1455" fmla="*/ 1510628 h 2092251"/>
                  <a:gd name="csX1456" fmla="*/ 1517822 w 1964163"/>
                  <a:gd name="csY1456" fmla="*/ 1509035 h 2092251"/>
                  <a:gd name="csX1457" fmla="*/ 1518306 w 1964163"/>
                  <a:gd name="csY1457" fmla="*/ 1509035 h 2092251"/>
                  <a:gd name="csX1458" fmla="*/ 1521490 w 1964163"/>
                  <a:gd name="csY1458" fmla="*/ 1507374 h 2092251"/>
                  <a:gd name="csX1459" fmla="*/ 1535753 w 1964163"/>
                  <a:gd name="csY1459" fmla="*/ 1509035 h 2092251"/>
                  <a:gd name="csX1460" fmla="*/ 1535755 w 1964163"/>
                  <a:gd name="csY1460" fmla="*/ 1509035 h 2092251"/>
                  <a:gd name="csX1461" fmla="*/ 1536033 w 1964163"/>
                  <a:gd name="csY1461" fmla="*/ 1509312 h 2092251"/>
                  <a:gd name="csX1462" fmla="*/ 1536101 w 1964163"/>
                  <a:gd name="csY1462" fmla="*/ 1509312 h 2092251"/>
                  <a:gd name="csX1463" fmla="*/ 1543232 w 1964163"/>
                  <a:gd name="csY1463" fmla="*/ 1510834 h 2092251"/>
                  <a:gd name="csX1464" fmla="*/ 1549602 w 1964163"/>
                  <a:gd name="csY1464" fmla="*/ 1509380 h 2092251"/>
                  <a:gd name="csX1465" fmla="*/ 1549809 w 1964163"/>
                  <a:gd name="csY1465" fmla="*/ 1509103 h 2092251"/>
                  <a:gd name="csX1466" fmla="*/ 1562064 w 1964163"/>
                  <a:gd name="csY1466" fmla="*/ 1504327 h 2092251"/>
                  <a:gd name="csX1467" fmla="*/ 1574874 w 1964163"/>
                  <a:gd name="csY1467" fmla="*/ 1507581 h 2092251"/>
                  <a:gd name="csX1468" fmla="*/ 1575015 w 1964163"/>
                  <a:gd name="csY1468" fmla="*/ 1507581 h 2092251"/>
                  <a:gd name="csX1469" fmla="*/ 1583392 w 1964163"/>
                  <a:gd name="csY1469" fmla="*/ 1511386 h 2092251"/>
                  <a:gd name="csX1470" fmla="*/ 1589001 w 1964163"/>
                  <a:gd name="csY1470" fmla="*/ 1511731 h 2092251"/>
                  <a:gd name="csX1471" fmla="*/ 1601049 w 1964163"/>
                  <a:gd name="csY1471" fmla="*/ 1509377 h 2092251"/>
                  <a:gd name="csX1472" fmla="*/ 1613788 w 1964163"/>
                  <a:gd name="csY1472" fmla="*/ 1506262 h 2092251"/>
                  <a:gd name="csX1473" fmla="*/ 1613791 w 1964163"/>
                  <a:gd name="csY1473" fmla="*/ 1506265 h 2092251"/>
                  <a:gd name="csX1474" fmla="*/ 1617392 w 1964163"/>
                  <a:gd name="csY1474" fmla="*/ 1499277 h 2092251"/>
                  <a:gd name="csX1475" fmla="*/ 1630825 w 1964163"/>
                  <a:gd name="csY1475" fmla="*/ 1480592 h 2092251"/>
                  <a:gd name="csX1476" fmla="*/ 1639202 w 1964163"/>
                  <a:gd name="csY1476" fmla="*/ 1476026 h 2092251"/>
                  <a:gd name="csX1477" fmla="*/ 1658727 w 1964163"/>
                  <a:gd name="csY1477" fmla="*/ 1462878 h 2092251"/>
                  <a:gd name="csX1478" fmla="*/ 1658727 w 1964163"/>
                  <a:gd name="csY1478" fmla="*/ 1462878 h 2092251"/>
                  <a:gd name="csX1479" fmla="*/ 1661150 w 1964163"/>
                  <a:gd name="csY1479" fmla="*/ 1450837 h 2092251"/>
                  <a:gd name="csX1480" fmla="*/ 1662328 w 1964163"/>
                  <a:gd name="csY1480" fmla="*/ 1439833 h 2092251"/>
                  <a:gd name="csX1481" fmla="*/ 1663228 w 1964163"/>
                  <a:gd name="csY1481" fmla="*/ 1435680 h 2092251"/>
                  <a:gd name="csX1482" fmla="*/ 1667868 w 1964163"/>
                  <a:gd name="csY1482" fmla="*/ 1423500 h 2092251"/>
                  <a:gd name="csX1483" fmla="*/ 1679501 w 1964163"/>
                  <a:gd name="csY1483" fmla="*/ 1405300 h 2092251"/>
                  <a:gd name="csX1484" fmla="*/ 1695150 w 1964163"/>
                  <a:gd name="csY1484" fmla="*/ 1382049 h 2092251"/>
                  <a:gd name="csX1485" fmla="*/ 1695147 w 1964163"/>
                  <a:gd name="csY1485" fmla="*/ 1382054 h 2092251"/>
                  <a:gd name="csX1486" fmla="*/ 1695425 w 1964163"/>
                  <a:gd name="csY1486" fmla="*/ 1381638 h 2092251"/>
                  <a:gd name="csX1487" fmla="*/ 1695425 w 1964163"/>
                  <a:gd name="csY1487" fmla="*/ 1381638 h 2092251"/>
                  <a:gd name="csX1488" fmla="*/ 1696047 w 1964163"/>
                  <a:gd name="csY1488" fmla="*/ 1380532 h 2092251"/>
                  <a:gd name="csX1489" fmla="*/ 1696118 w 1964163"/>
                  <a:gd name="csY1489" fmla="*/ 1380532 h 2092251"/>
                  <a:gd name="csX1490" fmla="*/ 1702420 w 1964163"/>
                  <a:gd name="csY1490" fmla="*/ 1366414 h 2092251"/>
                  <a:gd name="csX1491" fmla="*/ 1711836 w 1964163"/>
                  <a:gd name="csY1491" fmla="*/ 1348838 h 2092251"/>
                  <a:gd name="csX1492" fmla="*/ 1719315 w 1964163"/>
                  <a:gd name="csY1492" fmla="*/ 1337628 h 2092251"/>
                  <a:gd name="csX1493" fmla="*/ 1722570 w 1964163"/>
                  <a:gd name="csY1493" fmla="*/ 1329047 h 2092251"/>
                  <a:gd name="csX1494" fmla="*/ 1723125 w 1964163"/>
                  <a:gd name="csY1494" fmla="*/ 1316938 h 2092251"/>
                  <a:gd name="csX1495" fmla="*/ 1723609 w 1964163"/>
                  <a:gd name="csY1495" fmla="*/ 1307528 h 2092251"/>
                  <a:gd name="csX1496" fmla="*/ 1723609 w 1964163"/>
                  <a:gd name="csY1496" fmla="*/ 1305035 h 2092251"/>
                  <a:gd name="csX1497" fmla="*/ 1728595 w 1964163"/>
                  <a:gd name="csY1497" fmla="*/ 1265038 h 2092251"/>
                  <a:gd name="csX1498" fmla="*/ 1728592 w 1964163"/>
                  <a:gd name="csY1498" fmla="*/ 1265038 h 2092251"/>
                  <a:gd name="csX1499" fmla="*/ 1729492 w 1964163"/>
                  <a:gd name="csY1499" fmla="*/ 1262270 h 2092251"/>
                  <a:gd name="csX1500" fmla="*/ 1733648 w 1964163"/>
                  <a:gd name="csY1500" fmla="*/ 1253898 h 2092251"/>
                  <a:gd name="csX1501" fmla="*/ 1733787 w 1964163"/>
                  <a:gd name="csY1501" fmla="*/ 1253760 h 2092251"/>
                  <a:gd name="csX1502" fmla="*/ 1741127 w 1964163"/>
                  <a:gd name="csY1502" fmla="*/ 1243173 h 2092251"/>
                  <a:gd name="csX1503" fmla="*/ 1746181 w 1964163"/>
                  <a:gd name="csY1503" fmla="*/ 1235423 h 2092251"/>
                  <a:gd name="csX1504" fmla="*/ 1746178 w 1964163"/>
                  <a:gd name="csY1504" fmla="*/ 1235421 h 2092251"/>
                  <a:gd name="csX1505" fmla="*/ 1747078 w 1964163"/>
                  <a:gd name="csY1505" fmla="*/ 1224072 h 2092251"/>
                  <a:gd name="csX1506" fmla="*/ 1746940 w 1964163"/>
                  <a:gd name="csY1506" fmla="*/ 1218329 h 2092251"/>
                  <a:gd name="csX1507" fmla="*/ 1746662 w 1964163"/>
                  <a:gd name="csY1507" fmla="*/ 1212515 h 2092251"/>
                  <a:gd name="csX1508" fmla="*/ 1746108 w 1964163"/>
                  <a:gd name="csY1508" fmla="*/ 1206839 h 2092251"/>
                  <a:gd name="csX1509" fmla="*/ 1749709 w 1964163"/>
                  <a:gd name="csY1509" fmla="*/ 1178261 h 2092251"/>
                  <a:gd name="csX1510" fmla="*/ 1753377 w 1964163"/>
                  <a:gd name="csY1510" fmla="*/ 1157915 h 2092251"/>
                  <a:gd name="csX1511" fmla="*/ 1753377 w 1964163"/>
                  <a:gd name="csY1511" fmla="*/ 1155561 h 2092251"/>
                  <a:gd name="csX1512" fmla="*/ 1754555 w 1964163"/>
                  <a:gd name="csY1512" fmla="*/ 1147119 h 2092251"/>
                  <a:gd name="csX1513" fmla="*/ 1756285 w 1964163"/>
                  <a:gd name="csY1513" fmla="*/ 1122552 h 2092251"/>
                  <a:gd name="csX1514" fmla="*/ 1753168 w 1964163"/>
                  <a:gd name="csY1514" fmla="*/ 1108434 h 2092251"/>
                  <a:gd name="csX1515" fmla="*/ 1751574 w 1964163"/>
                  <a:gd name="csY1515" fmla="*/ 1099714 h 2092251"/>
                  <a:gd name="csX1516" fmla="*/ 1749567 w 1964163"/>
                  <a:gd name="csY1516" fmla="*/ 1085944 h 2092251"/>
                  <a:gd name="csX1517" fmla="*/ 1749360 w 1964163"/>
                  <a:gd name="csY1517" fmla="*/ 1076395 h 2092251"/>
                  <a:gd name="csX1518" fmla="*/ 1749153 w 1964163"/>
                  <a:gd name="csY1518" fmla="*/ 1065115 h 2092251"/>
                  <a:gd name="csX1519" fmla="*/ 1749293 w 1964163"/>
                  <a:gd name="csY1519" fmla="*/ 1057366 h 2092251"/>
                  <a:gd name="csX1520" fmla="*/ 1752823 w 1964163"/>
                  <a:gd name="csY1520" fmla="*/ 1008719 h 2092251"/>
                  <a:gd name="csX1521" fmla="*/ 1752825 w 1964163"/>
                  <a:gd name="csY1521" fmla="*/ 1008721 h 2092251"/>
                  <a:gd name="csX1522" fmla="*/ 1753380 w 1964163"/>
                  <a:gd name="csY1522" fmla="*/ 1006161 h 2092251"/>
                  <a:gd name="csX1523" fmla="*/ 1755597 w 1964163"/>
                  <a:gd name="csY1523" fmla="*/ 998963 h 2092251"/>
                  <a:gd name="csX1524" fmla="*/ 1755594 w 1964163"/>
                  <a:gd name="csY1524" fmla="*/ 998963 h 2092251"/>
                  <a:gd name="csX1525" fmla="*/ 1756772 w 1964163"/>
                  <a:gd name="csY1525" fmla="*/ 995642 h 2092251"/>
                  <a:gd name="csX1526" fmla="*/ 1760095 w 1964163"/>
                  <a:gd name="csY1526" fmla="*/ 988653 h 2092251"/>
                  <a:gd name="csX1527" fmla="*/ 1760095 w 1964163"/>
                  <a:gd name="csY1527" fmla="*/ 988653 h 2092251"/>
                  <a:gd name="csX1528" fmla="*/ 1763487 w 1964163"/>
                  <a:gd name="csY1528" fmla="*/ 983878 h 2092251"/>
                  <a:gd name="csX1529" fmla="*/ 1766604 w 1964163"/>
                  <a:gd name="csY1529" fmla="*/ 980488 h 2092251"/>
                  <a:gd name="csX1530" fmla="*/ 1770343 w 1964163"/>
                  <a:gd name="csY1530" fmla="*/ 980143 h 2092251"/>
                  <a:gd name="csX1531" fmla="*/ 1777407 w 1964163"/>
                  <a:gd name="csY1531" fmla="*/ 980143 h 2092251"/>
                  <a:gd name="csX1532" fmla="*/ 1788277 w 1964163"/>
                  <a:gd name="csY1532" fmla="*/ 976337 h 2092251"/>
                  <a:gd name="csX1533" fmla="*/ 1796932 w 1964163"/>
                  <a:gd name="csY1533" fmla="*/ 968379 h 2092251"/>
                  <a:gd name="csX1534" fmla="*/ 1799426 w 1964163"/>
                  <a:gd name="csY1534" fmla="*/ 964503 h 2092251"/>
                  <a:gd name="csX1535" fmla="*/ 1803443 w 1964163"/>
                  <a:gd name="csY1535" fmla="*/ 957860 h 2092251"/>
                  <a:gd name="csX1536" fmla="*/ 1810990 w 1964163"/>
                  <a:gd name="csY1536" fmla="*/ 944296 h 2092251"/>
                  <a:gd name="csX1537" fmla="*/ 1815698 w 1964163"/>
                  <a:gd name="csY1537" fmla="*/ 936821 h 2092251"/>
                  <a:gd name="csX1538" fmla="*/ 1815696 w 1964163"/>
                  <a:gd name="csY1538" fmla="*/ 936824 h 2092251"/>
                  <a:gd name="csX1539" fmla="*/ 1819157 w 1964163"/>
                  <a:gd name="csY1539" fmla="*/ 929697 h 2092251"/>
                  <a:gd name="csX1540" fmla="*/ 1824766 w 1964163"/>
                  <a:gd name="csY1540" fmla="*/ 914195 h 2092251"/>
                  <a:gd name="csX1541" fmla="*/ 1824766 w 1964163"/>
                  <a:gd name="csY1541" fmla="*/ 914195 h 2092251"/>
                  <a:gd name="csX1542" fmla="*/ 1843184 w 1964163"/>
                  <a:gd name="csY1542" fmla="*/ 883956 h 2092251"/>
                  <a:gd name="csX1543" fmla="*/ 1848308 w 1964163"/>
                  <a:gd name="csY1543" fmla="*/ 878767 h 2092251"/>
                  <a:gd name="csX1544" fmla="*/ 1850109 w 1964163"/>
                  <a:gd name="csY1544" fmla="*/ 876967 h 2092251"/>
                  <a:gd name="csX1545" fmla="*/ 1855578 w 1964163"/>
                  <a:gd name="csY1545" fmla="*/ 869492 h 2092251"/>
                  <a:gd name="csX1546" fmla="*/ 1873442 w 1964163"/>
                  <a:gd name="csY1546" fmla="*/ 855445 h 2092251"/>
                  <a:gd name="csX1547" fmla="*/ 1873512 w 1964163"/>
                  <a:gd name="csY1547" fmla="*/ 855445 h 2092251"/>
                  <a:gd name="csX1548" fmla="*/ 1893037 w 1964163"/>
                  <a:gd name="csY1548" fmla="*/ 838353 h 2092251"/>
                  <a:gd name="csX1549" fmla="*/ 1895322 w 1964163"/>
                  <a:gd name="csY1549" fmla="*/ 833993 h 2092251"/>
                  <a:gd name="csX1550" fmla="*/ 1897468 w 1964163"/>
                  <a:gd name="csY1550" fmla="*/ 829840 h 2092251"/>
                  <a:gd name="csX1551" fmla="*/ 1900375 w 1964163"/>
                  <a:gd name="csY1551" fmla="*/ 823681 h 2092251"/>
                  <a:gd name="csX1552" fmla="*/ 1905083 w 1964163"/>
                  <a:gd name="csY1552" fmla="*/ 817106 h 2092251"/>
                  <a:gd name="csX1553" fmla="*/ 1920178 w 1964163"/>
                  <a:gd name="csY1553" fmla="*/ 796899 h 2092251"/>
                  <a:gd name="csX1554" fmla="*/ 1932642 w 1964163"/>
                  <a:gd name="csY1554" fmla="*/ 780291 h 2092251"/>
                  <a:gd name="csX1555" fmla="*/ 1932920 w 1964163"/>
                  <a:gd name="csY1555" fmla="*/ 779946 h 2092251"/>
                  <a:gd name="csX1556" fmla="*/ 1932920 w 1964163"/>
                  <a:gd name="csY1556" fmla="*/ 779948 h 2092251"/>
                  <a:gd name="csX1557" fmla="*/ 1945869 w 1964163"/>
                  <a:gd name="csY1557" fmla="*/ 761886 h 2092251"/>
                  <a:gd name="csX1558" fmla="*/ 1951686 w 1964163"/>
                  <a:gd name="csY1558" fmla="*/ 743479 h 2092251"/>
                  <a:gd name="csX1559" fmla="*/ 1952241 w 1964163"/>
                  <a:gd name="csY1559" fmla="*/ 738842 h 2092251"/>
                  <a:gd name="csX1560" fmla="*/ 1953487 w 1964163"/>
                  <a:gd name="csY1560" fmla="*/ 727494 h 2092251"/>
                  <a:gd name="csX1561" fmla="*/ 1953484 w 1964163"/>
                  <a:gd name="csY1561" fmla="*/ 727494 h 2092251"/>
                  <a:gd name="csX1562" fmla="*/ 1955353 w 1964163"/>
                  <a:gd name="csY1562" fmla="*/ 713585 h 2092251"/>
                  <a:gd name="csX1563" fmla="*/ 1958331 w 1964163"/>
                  <a:gd name="csY1563" fmla="*/ 696077 h 2092251"/>
                  <a:gd name="csX1564" fmla="*/ 1958331 w 1964163"/>
                  <a:gd name="csY1564" fmla="*/ 696077 h 2092251"/>
                  <a:gd name="csX1565" fmla="*/ 1959438 w 1964163"/>
                  <a:gd name="csY1565" fmla="*/ 675041 h 2092251"/>
                  <a:gd name="csX1566" fmla="*/ 1959438 w 1964163"/>
                  <a:gd name="csY1566" fmla="*/ 670404 h 2092251"/>
                  <a:gd name="csX1567" fmla="*/ 1959715 w 1964163"/>
                  <a:gd name="csY1567" fmla="*/ 666599 h 2092251"/>
                  <a:gd name="csX1568" fmla="*/ 1958815 w 1964163"/>
                  <a:gd name="csY1568" fmla="*/ 653381 h 2092251"/>
                  <a:gd name="csX1569" fmla="*/ 1958676 w 1964163"/>
                  <a:gd name="csY1569" fmla="*/ 653103 h 2092251"/>
                  <a:gd name="csX1570" fmla="*/ 1958470 w 1964163"/>
                  <a:gd name="csY1570" fmla="*/ 652136 h 2092251"/>
                  <a:gd name="csX1571" fmla="*/ 1955907 w 1964163"/>
                  <a:gd name="csY1571" fmla="*/ 641203 h 2092251"/>
                  <a:gd name="csX1572" fmla="*/ 1955907 w 1964163"/>
                  <a:gd name="csY1572" fmla="*/ 641203 h 2092251"/>
                  <a:gd name="csX1573" fmla="*/ 1953068 w 1964163"/>
                  <a:gd name="csY1573" fmla="*/ 628678 h 2092251"/>
                  <a:gd name="csX1574" fmla="*/ 1949676 w 1964163"/>
                  <a:gd name="csY1574" fmla="*/ 614631 h 2092251"/>
                  <a:gd name="csX1575" fmla="*/ 1946491 w 1964163"/>
                  <a:gd name="csY1575" fmla="*/ 603698 h 2092251"/>
                  <a:gd name="csX1576" fmla="*/ 1946491 w 1964163"/>
                  <a:gd name="csY1576" fmla="*/ 603695 h 2092251"/>
                  <a:gd name="csX1577" fmla="*/ 1942684 w 1964163"/>
                  <a:gd name="csY1577" fmla="*/ 590687 h 2092251"/>
                  <a:gd name="csX1578" fmla="*/ 1939983 w 1964163"/>
                  <a:gd name="csY1578" fmla="*/ 585011 h 2092251"/>
                  <a:gd name="csX1579" fmla="*/ 1931119 w 1964163"/>
                  <a:gd name="csY1579" fmla="*/ 573869 h 2092251"/>
                  <a:gd name="csX1580" fmla="*/ 1897539 w 1964163"/>
                  <a:gd name="csY1580" fmla="*/ 567849 h 2092251"/>
                  <a:gd name="csX1581" fmla="*/ 1873442 w 1964163"/>
                  <a:gd name="csY1581" fmla="*/ 566326 h 2092251"/>
                  <a:gd name="csX1582" fmla="*/ 1856269 w 1964163"/>
                  <a:gd name="csY1582" fmla="*/ 558852 h 2092251"/>
                  <a:gd name="csX1583" fmla="*/ 1856271 w 1964163"/>
                  <a:gd name="csY1583" fmla="*/ 558854 h 2092251"/>
                  <a:gd name="csX1584" fmla="*/ 1848030 w 1964163"/>
                  <a:gd name="csY1584" fmla="*/ 554565 h 2092251"/>
                  <a:gd name="csX1585" fmla="*/ 1848030 w 1964163"/>
                  <a:gd name="csY1585" fmla="*/ 554565 h 2092251"/>
                  <a:gd name="csX1586" fmla="*/ 1843113 w 1964163"/>
                  <a:gd name="csY1586" fmla="*/ 549515 h 2092251"/>
                  <a:gd name="csX1587" fmla="*/ 1833765 w 1964163"/>
                  <a:gd name="csY1587" fmla="*/ 540379 h 2092251"/>
                  <a:gd name="csX1588" fmla="*/ 1833768 w 1964163"/>
                  <a:gd name="csY1588" fmla="*/ 540379 h 2092251"/>
                  <a:gd name="csX1589" fmla="*/ 1818951 w 1964163"/>
                  <a:gd name="csY1589" fmla="*/ 531382 h 2092251"/>
                  <a:gd name="csX1590" fmla="*/ 1807319 w 1964163"/>
                  <a:gd name="csY1590" fmla="*/ 522040 h 2092251"/>
                  <a:gd name="csX1591" fmla="*/ 1807248 w 1964163"/>
                  <a:gd name="csY1591" fmla="*/ 522042 h 2092251"/>
                  <a:gd name="csX1592" fmla="*/ 1801085 w 1964163"/>
                  <a:gd name="csY1592" fmla="*/ 514499 h 2092251"/>
                  <a:gd name="csX1593" fmla="*/ 1774981 w 1964163"/>
                  <a:gd name="csY1593" fmla="*/ 487995 h 2092251"/>
                  <a:gd name="csX1594" fmla="*/ 1774983 w 1964163"/>
                  <a:gd name="csY1594" fmla="*/ 487995 h 2092251"/>
                  <a:gd name="csX1595" fmla="*/ 1772421 w 1964163"/>
                  <a:gd name="csY1595" fmla="*/ 485850 h 2092251"/>
                  <a:gd name="csX1596" fmla="*/ 1768336 w 1964163"/>
                  <a:gd name="csY1596" fmla="*/ 482667 h 2092251"/>
                  <a:gd name="csX1597" fmla="*/ 1768130 w 1964163"/>
                  <a:gd name="csY1597" fmla="*/ 482529 h 2092251"/>
                  <a:gd name="csX1598" fmla="*/ 1764390 w 1964163"/>
                  <a:gd name="csY1598" fmla="*/ 479829 h 2092251"/>
                  <a:gd name="csX1599" fmla="*/ 1746110 w 1964163"/>
                  <a:gd name="csY1599" fmla="*/ 464398 h 2092251"/>
                  <a:gd name="csX1600" fmla="*/ 1730461 w 1964163"/>
                  <a:gd name="csY1600" fmla="*/ 452912 h 2092251"/>
                  <a:gd name="csX1601" fmla="*/ 1718551 w 1964163"/>
                  <a:gd name="csY1601" fmla="*/ 446062 h 2092251"/>
                  <a:gd name="csX1602" fmla="*/ 1718551 w 1964163"/>
                  <a:gd name="csY1602" fmla="*/ 446059 h 2092251"/>
                  <a:gd name="csX1603" fmla="*/ 1673060 w 1964163"/>
                  <a:gd name="csY1603" fmla="*/ 443431 h 2092251"/>
                  <a:gd name="csX1604" fmla="*/ 1626947 w 1964163"/>
                  <a:gd name="csY1604" fmla="*/ 440454 h 2092251"/>
                  <a:gd name="csX1605" fmla="*/ 1620854 w 1964163"/>
                  <a:gd name="csY1605" fmla="*/ 439000 h 2092251"/>
                  <a:gd name="csX1606" fmla="*/ 1607560 w 1964163"/>
                  <a:gd name="csY1606" fmla="*/ 435401 h 2092251"/>
                  <a:gd name="csX1607" fmla="*/ 1607418 w 1964163"/>
                  <a:gd name="csY1607" fmla="*/ 435404 h 2092251"/>
                  <a:gd name="csX1608" fmla="*/ 1588516 w 1964163"/>
                  <a:gd name="csY1608" fmla="*/ 429729 h 2092251"/>
                  <a:gd name="csX1609" fmla="*/ 1571414 w 1964163"/>
                  <a:gd name="csY1609" fmla="*/ 424814 h 2092251"/>
                  <a:gd name="csX1610" fmla="*/ 1561444 w 1964163"/>
                  <a:gd name="csY1610" fmla="*/ 420799 h 2092251"/>
                  <a:gd name="csX1611" fmla="*/ 1540534 w 1964163"/>
                  <a:gd name="csY1611" fmla="*/ 416785 h 2092251"/>
                  <a:gd name="csX1612" fmla="*/ 1540534 w 1964163"/>
                  <a:gd name="csY1612" fmla="*/ 416787 h 2092251"/>
                  <a:gd name="csX1613" fmla="*/ 1534232 w 1964163"/>
                  <a:gd name="csY1613" fmla="*/ 414227 h 2092251"/>
                  <a:gd name="csX1614" fmla="*/ 1514985 w 1964163"/>
                  <a:gd name="csY1614" fmla="*/ 413811 h 2092251"/>
                  <a:gd name="csX1615" fmla="*/ 1506814 w 1964163"/>
                  <a:gd name="csY1615" fmla="*/ 419416 h 2092251"/>
                  <a:gd name="csX1616" fmla="*/ 1497328 w 1964163"/>
                  <a:gd name="csY1616" fmla="*/ 425991 h 2092251"/>
                  <a:gd name="csX1617" fmla="*/ 1497189 w 1964163"/>
                  <a:gd name="csY1617" fmla="*/ 425991 h 2092251"/>
                  <a:gd name="csX1618" fmla="*/ 1487496 w 1964163"/>
                  <a:gd name="csY1618" fmla="*/ 427307 h 2092251"/>
                  <a:gd name="csX1619" fmla="*/ 1483272 w 1964163"/>
                  <a:gd name="csY1619" fmla="*/ 426546 h 2092251"/>
                  <a:gd name="csX1620" fmla="*/ 1480017 w 1964163"/>
                  <a:gd name="csY1620" fmla="*/ 424053 h 2092251"/>
                  <a:gd name="csX1621" fmla="*/ 1479671 w 1964163"/>
                  <a:gd name="csY1621" fmla="*/ 422186 h 2092251"/>
                  <a:gd name="csX1622" fmla="*/ 1479465 w 1964163"/>
                  <a:gd name="csY1622" fmla="*/ 418448 h 2092251"/>
                  <a:gd name="csX1623" fmla="*/ 1485766 w 1964163"/>
                  <a:gd name="csY1623" fmla="*/ 408829 h 2092251"/>
                  <a:gd name="csX1624" fmla="*/ 1485902 w 1964163"/>
                  <a:gd name="csY1624" fmla="*/ 408831 h 2092251"/>
                  <a:gd name="csX1625" fmla="*/ 1487148 w 1964163"/>
                  <a:gd name="csY1625" fmla="*/ 405578 h 2092251"/>
                  <a:gd name="csX1626" fmla="*/ 1487287 w 1964163"/>
                  <a:gd name="csY1626" fmla="*/ 402324 h 2092251"/>
                  <a:gd name="csX1627" fmla="*/ 1485970 w 1964163"/>
                  <a:gd name="csY1627" fmla="*/ 400041 h 2092251"/>
                  <a:gd name="csX1628" fmla="*/ 1481469 w 1964163"/>
                  <a:gd name="csY1628" fmla="*/ 399003 h 2092251"/>
                  <a:gd name="csX1629" fmla="*/ 1476416 w 1964163"/>
                  <a:gd name="csY1629" fmla="*/ 395958 h 2092251"/>
                  <a:gd name="csX1630" fmla="*/ 1476348 w 1964163"/>
                  <a:gd name="csY1630" fmla="*/ 395958 h 2092251"/>
                  <a:gd name="csX1631" fmla="*/ 1474825 w 1964163"/>
                  <a:gd name="csY1631" fmla="*/ 392914 h 2092251"/>
                  <a:gd name="csX1632" fmla="*/ 1474202 w 1964163"/>
                  <a:gd name="csY1632" fmla="*/ 389799 h 2092251"/>
                  <a:gd name="csX1633" fmla="*/ 1475864 w 1964163"/>
                  <a:gd name="csY1633" fmla="*/ 386062 h 2092251"/>
                  <a:gd name="csX1634" fmla="*/ 1476141 w 1964163"/>
                  <a:gd name="csY1634" fmla="*/ 381702 h 2092251"/>
                  <a:gd name="csX1635" fmla="*/ 1474618 w 1964163"/>
                  <a:gd name="csY1635" fmla="*/ 374920 h 2092251"/>
                  <a:gd name="csX1636" fmla="*/ 1473301 w 1964163"/>
                  <a:gd name="csY1636" fmla="*/ 372775 h 2092251"/>
                  <a:gd name="csX1637" fmla="*/ 1464854 w 1964163"/>
                  <a:gd name="csY1637" fmla="*/ 362327 h 2092251"/>
                  <a:gd name="csX1638" fmla="*/ 1464854 w 1964163"/>
                  <a:gd name="csY1638" fmla="*/ 362329 h 2092251"/>
                  <a:gd name="csX1639" fmla="*/ 1456061 w 1964163"/>
                  <a:gd name="csY1639" fmla="*/ 362813 h 2092251"/>
                  <a:gd name="csX1640" fmla="*/ 1448720 w 1964163"/>
                  <a:gd name="csY1640" fmla="*/ 367864 h 2092251"/>
                  <a:gd name="csX1641" fmla="*/ 1443180 w 1964163"/>
                  <a:gd name="csY1641" fmla="*/ 368279 h 2092251"/>
                  <a:gd name="csX1642" fmla="*/ 1437779 w 1964163"/>
                  <a:gd name="csY1642" fmla="*/ 366135 h 2092251"/>
                  <a:gd name="csX1643" fmla="*/ 1435149 w 1964163"/>
                  <a:gd name="csY1643" fmla="*/ 361359 h 2092251"/>
                  <a:gd name="csX1644" fmla="*/ 1434942 w 1964163"/>
                  <a:gd name="csY1644" fmla="*/ 356238 h 2092251"/>
                  <a:gd name="csX1645" fmla="*/ 1431825 w 1964163"/>
                  <a:gd name="csY1645" fmla="*/ 351049 h 2092251"/>
                  <a:gd name="csX1646" fmla="*/ 1423100 w 1964163"/>
                  <a:gd name="csY1646" fmla="*/ 344822 h 2092251"/>
                  <a:gd name="csX1647" fmla="*/ 1422477 w 1964163"/>
                  <a:gd name="csY1647" fmla="*/ 344477 h 2092251"/>
                  <a:gd name="csX1648" fmla="*/ 1421854 w 1964163"/>
                  <a:gd name="csY1648" fmla="*/ 343922 h 2092251"/>
                  <a:gd name="csX1649" fmla="*/ 1411122 w 1964163"/>
                  <a:gd name="csY1649" fmla="*/ 339217 h 2092251"/>
                  <a:gd name="csX1650" fmla="*/ 1394366 w 1964163"/>
                  <a:gd name="csY1650" fmla="*/ 334096 h 2092251"/>
                  <a:gd name="csX1651" fmla="*/ 1376364 w 1964163"/>
                  <a:gd name="csY1651" fmla="*/ 329181 h 2092251"/>
                  <a:gd name="csX1652" fmla="*/ 1364870 w 1964163"/>
                  <a:gd name="csY1652" fmla="*/ 323299 h 2092251"/>
                  <a:gd name="csX1653" fmla="*/ 1353238 w 1964163"/>
                  <a:gd name="csY1653" fmla="*/ 316034 h 2092251"/>
                  <a:gd name="csX1654" fmla="*/ 1338350 w 1964163"/>
                  <a:gd name="csY1654" fmla="*/ 314305 h 2092251"/>
                  <a:gd name="csX1655" fmla="*/ 1338350 w 1964163"/>
                  <a:gd name="csY1655" fmla="*/ 314305 h 2092251"/>
                  <a:gd name="csX1656" fmla="*/ 1331980 w 1964163"/>
                  <a:gd name="csY1656" fmla="*/ 313544 h 2092251"/>
                  <a:gd name="csX1657" fmla="*/ 1318686 w 1964163"/>
                  <a:gd name="csY1657" fmla="*/ 313267 h 2092251"/>
                  <a:gd name="csX1658" fmla="*/ 1316192 w 1964163"/>
                  <a:gd name="csY1658" fmla="*/ 313889 h 2092251"/>
                  <a:gd name="csX1659" fmla="*/ 1309476 w 1964163"/>
                  <a:gd name="csY1659" fmla="*/ 316034 h 2092251"/>
                  <a:gd name="csX1660" fmla="*/ 1309476 w 1964163"/>
                  <a:gd name="csY1660" fmla="*/ 316034 h 2092251"/>
                  <a:gd name="csX1661" fmla="*/ 1302829 w 1964163"/>
                  <a:gd name="csY1661" fmla="*/ 323093 h 2092251"/>
                  <a:gd name="csX1662" fmla="*/ 1299438 w 1964163"/>
                  <a:gd name="csY1662" fmla="*/ 329804 h 2092251"/>
                  <a:gd name="csX1663" fmla="*/ 1299438 w 1964163"/>
                  <a:gd name="csY1663" fmla="*/ 329804 h 2092251"/>
                  <a:gd name="csX1664" fmla="*/ 1296321 w 1964163"/>
                  <a:gd name="csY1664" fmla="*/ 333471 h 2092251"/>
                  <a:gd name="csX1665" fmla="*/ 1292165 w 1964163"/>
                  <a:gd name="csY1665" fmla="*/ 340530 h 2092251"/>
                  <a:gd name="csX1666" fmla="*/ 1292168 w 1964163"/>
                  <a:gd name="csY1666" fmla="*/ 340530 h 2092251"/>
                  <a:gd name="csX1667" fmla="*/ 1285589 w 1964163"/>
                  <a:gd name="csY1667" fmla="*/ 351810 h 2092251"/>
                  <a:gd name="csX1668" fmla="*/ 1281297 w 1964163"/>
                  <a:gd name="csY1668" fmla="*/ 357899 h 2092251"/>
                  <a:gd name="csX1669" fmla="*/ 1280465 w 1964163"/>
                  <a:gd name="csY1669" fmla="*/ 358592 h 2092251"/>
                  <a:gd name="csX1670" fmla="*/ 1280465 w 1964163"/>
                  <a:gd name="csY1670" fmla="*/ 358592 h 2092251"/>
                  <a:gd name="csX1671" fmla="*/ 1271740 w 1964163"/>
                  <a:gd name="csY1671" fmla="*/ 359698 h 2092251"/>
                  <a:gd name="csX1672" fmla="*/ 1252767 w 1964163"/>
                  <a:gd name="csY1672" fmla="*/ 373539 h 2092251"/>
                  <a:gd name="csX1673" fmla="*/ 1252770 w 1964163"/>
                  <a:gd name="csY1673" fmla="*/ 373539 h 2092251"/>
                  <a:gd name="csX1674" fmla="*/ 1248962 w 1964163"/>
                  <a:gd name="csY1674" fmla="*/ 383297 h 2092251"/>
                  <a:gd name="csX1675" fmla="*/ 1246122 w 1964163"/>
                  <a:gd name="csY1675" fmla="*/ 392017 h 2092251"/>
                  <a:gd name="csX1676" fmla="*/ 1242453 w 1964163"/>
                  <a:gd name="csY1676" fmla="*/ 401359 h 2092251"/>
                  <a:gd name="csX1677" fmla="*/ 1237607 w 1964163"/>
                  <a:gd name="csY1677" fmla="*/ 405580 h 2092251"/>
                  <a:gd name="csX1678" fmla="*/ 1233383 w 1964163"/>
                  <a:gd name="csY1678" fmla="*/ 403852 h 2092251"/>
                  <a:gd name="csX1679" fmla="*/ 1233383 w 1964163"/>
                  <a:gd name="csY1679" fmla="*/ 403713 h 2092251"/>
                  <a:gd name="csX1680" fmla="*/ 1232137 w 1964163"/>
                  <a:gd name="csY1680" fmla="*/ 398592 h 2092251"/>
                  <a:gd name="csX1681" fmla="*/ 1232135 w 1964163"/>
                  <a:gd name="csY1681" fmla="*/ 398589 h 2092251"/>
                  <a:gd name="csX1682" fmla="*/ 1232619 w 1964163"/>
                  <a:gd name="csY1682" fmla="*/ 392291 h 2092251"/>
                  <a:gd name="csX1683" fmla="*/ 1232412 w 1964163"/>
                  <a:gd name="csY1683" fmla="*/ 379698 h 2092251"/>
                  <a:gd name="csX1684" fmla="*/ 1201877 w 1964163"/>
                  <a:gd name="csY1684" fmla="*/ 376238 h 2092251"/>
                  <a:gd name="csX1685" fmla="*/ 1194330 w 1964163"/>
                  <a:gd name="csY1685" fmla="*/ 376031 h 2092251"/>
                  <a:gd name="csX1686" fmla="*/ 1191006 w 1964163"/>
                  <a:gd name="csY1686" fmla="*/ 376793 h 2092251"/>
                  <a:gd name="csX1687" fmla="*/ 1173904 w 1964163"/>
                  <a:gd name="csY1687" fmla="*/ 376099 h 2092251"/>
                  <a:gd name="csX1688" fmla="*/ 1173766 w 1964163"/>
                  <a:gd name="csY1688" fmla="*/ 376099 h 2092251"/>
                  <a:gd name="csX1689" fmla="*/ 1165389 w 1964163"/>
                  <a:gd name="csY1689" fmla="*/ 375684 h 2092251"/>
                  <a:gd name="csX1690" fmla="*/ 1157287 w 1964163"/>
                  <a:gd name="csY1690" fmla="*/ 376445 h 2092251"/>
                  <a:gd name="csX1691" fmla="*/ 1145170 w 1964163"/>
                  <a:gd name="csY1691" fmla="*/ 375338 h 2092251"/>
                  <a:gd name="csX1692" fmla="*/ 1135406 w 1964163"/>
                  <a:gd name="csY1692" fmla="*/ 372223 h 2092251"/>
                  <a:gd name="csX1693" fmla="*/ 1135338 w 1964163"/>
                  <a:gd name="csY1693" fmla="*/ 372223 h 2092251"/>
                  <a:gd name="csX1694" fmla="*/ 1134022 w 1964163"/>
                  <a:gd name="csY1694" fmla="*/ 375268 h 2092251"/>
                  <a:gd name="csX1695" fmla="*/ 1126475 w 1964163"/>
                  <a:gd name="csY1695" fmla="*/ 383504 h 2092251"/>
                  <a:gd name="csX1696" fmla="*/ 1123219 w 1964163"/>
                  <a:gd name="csY1696" fmla="*/ 378244 h 2092251"/>
                  <a:gd name="csX1697" fmla="*/ 1123219 w 1964163"/>
                  <a:gd name="csY1697" fmla="*/ 378037 h 2092251"/>
                  <a:gd name="csX1698" fmla="*/ 1128343 w 1964163"/>
                  <a:gd name="csY1698" fmla="*/ 371394 h 2092251"/>
                  <a:gd name="csX1699" fmla="*/ 1135406 w 1964163"/>
                  <a:gd name="csY1699" fmla="*/ 366205 h 2092251"/>
                  <a:gd name="csX1700" fmla="*/ 1135822 w 1964163"/>
                  <a:gd name="csY1700" fmla="*/ 366137 h 2092251"/>
                  <a:gd name="csX1701" fmla="*/ 1136100 w 1964163"/>
                  <a:gd name="csY1701" fmla="*/ 366135 h 2092251"/>
                  <a:gd name="csX1702" fmla="*/ 1145793 w 1964163"/>
                  <a:gd name="csY1702" fmla="*/ 367241 h 2092251"/>
                  <a:gd name="csX1703" fmla="*/ 1154309 w 1964163"/>
                  <a:gd name="csY1703" fmla="*/ 368209 h 2092251"/>
                  <a:gd name="csX1704" fmla="*/ 1156248 w 1964163"/>
                  <a:gd name="csY1704" fmla="*/ 368277 h 2092251"/>
                  <a:gd name="csX1705" fmla="*/ 1167742 w 1964163"/>
                  <a:gd name="csY1705" fmla="*/ 367445 h 2092251"/>
                  <a:gd name="csX1706" fmla="*/ 1169126 w 1964163"/>
                  <a:gd name="csY1706" fmla="*/ 363224 h 2092251"/>
                  <a:gd name="csX1707" fmla="*/ 1170994 w 1964163"/>
                  <a:gd name="csY1707" fmla="*/ 356513 h 2092251"/>
                  <a:gd name="csX1708" fmla="*/ 1172588 w 1964163"/>
                  <a:gd name="csY1708" fmla="*/ 344126 h 2092251"/>
                  <a:gd name="csX1709" fmla="*/ 1166841 w 1964163"/>
                  <a:gd name="csY1709" fmla="*/ 342049 h 2092251"/>
                  <a:gd name="csX1710" fmla="*/ 1157700 w 1964163"/>
                  <a:gd name="csY1710" fmla="*/ 329524 h 2092251"/>
                  <a:gd name="csX1711" fmla="*/ 1157703 w 1964163"/>
                  <a:gd name="csY1711" fmla="*/ 329527 h 2092251"/>
                  <a:gd name="csX1712" fmla="*/ 1159365 w 1964163"/>
                  <a:gd name="csY1712" fmla="*/ 326828 h 2092251"/>
                  <a:gd name="csX1713" fmla="*/ 1162411 w 1964163"/>
                  <a:gd name="csY1713" fmla="*/ 322329 h 2092251"/>
                  <a:gd name="csX1714" fmla="*/ 1155557 w 1964163"/>
                  <a:gd name="csY1714" fmla="*/ 319975 h 2092251"/>
                  <a:gd name="csX1715" fmla="*/ 1155554 w 1964163"/>
                  <a:gd name="csY1715" fmla="*/ 319978 h 2092251"/>
                  <a:gd name="csX1716" fmla="*/ 1153131 w 1964163"/>
                  <a:gd name="csY1716" fmla="*/ 322954 h 2092251"/>
                  <a:gd name="csX1717" fmla="*/ 1135129 w 1964163"/>
                  <a:gd name="csY1717" fmla="*/ 332503 h 2092251"/>
                  <a:gd name="csX1718" fmla="*/ 1135061 w 1964163"/>
                  <a:gd name="csY1718" fmla="*/ 332503 h 2092251"/>
                  <a:gd name="csX1719" fmla="*/ 1129175 w 1964163"/>
                  <a:gd name="csY1719" fmla="*/ 323854 h 2092251"/>
                  <a:gd name="csX1720" fmla="*/ 1130353 w 1964163"/>
                  <a:gd name="csY1720" fmla="*/ 317279 h 2092251"/>
                  <a:gd name="csX1721" fmla="*/ 1131253 w 1964163"/>
                  <a:gd name="csY1721" fmla="*/ 309459 h 2092251"/>
                  <a:gd name="csX1722" fmla="*/ 1130837 w 1964163"/>
                  <a:gd name="csY1722" fmla="*/ 302193 h 2092251"/>
                  <a:gd name="csX1723" fmla="*/ 1132292 w 1964163"/>
                  <a:gd name="csY1723" fmla="*/ 296104 h 2092251"/>
                  <a:gd name="csX1724" fmla="*/ 1143024 w 1964163"/>
                  <a:gd name="csY1724" fmla="*/ 291883 h 2092251"/>
                  <a:gd name="csX1725" fmla="*/ 1147803 w 1964163"/>
                  <a:gd name="csY1725" fmla="*/ 288562 h 2092251"/>
                  <a:gd name="csX1726" fmla="*/ 1153204 w 1964163"/>
                  <a:gd name="csY1726" fmla="*/ 283579 h 2092251"/>
                  <a:gd name="csX1727" fmla="*/ 1163107 w 1964163"/>
                  <a:gd name="csY1727" fmla="*/ 276036 h 2092251"/>
                  <a:gd name="csX1728" fmla="*/ 1165462 w 1964163"/>
                  <a:gd name="csY1728" fmla="*/ 273682 h 2092251"/>
                  <a:gd name="csX1729" fmla="*/ 1165525 w 1964163"/>
                  <a:gd name="csY1729" fmla="*/ 273685 h 2092251"/>
                  <a:gd name="csX1730" fmla="*/ 1168710 w 1964163"/>
                  <a:gd name="csY1730" fmla="*/ 269325 h 2092251"/>
                  <a:gd name="csX1731" fmla="*/ 1168710 w 1964163"/>
                  <a:gd name="csY1731" fmla="*/ 269325 h 2092251"/>
                  <a:gd name="csX1732" fmla="*/ 1174389 w 1964163"/>
                  <a:gd name="csY1732" fmla="*/ 263375 h 2092251"/>
                  <a:gd name="csX1733" fmla="*/ 1179720 w 1964163"/>
                  <a:gd name="csY1733" fmla="*/ 257770 h 2092251"/>
                  <a:gd name="csX1734" fmla="*/ 1185260 w 1964163"/>
                  <a:gd name="csY1734" fmla="*/ 252095 h 2092251"/>
                  <a:gd name="csX1735" fmla="*/ 1193014 w 1964163"/>
                  <a:gd name="csY1735" fmla="*/ 244275 h 2092251"/>
                  <a:gd name="csX1736" fmla="*/ 1197583 w 1964163"/>
                  <a:gd name="csY1736" fmla="*/ 240953 h 2092251"/>
                  <a:gd name="csX1737" fmla="*/ 1202430 w 1964163"/>
                  <a:gd name="csY1737" fmla="*/ 223445 h 2092251"/>
                  <a:gd name="csX1738" fmla="*/ 1207692 w 1964163"/>
                  <a:gd name="csY1738" fmla="*/ 211681 h 2092251"/>
                  <a:gd name="csX1739" fmla="*/ 1209631 w 1964163"/>
                  <a:gd name="csY1739" fmla="*/ 202616 h 2092251"/>
                  <a:gd name="csX1740" fmla="*/ 1203330 w 1964163"/>
                  <a:gd name="csY1740" fmla="*/ 200956 h 2092251"/>
                  <a:gd name="csX1741" fmla="*/ 1195366 w 1964163"/>
                  <a:gd name="csY1741" fmla="*/ 198602 h 2092251"/>
                  <a:gd name="csX1742" fmla="*/ 1177642 w 1964163"/>
                  <a:gd name="csY1742" fmla="*/ 174244 h 2092251"/>
                  <a:gd name="csX1743" fmla="*/ 1175425 w 1964163"/>
                  <a:gd name="csY1743" fmla="*/ 167878 h 2092251"/>
                  <a:gd name="csX1744" fmla="*/ 1175425 w 1964163"/>
                  <a:gd name="csY1744" fmla="*/ 167740 h 2092251"/>
                  <a:gd name="csX1745" fmla="*/ 1173486 w 1964163"/>
                  <a:gd name="csY1745" fmla="*/ 159368 h 2092251"/>
                  <a:gd name="csX1746" fmla="*/ 1170508 w 1964163"/>
                  <a:gd name="csY1746" fmla="*/ 148435 h 2092251"/>
                  <a:gd name="csX1747" fmla="*/ 1170510 w 1964163"/>
                  <a:gd name="csY1747" fmla="*/ 148433 h 2092251"/>
                  <a:gd name="csX1748" fmla="*/ 1163863 w 1964163"/>
                  <a:gd name="csY1748" fmla="*/ 125804 h 2092251"/>
                  <a:gd name="csX1749" fmla="*/ 1159707 w 1964163"/>
                  <a:gd name="csY1749" fmla="*/ 109541 h 2092251"/>
                  <a:gd name="csX1750" fmla="*/ 1159707 w 1964163"/>
                  <a:gd name="csY1750" fmla="*/ 109126 h 2092251"/>
                  <a:gd name="csX1751" fmla="*/ 1159710 w 1964163"/>
                  <a:gd name="csY1751" fmla="*/ 109128 h 2092251"/>
                  <a:gd name="csX1752" fmla="*/ 1158255 w 1964163"/>
                  <a:gd name="csY1752" fmla="*/ 101240 h 2092251"/>
                  <a:gd name="csX1753" fmla="*/ 1156109 w 1964163"/>
                  <a:gd name="csY1753" fmla="*/ 87399 h 2092251"/>
                  <a:gd name="csX1754" fmla="*/ 1154515 w 1964163"/>
                  <a:gd name="csY1754" fmla="*/ 79234 h 2092251"/>
                  <a:gd name="csX1755" fmla="*/ 1152438 w 1964163"/>
                  <a:gd name="csY1755" fmla="*/ 73352 h 2092251"/>
                  <a:gd name="csX1756" fmla="*/ 1152440 w 1964163"/>
                  <a:gd name="csY1756" fmla="*/ 73352 h 2092251"/>
                  <a:gd name="csX1757" fmla="*/ 1141915 w 1964163"/>
                  <a:gd name="csY1757" fmla="*/ 67402 h 2092251"/>
                  <a:gd name="csX1758" fmla="*/ 1138314 w 1964163"/>
                  <a:gd name="csY1758" fmla="*/ 67402 h 2092251"/>
                  <a:gd name="csX1759" fmla="*/ 1135474 w 1964163"/>
                  <a:gd name="csY1759" fmla="*/ 69547 h 2092251"/>
                  <a:gd name="csX1760" fmla="*/ 1133119 w 1964163"/>
                  <a:gd name="csY1760" fmla="*/ 72523 h 2092251"/>
                  <a:gd name="csX1761" fmla="*/ 1133122 w 1964163"/>
                  <a:gd name="csY1761" fmla="*/ 72520 h 2092251"/>
                  <a:gd name="csX1762" fmla="*/ 1123428 w 1964163"/>
                  <a:gd name="csY1762" fmla="*/ 84284 h 2092251"/>
                  <a:gd name="csX1763" fmla="*/ 1116849 w 1964163"/>
                  <a:gd name="csY1763" fmla="*/ 92866 h 2092251"/>
                  <a:gd name="csX1764" fmla="*/ 1116849 w 1964163"/>
                  <a:gd name="csY1764" fmla="*/ 93004 h 2092251"/>
                  <a:gd name="csX1765" fmla="*/ 1108886 w 1964163"/>
                  <a:gd name="csY1765" fmla="*/ 104353 h 2092251"/>
                  <a:gd name="csX1766" fmla="*/ 1105769 w 1964163"/>
                  <a:gd name="csY1766" fmla="*/ 109403 h 2092251"/>
                  <a:gd name="csX1767" fmla="*/ 1105772 w 1964163"/>
                  <a:gd name="csY1767" fmla="*/ 109406 h 2092251"/>
                  <a:gd name="csX1768" fmla="*/ 1101616 w 1964163"/>
                  <a:gd name="csY1768" fmla="*/ 115426 h 2092251"/>
                  <a:gd name="csX1769" fmla="*/ 1101616 w 1964163"/>
                  <a:gd name="csY1769" fmla="*/ 115565 h 2092251"/>
                  <a:gd name="csX1770" fmla="*/ 1091577 w 1964163"/>
                  <a:gd name="csY1770" fmla="*/ 133141 h 2092251"/>
                  <a:gd name="csX1771" fmla="*/ 1091577 w 1964163"/>
                  <a:gd name="csY1771" fmla="*/ 133141 h 2092251"/>
                  <a:gd name="csX1772" fmla="*/ 1089984 w 1964163"/>
                  <a:gd name="csY1772" fmla="*/ 137294 h 2092251"/>
                  <a:gd name="csX1773" fmla="*/ 1079945 w 1964163"/>
                  <a:gd name="csY1773" fmla="*/ 151480 h 2092251"/>
                  <a:gd name="csX1774" fmla="*/ 1079945 w 1964163"/>
                  <a:gd name="csY1774" fmla="*/ 151477 h 2092251"/>
                  <a:gd name="csX1775" fmla="*/ 1073991 w 1964163"/>
                  <a:gd name="csY1775" fmla="*/ 157636 h 2092251"/>
                  <a:gd name="csX1776" fmla="*/ 1040894 w 1964163"/>
                  <a:gd name="csY1776" fmla="*/ 177704 h 2092251"/>
                  <a:gd name="csX1777" fmla="*/ 1040685 w 1964163"/>
                  <a:gd name="csY1777" fmla="*/ 177704 h 2092251"/>
                  <a:gd name="csX1778" fmla="*/ 1027946 w 1964163"/>
                  <a:gd name="csY1778" fmla="*/ 175212 h 2092251"/>
                  <a:gd name="csX1779" fmla="*/ 1027946 w 1964163"/>
                  <a:gd name="csY1779" fmla="*/ 175212 h 2092251"/>
                  <a:gd name="csX1780" fmla="*/ 1028220 w 1964163"/>
                  <a:gd name="csY1780" fmla="*/ 175421 h 2092251"/>
                  <a:gd name="csX1781" fmla="*/ 1129314 w 1964163"/>
                  <a:gd name="csY1781" fmla="*/ 376654 h 2092251"/>
                  <a:gd name="csX1782" fmla="*/ 1127652 w 1964163"/>
                  <a:gd name="csY1782" fmla="*/ 378453 h 2092251"/>
                  <a:gd name="csX1783" fmla="*/ 1127652 w 1964163"/>
                  <a:gd name="csY1783" fmla="*/ 378799 h 2092251"/>
                  <a:gd name="csX1784" fmla="*/ 1126891 w 1964163"/>
                  <a:gd name="csY1784" fmla="*/ 380253 h 2092251"/>
                  <a:gd name="csX1785" fmla="*/ 1129385 w 1964163"/>
                  <a:gd name="csY1785" fmla="*/ 376586 h 2092251"/>
                  <a:gd name="csX1786" fmla="*/ 1129314 w 1964163"/>
                  <a:gd name="csY1786" fmla="*/ 376654 h 2092251"/>
                  <a:gd name="csX1787" fmla="*/ 1470601 w 1964163"/>
                  <a:gd name="csY1787" fmla="*/ 1539551 h 2092251"/>
                  <a:gd name="csX1788" fmla="*/ 1470601 w 1964163"/>
                  <a:gd name="csY1788" fmla="*/ 1539484 h 2092251"/>
                  <a:gd name="csX1789" fmla="*/ 1470601 w 1964163"/>
                  <a:gd name="csY1789" fmla="*/ 1539481 h 2092251"/>
                  <a:gd name="csX1790" fmla="*/ 1470601 w 1964163"/>
                  <a:gd name="csY1790" fmla="*/ 1539549 h 2092251"/>
                  <a:gd name="csX1791" fmla="*/ 1470601 w 1964163"/>
                  <a:gd name="csY1791" fmla="*/ 1539551 h 2092251"/>
                  <a:gd name="csX1792" fmla="*/ 1305946 w 1964163"/>
                  <a:gd name="csY1792" fmla="*/ 1696356 h 2092251"/>
                  <a:gd name="csX1793" fmla="*/ 1305946 w 1964163"/>
                  <a:gd name="csY1793" fmla="*/ 1696356 h 2092251"/>
                  <a:gd name="csX1794" fmla="*/ 1305946 w 1964163"/>
                  <a:gd name="csY1794" fmla="*/ 1696356 h 2092251"/>
                  <a:gd name="csX1795" fmla="*/ 1203816 w 1964163"/>
                  <a:gd name="csY1795" fmla="*/ 1974124 h 2092251"/>
                  <a:gd name="csX1796" fmla="*/ 1209840 w 1964163"/>
                  <a:gd name="csY1796" fmla="*/ 1968864 h 2092251"/>
                  <a:gd name="csX1797" fmla="*/ 1204578 w 1964163"/>
                  <a:gd name="csY1797" fmla="*/ 1972947 h 2092251"/>
                  <a:gd name="csX1798" fmla="*/ 1204578 w 1964163"/>
                  <a:gd name="csY1798" fmla="*/ 1972947 h 2092251"/>
                  <a:gd name="csX1799" fmla="*/ 1198899 w 1964163"/>
                  <a:gd name="csY1799" fmla="*/ 1975439 h 2092251"/>
                  <a:gd name="csX1800" fmla="*/ 1193775 w 1964163"/>
                  <a:gd name="csY1800" fmla="*/ 1977793 h 2092251"/>
                  <a:gd name="csX1801" fmla="*/ 1193775 w 1964163"/>
                  <a:gd name="csY1801" fmla="*/ 1977793 h 2092251"/>
                  <a:gd name="csX1802" fmla="*/ 1185121 w 1964163"/>
                  <a:gd name="csY1802" fmla="*/ 1984782 h 2092251"/>
                  <a:gd name="csX1803" fmla="*/ 1182075 w 1964163"/>
                  <a:gd name="csY1803" fmla="*/ 1986374 h 2092251"/>
                  <a:gd name="csX1804" fmla="*/ 1181936 w 1964163"/>
                  <a:gd name="csY1804" fmla="*/ 1986997 h 2092251"/>
                  <a:gd name="csX1805" fmla="*/ 1181936 w 1964163"/>
                  <a:gd name="csY1805" fmla="*/ 1987619 h 2092251"/>
                  <a:gd name="csX1806" fmla="*/ 1182904 w 1964163"/>
                  <a:gd name="csY1806" fmla="*/ 1988035 h 2092251"/>
                  <a:gd name="csX1807" fmla="*/ 1184566 w 1964163"/>
                  <a:gd name="csY1807" fmla="*/ 1988242 h 2092251"/>
                  <a:gd name="csX1808" fmla="*/ 1188444 w 1964163"/>
                  <a:gd name="csY1808" fmla="*/ 1986304 h 2092251"/>
                  <a:gd name="csX1809" fmla="*/ 1189690 w 1964163"/>
                  <a:gd name="csY1809" fmla="*/ 1985059 h 2092251"/>
                  <a:gd name="csX1810" fmla="*/ 1197169 w 1964163"/>
                  <a:gd name="csY1810" fmla="*/ 1980283 h 2092251"/>
                  <a:gd name="csX1811" fmla="*/ 1203816 w 1964163"/>
                  <a:gd name="csY1811" fmla="*/ 1974194 h 2092251"/>
                  <a:gd name="csX1812" fmla="*/ 1203816 w 1964163"/>
                  <a:gd name="csY1812" fmla="*/ 1974194 h 2092251"/>
                  <a:gd name="csX1813" fmla="*/ 1203816 w 1964163"/>
                  <a:gd name="csY1813" fmla="*/ 1974194 h 2092251"/>
                  <a:gd name="csX1814" fmla="*/ 1203816 w 1964163"/>
                  <a:gd name="csY1814" fmla="*/ 1974124 h 2092251"/>
                  <a:gd name="csX1815" fmla="*/ 1179096 w 1964163"/>
                  <a:gd name="csY1815" fmla="*/ 1984782 h 2092251"/>
                  <a:gd name="csX1816" fmla="*/ 1179235 w 1964163"/>
                  <a:gd name="csY1816" fmla="*/ 1984782 h 2092251"/>
                  <a:gd name="csX1817" fmla="*/ 1182491 w 1964163"/>
                  <a:gd name="csY1817" fmla="*/ 1982082 h 2092251"/>
                  <a:gd name="csX1818" fmla="*/ 1190868 w 1964163"/>
                  <a:gd name="csY1818" fmla="*/ 1975439 h 2092251"/>
                  <a:gd name="csX1819" fmla="*/ 1198069 w 1964163"/>
                  <a:gd name="csY1819" fmla="*/ 1971979 h 2092251"/>
                  <a:gd name="csX1820" fmla="*/ 1201739 w 1964163"/>
                  <a:gd name="csY1820" fmla="*/ 1970525 h 2092251"/>
                  <a:gd name="csX1821" fmla="*/ 1201739 w 1964163"/>
                  <a:gd name="csY1821" fmla="*/ 1970525 h 2092251"/>
                  <a:gd name="csX1822" fmla="*/ 1207902 w 1964163"/>
                  <a:gd name="csY1822" fmla="*/ 1965749 h 2092251"/>
                  <a:gd name="csX1823" fmla="*/ 1210257 w 1964163"/>
                  <a:gd name="csY1823" fmla="*/ 1959174 h 2092251"/>
                  <a:gd name="csX1824" fmla="*/ 1210257 w 1964163"/>
                  <a:gd name="csY1824" fmla="*/ 1959035 h 2092251"/>
                  <a:gd name="csX1825" fmla="*/ 1215174 w 1964163"/>
                  <a:gd name="csY1825" fmla="*/ 1942221 h 2092251"/>
                  <a:gd name="csX1826" fmla="*/ 1217459 w 1964163"/>
                  <a:gd name="csY1826" fmla="*/ 1939454 h 2092251"/>
                  <a:gd name="csX1827" fmla="*/ 1223276 w 1964163"/>
                  <a:gd name="csY1827" fmla="*/ 1928796 h 2092251"/>
                  <a:gd name="csX1828" fmla="*/ 1229230 w 1964163"/>
                  <a:gd name="csY1828" fmla="*/ 1918277 h 2092251"/>
                  <a:gd name="csX1829" fmla="*/ 1231585 w 1964163"/>
                  <a:gd name="csY1829" fmla="*/ 1906513 h 2092251"/>
                  <a:gd name="csX1830" fmla="*/ 1231585 w 1964163"/>
                  <a:gd name="csY1830" fmla="*/ 1906306 h 2092251"/>
                  <a:gd name="csX1831" fmla="*/ 1231930 w 1964163"/>
                  <a:gd name="csY1831" fmla="*/ 1902707 h 2092251"/>
                  <a:gd name="csX1832" fmla="*/ 1228675 w 1964163"/>
                  <a:gd name="csY1832" fmla="*/ 1903539 h 2092251"/>
                  <a:gd name="csX1833" fmla="*/ 1224520 w 1964163"/>
                  <a:gd name="csY1833" fmla="*/ 1904300 h 2092251"/>
                  <a:gd name="csX1834" fmla="*/ 1224520 w 1964163"/>
                  <a:gd name="csY1834" fmla="*/ 1904303 h 2092251"/>
                  <a:gd name="csX1835" fmla="*/ 1218911 w 1964163"/>
                  <a:gd name="csY1835" fmla="*/ 1904648 h 2092251"/>
                  <a:gd name="csX1836" fmla="*/ 1214894 w 1964163"/>
                  <a:gd name="csY1836" fmla="*/ 1906586 h 2092251"/>
                  <a:gd name="csX1837" fmla="*/ 1214826 w 1964163"/>
                  <a:gd name="csY1837" fmla="*/ 1906586 h 2092251"/>
                  <a:gd name="csX1838" fmla="*/ 1205272 w 1964163"/>
                  <a:gd name="csY1838" fmla="*/ 1895167 h 2092251"/>
                  <a:gd name="csX1839" fmla="*/ 1204371 w 1964163"/>
                  <a:gd name="csY1839" fmla="*/ 1890946 h 2092251"/>
                  <a:gd name="csX1840" fmla="*/ 1202293 w 1964163"/>
                  <a:gd name="csY1840" fmla="*/ 1890878 h 2092251"/>
                  <a:gd name="csX1841" fmla="*/ 1200771 w 1964163"/>
                  <a:gd name="csY1841" fmla="*/ 1892538 h 2092251"/>
                  <a:gd name="csX1842" fmla="*/ 1200286 w 1964163"/>
                  <a:gd name="csY1842" fmla="*/ 1896692 h 2092251"/>
                  <a:gd name="csX1843" fmla="*/ 1201603 w 1964163"/>
                  <a:gd name="csY1843" fmla="*/ 1903474 h 2092251"/>
                  <a:gd name="csX1844" fmla="*/ 1201600 w 1964163"/>
                  <a:gd name="csY1844" fmla="*/ 1903471 h 2092251"/>
                  <a:gd name="csX1845" fmla="*/ 1199522 w 1964163"/>
                  <a:gd name="csY1845" fmla="*/ 1918002 h 2092251"/>
                  <a:gd name="csX1846" fmla="*/ 1196683 w 1964163"/>
                  <a:gd name="csY1846" fmla="*/ 1927067 h 2092251"/>
                  <a:gd name="csX1847" fmla="*/ 1196685 w 1964163"/>
                  <a:gd name="csY1847" fmla="*/ 1927070 h 2092251"/>
                  <a:gd name="csX1848" fmla="*/ 1191423 w 1964163"/>
                  <a:gd name="csY1848" fmla="*/ 1939802 h 2092251"/>
                  <a:gd name="csX1849" fmla="*/ 1189693 w 1964163"/>
                  <a:gd name="csY1849" fmla="*/ 1941740 h 2092251"/>
                  <a:gd name="csX1850" fmla="*/ 1189693 w 1964163"/>
                  <a:gd name="csY1850" fmla="*/ 1941878 h 2092251"/>
                  <a:gd name="csX1851" fmla="*/ 1179028 w 1964163"/>
                  <a:gd name="csY1851" fmla="*/ 1954197 h 2092251"/>
                  <a:gd name="csX1852" fmla="*/ 1175221 w 1964163"/>
                  <a:gd name="csY1852" fmla="*/ 1955512 h 2092251"/>
                  <a:gd name="csX1853" fmla="*/ 1171897 w 1964163"/>
                  <a:gd name="csY1853" fmla="*/ 1960495 h 2092251"/>
                  <a:gd name="csX1854" fmla="*/ 1171897 w 1964163"/>
                  <a:gd name="csY1854" fmla="*/ 1960492 h 2092251"/>
                  <a:gd name="csX1855" fmla="*/ 1170720 w 1964163"/>
                  <a:gd name="csY1855" fmla="*/ 1963882 h 2092251"/>
                  <a:gd name="csX1856" fmla="*/ 1170720 w 1964163"/>
                  <a:gd name="csY1856" fmla="*/ 1963882 h 2092251"/>
                  <a:gd name="csX1857" fmla="*/ 1169197 w 1964163"/>
                  <a:gd name="csY1857" fmla="*/ 1968864 h 2092251"/>
                  <a:gd name="csX1858" fmla="*/ 1168919 w 1964163"/>
                  <a:gd name="csY1858" fmla="*/ 1972531 h 2092251"/>
                  <a:gd name="csX1859" fmla="*/ 1170097 w 1964163"/>
                  <a:gd name="csY1859" fmla="*/ 1980835 h 2092251"/>
                  <a:gd name="csX1860" fmla="*/ 1173004 w 1964163"/>
                  <a:gd name="csY1860" fmla="*/ 1981596 h 2092251"/>
                  <a:gd name="csX1861" fmla="*/ 1179306 w 1964163"/>
                  <a:gd name="csY1861" fmla="*/ 1984572 h 2092251"/>
                  <a:gd name="csX1862" fmla="*/ 1179306 w 1964163"/>
                  <a:gd name="csY1862" fmla="*/ 1984572 h 2092251"/>
                  <a:gd name="csX1863" fmla="*/ 1179096 w 1964163"/>
                  <a:gd name="csY1863" fmla="*/ 1984782 h 20922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  <a:cxn ang="0">
                    <a:pos x="csX577" y="csY577"/>
                  </a:cxn>
                  <a:cxn ang="0">
                    <a:pos x="csX578" y="csY578"/>
                  </a:cxn>
                  <a:cxn ang="0">
                    <a:pos x="csX579" y="csY579"/>
                  </a:cxn>
                  <a:cxn ang="0">
                    <a:pos x="csX580" y="csY580"/>
                  </a:cxn>
                  <a:cxn ang="0">
                    <a:pos x="csX581" y="csY581"/>
                  </a:cxn>
                  <a:cxn ang="0">
                    <a:pos x="csX582" y="csY582"/>
                  </a:cxn>
                  <a:cxn ang="0">
                    <a:pos x="csX583" y="csY583"/>
                  </a:cxn>
                  <a:cxn ang="0">
                    <a:pos x="csX584" y="csY584"/>
                  </a:cxn>
                  <a:cxn ang="0">
                    <a:pos x="csX585" y="csY585"/>
                  </a:cxn>
                  <a:cxn ang="0">
                    <a:pos x="csX586" y="csY586"/>
                  </a:cxn>
                  <a:cxn ang="0">
                    <a:pos x="csX587" y="csY587"/>
                  </a:cxn>
                  <a:cxn ang="0">
                    <a:pos x="csX588" y="csY588"/>
                  </a:cxn>
                  <a:cxn ang="0">
                    <a:pos x="csX589" y="csY589"/>
                  </a:cxn>
                  <a:cxn ang="0">
                    <a:pos x="csX590" y="csY590"/>
                  </a:cxn>
                  <a:cxn ang="0">
                    <a:pos x="csX591" y="csY591"/>
                  </a:cxn>
                  <a:cxn ang="0">
                    <a:pos x="csX592" y="csY592"/>
                  </a:cxn>
                  <a:cxn ang="0">
                    <a:pos x="csX593" y="csY593"/>
                  </a:cxn>
                  <a:cxn ang="0">
                    <a:pos x="csX594" y="csY594"/>
                  </a:cxn>
                  <a:cxn ang="0">
                    <a:pos x="csX595" y="csY595"/>
                  </a:cxn>
                  <a:cxn ang="0">
                    <a:pos x="csX596" y="csY596"/>
                  </a:cxn>
                  <a:cxn ang="0">
                    <a:pos x="csX597" y="csY597"/>
                  </a:cxn>
                  <a:cxn ang="0">
                    <a:pos x="csX598" y="csY598"/>
                  </a:cxn>
                  <a:cxn ang="0">
                    <a:pos x="csX599" y="csY599"/>
                  </a:cxn>
                  <a:cxn ang="0">
                    <a:pos x="csX600" y="csY600"/>
                  </a:cxn>
                  <a:cxn ang="0">
                    <a:pos x="csX601" y="csY601"/>
                  </a:cxn>
                  <a:cxn ang="0">
                    <a:pos x="csX602" y="csY602"/>
                  </a:cxn>
                  <a:cxn ang="0">
                    <a:pos x="csX603" y="csY603"/>
                  </a:cxn>
                  <a:cxn ang="0">
                    <a:pos x="csX604" y="csY604"/>
                  </a:cxn>
                  <a:cxn ang="0">
                    <a:pos x="csX605" y="csY605"/>
                  </a:cxn>
                  <a:cxn ang="0">
                    <a:pos x="csX606" y="csY606"/>
                  </a:cxn>
                  <a:cxn ang="0">
                    <a:pos x="csX607" y="csY607"/>
                  </a:cxn>
                  <a:cxn ang="0">
                    <a:pos x="csX608" y="csY608"/>
                  </a:cxn>
                  <a:cxn ang="0">
                    <a:pos x="csX609" y="csY609"/>
                  </a:cxn>
                  <a:cxn ang="0">
                    <a:pos x="csX610" y="csY610"/>
                  </a:cxn>
                  <a:cxn ang="0">
                    <a:pos x="csX611" y="csY611"/>
                  </a:cxn>
                  <a:cxn ang="0">
                    <a:pos x="csX612" y="csY612"/>
                  </a:cxn>
                  <a:cxn ang="0">
                    <a:pos x="csX613" y="csY613"/>
                  </a:cxn>
                  <a:cxn ang="0">
                    <a:pos x="csX614" y="csY614"/>
                  </a:cxn>
                  <a:cxn ang="0">
                    <a:pos x="csX615" y="csY615"/>
                  </a:cxn>
                  <a:cxn ang="0">
                    <a:pos x="csX616" y="csY616"/>
                  </a:cxn>
                  <a:cxn ang="0">
                    <a:pos x="csX617" y="csY617"/>
                  </a:cxn>
                  <a:cxn ang="0">
                    <a:pos x="csX618" y="csY618"/>
                  </a:cxn>
                  <a:cxn ang="0">
                    <a:pos x="csX619" y="csY619"/>
                  </a:cxn>
                  <a:cxn ang="0">
                    <a:pos x="csX620" y="csY620"/>
                  </a:cxn>
                  <a:cxn ang="0">
                    <a:pos x="csX621" y="csY621"/>
                  </a:cxn>
                  <a:cxn ang="0">
                    <a:pos x="csX622" y="csY622"/>
                  </a:cxn>
                  <a:cxn ang="0">
                    <a:pos x="csX623" y="csY623"/>
                  </a:cxn>
                  <a:cxn ang="0">
                    <a:pos x="csX624" y="csY624"/>
                  </a:cxn>
                  <a:cxn ang="0">
                    <a:pos x="csX625" y="csY625"/>
                  </a:cxn>
                  <a:cxn ang="0">
                    <a:pos x="csX626" y="csY626"/>
                  </a:cxn>
                  <a:cxn ang="0">
                    <a:pos x="csX627" y="csY627"/>
                  </a:cxn>
                  <a:cxn ang="0">
                    <a:pos x="csX628" y="csY628"/>
                  </a:cxn>
                  <a:cxn ang="0">
                    <a:pos x="csX629" y="csY629"/>
                  </a:cxn>
                  <a:cxn ang="0">
                    <a:pos x="csX630" y="csY630"/>
                  </a:cxn>
                  <a:cxn ang="0">
                    <a:pos x="csX631" y="csY631"/>
                  </a:cxn>
                  <a:cxn ang="0">
                    <a:pos x="csX632" y="csY632"/>
                  </a:cxn>
                  <a:cxn ang="0">
                    <a:pos x="csX633" y="csY633"/>
                  </a:cxn>
                  <a:cxn ang="0">
                    <a:pos x="csX634" y="csY634"/>
                  </a:cxn>
                  <a:cxn ang="0">
                    <a:pos x="csX635" y="csY635"/>
                  </a:cxn>
                  <a:cxn ang="0">
                    <a:pos x="csX636" y="csY636"/>
                  </a:cxn>
                  <a:cxn ang="0">
                    <a:pos x="csX637" y="csY637"/>
                  </a:cxn>
                  <a:cxn ang="0">
                    <a:pos x="csX638" y="csY638"/>
                  </a:cxn>
                  <a:cxn ang="0">
                    <a:pos x="csX639" y="csY639"/>
                  </a:cxn>
                  <a:cxn ang="0">
                    <a:pos x="csX640" y="csY640"/>
                  </a:cxn>
                  <a:cxn ang="0">
                    <a:pos x="csX641" y="csY641"/>
                  </a:cxn>
                  <a:cxn ang="0">
                    <a:pos x="csX642" y="csY642"/>
                  </a:cxn>
                  <a:cxn ang="0">
                    <a:pos x="csX643" y="csY643"/>
                  </a:cxn>
                  <a:cxn ang="0">
                    <a:pos x="csX644" y="csY644"/>
                  </a:cxn>
                  <a:cxn ang="0">
                    <a:pos x="csX645" y="csY645"/>
                  </a:cxn>
                  <a:cxn ang="0">
                    <a:pos x="csX646" y="csY646"/>
                  </a:cxn>
                  <a:cxn ang="0">
                    <a:pos x="csX647" y="csY647"/>
                  </a:cxn>
                  <a:cxn ang="0">
                    <a:pos x="csX648" y="csY648"/>
                  </a:cxn>
                  <a:cxn ang="0">
                    <a:pos x="csX649" y="csY649"/>
                  </a:cxn>
                  <a:cxn ang="0">
                    <a:pos x="csX650" y="csY650"/>
                  </a:cxn>
                  <a:cxn ang="0">
                    <a:pos x="csX651" y="csY651"/>
                  </a:cxn>
                  <a:cxn ang="0">
                    <a:pos x="csX652" y="csY652"/>
                  </a:cxn>
                  <a:cxn ang="0">
                    <a:pos x="csX653" y="csY653"/>
                  </a:cxn>
                  <a:cxn ang="0">
                    <a:pos x="csX654" y="csY654"/>
                  </a:cxn>
                  <a:cxn ang="0">
                    <a:pos x="csX655" y="csY655"/>
                  </a:cxn>
                  <a:cxn ang="0">
                    <a:pos x="csX656" y="csY656"/>
                  </a:cxn>
                  <a:cxn ang="0">
                    <a:pos x="csX657" y="csY657"/>
                  </a:cxn>
                  <a:cxn ang="0">
                    <a:pos x="csX658" y="csY658"/>
                  </a:cxn>
                  <a:cxn ang="0">
                    <a:pos x="csX659" y="csY659"/>
                  </a:cxn>
                  <a:cxn ang="0">
                    <a:pos x="csX660" y="csY660"/>
                  </a:cxn>
                  <a:cxn ang="0">
                    <a:pos x="csX661" y="csY661"/>
                  </a:cxn>
                  <a:cxn ang="0">
                    <a:pos x="csX662" y="csY662"/>
                  </a:cxn>
                  <a:cxn ang="0">
                    <a:pos x="csX663" y="csY663"/>
                  </a:cxn>
                  <a:cxn ang="0">
                    <a:pos x="csX664" y="csY664"/>
                  </a:cxn>
                  <a:cxn ang="0">
                    <a:pos x="csX665" y="csY665"/>
                  </a:cxn>
                  <a:cxn ang="0">
                    <a:pos x="csX666" y="csY666"/>
                  </a:cxn>
                  <a:cxn ang="0">
                    <a:pos x="csX667" y="csY667"/>
                  </a:cxn>
                  <a:cxn ang="0">
                    <a:pos x="csX668" y="csY668"/>
                  </a:cxn>
                  <a:cxn ang="0">
                    <a:pos x="csX669" y="csY669"/>
                  </a:cxn>
                  <a:cxn ang="0">
                    <a:pos x="csX670" y="csY670"/>
                  </a:cxn>
                  <a:cxn ang="0">
                    <a:pos x="csX671" y="csY671"/>
                  </a:cxn>
                  <a:cxn ang="0">
                    <a:pos x="csX672" y="csY672"/>
                  </a:cxn>
                  <a:cxn ang="0">
                    <a:pos x="csX673" y="csY673"/>
                  </a:cxn>
                  <a:cxn ang="0">
                    <a:pos x="csX674" y="csY674"/>
                  </a:cxn>
                  <a:cxn ang="0">
                    <a:pos x="csX675" y="csY675"/>
                  </a:cxn>
                  <a:cxn ang="0">
                    <a:pos x="csX676" y="csY676"/>
                  </a:cxn>
                  <a:cxn ang="0">
                    <a:pos x="csX677" y="csY677"/>
                  </a:cxn>
                  <a:cxn ang="0">
                    <a:pos x="csX678" y="csY678"/>
                  </a:cxn>
                  <a:cxn ang="0">
                    <a:pos x="csX679" y="csY679"/>
                  </a:cxn>
                  <a:cxn ang="0">
                    <a:pos x="csX680" y="csY680"/>
                  </a:cxn>
                  <a:cxn ang="0">
                    <a:pos x="csX681" y="csY681"/>
                  </a:cxn>
                  <a:cxn ang="0">
                    <a:pos x="csX682" y="csY682"/>
                  </a:cxn>
                  <a:cxn ang="0">
                    <a:pos x="csX683" y="csY683"/>
                  </a:cxn>
                  <a:cxn ang="0">
                    <a:pos x="csX684" y="csY684"/>
                  </a:cxn>
                  <a:cxn ang="0">
                    <a:pos x="csX685" y="csY685"/>
                  </a:cxn>
                  <a:cxn ang="0">
                    <a:pos x="csX686" y="csY686"/>
                  </a:cxn>
                  <a:cxn ang="0">
                    <a:pos x="csX687" y="csY687"/>
                  </a:cxn>
                  <a:cxn ang="0">
                    <a:pos x="csX688" y="csY688"/>
                  </a:cxn>
                  <a:cxn ang="0">
                    <a:pos x="csX689" y="csY689"/>
                  </a:cxn>
                  <a:cxn ang="0">
                    <a:pos x="csX690" y="csY690"/>
                  </a:cxn>
                  <a:cxn ang="0">
                    <a:pos x="csX691" y="csY691"/>
                  </a:cxn>
                  <a:cxn ang="0">
                    <a:pos x="csX692" y="csY692"/>
                  </a:cxn>
                  <a:cxn ang="0">
                    <a:pos x="csX693" y="csY693"/>
                  </a:cxn>
                  <a:cxn ang="0">
                    <a:pos x="csX694" y="csY694"/>
                  </a:cxn>
                  <a:cxn ang="0">
                    <a:pos x="csX695" y="csY695"/>
                  </a:cxn>
                  <a:cxn ang="0">
                    <a:pos x="csX696" y="csY696"/>
                  </a:cxn>
                  <a:cxn ang="0">
                    <a:pos x="csX697" y="csY697"/>
                  </a:cxn>
                  <a:cxn ang="0">
                    <a:pos x="csX698" y="csY698"/>
                  </a:cxn>
                  <a:cxn ang="0">
                    <a:pos x="csX699" y="csY699"/>
                  </a:cxn>
                  <a:cxn ang="0">
                    <a:pos x="csX700" y="csY700"/>
                  </a:cxn>
                  <a:cxn ang="0">
                    <a:pos x="csX701" y="csY701"/>
                  </a:cxn>
                  <a:cxn ang="0">
                    <a:pos x="csX702" y="csY702"/>
                  </a:cxn>
                  <a:cxn ang="0">
                    <a:pos x="csX703" y="csY703"/>
                  </a:cxn>
                  <a:cxn ang="0">
                    <a:pos x="csX704" y="csY704"/>
                  </a:cxn>
                  <a:cxn ang="0">
                    <a:pos x="csX705" y="csY705"/>
                  </a:cxn>
                  <a:cxn ang="0">
                    <a:pos x="csX706" y="csY706"/>
                  </a:cxn>
                  <a:cxn ang="0">
                    <a:pos x="csX707" y="csY707"/>
                  </a:cxn>
                  <a:cxn ang="0">
                    <a:pos x="csX708" y="csY708"/>
                  </a:cxn>
                  <a:cxn ang="0">
                    <a:pos x="csX709" y="csY709"/>
                  </a:cxn>
                  <a:cxn ang="0">
                    <a:pos x="csX710" y="csY710"/>
                  </a:cxn>
                  <a:cxn ang="0">
                    <a:pos x="csX711" y="csY711"/>
                  </a:cxn>
                  <a:cxn ang="0">
                    <a:pos x="csX712" y="csY712"/>
                  </a:cxn>
                  <a:cxn ang="0">
                    <a:pos x="csX713" y="csY713"/>
                  </a:cxn>
                  <a:cxn ang="0">
                    <a:pos x="csX714" y="csY714"/>
                  </a:cxn>
                  <a:cxn ang="0">
                    <a:pos x="csX715" y="csY715"/>
                  </a:cxn>
                  <a:cxn ang="0">
                    <a:pos x="csX716" y="csY716"/>
                  </a:cxn>
                  <a:cxn ang="0">
                    <a:pos x="csX717" y="csY717"/>
                  </a:cxn>
                  <a:cxn ang="0">
                    <a:pos x="csX718" y="csY718"/>
                  </a:cxn>
                  <a:cxn ang="0">
                    <a:pos x="csX719" y="csY719"/>
                  </a:cxn>
                  <a:cxn ang="0">
                    <a:pos x="csX720" y="csY720"/>
                  </a:cxn>
                  <a:cxn ang="0">
                    <a:pos x="csX721" y="csY721"/>
                  </a:cxn>
                  <a:cxn ang="0">
                    <a:pos x="csX722" y="csY722"/>
                  </a:cxn>
                  <a:cxn ang="0">
                    <a:pos x="csX723" y="csY723"/>
                  </a:cxn>
                  <a:cxn ang="0">
                    <a:pos x="csX724" y="csY724"/>
                  </a:cxn>
                  <a:cxn ang="0">
                    <a:pos x="csX725" y="csY725"/>
                  </a:cxn>
                  <a:cxn ang="0">
                    <a:pos x="csX726" y="csY726"/>
                  </a:cxn>
                  <a:cxn ang="0">
                    <a:pos x="csX727" y="csY727"/>
                  </a:cxn>
                  <a:cxn ang="0">
                    <a:pos x="csX728" y="csY728"/>
                  </a:cxn>
                  <a:cxn ang="0">
                    <a:pos x="csX729" y="csY729"/>
                  </a:cxn>
                  <a:cxn ang="0">
                    <a:pos x="csX730" y="csY730"/>
                  </a:cxn>
                  <a:cxn ang="0">
                    <a:pos x="csX731" y="csY731"/>
                  </a:cxn>
                  <a:cxn ang="0">
                    <a:pos x="csX732" y="csY732"/>
                  </a:cxn>
                  <a:cxn ang="0">
                    <a:pos x="csX733" y="csY733"/>
                  </a:cxn>
                  <a:cxn ang="0">
                    <a:pos x="csX734" y="csY734"/>
                  </a:cxn>
                  <a:cxn ang="0">
                    <a:pos x="csX735" y="csY735"/>
                  </a:cxn>
                  <a:cxn ang="0">
                    <a:pos x="csX736" y="csY736"/>
                  </a:cxn>
                  <a:cxn ang="0">
                    <a:pos x="csX737" y="csY737"/>
                  </a:cxn>
                  <a:cxn ang="0">
                    <a:pos x="csX738" y="csY738"/>
                  </a:cxn>
                  <a:cxn ang="0">
                    <a:pos x="csX739" y="csY739"/>
                  </a:cxn>
                  <a:cxn ang="0">
                    <a:pos x="csX740" y="csY740"/>
                  </a:cxn>
                  <a:cxn ang="0">
                    <a:pos x="csX741" y="csY741"/>
                  </a:cxn>
                  <a:cxn ang="0">
                    <a:pos x="csX742" y="csY742"/>
                  </a:cxn>
                  <a:cxn ang="0">
                    <a:pos x="csX743" y="csY743"/>
                  </a:cxn>
                  <a:cxn ang="0">
                    <a:pos x="csX744" y="csY744"/>
                  </a:cxn>
                  <a:cxn ang="0">
                    <a:pos x="csX745" y="csY745"/>
                  </a:cxn>
                  <a:cxn ang="0">
                    <a:pos x="csX746" y="csY746"/>
                  </a:cxn>
                  <a:cxn ang="0">
                    <a:pos x="csX747" y="csY747"/>
                  </a:cxn>
                  <a:cxn ang="0">
                    <a:pos x="csX748" y="csY748"/>
                  </a:cxn>
                  <a:cxn ang="0">
                    <a:pos x="csX749" y="csY749"/>
                  </a:cxn>
                  <a:cxn ang="0">
                    <a:pos x="csX750" y="csY750"/>
                  </a:cxn>
                  <a:cxn ang="0">
                    <a:pos x="csX751" y="csY751"/>
                  </a:cxn>
                  <a:cxn ang="0">
                    <a:pos x="csX752" y="csY752"/>
                  </a:cxn>
                  <a:cxn ang="0">
                    <a:pos x="csX753" y="csY753"/>
                  </a:cxn>
                  <a:cxn ang="0">
                    <a:pos x="csX754" y="csY754"/>
                  </a:cxn>
                  <a:cxn ang="0">
                    <a:pos x="csX755" y="csY755"/>
                  </a:cxn>
                  <a:cxn ang="0">
                    <a:pos x="csX756" y="csY756"/>
                  </a:cxn>
                  <a:cxn ang="0">
                    <a:pos x="csX757" y="csY757"/>
                  </a:cxn>
                  <a:cxn ang="0">
                    <a:pos x="csX758" y="csY758"/>
                  </a:cxn>
                  <a:cxn ang="0">
                    <a:pos x="csX759" y="csY759"/>
                  </a:cxn>
                  <a:cxn ang="0">
                    <a:pos x="csX760" y="csY760"/>
                  </a:cxn>
                  <a:cxn ang="0">
                    <a:pos x="csX761" y="csY761"/>
                  </a:cxn>
                  <a:cxn ang="0">
                    <a:pos x="csX762" y="csY762"/>
                  </a:cxn>
                  <a:cxn ang="0">
                    <a:pos x="csX763" y="csY763"/>
                  </a:cxn>
                  <a:cxn ang="0">
                    <a:pos x="csX764" y="csY764"/>
                  </a:cxn>
                  <a:cxn ang="0">
                    <a:pos x="csX765" y="csY765"/>
                  </a:cxn>
                  <a:cxn ang="0">
                    <a:pos x="csX766" y="csY766"/>
                  </a:cxn>
                  <a:cxn ang="0">
                    <a:pos x="csX767" y="csY767"/>
                  </a:cxn>
                  <a:cxn ang="0">
                    <a:pos x="csX768" y="csY768"/>
                  </a:cxn>
                  <a:cxn ang="0">
                    <a:pos x="csX769" y="csY769"/>
                  </a:cxn>
                  <a:cxn ang="0">
                    <a:pos x="csX770" y="csY770"/>
                  </a:cxn>
                  <a:cxn ang="0">
                    <a:pos x="csX771" y="csY771"/>
                  </a:cxn>
                  <a:cxn ang="0">
                    <a:pos x="csX772" y="csY772"/>
                  </a:cxn>
                  <a:cxn ang="0">
                    <a:pos x="csX773" y="csY773"/>
                  </a:cxn>
                  <a:cxn ang="0">
                    <a:pos x="csX774" y="csY774"/>
                  </a:cxn>
                  <a:cxn ang="0">
                    <a:pos x="csX775" y="csY775"/>
                  </a:cxn>
                  <a:cxn ang="0">
                    <a:pos x="csX776" y="csY776"/>
                  </a:cxn>
                  <a:cxn ang="0">
                    <a:pos x="csX777" y="csY777"/>
                  </a:cxn>
                  <a:cxn ang="0">
                    <a:pos x="csX778" y="csY778"/>
                  </a:cxn>
                  <a:cxn ang="0">
                    <a:pos x="csX779" y="csY779"/>
                  </a:cxn>
                  <a:cxn ang="0">
                    <a:pos x="csX780" y="csY780"/>
                  </a:cxn>
                  <a:cxn ang="0">
                    <a:pos x="csX781" y="csY781"/>
                  </a:cxn>
                  <a:cxn ang="0">
                    <a:pos x="csX782" y="csY782"/>
                  </a:cxn>
                  <a:cxn ang="0">
                    <a:pos x="csX783" y="csY783"/>
                  </a:cxn>
                  <a:cxn ang="0">
                    <a:pos x="csX784" y="csY784"/>
                  </a:cxn>
                  <a:cxn ang="0">
                    <a:pos x="csX785" y="csY785"/>
                  </a:cxn>
                  <a:cxn ang="0">
                    <a:pos x="csX786" y="csY786"/>
                  </a:cxn>
                  <a:cxn ang="0">
                    <a:pos x="csX787" y="csY787"/>
                  </a:cxn>
                  <a:cxn ang="0">
                    <a:pos x="csX788" y="csY788"/>
                  </a:cxn>
                  <a:cxn ang="0">
                    <a:pos x="csX789" y="csY789"/>
                  </a:cxn>
                  <a:cxn ang="0">
                    <a:pos x="csX790" y="csY790"/>
                  </a:cxn>
                  <a:cxn ang="0">
                    <a:pos x="csX791" y="csY791"/>
                  </a:cxn>
                  <a:cxn ang="0">
                    <a:pos x="csX792" y="csY792"/>
                  </a:cxn>
                  <a:cxn ang="0">
                    <a:pos x="csX793" y="csY793"/>
                  </a:cxn>
                  <a:cxn ang="0">
                    <a:pos x="csX794" y="csY794"/>
                  </a:cxn>
                  <a:cxn ang="0">
                    <a:pos x="csX795" y="csY795"/>
                  </a:cxn>
                  <a:cxn ang="0">
                    <a:pos x="csX796" y="csY796"/>
                  </a:cxn>
                  <a:cxn ang="0">
                    <a:pos x="csX797" y="csY797"/>
                  </a:cxn>
                  <a:cxn ang="0">
                    <a:pos x="csX798" y="csY798"/>
                  </a:cxn>
                  <a:cxn ang="0">
                    <a:pos x="csX799" y="csY799"/>
                  </a:cxn>
                  <a:cxn ang="0">
                    <a:pos x="csX800" y="csY800"/>
                  </a:cxn>
                  <a:cxn ang="0">
                    <a:pos x="csX801" y="csY801"/>
                  </a:cxn>
                  <a:cxn ang="0">
                    <a:pos x="csX802" y="csY802"/>
                  </a:cxn>
                  <a:cxn ang="0">
                    <a:pos x="csX803" y="csY803"/>
                  </a:cxn>
                  <a:cxn ang="0">
                    <a:pos x="csX804" y="csY804"/>
                  </a:cxn>
                  <a:cxn ang="0">
                    <a:pos x="csX805" y="csY805"/>
                  </a:cxn>
                  <a:cxn ang="0">
                    <a:pos x="csX806" y="csY806"/>
                  </a:cxn>
                  <a:cxn ang="0">
                    <a:pos x="csX807" y="csY807"/>
                  </a:cxn>
                  <a:cxn ang="0">
                    <a:pos x="csX808" y="csY808"/>
                  </a:cxn>
                  <a:cxn ang="0">
                    <a:pos x="csX809" y="csY809"/>
                  </a:cxn>
                  <a:cxn ang="0">
                    <a:pos x="csX810" y="csY810"/>
                  </a:cxn>
                  <a:cxn ang="0">
                    <a:pos x="csX811" y="csY811"/>
                  </a:cxn>
                  <a:cxn ang="0">
                    <a:pos x="csX812" y="csY812"/>
                  </a:cxn>
                  <a:cxn ang="0">
                    <a:pos x="csX813" y="csY813"/>
                  </a:cxn>
                  <a:cxn ang="0">
                    <a:pos x="csX814" y="csY814"/>
                  </a:cxn>
                  <a:cxn ang="0">
                    <a:pos x="csX815" y="csY815"/>
                  </a:cxn>
                  <a:cxn ang="0">
                    <a:pos x="csX816" y="csY816"/>
                  </a:cxn>
                  <a:cxn ang="0">
                    <a:pos x="csX817" y="csY817"/>
                  </a:cxn>
                  <a:cxn ang="0">
                    <a:pos x="csX818" y="csY818"/>
                  </a:cxn>
                  <a:cxn ang="0">
                    <a:pos x="csX819" y="csY819"/>
                  </a:cxn>
                  <a:cxn ang="0">
                    <a:pos x="csX820" y="csY820"/>
                  </a:cxn>
                  <a:cxn ang="0">
                    <a:pos x="csX821" y="csY821"/>
                  </a:cxn>
                  <a:cxn ang="0">
                    <a:pos x="csX822" y="csY822"/>
                  </a:cxn>
                  <a:cxn ang="0">
                    <a:pos x="csX823" y="csY823"/>
                  </a:cxn>
                  <a:cxn ang="0">
                    <a:pos x="csX824" y="csY824"/>
                  </a:cxn>
                  <a:cxn ang="0">
                    <a:pos x="csX825" y="csY825"/>
                  </a:cxn>
                  <a:cxn ang="0">
                    <a:pos x="csX826" y="csY826"/>
                  </a:cxn>
                  <a:cxn ang="0">
                    <a:pos x="csX827" y="csY827"/>
                  </a:cxn>
                  <a:cxn ang="0">
                    <a:pos x="csX828" y="csY828"/>
                  </a:cxn>
                  <a:cxn ang="0">
                    <a:pos x="csX829" y="csY829"/>
                  </a:cxn>
                  <a:cxn ang="0">
                    <a:pos x="csX830" y="csY830"/>
                  </a:cxn>
                  <a:cxn ang="0">
                    <a:pos x="csX831" y="csY831"/>
                  </a:cxn>
                  <a:cxn ang="0">
                    <a:pos x="csX832" y="csY832"/>
                  </a:cxn>
                  <a:cxn ang="0">
                    <a:pos x="csX833" y="csY833"/>
                  </a:cxn>
                  <a:cxn ang="0">
                    <a:pos x="csX834" y="csY834"/>
                  </a:cxn>
                  <a:cxn ang="0">
                    <a:pos x="csX835" y="csY835"/>
                  </a:cxn>
                  <a:cxn ang="0">
                    <a:pos x="csX836" y="csY836"/>
                  </a:cxn>
                  <a:cxn ang="0">
                    <a:pos x="csX837" y="csY837"/>
                  </a:cxn>
                  <a:cxn ang="0">
                    <a:pos x="csX838" y="csY838"/>
                  </a:cxn>
                  <a:cxn ang="0">
                    <a:pos x="csX839" y="csY839"/>
                  </a:cxn>
                  <a:cxn ang="0">
                    <a:pos x="csX840" y="csY840"/>
                  </a:cxn>
                  <a:cxn ang="0">
                    <a:pos x="csX841" y="csY841"/>
                  </a:cxn>
                  <a:cxn ang="0">
                    <a:pos x="csX842" y="csY842"/>
                  </a:cxn>
                  <a:cxn ang="0">
                    <a:pos x="csX843" y="csY843"/>
                  </a:cxn>
                  <a:cxn ang="0">
                    <a:pos x="csX844" y="csY844"/>
                  </a:cxn>
                  <a:cxn ang="0">
                    <a:pos x="csX845" y="csY845"/>
                  </a:cxn>
                  <a:cxn ang="0">
                    <a:pos x="csX846" y="csY846"/>
                  </a:cxn>
                  <a:cxn ang="0">
                    <a:pos x="csX847" y="csY847"/>
                  </a:cxn>
                  <a:cxn ang="0">
                    <a:pos x="csX848" y="csY848"/>
                  </a:cxn>
                  <a:cxn ang="0">
                    <a:pos x="csX849" y="csY849"/>
                  </a:cxn>
                  <a:cxn ang="0">
                    <a:pos x="csX850" y="csY850"/>
                  </a:cxn>
                  <a:cxn ang="0">
                    <a:pos x="csX851" y="csY851"/>
                  </a:cxn>
                  <a:cxn ang="0">
                    <a:pos x="csX852" y="csY852"/>
                  </a:cxn>
                  <a:cxn ang="0">
                    <a:pos x="csX853" y="csY853"/>
                  </a:cxn>
                  <a:cxn ang="0">
                    <a:pos x="csX854" y="csY854"/>
                  </a:cxn>
                  <a:cxn ang="0">
                    <a:pos x="csX855" y="csY855"/>
                  </a:cxn>
                  <a:cxn ang="0">
                    <a:pos x="csX856" y="csY856"/>
                  </a:cxn>
                  <a:cxn ang="0">
                    <a:pos x="csX857" y="csY857"/>
                  </a:cxn>
                  <a:cxn ang="0">
                    <a:pos x="csX858" y="csY858"/>
                  </a:cxn>
                  <a:cxn ang="0">
                    <a:pos x="csX859" y="csY859"/>
                  </a:cxn>
                  <a:cxn ang="0">
                    <a:pos x="csX860" y="csY860"/>
                  </a:cxn>
                  <a:cxn ang="0">
                    <a:pos x="csX861" y="csY861"/>
                  </a:cxn>
                  <a:cxn ang="0">
                    <a:pos x="csX862" y="csY862"/>
                  </a:cxn>
                  <a:cxn ang="0">
                    <a:pos x="csX863" y="csY863"/>
                  </a:cxn>
                  <a:cxn ang="0">
                    <a:pos x="csX864" y="csY864"/>
                  </a:cxn>
                  <a:cxn ang="0">
                    <a:pos x="csX865" y="csY865"/>
                  </a:cxn>
                  <a:cxn ang="0">
                    <a:pos x="csX866" y="csY866"/>
                  </a:cxn>
                  <a:cxn ang="0">
                    <a:pos x="csX867" y="csY867"/>
                  </a:cxn>
                  <a:cxn ang="0">
                    <a:pos x="csX868" y="csY868"/>
                  </a:cxn>
                  <a:cxn ang="0">
                    <a:pos x="csX869" y="csY869"/>
                  </a:cxn>
                  <a:cxn ang="0">
                    <a:pos x="csX870" y="csY870"/>
                  </a:cxn>
                  <a:cxn ang="0">
                    <a:pos x="csX871" y="csY871"/>
                  </a:cxn>
                  <a:cxn ang="0">
                    <a:pos x="csX872" y="csY872"/>
                  </a:cxn>
                  <a:cxn ang="0">
                    <a:pos x="csX873" y="csY873"/>
                  </a:cxn>
                  <a:cxn ang="0">
                    <a:pos x="csX874" y="csY874"/>
                  </a:cxn>
                  <a:cxn ang="0">
                    <a:pos x="csX875" y="csY875"/>
                  </a:cxn>
                  <a:cxn ang="0">
                    <a:pos x="csX876" y="csY876"/>
                  </a:cxn>
                  <a:cxn ang="0">
                    <a:pos x="csX877" y="csY877"/>
                  </a:cxn>
                  <a:cxn ang="0">
                    <a:pos x="csX878" y="csY878"/>
                  </a:cxn>
                  <a:cxn ang="0">
                    <a:pos x="csX879" y="csY879"/>
                  </a:cxn>
                  <a:cxn ang="0">
                    <a:pos x="csX880" y="csY880"/>
                  </a:cxn>
                  <a:cxn ang="0">
                    <a:pos x="csX881" y="csY881"/>
                  </a:cxn>
                  <a:cxn ang="0">
                    <a:pos x="csX882" y="csY882"/>
                  </a:cxn>
                  <a:cxn ang="0">
                    <a:pos x="csX883" y="csY883"/>
                  </a:cxn>
                  <a:cxn ang="0">
                    <a:pos x="csX884" y="csY884"/>
                  </a:cxn>
                  <a:cxn ang="0">
                    <a:pos x="csX885" y="csY885"/>
                  </a:cxn>
                  <a:cxn ang="0">
                    <a:pos x="csX886" y="csY886"/>
                  </a:cxn>
                  <a:cxn ang="0">
                    <a:pos x="csX887" y="csY887"/>
                  </a:cxn>
                  <a:cxn ang="0">
                    <a:pos x="csX888" y="csY888"/>
                  </a:cxn>
                  <a:cxn ang="0">
                    <a:pos x="csX889" y="csY889"/>
                  </a:cxn>
                  <a:cxn ang="0">
                    <a:pos x="csX890" y="csY890"/>
                  </a:cxn>
                  <a:cxn ang="0">
                    <a:pos x="csX891" y="csY891"/>
                  </a:cxn>
                  <a:cxn ang="0">
                    <a:pos x="csX892" y="csY892"/>
                  </a:cxn>
                  <a:cxn ang="0">
                    <a:pos x="csX893" y="csY893"/>
                  </a:cxn>
                  <a:cxn ang="0">
                    <a:pos x="csX894" y="csY894"/>
                  </a:cxn>
                  <a:cxn ang="0">
                    <a:pos x="csX895" y="csY895"/>
                  </a:cxn>
                  <a:cxn ang="0">
                    <a:pos x="csX896" y="csY896"/>
                  </a:cxn>
                  <a:cxn ang="0">
                    <a:pos x="csX897" y="csY897"/>
                  </a:cxn>
                  <a:cxn ang="0">
                    <a:pos x="csX898" y="csY898"/>
                  </a:cxn>
                  <a:cxn ang="0">
                    <a:pos x="csX899" y="csY899"/>
                  </a:cxn>
                  <a:cxn ang="0">
                    <a:pos x="csX900" y="csY900"/>
                  </a:cxn>
                  <a:cxn ang="0">
                    <a:pos x="csX901" y="csY901"/>
                  </a:cxn>
                  <a:cxn ang="0">
                    <a:pos x="csX902" y="csY902"/>
                  </a:cxn>
                  <a:cxn ang="0">
                    <a:pos x="csX903" y="csY903"/>
                  </a:cxn>
                  <a:cxn ang="0">
                    <a:pos x="csX904" y="csY904"/>
                  </a:cxn>
                  <a:cxn ang="0">
                    <a:pos x="csX905" y="csY905"/>
                  </a:cxn>
                  <a:cxn ang="0">
                    <a:pos x="csX906" y="csY906"/>
                  </a:cxn>
                  <a:cxn ang="0">
                    <a:pos x="csX907" y="csY907"/>
                  </a:cxn>
                  <a:cxn ang="0">
                    <a:pos x="csX908" y="csY908"/>
                  </a:cxn>
                  <a:cxn ang="0">
                    <a:pos x="csX909" y="csY909"/>
                  </a:cxn>
                  <a:cxn ang="0">
                    <a:pos x="csX910" y="csY910"/>
                  </a:cxn>
                  <a:cxn ang="0">
                    <a:pos x="csX911" y="csY911"/>
                  </a:cxn>
                  <a:cxn ang="0">
                    <a:pos x="csX912" y="csY912"/>
                  </a:cxn>
                  <a:cxn ang="0">
                    <a:pos x="csX913" y="csY913"/>
                  </a:cxn>
                  <a:cxn ang="0">
                    <a:pos x="csX914" y="csY914"/>
                  </a:cxn>
                  <a:cxn ang="0">
                    <a:pos x="csX915" y="csY915"/>
                  </a:cxn>
                  <a:cxn ang="0">
                    <a:pos x="csX916" y="csY916"/>
                  </a:cxn>
                  <a:cxn ang="0">
                    <a:pos x="csX917" y="csY917"/>
                  </a:cxn>
                  <a:cxn ang="0">
                    <a:pos x="csX918" y="csY918"/>
                  </a:cxn>
                  <a:cxn ang="0">
                    <a:pos x="csX919" y="csY919"/>
                  </a:cxn>
                  <a:cxn ang="0">
                    <a:pos x="csX920" y="csY920"/>
                  </a:cxn>
                  <a:cxn ang="0">
                    <a:pos x="csX921" y="csY921"/>
                  </a:cxn>
                  <a:cxn ang="0">
                    <a:pos x="csX922" y="csY922"/>
                  </a:cxn>
                  <a:cxn ang="0">
                    <a:pos x="csX923" y="csY923"/>
                  </a:cxn>
                  <a:cxn ang="0">
                    <a:pos x="csX924" y="csY924"/>
                  </a:cxn>
                  <a:cxn ang="0">
                    <a:pos x="csX925" y="csY925"/>
                  </a:cxn>
                  <a:cxn ang="0">
                    <a:pos x="csX926" y="csY926"/>
                  </a:cxn>
                  <a:cxn ang="0">
                    <a:pos x="csX927" y="csY927"/>
                  </a:cxn>
                  <a:cxn ang="0">
                    <a:pos x="csX928" y="csY928"/>
                  </a:cxn>
                  <a:cxn ang="0">
                    <a:pos x="csX929" y="csY929"/>
                  </a:cxn>
                  <a:cxn ang="0">
                    <a:pos x="csX930" y="csY930"/>
                  </a:cxn>
                  <a:cxn ang="0">
                    <a:pos x="csX931" y="csY931"/>
                  </a:cxn>
                  <a:cxn ang="0">
                    <a:pos x="csX932" y="csY932"/>
                  </a:cxn>
                  <a:cxn ang="0">
                    <a:pos x="csX933" y="csY933"/>
                  </a:cxn>
                  <a:cxn ang="0">
                    <a:pos x="csX934" y="csY934"/>
                  </a:cxn>
                  <a:cxn ang="0">
                    <a:pos x="csX935" y="csY935"/>
                  </a:cxn>
                  <a:cxn ang="0">
                    <a:pos x="csX936" y="csY936"/>
                  </a:cxn>
                  <a:cxn ang="0">
                    <a:pos x="csX937" y="csY937"/>
                  </a:cxn>
                  <a:cxn ang="0">
                    <a:pos x="csX938" y="csY938"/>
                  </a:cxn>
                  <a:cxn ang="0">
                    <a:pos x="csX939" y="csY939"/>
                  </a:cxn>
                  <a:cxn ang="0">
                    <a:pos x="csX940" y="csY940"/>
                  </a:cxn>
                  <a:cxn ang="0">
                    <a:pos x="csX941" y="csY941"/>
                  </a:cxn>
                  <a:cxn ang="0">
                    <a:pos x="csX942" y="csY942"/>
                  </a:cxn>
                  <a:cxn ang="0">
                    <a:pos x="csX943" y="csY943"/>
                  </a:cxn>
                  <a:cxn ang="0">
                    <a:pos x="csX944" y="csY944"/>
                  </a:cxn>
                  <a:cxn ang="0">
                    <a:pos x="csX945" y="csY945"/>
                  </a:cxn>
                  <a:cxn ang="0">
                    <a:pos x="csX946" y="csY946"/>
                  </a:cxn>
                  <a:cxn ang="0">
                    <a:pos x="csX947" y="csY947"/>
                  </a:cxn>
                  <a:cxn ang="0">
                    <a:pos x="csX948" y="csY948"/>
                  </a:cxn>
                  <a:cxn ang="0">
                    <a:pos x="csX949" y="csY949"/>
                  </a:cxn>
                  <a:cxn ang="0">
                    <a:pos x="csX950" y="csY950"/>
                  </a:cxn>
                  <a:cxn ang="0">
                    <a:pos x="csX951" y="csY951"/>
                  </a:cxn>
                  <a:cxn ang="0">
                    <a:pos x="csX952" y="csY952"/>
                  </a:cxn>
                  <a:cxn ang="0">
                    <a:pos x="csX953" y="csY953"/>
                  </a:cxn>
                  <a:cxn ang="0">
                    <a:pos x="csX954" y="csY954"/>
                  </a:cxn>
                  <a:cxn ang="0">
                    <a:pos x="csX955" y="csY955"/>
                  </a:cxn>
                  <a:cxn ang="0">
                    <a:pos x="csX956" y="csY956"/>
                  </a:cxn>
                  <a:cxn ang="0">
                    <a:pos x="csX957" y="csY957"/>
                  </a:cxn>
                  <a:cxn ang="0">
                    <a:pos x="csX958" y="csY958"/>
                  </a:cxn>
                  <a:cxn ang="0">
                    <a:pos x="csX959" y="csY959"/>
                  </a:cxn>
                  <a:cxn ang="0">
                    <a:pos x="csX960" y="csY960"/>
                  </a:cxn>
                  <a:cxn ang="0">
                    <a:pos x="csX961" y="csY961"/>
                  </a:cxn>
                  <a:cxn ang="0">
                    <a:pos x="csX962" y="csY962"/>
                  </a:cxn>
                  <a:cxn ang="0">
                    <a:pos x="csX963" y="csY963"/>
                  </a:cxn>
                  <a:cxn ang="0">
                    <a:pos x="csX964" y="csY964"/>
                  </a:cxn>
                  <a:cxn ang="0">
                    <a:pos x="csX965" y="csY965"/>
                  </a:cxn>
                  <a:cxn ang="0">
                    <a:pos x="csX966" y="csY966"/>
                  </a:cxn>
                  <a:cxn ang="0">
                    <a:pos x="csX967" y="csY967"/>
                  </a:cxn>
                  <a:cxn ang="0">
                    <a:pos x="csX968" y="csY968"/>
                  </a:cxn>
                  <a:cxn ang="0">
                    <a:pos x="csX969" y="csY969"/>
                  </a:cxn>
                  <a:cxn ang="0">
                    <a:pos x="csX970" y="csY970"/>
                  </a:cxn>
                  <a:cxn ang="0">
                    <a:pos x="csX971" y="csY971"/>
                  </a:cxn>
                  <a:cxn ang="0">
                    <a:pos x="csX972" y="csY972"/>
                  </a:cxn>
                  <a:cxn ang="0">
                    <a:pos x="csX973" y="csY973"/>
                  </a:cxn>
                  <a:cxn ang="0">
                    <a:pos x="csX974" y="csY974"/>
                  </a:cxn>
                  <a:cxn ang="0">
                    <a:pos x="csX975" y="csY975"/>
                  </a:cxn>
                  <a:cxn ang="0">
                    <a:pos x="csX976" y="csY976"/>
                  </a:cxn>
                  <a:cxn ang="0">
                    <a:pos x="csX977" y="csY977"/>
                  </a:cxn>
                  <a:cxn ang="0">
                    <a:pos x="csX978" y="csY978"/>
                  </a:cxn>
                  <a:cxn ang="0">
                    <a:pos x="csX979" y="csY979"/>
                  </a:cxn>
                  <a:cxn ang="0">
                    <a:pos x="csX980" y="csY980"/>
                  </a:cxn>
                  <a:cxn ang="0">
                    <a:pos x="csX981" y="csY981"/>
                  </a:cxn>
                  <a:cxn ang="0">
                    <a:pos x="csX982" y="csY982"/>
                  </a:cxn>
                  <a:cxn ang="0">
                    <a:pos x="csX983" y="csY983"/>
                  </a:cxn>
                  <a:cxn ang="0">
                    <a:pos x="csX984" y="csY984"/>
                  </a:cxn>
                  <a:cxn ang="0">
                    <a:pos x="csX985" y="csY985"/>
                  </a:cxn>
                  <a:cxn ang="0">
                    <a:pos x="csX986" y="csY986"/>
                  </a:cxn>
                  <a:cxn ang="0">
                    <a:pos x="csX987" y="csY987"/>
                  </a:cxn>
                  <a:cxn ang="0">
                    <a:pos x="csX988" y="csY988"/>
                  </a:cxn>
                  <a:cxn ang="0">
                    <a:pos x="csX989" y="csY989"/>
                  </a:cxn>
                  <a:cxn ang="0">
                    <a:pos x="csX990" y="csY990"/>
                  </a:cxn>
                  <a:cxn ang="0">
                    <a:pos x="csX991" y="csY991"/>
                  </a:cxn>
                  <a:cxn ang="0">
                    <a:pos x="csX992" y="csY992"/>
                  </a:cxn>
                  <a:cxn ang="0">
                    <a:pos x="csX993" y="csY993"/>
                  </a:cxn>
                  <a:cxn ang="0">
                    <a:pos x="csX994" y="csY994"/>
                  </a:cxn>
                  <a:cxn ang="0">
                    <a:pos x="csX995" y="csY995"/>
                  </a:cxn>
                  <a:cxn ang="0">
                    <a:pos x="csX996" y="csY996"/>
                  </a:cxn>
                  <a:cxn ang="0">
                    <a:pos x="csX997" y="csY997"/>
                  </a:cxn>
                  <a:cxn ang="0">
                    <a:pos x="csX998" y="csY998"/>
                  </a:cxn>
                  <a:cxn ang="0">
                    <a:pos x="csX999" y="csY999"/>
                  </a:cxn>
                  <a:cxn ang="0">
                    <a:pos x="csX1000" y="csY1000"/>
                  </a:cxn>
                  <a:cxn ang="0">
                    <a:pos x="csX1001" y="csY1001"/>
                  </a:cxn>
                  <a:cxn ang="0">
                    <a:pos x="csX1002" y="csY1002"/>
                  </a:cxn>
                  <a:cxn ang="0">
                    <a:pos x="csX1003" y="csY1003"/>
                  </a:cxn>
                  <a:cxn ang="0">
                    <a:pos x="csX1004" y="csY1004"/>
                  </a:cxn>
                  <a:cxn ang="0">
                    <a:pos x="csX1005" y="csY1005"/>
                  </a:cxn>
                  <a:cxn ang="0">
                    <a:pos x="csX1006" y="csY1006"/>
                  </a:cxn>
                  <a:cxn ang="0">
                    <a:pos x="csX1007" y="csY1007"/>
                  </a:cxn>
                  <a:cxn ang="0">
                    <a:pos x="csX1008" y="csY1008"/>
                  </a:cxn>
                  <a:cxn ang="0">
                    <a:pos x="csX1009" y="csY1009"/>
                  </a:cxn>
                  <a:cxn ang="0">
                    <a:pos x="csX1010" y="csY1010"/>
                  </a:cxn>
                  <a:cxn ang="0">
                    <a:pos x="csX1011" y="csY1011"/>
                  </a:cxn>
                  <a:cxn ang="0">
                    <a:pos x="csX1012" y="csY1012"/>
                  </a:cxn>
                  <a:cxn ang="0">
                    <a:pos x="csX1013" y="csY1013"/>
                  </a:cxn>
                  <a:cxn ang="0">
                    <a:pos x="csX1014" y="csY1014"/>
                  </a:cxn>
                  <a:cxn ang="0">
                    <a:pos x="csX1015" y="csY1015"/>
                  </a:cxn>
                  <a:cxn ang="0">
                    <a:pos x="csX1016" y="csY1016"/>
                  </a:cxn>
                  <a:cxn ang="0">
                    <a:pos x="csX1017" y="csY1017"/>
                  </a:cxn>
                  <a:cxn ang="0">
                    <a:pos x="csX1018" y="csY1018"/>
                  </a:cxn>
                  <a:cxn ang="0">
                    <a:pos x="csX1019" y="csY1019"/>
                  </a:cxn>
                  <a:cxn ang="0">
                    <a:pos x="csX1020" y="csY1020"/>
                  </a:cxn>
                  <a:cxn ang="0">
                    <a:pos x="csX1021" y="csY1021"/>
                  </a:cxn>
                  <a:cxn ang="0">
                    <a:pos x="csX1022" y="csY1022"/>
                  </a:cxn>
                  <a:cxn ang="0">
                    <a:pos x="csX1023" y="csY1023"/>
                  </a:cxn>
                  <a:cxn ang="0">
                    <a:pos x="csX1024" y="csY1024"/>
                  </a:cxn>
                  <a:cxn ang="0">
                    <a:pos x="csX1025" y="csY1025"/>
                  </a:cxn>
                  <a:cxn ang="0">
                    <a:pos x="csX1026" y="csY1026"/>
                  </a:cxn>
                  <a:cxn ang="0">
                    <a:pos x="csX1027" y="csY1027"/>
                  </a:cxn>
                  <a:cxn ang="0">
                    <a:pos x="csX1028" y="csY1028"/>
                  </a:cxn>
                  <a:cxn ang="0">
                    <a:pos x="csX1029" y="csY1029"/>
                  </a:cxn>
                  <a:cxn ang="0">
                    <a:pos x="csX1030" y="csY1030"/>
                  </a:cxn>
                  <a:cxn ang="0">
                    <a:pos x="csX1031" y="csY1031"/>
                  </a:cxn>
                  <a:cxn ang="0">
                    <a:pos x="csX1032" y="csY1032"/>
                  </a:cxn>
                  <a:cxn ang="0">
                    <a:pos x="csX1033" y="csY1033"/>
                  </a:cxn>
                  <a:cxn ang="0">
                    <a:pos x="csX1034" y="csY1034"/>
                  </a:cxn>
                  <a:cxn ang="0">
                    <a:pos x="csX1035" y="csY1035"/>
                  </a:cxn>
                  <a:cxn ang="0">
                    <a:pos x="csX1036" y="csY1036"/>
                  </a:cxn>
                  <a:cxn ang="0">
                    <a:pos x="csX1037" y="csY1037"/>
                  </a:cxn>
                  <a:cxn ang="0">
                    <a:pos x="csX1038" y="csY1038"/>
                  </a:cxn>
                  <a:cxn ang="0">
                    <a:pos x="csX1039" y="csY1039"/>
                  </a:cxn>
                  <a:cxn ang="0">
                    <a:pos x="csX1040" y="csY1040"/>
                  </a:cxn>
                  <a:cxn ang="0">
                    <a:pos x="csX1041" y="csY1041"/>
                  </a:cxn>
                  <a:cxn ang="0">
                    <a:pos x="csX1042" y="csY1042"/>
                  </a:cxn>
                  <a:cxn ang="0">
                    <a:pos x="csX1043" y="csY1043"/>
                  </a:cxn>
                  <a:cxn ang="0">
                    <a:pos x="csX1044" y="csY1044"/>
                  </a:cxn>
                  <a:cxn ang="0">
                    <a:pos x="csX1045" y="csY1045"/>
                  </a:cxn>
                  <a:cxn ang="0">
                    <a:pos x="csX1046" y="csY1046"/>
                  </a:cxn>
                  <a:cxn ang="0">
                    <a:pos x="csX1047" y="csY1047"/>
                  </a:cxn>
                  <a:cxn ang="0">
                    <a:pos x="csX1048" y="csY1048"/>
                  </a:cxn>
                  <a:cxn ang="0">
                    <a:pos x="csX1049" y="csY1049"/>
                  </a:cxn>
                  <a:cxn ang="0">
                    <a:pos x="csX1050" y="csY1050"/>
                  </a:cxn>
                  <a:cxn ang="0">
                    <a:pos x="csX1051" y="csY1051"/>
                  </a:cxn>
                  <a:cxn ang="0">
                    <a:pos x="csX1052" y="csY1052"/>
                  </a:cxn>
                  <a:cxn ang="0">
                    <a:pos x="csX1053" y="csY1053"/>
                  </a:cxn>
                  <a:cxn ang="0">
                    <a:pos x="csX1054" y="csY1054"/>
                  </a:cxn>
                  <a:cxn ang="0">
                    <a:pos x="csX1055" y="csY1055"/>
                  </a:cxn>
                  <a:cxn ang="0">
                    <a:pos x="csX1056" y="csY1056"/>
                  </a:cxn>
                  <a:cxn ang="0">
                    <a:pos x="csX1057" y="csY1057"/>
                  </a:cxn>
                  <a:cxn ang="0">
                    <a:pos x="csX1058" y="csY1058"/>
                  </a:cxn>
                  <a:cxn ang="0">
                    <a:pos x="csX1059" y="csY1059"/>
                  </a:cxn>
                  <a:cxn ang="0">
                    <a:pos x="csX1060" y="csY1060"/>
                  </a:cxn>
                  <a:cxn ang="0">
                    <a:pos x="csX1061" y="csY1061"/>
                  </a:cxn>
                  <a:cxn ang="0">
                    <a:pos x="csX1062" y="csY1062"/>
                  </a:cxn>
                  <a:cxn ang="0">
                    <a:pos x="csX1063" y="csY1063"/>
                  </a:cxn>
                  <a:cxn ang="0">
                    <a:pos x="csX1064" y="csY1064"/>
                  </a:cxn>
                  <a:cxn ang="0">
                    <a:pos x="csX1065" y="csY1065"/>
                  </a:cxn>
                  <a:cxn ang="0">
                    <a:pos x="csX1066" y="csY1066"/>
                  </a:cxn>
                  <a:cxn ang="0">
                    <a:pos x="csX1067" y="csY1067"/>
                  </a:cxn>
                  <a:cxn ang="0">
                    <a:pos x="csX1068" y="csY1068"/>
                  </a:cxn>
                  <a:cxn ang="0">
                    <a:pos x="csX1069" y="csY1069"/>
                  </a:cxn>
                  <a:cxn ang="0">
                    <a:pos x="csX1070" y="csY1070"/>
                  </a:cxn>
                  <a:cxn ang="0">
                    <a:pos x="csX1071" y="csY1071"/>
                  </a:cxn>
                  <a:cxn ang="0">
                    <a:pos x="csX1072" y="csY1072"/>
                  </a:cxn>
                  <a:cxn ang="0">
                    <a:pos x="csX1073" y="csY1073"/>
                  </a:cxn>
                  <a:cxn ang="0">
                    <a:pos x="csX1074" y="csY1074"/>
                  </a:cxn>
                  <a:cxn ang="0">
                    <a:pos x="csX1075" y="csY1075"/>
                  </a:cxn>
                  <a:cxn ang="0">
                    <a:pos x="csX1076" y="csY1076"/>
                  </a:cxn>
                  <a:cxn ang="0">
                    <a:pos x="csX1077" y="csY1077"/>
                  </a:cxn>
                  <a:cxn ang="0">
                    <a:pos x="csX1078" y="csY1078"/>
                  </a:cxn>
                  <a:cxn ang="0">
                    <a:pos x="csX1079" y="csY1079"/>
                  </a:cxn>
                  <a:cxn ang="0">
                    <a:pos x="csX1080" y="csY1080"/>
                  </a:cxn>
                  <a:cxn ang="0">
                    <a:pos x="csX1081" y="csY1081"/>
                  </a:cxn>
                  <a:cxn ang="0">
                    <a:pos x="csX1082" y="csY1082"/>
                  </a:cxn>
                  <a:cxn ang="0">
                    <a:pos x="csX1083" y="csY1083"/>
                  </a:cxn>
                  <a:cxn ang="0">
                    <a:pos x="csX1084" y="csY1084"/>
                  </a:cxn>
                  <a:cxn ang="0">
                    <a:pos x="csX1085" y="csY1085"/>
                  </a:cxn>
                  <a:cxn ang="0">
                    <a:pos x="csX1086" y="csY1086"/>
                  </a:cxn>
                  <a:cxn ang="0">
                    <a:pos x="csX1087" y="csY1087"/>
                  </a:cxn>
                  <a:cxn ang="0">
                    <a:pos x="csX1088" y="csY1088"/>
                  </a:cxn>
                  <a:cxn ang="0">
                    <a:pos x="csX1089" y="csY1089"/>
                  </a:cxn>
                  <a:cxn ang="0">
                    <a:pos x="csX1090" y="csY1090"/>
                  </a:cxn>
                  <a:cxn ang="0">
                    <a:pos x="csX1091" y="csY1091"/>
                  </a:cxn>
                  <a:cxn ang="0">
                    <a:pos x="csX1092" y="csY1092"/>
                  </a:cxn>
                  <a:cxn ang="0">
                    <a:pos x="csX1093" y="csY1093"/>
                  </a:cxn>
                  <a:cxn ang="0">
                    <a:pos x="csX1094" y="csY1094"/>
                  </a:cxn>
                  <a:cxn ang="0">
                    <a:pos x="csX1095" y="csY1095"/>
                  </a:cxn>
                  <a:cxn ang="0">
                    <a:pos x="csX1096" y="csY1096"/>
                  </a:cxn>
                  <a:cxn ang="0">
                    <a:pos x="csX1097" y="csY1097"/>
                  </a:cxn>
                  <a:cxn ang="0">
                    <a:pos x="csX1098" y="csY1098"/>
                  </a:cxn>
                  <a:cxn ang="0">
                    <a:pos x="csX1099" y="csY1099"/>
                  </a:cxn>
                  <a:cxn ang="0">
                    <a:pos x="csX1100" y="csY1100"/>
                  </a:cxn>
                  <a:cxn ang="0">
                    <a:pos x="csX1101" y="csY1101"/>
                  </a:cxn>
                  <a:cxn ang="0">
                    <a:pos x="csX1102" y="csY1102"/>
                  </a:cxn>
                  <a:cxn ang="0">
                    <a:pos x="csX1103" y="csY1103"/>
                  </a:cxn>
                  <a:cxn ang="0">
                    <a:pos x="csX1104" y="csY1104"/>
                  </a:cxn>
                  <a:cxn ang="0">
                    <a:pos x="csX1105" y="csY1105"/>
                  </a:cxn>
                  <a:cxn ang="0">
                    <a:pos x="csX1106" y="csY1106"/>
                  </a:cxn>
                  <a:cxn ang="0">
                    <a:pos x="csX1107" y="csY1107"/>
                  </a:cxn>
                  <a:cxn ang="0">
                    <a:pos x="csX1108" y="csY1108"/>
                  </a:cxn>
                  <a:cxn ang="0">
                    <a:pos x="csX1109" y="csY1109"/>
                  </a:cxn>
                  <a:cxn ang="0">
                    <a:pos x="csX1110" y="csY1110"/>
                  </a:cxn>
                  <a:cxn ang="0">
                    <a:pos x="csX1111" y="csY1111"/>
                  </a:cxn>
                  <a:cxn ang="0">
                    <a:pos x="csX1112" y="csY1112"/>
                  </a:cxn>
                  <a:cxn ang="0">
                    <a:pos x="csX1113" y="csY1113"/>
                  </a:cxn>
                  <a:cxn ang="0">
                    <a:pos x="csX1114" y="csY1114"/>
                  </a:cxn>
                  <a:cxn ang="0">
                    <a:pos x="csX1115" y="csY1115"/>
                  </a:cxn>
                  <a:cxn ang="0">
                    <a:pos x="csX1116" y="csY1116"/>
                  </a:cxn>
                  <a:cxn ang="0">
                    <a:pos x="csX1117" y="csY1117"/>
                  </a:cxn>
                  <a:cxn ang="0">
                    <a:pos x="csX1118" y="csY1118"/>
                  </a:cxn>
                  <a:cxn ang="0">
                    <a:pos x="csX1119" y="csY1119"/>
                  </a:cxn>
                  <a:cxn ang="0">
                    <a:pos x="csX1120" y="csY1120"/>
                  </a:cxn>
                  <a:cxn ang="0">
                    <a:pos x="csX1121" y="csY1121"/>
                  </a:cxn>
                  <a:cxn ang="0">
                    <a:pos x="csX1122" y="csY1122"/>
                  </a:cxn>
                  <a:cxn ang="0">
                    <a:pos x="csX1123" y="csY1123"/>
                  </a:cxn>
                  <a:cxn ang="0">
                    <a:pos x="csX1124" y="csY1124"/>
                  </a:cxn>
                  <a:cxn ang="0">
                    <a:pos x="csX1125" y="csY1125"/>
                  </a:cxn>
                  <a:cxn ang="0">
                    <a:pos x="csX1126" y="csY1126"/>
                  </a:cxn>
                  <a:cxn ang="0">
                    <a:pos x="csX1127" y="csY1127"/>
                  </a:cxn>
                  <a:cxn ang="0">
                    <a:pos x="csX1128" y="csY1128"/>
                  </a:cxn>
                  <a:cxn ang="0">
                    <a:pos x="csX1129" y="csY1129"/>
                  </a:cxn>
                  <a:cxn ang="0">
                    <a:pos x="csX1130" y="csY1130"/>
                  </a:cxn>
                  <a:cxn ang="0">
                    <a:pos x="csX1131" y="csY1131"/>
                  </a:cxn>
                  <a:cxn ang="0">
                    <a:pos x="csX1132" y="csY1132"/>
                  </a:cxn>
                  <a:cxn ang="0">
                    <a:pos x="csX1133" y="csY1133"/>
                  </a:cxn>
                  <a:cxn ang="0">
                    <a:pos x="csX1134" y="csY1134"/>
                  </a:cxn>
                  <a:cxn ang="0">
                    <a:pos x="csX1135" y="csY1135"/>
                  </a:cxn>
                  <a:cxn ang="0">
                    <a:pos x="csX1136" y="csY1136"/>
                  </a:cxn>
                  <a:cxn ang="0">
                    <a:pos x="csX1137" y="csY1137"/>
                  </a:cxn>
                  <a:cxn ang="0">
                    <a:pos x="csX1138" y="csY1138"/>
                  </a:cxn>
                  <a:cxn ang="0">
                    <a:pos x="csX1139" y="csY1139"/>
                  </a:cxn>
                  <a:cxn ang="0">
                    <a:pos x="csX1140" y="csY1140"/>
                  </a:cxn>
                  <a:cxn ang="0">
                    <a:pos x="csX1141" y="csY1141"/>
                  </a:cxn>
                  <a:cxn ang="0">
                    <a:pos x="csX1142" y="csY1142"/>
                  </a:cxn>
                  <a:cxn ang="0">
                    <a:pos x="csX1143" y="csY1143"/>
                  </a:cxn>
                  <a:cxn ang="0">
                    <a:pos x="csX1144" y="csY1144"/>
                  </a:cxn>
                  <a:cxn ang="0">
                    <a:pos x="csX1145" y="csY1145"/>
                  </a:cxn>
                  <a:cxn ang="0">
                    <a:pos x="csX1146" y="csY1146"/>
                  </a:cxn>
                  <a:cxn ang="0">
                    <a:pos x="csX1147" y="csY1147"/>
                  </a:cxn>
                  <a:cxn ang="0">
                    <a:pos x="csX1148" y="csY1148"/>
                  </a:cxn>
                  <a:cxn ang="0">
                    <a:pos x="csX1149" y="csY1149"/>
                  </a:cxn>
                  <a:cxn ang="0">
                    <a:pos x="csX1150" y="csY1150"/>
                  </a:cxn>
                  <a:cxn ang="0">
                    <a:pos x="csX1151" y="csY1151"/>
                  </a:cxn>
                  <a:cxn ang="0">
                    <a:pos x="csX1152" y="csY1152"/>
                  </a:cxn>
                  <a:cxn ang="0">
                    <a:pos x="csX1153" y="csY1153"/>
                  </a:cxn>
                  <a:cxn ang="0">
                    <a:pos x="csX1154" y="csY1154"/>
                  </a:cxn>
                  <a:cxn ang="0">
                    <a:pos x="csX1155" y="csY1155"/>
                  </a:cxn>
                  <a:cxn ang="0">
                    <a:pos x="csX1156" y="csY1156"/>
                  </a:cxn>
                  <a:cxn ang="0">
                    <a:pos x="csX1157" y="csY1157"/>
                  </a:cxn>
                  <a:cxn ang="0">
                    <a:pos x="csX1158" y="csY1158"/>
                  </a:cxn>
                  <a:cxn ang="0">
                    <a:pos x="csX1159" y="csY1159"/>
                  </a:cxn>
                  <a:cxn ang="0">
                    <a:pos x="csX1160" y="csY1160"/>
                  </a:cxn>
                  <a:cxn ang="0">
                    <a:pos x="csX1161" y="csY1161"/>
                  </a:cxn>
                  <a:cxn ang="0">
                    <a:pos x="csX1162" y="csY1162"/>
                  </a:cxn>
                  <a:cxn ang="0">
                    <a:pos x="csX1163" y="csY1163"/>
                  </a:cxn>
                  <a:cxn ang="0">
                    <a:pos x="csX1164" y="csY1164"/>
                  </a:cxn>
                  <a:cxn ang="0">
                    <a:pos x="csX1165" y="csY1165"/>
                  </a:cxn>
                  <a:cxn ang="0">
                    <a:pos x="csX1166" y="csY1166"/>
                  </a:cxn>
                  <a:cxn ang="0">
                    <a:pos x="csX1167" y="csY1167"/>
                  </a:cxn>
                  <a:cxn ang="0">
                    <a:pos x="csX1168" y="csY1168"/>
                  </a:cxn>
                  <a:cxn ang="0">
                    <a:pos x="csX1169" y="csY1169"/>
                  </a:cxn>
                  <a:cxn ang="0">
                    <a:pos x="csX1170" y="csY1170"/>
                  </a:cxn>
                  <a:cxn ang="0">
                    <a:pos x="csX1171" y="csY1171"/>
                  </a:cxn>
                  <a:cxn ang="0">
                    <a:pos x="csX1172" y="csY1172"/>
                  </a:cxn>
                  <a:cxn ang="0">
                    <a:pos x="csX1173" y="csY1173"/>
                  </a:cxn>
                  <a:cxn ang="0">
                    <a:pos x="csX1174" y="csY1174"/>
                  </a:cxn>
                  <a:cxn ang="0">
                    <a:pos x="csX1175" y="csY1175"/>
                  </a:cxn>
                  <a:cxn ang="0">
                    <a:pos x="csX1176" y="csY1176"/>
                  </a:cxn>
                  <a:cxn ang="0">
                    <a:pos x="csX1177" y="csY1177"/>
                  </a:cxn>
                  <a:cxn ang="0">
                    <a:pos x="csX1178" y="csY1178"/>
                  </a:cxn>
                  <a:cxn ang="0">
                    <a:pos x="csX1179" y="csY1179"/>
                  </a:cxn>
                  <a:cxn ang="0">
                    <a:pos x="csX1180" y="csY1180"/>
                  </a:cxn>
                  <a:cxn ang="0">
                    <a:pos x="csX1181" y="csY1181"/>
                  </a:cxn>
                  <a:cxn ang="0">
                    <a:pos x="csX1182" y="csY1182"/>
                  </a:cxn>
                  <a:cxn ang="0">
                    <a:pos x="csX1183" y="csY1183"/>
                  </a:cxn>
                  <a:cxn ang="0">
                    <a:pos x="csX1184" y="csY1184"/>
                  </a:cxn>
                  <a:cxn ang="0">
                    <a:pos x="csX1185" y="csY1185"/>
                  </a:cxn>
                  <a:cxn ang="0">
                    <a:pos x="csX1186" y="csY1186"/>
                  </a:cxn>
                  <a:cxn ang="0">
                    <a:pos x="csX1187" y="csY1187"/>
                  </a:cxn>
                  <a:cxn ang="0">
                    <a:pos x="csX1188" y="csY1188"/>
                  </a:cxn>
                  <a:cxn ang="0">
                    <a:pos x="csX1189" y="csY1189"/>
                  </a:cxn>
                  <a:cxn ang="0">
                    <a:pos x="csX1190" y="csY1190"/>
                  </a:cxn>
                  <a:cxn ang="0">
                    <a:pos x="csX1191" y="csY1191"/>
                  </a:cxn>
                  <a:cxn ang="0">
                    <a:pos x="csX1192" y="csY1192"/>
                  </a:cxn>
                  <a:cxn ang="0">
                    <a:pos x="csX1193" y="csY1193"/>
                  </a:cxn>
                  <a:cxn ang="0">
                    <a:pos x="csX1194" y="csY1194"/>
                  </a:cxn>
                  <a:cxn ang="0">
                    <a:pos x="csX1195" y="csY1195"/>
                  </a:cxn>
                  <a:cxn ang="0">
                    <a:pos x="csX1196" y="csY1196"/>
                  </a:cxn>
                  <a:cxn ang="0">
                    <a:pos x="csX1197" y="csY1197"/>
                  </a:cxn>
                  <a:cxn ang="0">
                    <a:pos x="csX1198" y="csY1198"/>
                  </a:cxn>
                  <a:cxn ang="0">
                    <a:pos x="csX1199" y="csY1199"/>
                  </a:cxn>
                  <a:cxn ang="0">
                    <a:pos x="csX1200" y="csY1200"/>
                  </a:cxn>
                  <a:cxn ang="0">
                    <a:pos x="csX1201" y="csY1201"/>
                  </a:cxn>
                  <a:cxn ang="0">
                    <a:pos x="csX1202" y="csY1202"/>
                  </a:cxn>
                  <a:cxn ang="0">
                    <a:pos x="csX1203" y="csY1203"/>
                  </a:cxn>
                  <a:cxn ang="0">
                    <a:pos x="csX1204" y="csY1204"/>
                  </a:cxn>
                  <a:cxn ang="0">
                    <a:pos x="csX1205" y="csY1205"/>
                  </a:cxn>
                  <a:cxn ang="0">
                    <a:pos x="csX1206" y="csY1206"/>
                  </a:cxn>
                  <a:cxn ang="0">
                    <a:pos x="csX1207" y="csY1207"/>
                  </a:cxn>
                  <a:cxn ang="0">
                    <a:pos x="csX1208" y="csY1208"/>
                  </a:cxn>
                  <a:cxn ang="0">
                    <a:pos x="csX1209" y="csY1209"/>
                  </a:cxn>
                  <a:cxn ang="0">
                    <a:pos x="csX1210" y="csY1210"/>
                  </a:cxn>
                  <a:cxn ang="0">
                    <a:pos x="csX1211" y="csY1211"/>
                  </a:cxn>
                  <a:cxn ang="0">
                    <a:pos x="csX1212" y="csY1212"/>
                  </a:cxn>
                  <a:cxn ang="0">
                    <a:pos x="csX1213" y="csY1213"/>
                  </a:cxn>
                  <a:cxn ang="0">
                    <a:pos x="csX1214" y="csY1214"/>
                  </a:cxn>
                  <a:cxn ang="0">
                    <a:pos x="csX1215" y="csY1215"/>
                  </a:cxn>
                  <a:cxn ang="0">
                    <a:pos x="csX1216" y="csY1216"/>
                  </a:cxn>
                  <a:cxn ang="0">
                    <a:pos x="csX1217" y="csY1217"/>
                  </a:cxn>
                  <a:cxn ang="0">
                    <a:pos x="csX1218" y="csY1218"/>
                  </a:cxn>
                  <a:cxn ang="0">
                    <a:pos x="csX1219" y="csY1219"/>
                  </a:cxn>
                  <a:cxn ang="0">
                    <a:pos x="csX1220" y="csY1220"/>
                  </a:cxn>
                  <a:cxn ang="0">
                    <a:pos x="csX1221" y="csY1221"/>
                  </a:cxn>
                  <a:cxn ang="0">
                    <a:pos x="csX1222" y="csY1222"/>
                  </a:cxn>
                  <a:cxn ang="0">
                    <a:pos x="csX1223" y="csY1223"/>
                  </a:cxn>
                  <a:cxn ang="0">
                    <a:pos x="csX1224" y="csY1224"/>
                  </a:cxn>
                  <a:cxn ang="0">
                    <a:pos x="csX1225" y="csY1225"/>
                  </a:cxn>
                  <a:cxn ang="0">
                    <a:pos x="csX1226" y="csY1226"/>
                  </a:cxn>
                  <a:cxn ang="0">
                    <a:pos x="csX1227" y="csY1227"/>
                  </a:cxn>
                  <a:cxn ang="0">
                    <a:pos x="csX1228" y="csY1228"/>
                  </a:cxn>
                  <a:cxn ang="0">
                    <a:pos x="csX1229" y="csY1229"/>
                  </a:cxn>
                  <a:cxn ang="0">
                    <a:pos x="csX1230" y="csY1230"/>
                  </a:cxn>
                  <a:cxn ang="0">
                    <a:pos x="csX1231" y="csY1231"/>
                  </a:cxn>
                  <a:cxn ang="0">
                    <a:pos x="csX1232" y="csY1232"/>
                  </a:cxn>
                  <a:cxn ang="0">
                    <a:pos x="csX1233" y="csY1233"/>
                  </a:cxn>
                  <a:cxn ang="0">
                    <a:pos x="csX1234" y="csY1234"/>
                  </a:cxn>
                  <a:cxn ang="0">
                    <a:pos x="csX1235" y="csY1235"/>
                  </a:cxn>
                  <a:cxn ang="0">
                    <a:pos x="csX1236" y="csY1236"/>
                  </a:cxn>
                  <a:cxn ang="0">
                    <a:pos x="csX1237" y="csY1237"/>
                  </a:cxn>
                  <a:cxn ang="0">
                    <a:pos x="csX1238" y="csY1238"/>
                  </a:cxn>
                  <a:cxn ang="0">
                    <a:pos x="csX1239" y="csY1239"/>
                  </a:cxn>
                  <a:cxn ang="0">
                    <a:pos x="csX1240" y="csY1240"/>
                  </a:cxn>
                  <a:cxn ang="0">
                    <a:pos x="csX1241" y="csY1241"/>
                  </a:cxn>
                  <a:cxn ang="0">
                    <a:pos x="csX1242" y="csY1242"/>
                  </a:cxn>
                  <a:cxn ang="0">
                    <a:pos x="csX1243" y="csY1243"/>
                  </a:cxn>
                  <a:cxn ang="0">
                    <a:pos x="csX1244" y="csY1244"/>
                  </a:cxn>
                  <a:cxn ang="0">
                    <a:pos x="csX1245" y="csY1245"/>
                  </a:cxn>
                  <a:cxn ang="0">
                    <a:pos x="csX1246" y="csY1246"/>
                  </a:cxn>
                  <a:cxn ang="0">
                    <a:pos x="csX1247" y="csY1247"/>
                  </a:cxn>
                  <a:cxn ang="0">
                    <a:pos x="csX1248" y="csY1248"/>
                  </a:cxn>
                  <a:cxn ang="0">
                    <a:pos x="csX1249" y="csY1249"/>
                  </a:cxn>
                  <a:cxn ang="0">
                    <a:pos x="csX1250" y="csY1250"/>
                  </a:cxn>
                  <a:cxn ang="0">
                    <a:pos x="csX1251" y="csY1251"/>
                  </a:cxn>
                  <a:cxn ang="0">
                    <a:pos x="csX1252" y="csY1252"/>
                  </a:cxn>
                  <a:cxn ang="0">
                    <a:pos x="csX1253" y="csY1253"/>
                  </a:cxn>
                  <a:cxn ang="0">
                    <a:pos x="csX1254" y="csY1254"/>
                  </a:cxn>
                  <a:cxn ang="0">
                    <a:pos x="csX1255" y="csY1255"/>
                  </a:cxn>
                  <a:cxn ang="0">
                    <a:pos x="csX1256" y="csY1256"/>
                  </a:cxn>
                  <a:cxn ang="0">
                    <a:pos x="csX1257" y="csY1257"/>
                  </a:cxn>
                  <a:cxn ang="0">
                    <a:pos x="csX1258" y="csY1258"/>
                  </a:cxn>
                  <a:cxn ang="0">
                    <a:pos x="csX1259" y="csY1259"/>
                  </a:cxn>
                  <a:cxn ang="0">
                    <a:pos x="csX1260" y="csY1260"/>
                  </a:cxn>
                  <a:cxn ang="0">
                    <a:pos x="csX1261" y="csY1261"/>
                  </a:cxn>
                  <a:cxn ang="0">
                    <a:pos x="csX1262" y="csY1262"/>
                  </a:cxn>
                  <a:cxn ang="0">
                    <a:pos x="csX1263" y="csY1263"/>
                  </a:cxn>
                  <a:cxn ang="0">
                    <a:pos x="csX1264" y="csY1264"/>
                  </a:cxn>
                  <a:cxn ang="0">
                    <a:pos x="csX1265" y="csY1265"/>
                  </a:cxn>
                  <a:cxn ang="0">
                    <a:pos x="csX1266" y="csY1266"/>
                  </a:cxn>
                  <a:cxn ang="0">
                    <a:pos x="csX1267" y="csY1267"/>
                  </a:cxn>
                  <a:cxn ang="0">
                    <a:pos x="csX1268" y="csY1268"/>
                  </a:cxn>
                  <a:cxn ang="0">
                    <a:pos x="csX1269" y="csY1269"/>
                  </a:cxn>
                  <a:cxn ang="0">
                    <a:pos x="csX1270" y="csY1270"/>
                  </a:cxn>
                  <a:cxn ang="0">
                    <a:pos x="csX1271" y="csY1271"/>
                  </a:cxn>
                  <a:cxn ang="0">
                    <a:pos x="csX1272" y="csY1272"/>
                  </a:cxn>
                  <a:cxn ang="0">
                    <a:pos x="csX1273" y="csY1273"/>
                  </a:cxn>
                  <a:cxn ang="0">
                    <a:pos x="csX1274" y="csY1274"/>
                  </a:cxn>
                  <a:cxn ang="0">
                    <a:pos x="csX1275" y="csY1275"/>
                  </a:cxn>
                  <a:cxn ang="0">
                    <a:pos x="csX1276" y="csY1276"/>
                  </a:cxn>
                  <a:cxn ang="0">
                    <a:pos x="csX1277" y="csY1277"/>
                  </a:cxn>
                  <a:cxn ang="0">
                    <a:pos x="csX1278" y="csY1278"/>
                  </a:cxn>
                  <a:cxn ang="0">
                    <a:pos x="csX1279" y="csY1279"/>
                  </a:cxn>
                  <a:cxn ang="0">
                    <a:pos x="csX1280" y="csY1280"/>
                  </a:cxn>
                  <a:cxn ang="0">
                    <a:pos x="csX1281" y="csY1281"/>
                  </a:cxn>
                  <a:cxn ang="0">
                    <a:pos x="csX1282" y="csY1282"/>
                  </a:cxn>
                  <a:cxn ang="0">
                    <a:pos x="csX1283" y="csY1283"/>
                  </a:cxn>
                  <a:cxn ang="0">
                    <a:pos x="csX1284" y="csY1284"/>
                  </a:cxn>
                  <a:cxn ang="0">
                    <a:pos x="csX1285" y="csY1285"/>
                  </a:cxn>
                  <a:cxn ang="0">
                    <a:pos x="csX1286" y="csY1286"/>
                  </a:cxn>
                  <a:cxn ang="0">
                    <a:pos x="csX1287" y="csY1287"/>
                  </a:cxn>
                  <a:cxn ang="0">
                    <a:pos x="csX1288" y="csY1288"/>
                  </a:cxn>
                  <a:cxn ang="0">
                    <a:pos x="csX1289" y="csY1289"/>
                  </a:cxn>
                  <a:cxn ang="0">
                    <a:pos x="csX1290" y="csY1290"/>
                  </a:cxn>
                  <a:cxn ang="0">
                    <a:pos x="csX1291" y="csY1291"/>
                  </a:cxn>
                  <a:cxn ang="0">
                    <a:pos x="csX1292" y="csY1292"/>
                  </a:cxn>
                  <a:cxn ang="0">
                    <a:pos x="csX1293" y="csY1293"/>
                  </a:cxn>
                  <a:cxn ang="0">
                    <a:pos x="csX1294" y="csY1294"/>
                  </a:cxn>
                  <a:cxn ang="0">
                    <a:pos x="csX1295" y="csY1295"/>
                  </a:cxn>
                  <a:cxn ang="0">
                    <a:pos x="csX1296" y="csY1296"/>
                  </a:cxn>
                  <a:cxn ang="0">
                    <a:pos x="csX1297" y="csY1297"/>
                  </a:cxn>
                  <a:cxn ang="0">
                    <a:pos x="csX1298" y="csY1298"/>
                  </a:cxn>
                  <a:cxn ang="0">
                    <a:pos x="csX1299" y="csY1299"/>
                  </a:cxn>
                  <a:cxn ang="0">
                    <a:pos x="csX1300" y="csY1300"/>
                  </a:cxn>
                  <a:cxn ang="0">
                    <a:pos x="csX1301" y="csY1301"/>
                  </a:cxn>
                  <a:cxn ang="0">
                    <a:pos x="csX1302" y="csY1302"/>
                  </a:cxn>
                  <a:cxn ang="0">
                    <a:pos x="csX1303" y="csY1303"/>
                  </a:cxn>
                  <a:cxn ang="0">
                    <a:pos x="csX1304" y="csY1304"/>
                  </a:cxn>
                  <a:cxn ang="0">
                    <a:pos x="csX1305" y="csY1305"/>
                  </a:cxn>
                  <a:cxn ang="0">
                    <a:pos x="csX1306" y="csY1306"/>
                  </a:cxn>
                  <a:cxn ang="0">
                    <a:pos x="csX1307" y="csY1307"/>
                  </a:cxn>
                  <a:cxn ang="0">
                    <a:pos x="csX1308" y="csY1308"/>
                  </a:cxn>
                  <a:cxn ang="0">
                    <a:pos x="csX1309" y="csY1309"/>
                  </a:cxn>
                  <a:cxn ang="0">
                    <a:pos x="csX1310" y="csY1310"/>
                  </a:cxn>
                  <a:cxn ang="0">
                    <a:pos x="csX1311" y="csY1311"/>
                  </a:cxn>
                  <a:cxn ang="0">
                    <a:pos x="csX1312" y="csY1312"/>
                  </a:cxn>
                  <a:cxn ang="0">
                    <a:pos x="csX1313" y="csY1313"/>
                  </a:cxn>
                  <a:cxn ang="0">
                    <a:pos x="csX1314" y="csY1314"/>
                  </a:cxn>
                  <a:cxn ang="0">
                    <a:pos x="csX1315" y="csY1315"/>
                  </a:cxn>
                  <a:cxn ang="0">
                    <a:pos x="csX1316" y="csY1316"/>
                  </a:cxn>
                  <a:cxn ang="0">
                    <a:pos x="csX1317" y="csY1317"/>
                  </a:cxn>
                  <a:cxn ang="0">
                    <a:pos x="csX1318" y="csY1318"/>
                  </a:cxn>
                  <a:cxn ang="0">
                    <a:pos x="csX1319" y="csY1319"/>
                  </a:cxn>
                  <a:cxn ang="0">
                    <a:pos x="csX1320" y="csY1320"/>
                  </a:cxn>
                  <a:cxn ang="0">
                    <a:pos x="csX1321" y="csY1321"/>
                  </a:cxn>
                  <a:cxn ang="0">
                    <a:pos x="csX1322" y="csY1322"/>
                  </a:cxn>
                  <a:cxn ang="0">
                    <a:pos x="csX1323" y="csY1323"/>
                  </a:cxn>
                  <a:cxn ang="0">
                    <a:pos x="csX1324" y="csY1324"/>
                  </a:cxn>
                  <a:cxn ang="0">
                    <a:pos x="csX1325" y="csY1325"/>
                  </a:cxn>
                  <a:cxn ang="0">
                    <a:pos x="csX1326" y="csY1326"/>
                  </a:cxn>
                  <a:cxn ang="0">
                    <a:pos x="csX1327" y="csY1327"/>
                  </a:cxn>
                  <a:cxn ang="0">
                    <a:pos x="csX1328" y="csY1328"/>
                  </a:cxn>
                  <a:cxn ang="0">
                    <a:pos x="csX1329" y="csY1329"/>
                  </a:cxn>
                  <a:cxn ang="0">
                    <a:pos x="csX1330" y="csY1330"/>
                  </a:cxn>
                  <a:cxn ang="0">
                    <a:pos x="csX1331" y="csY1331"/>
                  </a:cxn>
                  <a:cxn ang="0">
                    <a:pos x="csX1332" y="csY1332"/>
                  </a:cxn>
                  <a:cxn ang="0">
                    <a:pos x="csX1333" y="csY1333"/>
                  </a:cxn>
                  <a:cxn ang="0">
                    <a:pos x="csX1334" y="csY1334"/>
                  </a:cxn>
                  <a:cxn ang="0">
                    <a:pos x="csX1335" y="csY1335"/>
                  </a:cxn>
                  <a:cxn ang="0">
                    <a:pos x="csX1336" y="csY1336"/>
                  </a:cxn>
                  <a:cxn ang="0">
                    <a:pos x="csX1337" y="csY1337"/>
                  </a:cxn>
                  <a:cxn ang="0">
                    <a:pos x="csX1338" y="csY1338"/>
                  </a:cxn>
                  <a:cxn ang="0">
                    <a:pos x="csX1339" y="csY1339"/>
                  </a:cxn>
                  <a:cxn ang="0">
                    <a:pos x="csX1340" y="csY1340"/>
                  </a:cxn>
                  <a:cxn ang="0">
                    <a:pos x="csX1341" y="csY1341"/>
                  </a:cxn>
                  <a:cxn ang="0">
                    <a:pos x="csX1342" y="csY1342"/>
                  </a:cxn>
                  <a:cxn ang="0">
                    <a:pos x="csX1343" y="csY1343"/>
                  </a:cxn>
                  <a:cxn ang="0">
                    <a:pos x="csX1344" y="csY1344"/>
                  </a:cxn>
                  <a:cxn ang="0">
                    <a:pos x="csX1345" y="csY1345"/>
                  </a:cxn>
                  <a:cxn ang="0">
                    <a:pos x="csX1346" y="csY1346"/>
                  </a:cxn>
                  <a:cxn ang="0">
                    <a:pos x="csX1347" y="csY1347"/>
                  </a:cxn>
                  <a:cxn ang="0">
                    <a:pos x="csX1348" y="csY1348"/>
                  </a:cxn>
                  <a:cxn ang="0">
                    <a:pos x="csX1349" y="csY1349"/>
                  </a:cxn>
                  <a:cxn ang="0">
                    <a:pos x="csX1350" y="csY1350"/>
                  </a:cxn>
                  <a:cxn ang="0">
                    <a:pos x="csX1351" y="csY1351"/>
                  </a:cxn>
                  <a:cxn ang="0">
                    <a:pos x="csX1352" y="csY1352"/>
                  </a:cxn>
                  <a:cxn ang="0">
                    <a:pos x="csX1353" y="csY1353"/>
                  </a:cxn>
                  <a:cxn ang="0">
                    <a:pos x="csX1354" y="csY1354"/>
                  </a:cxn>
                  <a:cxn ang="0">
                    <a:pos x="csX1355" y="csY1355"/>
                  </a:cxn>
                  <a:cxn ang="0">
                    <a:pos x="csX1356" y="csY1356"/>
                  </a:cxn>
                  <a:cxn ang="0">
                    <a:pos x="csX1357" y="csY1357"/>
                  </a:cxn>
                  <a:cxn ang="0">
                    <a:pos x="csX1358" y="csY1358"/>
                  </a:cxn>
                  <a:cxn ang="0">
                    <a:pos x="csX1359" y="csY1359"/>
                  </a:cxn>
                  <a:cxn ang="0">
                    <a:pos x="csX1360" y="csY1360"/>
                  </a:cxn>
                  <a:cxn ang="0">
                    <a:pos x="csX1361" y="csY1361"/>
                  </a:cxn>
                  <a:cxn ang="0">
                    <a:pos x="csX1362" y="csY1362"/>
                  </a:cxn>
                  <a:cxn ang="0">
                    <a:pos x="csX1363" y="csY1363"/>
                  </a:cxn>
                  <a:cxn ang="0">
                    <a:pos x="csX1364" y="csY1364"/>
                  </a:cxn>
                  <a:cxn ang="0">
                    <a:pos x="csX1365" y="csY1365"/>
                  </a:cxn>
                  <a:cxn ang="0">
                    <a:pos x="csX1366" y="csY1366"/>
                  </a:cxn>
                  <a:cxn ang="0">
                    <a:pos x="csX1367" y="csY1367"/>
                  </a:cxn>
                  <a:cxn ang="0">
                    <a:pos x="csX1368" y="csY1368"/>
                  </a:cxn>
                  <a:cxn ang="0">
                    <a:pos x="csX1369" y="csY1369"/>
                  </a:cxn>
                  <a:cxn ang="0">
                    <a:pos x="csX1370" y="csY1370"/>
                  </a:cxn>
                  <a:cxn ang="0">
                    <a:pos x="csX1371" y="csY1371"/>
                  </a:cxn>
                  <a:cxn ang="0">
                    <a:pos x="csX1372" y="csY1372"/>
                  </a:cxn>
                  <a:cxn ang="0">
                    <a:pos x="csX1373" y="csY1373"/>
                  </a:cxn>
                  <a:cxn ang="0">
                    <a:pos x="csX1374" y="csY1374"/>
                  </a:cxn>
                  <a:cxn ang="0">
                    <a:pos x="csX1375" y="csY1375"/>
                  </a:cxn>
                  <a:cxn ang="0">
                    <a:pos x="csX1376" y="csY1376"/>
                  </a:cxn>
                  <a:cxn ang="0">
                    <a:pos x="csX1377" y="csY1377"/>
                  </a:cxn>
                  <a:cxn ang="0">
                    <a:pos x="csX1378" y="csY1378"/>
                  </a:cxn>
                  <a:cxn ang="0">
                    <a:pos x="csX1379" y="csY1379"/>
                  </a:cxn>
                  <a:cxn ang="0">
                    <a:pos x="csX1380" y="csY1380"/>
                  </a:cxn>
                  <a:cxn ang="0">
                    <a:pos x="csX1381" y="csY1381"/>
                  </a:cxn>
                  <a:cxn ang="0">
                    <a:pos x="csX1382" y="csY1382"/>
                  </a:cxn>
                  <a:cxn ang="0">
                    <a:pos x="csX1383" y="csY1383"/>
                  </a:cxn>
                  <a:cxn ang="0">
                    <a:pos x="csX1384" y="csY1384"/>
                  </a:cxn>
                  <a:cxn ang="0">
                    <a:pos x="csX1385" y="csY1385"/>
                  </a:cxn>
                  <a:cxn ang="0">
                    <a:pos x="csX1386" y="csY1386"/>
                  </a:cxn>
                  <a:cxn ang="0">
                    <a:pos x="csX1387" y="csY1387"/>
                  </a:cxn>
                  <a:cxn ang="0">
                    <a:pos x="csX1388" y="csY1388"/>
                  </a:cxn>
                  <a:cxn ang="0">
                    <a:pos x="csX1389" y="csY1389"/>
                  </a:cxn>
                  <a:cxn ang="0">
                    <a:pos x="csX1390" y="csY1390"/>
                  </a:cxn>
                  <a:cxn ang="0">
                    <a:pos x="csX1391" y="csY1391"/>
                  </a:cxn>
                  <a:cxn ang="0">
                    <a:pos x="csX1392" y="csY1392"/>
                  </a:cxn>
                  <a:cxn ang="0">
                    <a:pos x="csX1393" y="csY1393"/>
                  </a:cxn>
                  <a:cxn ang="0">
                    <a:pos x="csX1394" y="csY1394"/>
                  </a:cxn>
                  <a:cxn ang="0">
                    <a:pos x="csX1395" y="csY1395"/>
                  </a:cxn>
                  <a:cxn ang="0">
                    <a:pos x="csX1396" y="csY1396"/>
                  </a:cxn>
                  <a:cxn ang="0">
                    <a:pos x="csX1397" y="csY1397"/>
                  </a:cxn>
                  <a:cxn ang="0">
                    <a:pos x="csX1398" y="csY1398"/>
                  </a:cxn>
                  <a:cxn ang="0">
                    <a:pos x="csX1399" y="csY1399"/>
                  </a:cxn>
                  <a:cxn ang="0">
                    <a:pos x="csX1400" y="csY1400"/>
                  </a:cxn>
                  <a:cxn ang="0">
                    <a:pos x="csX1401" y="csY1401"/>
                  </a:cxn>
                  <a:cxn ang="0">
                    <a:pos x="csX1402" y="csY1402"/>
                  </a:cxn>
                  <a:cxn ang="0">
                    <a:pos x="csX1403" y="csY1403"/>
                  </a:cxn>
                  <a:cxn ang="0">
                    <a:pos x="csX1404" y="csY1404"/>
                  </a:cxn>
                  <a:cxn ang="0">
                    <a:pos x="csX1405" y="csY1405"/>
                  </a:cxn>
                  <a:cxn ang="0">
                    <a:pos x="csX1406" y="csY1406"/>
                  </a:cxn>
                  <a:cxn ang="0">
                    <a:pos x="csX1407" y="csY1407"/>
                  </a:cxn>
                  <a:cxn ang="0">
                    <a:pos x="csX1408" y="csY1408"/>
                  </a:cxn>
                  <a:cxn ang="0">
                    <a:pos x="csX1409" y="csY1409"/>
                  </a:cxn>
                  <a:cxn ang="0">
                    <a:pos x="csX1410" y="csY1410"/>
                  </a:cxn>
                  <a:cxn ang="0">
                    <a:pos x="csX1411" y="csY1411"/>
                  </a:cxn>
                  <a:cxn ang="0">
                    <a:pos x="csX1412" y="csY1412"/>
                  </a:cxn>
                  <a:cxn ang="0">
                    <a:pos x="csX1413" y="csY1413"/>
                  </a:cxn>
                  <a:cxn ang="0">
                    <a:pos x="csX1414" y="csY1414"/>
                  </a:cxn>
                  <a:cxn ang="0">
                    <a:pos x="csX1415" y="csY1415"/>
                  </a:cxn>
                  <a:cxn ang="0">
                    <a:pos x="csX1416" y="csY1416"/>
                  </a:cxn>
                  <a:cxn ang="0">
                    <a:pos x="csX1417" y="csY1417"/>
                  </a:cxn>
                  <a:cxn ang="0">
                    <a:pos x="csX1418" y="csY1418"/>
                  </a:cxn>
                  <a:cxn ang="0">
                    <a:pos x="csX1419" y="csY1419"/>
                  </a:cxn>
                  <a:cxn ang="0">
                    <a:pos x="csX1420" y="csY1420"/>
                  </a:cxn>
                  <a:cxn ang="0">
                    <a:pos x="csX1421" y="csY1421"/>
                  </a:cxn>
                  <a:cxn ang="0">
                    <a:pos x="csX1422" y="csY1422"/>
                  </a:cxn>
                  <a:cxn ang="0">
                    <a:pos x="csX1423" y="csY1423"/>
                  </a:cxn>
                  <a:cxn ang="0">
                    <a:pos x="csX1424" y="csY1424"/>
                  </a:cxn>
                  <a:cxn ang="0">
                    <a:pos x="csX1425" y="csY1425"/>
                  </a:cxn>
                  <a:cxn ang="0">
                    <a:pos x="csX1426" y="csY1426"/>
                  </a:cxn>
                  <a:cxn ang="0">
                    <a:pos x="csX1427" y="csY1427"/>
                  </a:cxn>
                  <a:cxn ang="0">
                    <a:pos x="csX1428" y="csY1428"/>
                  </a:cxn>
                  <a:cxn ang="0">
                    <a:pos x="csX1429" y="csY1429"/>
                  </a:cxn>
                  <a:cxn ang="0">
                    <a:pos x="csX1430" y="csY1430"/>
                  </a:cxn>
                  <a:cxn ang="0">
                    <a:pos x="csX1431" y="csY1431"/>
                  </a:cxn>
                  <a:cxn ang="0">
                    <a:pos x="csX1432" y="csY1432"/>
                  </a:cxn>
                  <a:cxn ang="0">
                    <a:pos x="csX1433" y="csY1433"/>
                  </a:cxn>
                  <a:cxn ang="0">
                    <a:pos x="csX1434" y="csY1434"/>
                  </a:cxn>
                  <a:cxn ang="0">
                    <a:pos x="csX1435" y="csY1435"/>
                  </a:cxn>
                  <a:cxn ang="0">
                    <a:pos x="csX1436" y="csY1436"/>
                  </a:cxn>
                  <a:cxn ang="0">
                    <a:pos x="csX1437" y="csY1437"/>
                  </a:cxn>
                  <a:cxn ang="0">
                    <a:pos x="csX1438" y="csY1438"/>
                  </a:cxn>
                  <a:cxn ang="0">
                    <a:pos x="csX1439" y="csY1439"/>
                  </a:cxn>
                  <a:cxn ang="0">
                    <a:pos x="csX1440" y="csY1440"/>
                  </a:cxn>
                  <a:cxn ang="0">
                    <a:pos x="csX1441" y="csY1441"/>
                  </a:cxn>
                  <a:cxn ang="0">
                    <a:pos x="csX1442" y="csY1442"/>
                  </a:cxn>
                  <a:cxn ang="0">
                    <a:pos x="csX1443" y="csY1443"/>
                  </a:cxn>
                  <a:cxn ang="0">
                    <a:pos x="csX1444" y="csY1444"/>
                  </a:cxn>
                  <a:cxn ang="0">
                    <a:pos x="csX1445" y="csY1445"/>
                  </a:cxn>
                  <a:cxn ang="0">
                    <a:pos x="csX1446" y="csY1446"/>
                  </a:cxn>
                  <a:cxn ang="0">
                    <a:pos x="csX1447" y="csY1447"/>
                  </a:cxn>
                  <a:cxn ang="0">
                    <a:pos x="csX1448" y="csY1448"/>
                  </a:cxn>
                  <a:cxn ang="0">
                    <a:pos x="csX1449" y="csY1449"/>
                  </a:cxn>
                  <a:cxn ang="0">
                    <a:pos x="csX1450" y="csY1450"/>
                  </a:cxn>
                  <a:cxn ang="0">
                    <a:pos x="csX1451" y="csY1451"/>
                  </a:cxn>
                  <a:cxn ang="0">
                    <a:pos x="csX1452" y="csY1452"/>
                  </a:cxn>
                  <a:cxn ang="0">
                    <a:pos x="csX1453" y="csY1453"/>
                  </a:cxn>
                  <a:cxn ang="0">
                    <a:pos x="csX1454" y="csY1454"/>
                  </a:cxn>
                  <a:cxn ang="0">
                    <a:pos x="csX1455" y="csY1455"/>
                  </a:cxn>
                  <a:cxn ang="0">
                    <a:pos x="csX1456" y="csY1456"/>
                  </a:cxn>
                  <a:cxn ang="0">
                    <a:pos x="csX1457" y="csY1457"/>
                  </a:cxn>
                  <a:cxn ang="0">
                    <a:pos x="csX1458" y="csY1458"/>
                  </a:cxn>
                  <a:cxn ang="0">
                    <a:pos x="csX1459" y="csY1459"/>
                  </a:cxn>
                  <a:cxn ang="0">
                    <a:pos x="csX1460" y="csY1460"/>
                  </a:cxn>
                  <a:cxn ang="0">
                    <a:pos x="csX1461" y="csY1461"/>
                  </a:cxn>
                  <a:cxn ang="0">
                    <a:pos x="csX1462" y="csY1462"/>
                  </a:cxn>
                  <a:cxn ang="0">
                    <a:pos x="csX1463" y="csY1463"/>
                  </a:cxn>
                  <a:cxn ang="0">
                    <a:pos x="csX1464" y="csY1464"/>
                  </a:cxn>
                  <a:cxn ang="0">
                    <a:pos x="csX1465" y="csY1465"/>
                  </a:cxn>
                  <a:cxn ang="0">
                    <a:pos x="csX1466" y="csY1466"/>
                  </a:cxn>
                  <a:cxn ang="0">
                    <a:pos x="csX1467" y="csY1467"/>
                  </a:cxn>
                  <a:cxn ang="0">
                    <a:pos x="csX1468" y="csY1468"/>
                  </a:cxn>
                  <a:cxn ang="0">
                    <a:pos x="csX1469" y="csY1469"/>
                  </a:cxn>
                  <a:cxn ang="0">
                    <a:pos x="csX1470" y="csY1470"/>
                  </a:cxn>
                  <a:cxn ang="0">
                    <a:pos x="csX1471" y="csY1471"/>
                  </a:cxn>
                  <a:cxn ang="0">
                    <a:pos x="csX1472" y="csY1472"/>
                  </a:cxn>
                  <a:cxn ang="0">
                    <a:pos x="csX1473" y="csY1473"/>
                  </a:cxn>
                  <a:cxn ang="0">
                    <a:pos x="csX1474" y="csY1474"/>
                  </a:cxn>
                  <a:cxn ang="0">
                    <a:pos x="csX1475" y="csY1475"/>
                  </a:cxn>
                  <a:cxn ang="0">
                    <a:pos x="csX1476" y="csY1476"/>
                  </a:cxn>
                  <a:cxn ang="0">
                    <a:pos x="csX1477" y="csY1477"/>
                  </a:cxn>
                  <a:cxn ang="0">
                    <a:pos x="csX1478" y="csY1478"/>
                  </a:cxn>
                  <a:cxn ang="0">
                    <a:pos x="csX1479" y="csY1479"/>
                  </a:cxn>
                  <a:cxn ang="0">
                    <a:pos x="csX1480" y="csY1480"/>
                  </a:cxn>
                  <a:cxn ang="0">
                    <a:pos x="csX1481" y="csY1481"/>
                  </a:cxn>
                  <a:cxn ang="0">
                    <a:pos x="csX1482" y="csY1482"/>
                  </a:cxn>
                  <a:cxn ang="0">
                    <a:pos x="csX1483" y="csY1483"/>
                  </a:cxn>
                  <a:cxn ang="0">
                    <a:pos x="csX1484" y="csY1484"/>
                  </a:cxn>
                  <a:cxn ang="0">
                    <a:pos x="csX1485" y="csY1485"/>
                  </a:cxn>
                  <a:cxn ang="0">
                    <a:pos x="csX1486" y="csY1486"/>
                  </a:cxn>
                  <a:cxn ang="0">
                    <a:pos x="csX1487" y="csY1487"/>
                  </a:cxn>
                  <a:cxn ang="0">
                    <a:pos x="csX1488" y="csY1488"/>
                  </a:cxn>
                  <a:cxn ang="0">
                    <a:pos x="csX1489" y="csY1489"/>
                  </a:cxn>
                  <a:cxn ang="0">
                    <a:pos x="csX1490" y="csY1490"/>
                  </a:cxn>
                  <a:cxn ang="0">
                    <a:pos x="csX1491" y="csY1491"/>
                  </a:cxn>
                  <a:cxn ang="0">
                    <a:pos x="csX1492" y="csY1492"/>
                  </a:cxn>
                  <a:cxn ang="0">
                    <a:pos x="csX1493" y="csY1493"/>
                  </a:cxn>
                  <a:cxn ang="0">
                    <a:pos x="csX1494" y="csY1494"/>
                  </a:cxn>
                  <a:cxn ang="0">
                    <a:pos x="csX1495" y="csY1495"/>
                  </a:cxn>
                  <a:cxn ang="0">
                    <a:pos x="csX1496" y="csY1496"/>
                  </a:cxn>
                  <a:cxn ang="0">
                    <a:pos x="csX1497" y="csY1497"/>
                  </a:cxn>
                  <a:cxn ang="0">
                    <a:pos x="csX1498" y="csY1498"/>
                  </a:cxn>
                  <a:cxn ang="0">
                    <a:pos x="csX1499" y="csY1499"/>
                  </a:cxn>
                  <a:cxn ang="0">
                    <a:pos x="csX1500" y="csY1500"/>
                  </a:cxn>
                  <a:cxn ang="0">
                    <a:pos x="csX1501" y="csY1501"/>
                  </a:cxn>
                  <a:cxn ang="0">
                    <a:pos x="csX1502" y="csY1502"/>
                  </a:cxn>
                  <a:cxn ang="0">
                    <a:pos x="csX1503" y="csY1503"/>
                  </a:cxn>
                  <a:cxn ang="0">
                    <a:pos x="csX1504" y="csY1504"/>
                  </a:cxn>
                  <a:cxn ang="0">
                    <a:pos x="csX1505" y="csY1505"/>
                  </a:cxn>
                  <a:cxn ang="0">
                    <a:pos x="csX1506" y="csY1506"/>
                  </a:cxn>
                  <a:cxn ang="0">
                    <a:pos x="csX1507" y="csY1507"/>
                  </a:cxn>
                  <a:cxn ang="0">
                    <a:pos x="csX1508" y="csY1508"/>
                  </a:cxn>
                  <a:cxn ang="0">
                    <a:pos x="csX1509" y="csY1509"/>
                  </a:cxn>
                  <a:cxn ang="0">
                    <a:pos x="csX1510" y="csY1510"/>
                  </a:cxn>
                  <a:cxn ang="0">
                    <a:pos x="csX1511" y="csY1511"/>
                  </a:cxn>
                  <a:cxn ang="0">
                    <a:pos x="csX1512" y="csY1512"/>
                  </a:cxn>
                  <a:cxn ang="0">
                    <a:pos x="csX1513" y="csY1513"/>
                  </a:cxn>
                  <a:cxn ang="0">
                    <a:pos x="csX1514" y="csY1514"/>
                  </a:cxn>
                  <a:cxn ang="0">
                    <a:pos x="csX1515" y="csY1515"/>
                  </a:cxn>
                  <a:cxn ang="0">
                    <a:pos x="csX1516" y="csY1516"/>
                  </a:cxn>
                  <a:cxn ang="0">
                    <a:pos x="csX1517" y="csY1517"/>
                  </a:cxn>
                  <a:cxn ang="0">
                    <a:pos x="csX1518" y="csY1518"/>
                  </a:cxn>
                  <a:cxn ang="0">
                    <a:pos x="csX1519" y="csY1519"/>
                  </a:cxn>
                  <a:cxn ang="0">
                    <a:pos x="csX1520" y="csY1520"/>
                  </a:cxn>
                  <a:cxn ang="0">
                    <a:pos x="csX1521" y="csY1521"/>
                  </a:cxn>
                  <a:cxn ang="0">
                    <a:pos x="csX1522" y="csY1522"/>
                  </a:cxn>
                  <a:cxn ang="0">
                    <a:pos x="csX1523" y="csY1523"/>
                  </a:cxn>
                  <a:cxn ang="0">
                    <a:pos x="csX1524" y="csY1524"/>
                  </a:cxn>
                  <a:cxn ang="0">
                    <a:pos x="csX1525" y="csY1525"/>
                  </a:cxn>
                  <a:cxn ang="0">
                    <a:pos x="csX1526" y="csY1526"/>
                  </a:cxn>
                  <a:cxn ang="0">
                    <a:pos x="csX1527" y="csY1527"/>
                  </a:cxn>
                  <a:cxn ang="0">
                    <a:pos x="csX1528" y="csY1528"/>
                  </a:cxn>
                  <a:cxn ang="0">
                    <a:pos x="csX1529" y="csY1529"/>
                  </a:cxn>
                  <a:cxn ang="0">
                    <a:pos x="csX1530" y="csY1530"/>
                  </a:cxn>
                  <a:cxn ang="0">
                    <a:pos x="csX1531" y="csY1531"/>
                  </a:cxn>
                  <a:cxn ang="0">
                    <a:pos x="csX1532" y="csY1532"/>
                  </a:cxn>
                  <a:cxn ang="0">
                    <a:pos x="csX1533" y="csY1533"/>
                  </a:cxn>
                  <a:cxn ang="0">
                    <a:pos x="csX1534" y="csY1534"/>
                  </a:cxn>
                  <a:cxn ang="0">
                    <a:pos x="csX1535" y="csY1535"/>
                  </a:cxn>
                  <a:cxn ang="0">
                    <a:pos x="csX1536" y="csY1536"/>
                  </a:cxn>
                  <a:cxn ang="0">
                    <a:pos x="csX1537" y="csY1537"/>
                  </a:cxn>
                  <a:cxn ang="0">
                    <a:pos x="csX1538" y="csY1538"/>
                  </a:cxn>
                  <a:cxn ang="0">
                    <a:pos x="csX1539" y="csY1539"/>
                  </a:cxn>
                  <a:cxn ang="0">
                    <a:pos x="csX1540" y="csY1540"/>
                  </a:cxn>
                  <a:cxn ang="0">
                    <a:pos x="csX1541" y="csY1541"/>
                  </a:cxn>
                  <a:cxn ang="0">
                    <a:pos x="csX1542" y="csY1542"/>
                  </a:cxn>
                  <a:cxn ang="0">
                    <a:pos x="csX1543" y="csY1543"/>
                  </a:cxn>
                  <a:cxn ang="0">
                    <a:pos x="csX1544" y="csY1544"/>
                  </a:cxn>
                  <a:cxn ang="0">
                    <a:pos x="csX1545" y="csY1545"/>
                  </a:cxn>
                  <a:cxn ang="0">
                    <a:pos x="csX1546" y="csY1546"/>
                  </a:cxn>
                  <a:cxn ang="0">
                    <a:pos x="csX1547" y="csY1547"/>
                  </a:cxn>
                  <a:cxn ang="0">
                    <a:pos x="csX1548" y="csY1548"/>
                  </a:cxn>
                  <a:cxn ang="0">
                    <a:pos x="csX1549" y="csY1549"/>
                  </a:cxn>
                  <a:cxn ang="0">
                    <a:pos x="csX1550" y="csY1550"/>
                  </a:cxn>
                  <a:cxn ang="0">
                    <a:pos x="csX1551" y="csY1551"/>
                  </a:cxn>
                  <a:cxn ang="0">
                    <a:pos x="csX1552" y="csY1552"/>
                  </a:cxn>
                  <a:cxn ang="0">
                    <a:pos x="csX1553" y="csY1553"/>
                  </a:cxn>
                  <a:cxn ang="0">
                    <a:pos x="csX1554" y="csY1554"/>
                  </a:cxn>
                  <a:cxn ang="0">
                    <a:pos x="csX1555" y="csY1555"/>
                  </a:cxn>
                  <a:cxn ang="0">
                    <a:pos x="csX1556" y="csY1556"/>
                  </a:cxn>
                  <a:cxn ang="0">
                    <a:pos x="csX1557" y="csY1557"/>
                  </a:cxn>
                  <a:cxn ang="0">
                    <a:pos x="csX1558" y="csY1558"/>
                  </a:cxn>
                  <a:cxn ang="0">
                    <a:pos x="csX1559" y="csY1559"/>
                  </a:cxn>
                  <a:cxn ang="0">
                    <a:pos x="csX1560" y="csY1560"/>
                  </a:cxn>
                  <a:cxn ang="0">
                    <a:pos x="csX1561" y="csY1561"/>
                  </a:cxn>
                  <a:cxn ang="0">
                    <a:pos x="csX1562" y="csY1562"/>
                  </a:cxn>
                  <a:cxn ang="0">
                    <a:pos x="csX1563" y="csY1563"/>
                  </a:cxn>
                  <a:cxn ang="0">
                    <a:pos x="csX1564" y="csY1564"/>
                  </a:cxn>
                  <a:cxn ang="0">
                    <a:pos x="csX1565" y="csY1565"/>
                  </a:cxn>
                  <a:cxn ang="0">
                    <a:pos x="csX1566" y="csY1566"/>
                  </a:cxn>
                  <a:cxn ang="0">
                    <a:pos x="csX1567" y="csY1567"/>
                  </a:cxn>
                  <a:cxn ang="0">
                    <a:pos x="csX1568" y="csY1568"/>
                  </a:cxn>
                  <a:cxn ang="0">
                    <a:pos x="csX1569" y="csY1569"/>
                  </a:cxn>
                  <a:cxn ang="0">
                    <a:pos x="csX1570" y="csY1570"/>
                  </a:cxn>
                  <a:cxn ang="0">
                    <a:pos x="csX1571" y="csY1571"/>
                  </a:cxn>
                  <a:cxn ang="0">
                    <a:pos x="csX1572" y="csY1572"/>
                  </a:cxn>
                  <a:cxn ang="0">
                    <a:pos x="csX1573" y="csY1573"/>
                  </a:cxn>
                  <a:cxn ang="0">
                    <a:pos x="csX1574" y="csY1574"/>
                  </a:cxn>
                  <a:cxn ang="0">
                    <a:pos x="csX1575" y="csY1575"/>
                  </a:cxn>
                  <a:cxn ang="0">
                    <a:pos x="csX1576" y="csY1576"/>
                  </a:cxn>
                  <a:cxn ang="0">
                    <a:pos x="csX1577" y="csY1577"/>
                  </a:cxn>
                  <a:cxn ang="0">
                    <a:pos x="csX1578" y="csY1578"/>
                  </a:cxn>
                  <a:cxn ang="0">
                    <a:pos x="csX1579" y="csY1579"/>
                  </a:cxn>
                  <a:cxn ang="0">
                    <a:pos x="csX1580" y="csY1580"/>
                  </a:cxn>
                  <a:cxn ang="0">
                    <a:pos x="csX1581" y="csY1581"/>
                  </a:cxn>
                  <a:cxn ang="0">
                    <a:pos x="csX1582" y="csY1582"/>
                  </a:cxn>
                  <a:cxn ang="0">
                    <a:pos x="csX1583" y="csY1583"/>
                  </a:cxn>
                  <a:cxn ang="0">
                    <a:pos x="csX1584" y="csY1584"/>
                  </a:cxn>
                  <a:cxn ang="0">
                    <a:pos x="csX1585" y="csY1585"/>
                  </a:cxn>
                  <a:cxn ang="0">
                    <a:pos x="csX1586" y="csY1586"/>
                  </a:cxn>
                  <a:cxn ang="0">
                    <a:pos x="csX1587" y="csY1587"/>
                  </a:cxn>
                  <a:cxn ang="0">
                    <a:pos x="csX1588" y="csY1588"/>
                  </a:cxn>
                  <a:cxn ang="0">
                    <a:pos x="csX1589" y="csY1589"/>
                  </a:cxn>
                  <a:cxn ang="0">
                    <a:pos x="csX1590" y="csY1590"/>
                  </a:cxn>
                  <a:cxn ang="0">
                    <a:pos x="csX1591" y="csY1591"/>
                  </a:cxn>
                  <a:cxn ang="0">
                    <a:pos x="csX1592" y="csY1592"/>
                  </a:cxn>
                  <a:cxn ang="0">
                    <a:pos x="csX1593" y="csY1593"/>
                  </a:cxn>
                  <a:cxn ang="0">
                    <a:pos x="csX1594" y="csY1594"/>
                  </a:cxn>
                  <a:cxn ang="0">
                    <a:pos x="csX1595" y="csY1595"/>
                  </a:cxn>
                  <a:cxn ang="0">
                    <a:pos x="csX1596" y="csY1596"/>
                  </a:cxn>
                  <a:cxn ang="0">
                    <a:pos x="csX1597" y="csY1597"/>
                  </a:cxn>
                  <a:cxn ang="0">
                    <a:pos x="csX1598" y="csY1598"/>
                  </a:cxn>
                  <a:cxn ang="0">
                    <a:pos x="csX1599" y="csY1599"/>
                  </a:cxn>
                  <a:cxn ang="0">
                    <a:pos x="csX1600" y="csY1600"/>
                  </a:cxn>
                  <a:cxn ang="0">
                    <a:pos x="csX1601" y="csY1601"/>
                  </a:cxn>
                  <a:cxn ang="0">
                    <a:pos x="csX1602" y="csY1602"/>
                  </a:cxn>
                  <a:cxn ang="0">
                    <a:pos x="csX1603" y="csY1603"/>
                  </a:cxn>
                  <a:cxn ang="0">
                    <a:pos x="csX1604" y="csY1604"/>
                  </a:cxn>
                  <a:cxn ang="0">
                    <a:pos x="csX1605" y="csY1605"/>
                  </a:cxn>
                  <a:cxn ang="0">
                    <a:pos x="csX1606" y="csY1606"/>
                  </a:cxn>
                  <a:cxn ang="0">
                    <a:pos x="csX1607" y="csY1607"/>
                  </a:cxn>
                  <a:cxn ang="0">
                    <a:pos x="csX1608" y="csY1608"/>
                  </a:cxn>
                  <a:cxn ang="0">
                    <a:pos x="csX1609" y="csY1609"/>
                  </a:cxn>
                  <a:cxn ang="0">
                    <a:pos x="csX1610" y="csY1610"/>
                  </a:cxn>
                  <a:cxn ang="0">
                    <a:pos x="csX1611" y="csY1611"/>
                  </a:cxn>
                  <a:cxn ang="0">
                    <a:pos x="csX1612" y="csY1612"/>
                  </a:cxn>
                  <a:cxn ang="0">
                    <a:pos x="csX1613" y="csY1613"/>
                  </a:cxn>
                  <a:cxn ang="0">
                    <a:pos x="csX1614" y="csY1614"/>
                  </a:cxn>
                  <a:cxn ang="0">
                    <a:pos x="csX1615" y="csY1615"/>
                  </a:cxn>
                  <a:cxn ang="0">
                    <a:pos x="csX1616" y="csY1616"/>
                  </a:cxn>
                  <a:cxn ang="0">
                    <a:pos x="csX1617" y="csY1617"/>
                  </a:cxn>
                  <a:cxn ang="0">
                    <a:pos x="csX1618" y="csY1618"/>
                  </a:cxn>
                  <a:cxn ang="0">
                    <a:pos x="csX1619" y="csY1619"/>
                  </a:cxn>
                  <a:cxn ang="0">
                    <a:pos x="csX1620" y="csY1620"/>
                  </a:cxn>
                  <a:cxn ang="0">
                    <a:pos x="csX1621" y="csY1621"/>
                  </a:cxn>
                  <a:cxn ang="0">
                    <a:pos x="csX1622" y="csY1622"/>
                  </a:cxn>
                  <a:cxn ang="0">
                    <a:pos x="csX1623" y="csY1623"/>
                  </a:cxn>
                  <a:cxn ang="0">
                    <a:pos x="csX1624" y="csY1624"/>
                  </a:cxn>
                  <a:cxn ang="0">
                    <a:pos x="csX1625" y="csY1625"/>
                  </a:cxn>
                  <a:cxn ang="0">
                    <a:pos x="csX1626" y="csY1626"/>
                  </a:cxn>
                  <a:cxn ang="0">
                    <a:pos x="csX1627" y="csY1627"/>
                  </a:cxn>
                  <a:cxn ang="0">
                    <a:pos x="csX1628" y="csY1628"/>
                  </a:cxn>
                  <a:cxn ang="0">
                    <a:pos x="csX1629" y="csY1629"/>
                  </a:cxn>
                  <a:cxn ang="0">
                    <a:pos x="csX1630" y="csY1630"/>
                  </a:cxn>
                  <a:cxn ang="0">
                    <a:pos x="csX1631" y="csY1631"/>
                  </a:cxn>
                  <a:cxn ang="0">
                    <a:pos x="csX1632" y="csY1632"/>
                  </a:cxn>
                  <a:cxn ang="0">
                    <a:pos x="csX1633" y="csY1633"/>
                  </a:cxn>
                  <a:cxn ang="0">
                    <a:pos x="csX1634" y="csY1634"/>
                  </a:cxn>
                  <a:cxn ang="0">
                    <a:pos x="csX1635" y="csY1635"/>
                  </a:cxn>
                  <a:cxn ang="0">
                    <a:pos x="csX1636" y="csY1636"/>
                  </a:cxn>
                  <a:cxn ang="0">
                    <a:pos x="csX1637" y="csY1637"/>
                  </a:cxn>
                  <a:cxn ang="0">
                    <a:pos x="csX1638" y="csY1638"/>
                  </a:cxn>
                  <a:cxn ang="0">
                    <a:pos x="csX1639" y="csY1639"/>
                  </a:cxn>
                  <a:cxn ang="0">
                    <a:pos x="csX1640" y="csY1640"/>
                  </a:cxn>
                  <a:cxn ang="0">
                    <a:pos x="csX1641" y="csY1641"/>
                  </a:cxn>
                  <a:cxn ang="0">
                    <a:pos x="csX1642" y="csY1642"/>
                  </a:cxn>
                  <a:cxn ang="0">
                    <a:pos x="csX1643" y="csY1643"/>
                  </a:cxn>
                  <a:cxn ang="0">
                    <a:pos x="csX1644" y="csY1644"/>
                  </a:cxn>
                  <a:cxn ang="0">
                    <a:pos x="csX1645" y="csY1645"/>
                  </a:cxn>
                  <a:cxn ang="0">
                    <a:pos x="csX1646" y="csY1646"/>
                  </a:cxn>
                  <a:cxn ang="0">
                    <a:pos x="csX1647" y="csY1647"/>
                  </a:cxn>
                  <a:cxn ang="0">
                    <a:pos x="csX1648" y="csY1648"/>
                  </a:cxn>
                  <a:cxn ang="0">
                    <a:pos x="csX1649" y="csY1649"/>
                  </a:cxn>
                  <a:cxn ang="0">
                    <a:pos x="csX1650" y="csY1650"/>
                  </a:cxn>
                  <a:cxn ang="0">
                    <a:pos x="csX1651" y="csY1651"/>
                  </a:cxn>
                  <a:cxn ang="0">
                    <a:pos x="csX1652" y="csY1652"/>
                  </a:cxn>
                  <a:cxn ang="0">
                    <a:pos x="csX1653" y="csY1653"/>
                  </a:cxn>
                  <a:cxn ang="0">
                    <a:pos x="csX1654" y="csY1654"/>
                  </a:cxn>
                  <a:cxn ang="0">
                    <a:pos x="csX1655" y="csY1655"/>
                  </a:cxn>
                  <a:cxn ang="0">
                    <a:pos x="csX1656" y="csY1656"/>
                  </a:cxn>
                  <a:cxn ang="0">
                    <a:pos x="csX1657" y="csY1657"/>
                  </a:cxn>
                  <a:cxn ang="0">
                    <a:pos x="csX1658" y="csY1658"/>
                  </a:cxn>
                  <a:cxn ang="0">
                    <a:pos x="csX1659" y="csY1659"/>
                  </a:cxn>
                  <a:cxn ang="0">
                    <a:pos x="csX1660" y="csY1660"/>
                  </a:cxn>
                  <a:cxn ang="0">
                    <a:pos x="csX1661" y="csY1661"/>
                  </a:cxn>
                  <a:cxn ang="0">
                    <a:pos x="csX1662" y="csY1662"/>
                  </a:cxn>
                  <a:cxn ang="0">
                    <a:pos x="csX1663" y="csY1663"/>
                  </a:cxn>
                  <a:cxn ang="0">
                    <a:pos x="csX1664" y="csY1664"/>
                  </a:cxn>
                  <a:cxn ang="0">
                    <a:pos x="csX1665" y="csY1665"/>
                  </a:cxn>
                  <a:cxn ang="0">
                    <a:pos x="csX1666" y="csY1666"/>
                  </a:cxn>
                  <a:cxn ang="0">
                    <a:pos x="csX1667" y="csY1667"/>
                  </a:cxn>
                  <a:cxn ang="0">
                    <a:pos x="csX1668" y="csY1668"/>
                  </a:cxn>
                  <a:cxn ang="0">
                    <a:pos x="csX1669" y="csY1669"/>
                  </a:cxn>
                  <a:cxn ang="0">
                    <a:pos x="csX1670" y="csY1670"/>
                  </a:cxn>
                  <a:cxn ang="0">
                    <a:pos x="csX1671" y="csY1671"/>
                  </a:cxn>
                  <a:cxn ang="0">
                    <a:pos x="csX1672" y="csY1672"/>
                  </a:cxn>
                  <a:cxn ang="0">
                    <a:pos x="csX1673" y="csY1673"/>
                  </a:cxn>
                  <a:cxn ang="0">
                    <a:pos x="csX1674" y="csY1674"/>
                  </a:cxn>
                  <a:cxn ang="0">
                    <a:pos x="csX1675" y="csY1675"/>
                  </a:cxn>
                  <a:cxn ang="0">
                    <a:pos x="csX1676" y="csY1676"/>
                  </a:cxn>
                  <a:cxn ang="0">
                    <a:pos x="csX1677" y="csY1677"/>
                  </a:cxn>
                  <a:cxn ang="0">
                    <a:pos x="csX1678" y="csY1678"/>
                  </a:cxn>
                  <a:cxn ang="0">
                    <a:pos x="csX1679" y="csY1679"/>
                  </a:cxn>
                  <a:cxn ang="0">
                    <a:pos x="csX1680" y="csY1680"/>
                  </a:cxn>
                  <a:cxn ang="0">
                    <a:pos x="csX1681" y="csY1681"/>
                  </a:cxn>
                  <a:cxn ang="0">
                    <a:pos x="csX1682" y="csY1682"/>
                  </a:cxn>
                  <a:cxn ang="0">
                    <a:pos x="csX1683" y="csY1683"/>
                  </a:cxn>
                  <a:cxn ang="0">
                    <a:pos x="csX1684" y="csY1684"/>
                  </a:cxn>
                  <a:cxn ang="0">
                    <a:pos x="csX1685" y="csY1685"/>
                  </a:cxn>
                  <a:cxn ang="0">
                    <a:pos x="csX1686" y="csY1686"/>
                  </a:cxn>
                  <a:cxn ang="0">
                    <a:pos x="csX1687" y="csY1687"/>
                  </a:cxn>
                  <a:cxn ang="0">
                    <a:pos x="csX1688" y="csY1688"/>
                  </a:cxn>
                  <a:cxn ang="0">
                    <a:pos x="csX1689" y="csY1689"/>
                  </a:cxn>
                  <a:cxn ang="0">
                    <a:pos x="csX1690" y="csY1690"/>
                  </a:cxn>
                  <a:cxn ang="0">
                    <a:pos x="csX1691" y="csY1691"/>
                  </a:cxn>
                  <a:cxn ang="0">
                    <a:pos x="csX1692" y="csY1692"/>
                  </a:cxn>
                  <a:cxn ang="0">
                    <a:pos x="csX1693" y="csY1693"/>
                  </a:cxn>
                  <a:cxn ang="0">
                    <a:pos x="csX1694" y="csY1694"/>
                  </a:cxn>
                  <a:cxn ang="0">
                    <a:pos x="csX1695" y="csY1695"/>
                  </a:cxn>
                  <a:cxn ang="0">
                    <a:pos x="csX1696" y="csY1696"/>
                  </a:cxn>
                  <a:cxn ang="0">
                    <a:pos x="csX1697" y="csY1697"/>
                  </a:cxn>
                  <a:cxn ang="0">
                    <a:pos x="csX1698" y="csY1698"/>
                  </a:cxn>
                  <a:cxn ang="0">
                    <a:pos x="csX1699" y="csY1699"/>
                  </a:cxn>
                  <a:cxn ang="0">
                    <a:pos x="csX1700" y="csY1700"/>
                  </a:cxn>
                  <a:cxn ang="0">
                    <a:pos x="csX1701" y="csY1701"/>
                  </a:cxn>
                  <a:cxn ang="0">
                    <a:pos x="csX1702" y="csY1702"/>
                  </a:cxn>
                  <a:cxn ang="0">
                    <a:pos x="csX1703" y="csY1703"/>
                  </a:cxn>
                  <a:cxn ang="0">
                    <a:pos x="csX1704" y="csY1704"/>
                  </a:cxn>
                  <a:cxn ang="0">
                    <a:pos x="csX1705" y="csY1705"/>
                  </a:cxn>
                  <a:cxn ang="0">
                    <a:pos x="csX1706" y="csY1706"/>
                  </a:cxn>
                  <a:cxn ang="0">
                    <a:pos x="csX1707" y="csY1707"/>
                  </a:cxn>
                  <a:cxn ang="0">
                    <a:pos x="csX1708" y="csY1708"/>
                  </a:cxn>
                  <a:cxn ang="0">
                    <a:pos x="csX1709" y="csY1709"/>
                  </a:cxn>
                  <a:cxn ang="0">
                    <a:pos x="csX1710" y="csY1710"/>
                  </a:cxn>
                  <a:cxn ang="0">
                    <a:pos x="csX1711" y="csY1711"/>
                  </a:cxn>
                  <a:cxn ang="0">
                    <a:pos x="csX1712" y="csY1712"/>
                  </a:cxn>
                  <a:cxn ang="0">
                    <a:pos x="csX1713" y="csY1713"/>
                  </a:cxn>
                  <a:cxn ang="0">
                    <a:pos x="csX1714" y="csY1714"/>
                  </a:cxn>
                  <a:cxn ang="0">
                    <a:pos x="csX1715" y="csY1715"/>
                  </a:cxn>
                  <a:cxn ang="0">
                    <a:pos x="csX1716" y="csY1716"/>
                  </a:cxn>
                  <a:cxn ang="0">
                    <a:pos x="csX1717" y="csY1717"/>
                  </a:cxn>
                  <a:cxn ang="0">
                    <a:pos x="csX1718" y="csY1718"/>
                  </a:cxn>
                  <a:cxn ang="0">
                    <a:pos x="csX1719" y="csY1719"/>
                  </a:cxn>
                  <a:cxn ang="0">
                    <a:pos x="csX1720" y="csY1720"/>
                  </a:cxn>
                  <a:cxn ang="0">
                    <a:pos x="csX1721" y="csY1721"/>
                  </a:cxn>
                  <a:cxn ang="0">
                    <a:pos x="csX1722" y="csY1722"/>
                  </a:cxn>
                  <a:cxn ang="0">
                    <a:pos x="csX1723" y="csY1723"/>
                  </a:cxn>
                  <a:cxn ang="0">
                    <a:pos x="csX1724" y="csY1724"/>
                  </a:cxn>
                  <a:cxn ang="0">
                    <a:pos x="csX1725" y="csY1725"/>
                  </a:cxn>
                  <a:cxn ang="0">
                    <a:pos x="csX1726" y="csY1726"/>
                  </a:cxn>
                  <a:cxn ang="0">
                    <a:pos x="csX1727" y="csY1727"/>
                  </a:cxn>
                  <a:cxn ang="0">
                    <a:pos x="csX1728" y="csY1728"/>
                  </a:cxn>
                  <a:cxn ang="0">
                    <a:pos x="csX1729" y="csY1729"/>
                  </a:cxn>
                  <a:cxn ang="0">
                    <a:pos x="csX1730" y="csY1730"/>
                  </a:cxn>
                  <a:cxn ang="0">
                    <a:pos x="csX1731" y="csY1731"/>
                  </a:cxn>
                  <a:cxn ang="0">
                    <a:pos x="csX1732" y="csY1732"/>
                  </a:cxn>
                  <a:cxn ang="0">
                    <a:pos x="csX1733" y="csY1733"/>
                  </a:cxn>
                  <a:cxn ang="0">
                    <a:pos x="csX1734" y="csY1734"/>
                  </a:cxn>
                  <a:cxn ang="0">
                    <a:pos x="csX1735" y="csY1735"/>
                  </a:cxn>
                  <a:cxn ang="0">
                    <a:pos x="csX1736" y="csY1736"/>
                  </a:cxn>
                  <a:cxn ang="0">
                    <a:pos x="csX1737" y="csY1737"/>
                  </a:cxn>
                  <a:cxn ang="0">
                    <a:pos x="csX1738" y="csY1738"/>
                  </a:cxn>
                  <a:cxn ang="0">
                    <a:pos x="csX1739" y="csY1739"/>
                  </a:cxn>
                  <a:cxn ang="0">
                    <a:pos x="csX1740" y="csY1740"/>
                  </a:cxn>
                  <a:cxn ang="0">
                    <a:pos x="csX1741" y="csY1741"/>
                  </a:cxn>
                  <a:cxn ang="0">
                    <a:pos x="csX1742" y="csY1742"/>
                  </a:cxn>
                  <a:cxn ang="0">
                    <a:pos x="csX1743" y="csY1743"/>
                  </a:cxn>
                  <a:cxn ang="0">
                    <a:pos x="csX1744" y="csY1744"/>
                  </a:cxn>
                  <a:cxn ang="0">
                    <a:pos x="csX1745" y="csY1745"/>
                  </a:cxn>
                  <a:cxn ang="0">
                    <a:pos x="csX1746" y="csY1746"/>
                  </a:cxn>
                  <a:cxn ang="0">
                    <a:pos x="csX1747" y="csY1747"/>
                  </a:cxn>
                  <a:cxn ang="0">
                    <a:pos x="csX1748" y="csY1748"/>
                  </a:cxn>
                  <a:cxn ang="0">
                    <a:pos x="csX1749" y="csY1749"/>
                  </a:cxn>
                  <a:cxn ang="0">
                    <a:pos x="csX1750" y="csY1750"/>
                  </a:cxn>
                  <a:cxn ang="0">
                    <a:pos x="csX1751" y="csY1751"/>
                  </a:cxn>
                  <a:cxn ang="0">
                    <a:pos x="csX1752" y="csY1752"/>
                  </a:cxn>
                  <a:cxn ang="0">
                    <a:pos x="csX1753" y="csY1753"/>
                  </a:cxn>
                  <a:cxn ang="0">
                    <a:pos x="csX1754" y="csY1754"/>
                  </a:cxn>
                  <a:cxn ang="0">
                    <a:pos x="csX1755" y="csY1755"/>
                  </a:cxn>
                  <a:cxn ang="0">
                    <a:pos x="csX1756" y="csY1756"/>
                  </a:cxn>
                  <a:cxn ang="0">
                    <a:pos x="csX1757" y="csY1757"/>
                  </a:cxn>
                  <a:cxn ang="0">
                    <a:pos x="csX1758" y="csY1758"/>
                  </a:cxn>
                  <a:cxn ang="0">
                    <a:pos x="csX1759" y="csY1759"/>
                  </a:cxn>
                  <a:cxn ang="0">
                    <a:pos x="csX1760" y="csY1760"/>
                  </a:cxn>
                  <a:cxn ang="0">
                    <a:pos x="csX1761" y="csY1761"/>
                  </a:cxn>
                  <a:cxn ang="0">
                    <a:pos x="csX1762" y="csY1762"/>
                  </a:cxn>
                  <a:cxn ang="0">
                    <a:pos x="csX1763" y="csY1763"/>
                  </a:cxn>
                  <a:cxn ang="0">
                    <a:pos x="csX1764" y="csY1764"/>
                  </a:cxn>
                  <a:cxn ang="0">
                    <a:pos x="csX1765" y="csY1765"/>
                  </a:cxn>
                  <a:cxn ang="0">
                    <a:pos x="csX1766" y="csY1766"/>
                  </a:cxn>
                  <a:cxn ang="0">
                    <a:pos x="csX1767" y="csY1767"/>
                  </a:cxn>
                  <a:cxn ang="0">
                    <a:pos x="csX1768" y="csY1768"/>
                  </a:cxn>
                  <a:cxn ang="0">
                    <a:pos x="csX1769" y="csY1769"/>
                  </a:cxn>
                  <a:cxn ang="0">
                    <a:pos x="csX1770" y="csY1770"/>
                  </a:cxn>
                  <a:cxn ang="0">
                    <a:pos x="csX1771" y="csY1771"/>
                  </a:cxn>
                  <a:cxn ang="0">
                    <a:pos x="csX1772" y="csY1772"/>
                  </a:cxn>
                  <a:cxn ang="0">
                    <a:pos x="csX1773" y="csY1773"/>
                  </a:cxn>
                  <a:cxn ang="0">
                    <a:pos x="csX1774" y="csY1774"/>
                  </a:cxn>
                  <a:cxn ang="0">
                    <a:pos x="csX1775" y="csY1775"/>
                  </a:cxn>
                  <a:cxn ang="0">
                    <a:pos x="csX1776" y="csY1776"/>
                  </a:cxn>
                  <a:cxn ang="0">
                    <a:pos x="csX1777" y="csY1777"/>
                  </a:cxn>
                  <a:cxn ang="0">
                    <a:pos x="csX1778" y="csY1778"/>
                  </a:cxn>
                  <a:cxn ang="0">
                    <a:pos x="csX1779" y="csY1779"/>
                  </a:cxn>
                  <a:cxn ang="0">
                    <a:pos x="csX1780" y="csY1780"/>
                  </a:cxn>
                  <a:cxn ang="0">
                    <a:pos x="csX1781" y="csY1781"/>
                  </a:cxn>
                  <a:cxn ang="0">
                    <a:pos x="csX1782" y="csY1782"/>
                  </a:cxn>
                  <a:cxn ang="0">
                    <a:pos x="csX1783" y="csY1783"/>
                  </a:cxn>
                  <a:cxn ang="0">
                    <a:pos x="csX1784" y="csY1784"/>
                  </a:cxn>
                  <a:cxn ang="0">
                    <a:pos x="csX1785" y="csY1785"/>
                  </a:cxn>
                  <a:cxn ang="0">
                    <a:pos x="csX1786" y="csY1786"/>
                  </a:cxn>
                  <a:cxn ang="0">
                    <a:pos x="csX1787" y="csY1787"/>
                  </a:cxn>
                  <a:cxn ang="0">
                    <a:pos x="csX1788" y="csY1788"/>
                  </a:cxn>
                  <a:cxn ang="0">
                    <a:pos x="csX1789" y="csY1789"/>
                  </a:cxn>
                  <a:cxn ang="0">
                    <a:pos x="csX1790" y="csY1790"/>
                  </a:cxn>
                  <a:cxn ang="0">
                    <a:pos x="csX1791" y="csY1791"/>
                  </a:cxn>
                  <a:cxn ang="0">
                    <a:pos x="csX1792" y="csY1792"/>
                  </a:cxn>
                  <a:cxn ang="0">
                    <a:pos x="csX1793" y="csY1793"/>
                  </a:cxn>
                  <a:cxn ang="0">
                    <a:pos x="csX1794" y="csY1794"/>
                  </a:cxn>
                  <a:cxn ang="0">
                    <a:pos x="csX1795" y="csY1795"/>
                  </a:cxn>
                  <a:cxn ang="0">
                    <a:pos x="csX1796" y="csY1796"/>
                  </a:cxn>
                  <a:cxn ang="0">
                    <a:pos x="csX1797" y="csY1797"/>
                  </a:cxn>
                  <a:cxn ang="0">
                    <a:pos x="csX1798" y="csY1798"/>
                  </a:cxn>
                  <a:cxn ang="0">
                    <a:pos x="csX1799" y="csY1799"/>
                  </a:cxn>
                  <a:cxn ang="0">
                    <a:pos x="csX1800" y="csY1800"/>
                  </a:cxn>
                  <a:cxn ang="0">
                    <a:pos x="csX1801" y="csY1801"/>
                  </a:cxn>
                  <a:cxn ang="0">
                    <a:pos x="csX1802" y="csY1802"/>
                  </a:cxn>
                  <a:cxn ang="0">
                    <a:pos x="csX1803" y="csY1803"/>
                  </a:cxn>
                  <a:cxn ang="0">
                    <a:pos x="csX1804" y="csY1804"/>
                  </a:cxn>
                  <a:cxn ang="0">
                    <a:pos x="csX1805" y="csY1805"/>
                  </a:cxn>
                  <a:cxn ang="0">
                    <a:pos x="csX1806" y="csY1806"/>
                  </a:cxn>
                  <a:cxn ang="0">
                    <a:pos x="csX1807" y="csY1807"/>
                  </a:cxn>
                  <a:cxn ang="0">
                    <a:pos x="csX1808" y="csY1808"/>
                  </a:cxn>
                  <a:cxn ang="0">
                    <a:pos x="csX1809" y="csY1809"/>
                  </a:cxn>
                  <a:cxn ang="0">
                    <a:pos x="csX1810" y="csY1810"/>
                  </a:cxn>
                  <a:cxn ang="0">
                    <a:pos x="csX1811" y="csY1811"/>
                  </a:cxn>
                  <a:cxn ang="0">
                    <a:pos x="csX1812" y="csY1812"/>
                  </a:cxn>
                  <a:cxn ang="0">
                    <a:pos x="csX1813" y="csY1813"/>
                  </a:cxn>
                  <a:cxn ang="0">
                    <a:pos x="csX1814" y="csY1814"/>
                  </a:cxn>
                  <a:cxn ang="0">
                    <a:pos x="csX1815" y="csY1815"/>
                  </a:cxn>
                  <a:cxn ang="0">
                    <a:pos x="csX1816" y="csY1816"/>
                  </a:cxn>
                  <a:cxn ang="0">
                    <a:pos x="csX1817" y="csY1817"/>
                  </a:cxn>
                  <a:cxn ang="0">
                    <a:pos x="csX1818" y="csY1818"/>
                  </a:cxn>
                  <a:cxn ang="0">
                    <a:pos x="csX1819" y="csY1819"/>
                  </a:cxn>
                  <a:cxn ang="0">
                    <a:pos x="csX1820" y="csY1820"/>
                  </a:cxn>
                  <a:cxn ang="0">
                    <a:pos x="csX1821" y="csY1821"/>
                  </a:cxn>
                  <a:cxn ang="0">
                    <a:pos x="csX1822" y="csY1822"/>
                  </a:cxn>
                  <a:cxn ang="0">
                    <a:pos x="csX1823" y="csY1823"/>
                  </a:cxn>
                  <a:cxn ang="0">
                    <a:pos x="csX1824" y="csY1824"/>
                  </a:cxn>
                  <a:cxn ang="0">
                    <a:pos x="csX1825" y="csY1825"/>
                  </a:cxn>
                  <a:cxn ang="0">
                    <a:pos x="csX1826" y="csY1826"/>
                  </a:cxn>
                  <a:cxn ang="0">
                    <a:pos x="csX1827" y="csY1827"/>
                  </a:cxn>
                  <a:cxn ang="0">
                    <a:pos x="csX1828" y="csY1828"/>
                  </a:cxn>
                  <a:cxn ang="0">
                    <a:pos x="csX1829" y="csY1829"/>
                  </a:cxn>
                  <a:cxn ang="0">
                    <a:pos x="csX1830" y="csY1830"/>
                  </a:cxn>
                  <a:cxn ang="0">
                    <a:pos x="csX1831" y="csY1831"/>
                  </a:cxn>
                  <a:cxn ang="0">
                    <a:pos x="csX1832" y="csY1832"/>
                  </a:cxn>
                  <a:cxn ang="0">
                    <a:pos x="csX1833" y="csY1833"/>
                  </a:cxn>
                  <a:cxn ang="0">
                    <a:pos x="csX1834" y="csY1834"/>
                  </a:cxn>
                  <a:cxn ang="0">
                    <a:pos x="csX1835" y="csY1835"/>
                  </a:cxn>
                  <a:cxn ang="0">
                    <a:pos x="csX1836" y="csY1836"/>
                  </a:cxn>
                  <a:cxn ang="0">
                    <a:pos x="csX1837" y="csY1837"/>
                  </a:cxn>
                  <a:cxn ang="0">
                    <a:pos x="csX1838" y="csY1838"/>
                  </a:cxn>
                  <a:cxn ang="0">
                    <a:pos x="csX1839" y="csY1839"/>
                  </a:cxn>
                  <a:cxn ang="0">
                    <a:pos x="csX1840" y="csY1840"/>
                  </a:cxn>
                  <a:cxn ang="0">
                    <a:pos x="csX1841" y="csY1841"/>
                  </a:cxn>
                  <a:cxn ang="0">
                    <a:pos x="csX1842" y="csY1842"/>
                  </a:cxn>
                  <a:cxn ang="0">
                    <a:pos x="csX1843" y="csY1843"/>
                  </a:cxn>
                  <a:cxn ang="0">
                    <a:pos x="csX1844" y="csY1844"/>
                  </a:cxn>
                  <a:cxn ang="0">
                    <a:pos x="csX1845" y="csY1845"/>
                  </a:cxn>
                  <a:cxn ang="0">
                    <a:pos x="csX1846" y="csY1846"/>
                  </a:cxn>
                  <a:cxn ang="0">
                    <a:pos x="csX1847" y="csY1847"/>
                  </a:cxn>
                  <a:cxn ang="0">
                    <a:pos x="csX1848" y="csY1848"/>
                  </a:cxn>
                  <a:cxn ang="0">
                    <a:pos x="csX1849" y="csY1849"/>
                  </a:cxn>
                  <a:cxn ang="0">
                    <a:pos x="csX1850" y="csY1850"/>
                  </a:cxn>
                  <a:cxn ang="0">
                    <a:pos x="csX1851" y="csY1851"/>
                  </a:cxn>
                  <a:cxn ang="0">
                    <a:pos x="csX1852" y="csY1852"/>
                  </a:cxn>
                  <a:cxn ang="0">
                    <a:pos x="csX1853" y="csY1853"/>
                  </a:cxn>
                  <a:cxn ang="0">
                    <a:pos x="csX1854" y="csY1854"/>
                  </a:cxn>
                  <a:cxn ang="0">
                    <a:pos x="csX1855" y="csY1855"/>
                  </a:cxn>
                  <a:cxn ang="0">
                    <a:pos x="csX1856" y="csY1856"/>
                  </a:cxn>
                  <a:cxn ang="0">
                    <a:pos x="csX1857" y="csY1857"/>
                  </a:cxn>
                  <a:cxn ang="0">
                    <a:pos x="csX1858" y="csY1858"/>
                  </a:cxn>
                  <a:cxn ang="0">
                    <a:pos x="csX1859" y="csY1859"/>
                  </a:cxn>
                  <a:cxn ang="0">
                    <a:pos x="csX1860" y="csY1860"/>
                  </a:cxn>
                  <a:cxn ang="0">
                    <a:pos x="csX1861" y="csY1861"/>
                  </a:cxn>
                  <a:cxn ang="0">
                    <a:pos x="csX1862" y="csY1862"/>
                  </a:cxn>
                  <a:cxn ang="0">
                    <a:pos x="csX1863" y="csY1863"/>
                  </a:cxn>
                </a:cxnLst>
                <a:rect l="l" t="t" r="r" b="b"/>
                <a:pathLst>
                  <a:path w="1964163" h="2092251">
                    <a:moveTo>
                      <a:pt x="1019289" y="175005"/>
                    </a:moveTo>
                    <a:cubicBezTo>
                      <a:pt x="1021157" y="172722"/>
                      <a:pt x="1024481" y="171822"/>
                      <a:pt x="1028152" y="171752"/>
                    </a:cubicBezTo>
                    <a:cubicBezTo>
                      <a:pt x="1033345" y="171752"/>
                      <a:pt x="1039507" y="173274"/>
                      <a:pt x="1042553" y="174519"/>
                    </a:cubicBezTo>
                    <a:lnTo>
                      <a:pt x="1042553" y="174522"/>
                    </a:lnTo>
                    <a:cubicBezTo>
                      <a:pt x="1050585" y="177637"/>
                      <a:pt x="1062911" y="164418"/>
                      <a:pt x="1071149" y="155492"/>
                    </a:cubicBezTo>
                    <a:cubicBezTo>
                      <a:pt x="1073573" y="152863"/>
                      <a:pt x="1075650" y="150648"/>
                      <a:pt x="1077312" y="149126"/>
                    </a:cubicBezTo>
                    <a:cubicBezTo>
                      <a:pt x="1083821" y="143244"/>
                      <a:pt x="1084166" y="142276"/>
                      <a:pt x="1086383" y="136323"/>
                    </a:cubicBezTo>
                    <a:cubicBezTo>
                      <a:pt x="1086867" y="135078"/>
                      <a:pt x="1087351" y="133624"/>
                      <a:pt x="1087976" y="132102"/>
                    </a:cubicBezTo>
                    <a:cubicBezTo>
                      <a:pt x="1091093" y="123937"/>
                      <a:pt x="1094346" y="119300"/>
                      <a:pt x="1098363" y="113765"/>
                    </a:cubicBezTo>
                    <a:lnTo>
                      <a:pt x="1098431" y="113763"/>
                    </a:lnTo>
                    <a:cubicBezTo>
                      <a:pt x="1099677" y="111895"/>
                      <a:pt x="1101061" y="110025"/>
                      <a:pt x="1102516" y="107813"/>
                    </a:cubicBezTo>
                    <a:lnTo>
                      <a:pt x="1102516" y="107813"/>
                    </a:lnTo>
                    <a:cubicBezTo>
                      <a:pt x="1103416" y="106359"/>
                      <a:pt x="1104455" y="104630"/>
                      <a:pt x="1105562" y="102830"/>
                    </a:cubicBezTo>
                    <a:cubicBezTo>
                      <a:pt x="1108056" y="98609"/>
                      <a:pt x="1110754" y="94111"/>
                      <a:pt x="1113939" y="90789"/>
                    </a:cubicBezTo>
                    <a:lnTo>
                      <a:pt x="1113942" y="90789"/>
                    </a:lnTo>
                    <a:cubicBezTo>
                      <a:pt x="1115949" y="88574"/>
                      <a:pt x="1118027" y="85600"/>
                      <a:pt x="1120173" y="82553"/>
                    </a:cubicBezTo>
                    <a:cubicBezTo>
                      <a:pt x="1123358" y="78055"/>
                      <a:pt x="1126681" y="73349"/>
                      <a:pt x="1130489" y="70166"/>
                    </a:cubicBezTo>
                    <a:cubicBezTo>
                      <a:pt x="1131182" y="69544"/>
                      <a:pt x="1131735" y="68712"/>
                      <a:pt x="1132151" y="68022"/>
                    </a:cubicBezTo>
                    <a:cubicBezTo>
                      <a:pt x="1133467" y="65945"/>
                      <a:pt x="1134574" y="64146"/>
                      <a:pt x="1138314" y="64078"/>
                    </a:cubicBezTo>
                    <a:lnTo>
                      <a:pt x="1138452" y="64078"/>
                    </a:lnTo>
                    <a:cubicBezTo>
                      <a:pt x="1139837" y="64078"/>
                      <a:pt x="1140946" y="64078"/>
                      <a:pt x="1141983" y="64078"/>
                    </a:cubicBezTo>
                    <a:cubicBezTo>
                      <a:pt x="1149462" y="64078"/>
                      <a:pt x="1149737" y="64078"/>
                      <a:pt x="1155693" y="71482"/>
                    </a:cubicBezTo>
                    <a:cubicBezTo>
                      <a:pt x="1156525" y="72520"/>
                      <a:pt x="1157561" y="75497"/>
                      <a:pt x="1158394" y="78680"/>
                    </a:cubicBezTo>
                    <a:cubicBezTo>
                      <a:pt x="1159433" y="82485"/>
                      <a:pt x="1160194" y="86706"/>
                      <a:pt x="1160123" y="87951"/>
                    </a:cubicBezTo>
                    <a:cubicBezTo>
                      <a:pt x="1159917" y="90928"/>
                      <a:pt x="1161092" y="96187"/>
                      <a:pt x="1162201" y="100822"/>
                    </a:cubicBezTo>
                    <a:cubicBezTo>
                      <a:pt x="1163034" y="104488"/>
                      <a:pt x="1163795" y="107742"/>
                      <a:pt x="1163725" y="109541"/>
                    </a:cubicBezTo>
                    <a:lnTo>
                      <a:pt x="1163725" y="109541"/>
                    </a:lnTo>
                    <a:cubicBezTo>
                      <a:pt x="1163725" y="110164"/>
                      <a:pt x="1165593" y="117291"/>
                      <a:pt x="1167810" y="125250"/>
                    </a:cubicBezTo>
                    <a:cubicBezTo>
                      <a:pt x="1170578" y="135282"/>
                      <a:pt x="1173834" y="146356"/>
                      <a:pt x="1174179" y="147117"/>
                    </a:cubicBezTo>
                    <a:lnTo>
                      <a:pt x="1174182" y="147117"/>
                    </a:lnTo>
                    <a:cubicBezTo>
                      <a:pt x="1176260" y="150923"/>
                      <a:pt x="1176883" y="155144"/>
                      <a:pt x="1177506" y="159159"/>
                    </a:cubicBezTo>
                    <a:cubicBezTo>
                      <a:pt x="1177922" y="161926"/>
                      <a:pt x="1178338" y="164625"/>
                      <a:pt x="1179235" y="166840"/>
                    </a:cubicBezTo>
                    <a:lnTo>
                      <a:pt x="1179235" y="166979"/>
                    </a:lnTo>
                    <a:cubicBezTo>
                      <a:pt x="1180136" y="169123"/>
                      <a:pt x="1180829" y="171268"/>
                      <a:pt x="1181591" y="173554"/>
                    </a:cubicBezTo>
                    <a:cubicBezTo>
                      <a:pt x="1184569" y="182551"/>
                      <a:pt x="1187892" y="192583"/>
                      <a:pt x="1197169" y="195628"/>
                    </a:cubicBezTo>
                    <a:cubicBezTo>
                      <a:pt x="1197376" y="195628"/>
                      <a:pt x="1197585" y="195766"/>
                      <a:pt x="1197724" y="195905"/>
                    </a:cubicBezTo>
                    <a:cubicBezTo>
                      <a:pt x="1198693" y="196598"/>
                      <a:pt x="1201532" y="197150"/>
                      <a:pt x="1204371" y="197772"/>
                    </a:cubicBezTo>
                    <a:cubicBezTo>
                      <a:pt x="1208111" y="198534"/>
                      <a:pt x="1211851" y="199295"/>
                      <a:pt x="1213096" y="200956"/>
                    </a:cubicBezTo>
                    <a:lnTo>
                      <a:pt x="1213094" y="200956"/>
                    </a:lnTo>
                    <a:cubicBezTo>
                      <a:pt x="1217111" y="206422"/>
                      <a:pt x="1214339" y="210020"/>
                      <a:pt x="1211087" y="214174"/>
                    </a:cubicBezTo>
                    <a:cubicBezTo>
                      <a:pt x="1209008" y="216873"/>
                      <a:pt x="1206656" y="219917"/>
                      <a:pt x="1206517" y="223932"/>
                    </a:cubicBezTo>
                    <a:cubicBezTo>
                      <a:pt x="1206033" y="242201"/>
                      <a:pt x="1202709" y="243446"/>
                      <a:pt x="1199177" y="244761"/>
                    </a:cubicBezTo>
                    <a:cubicBezTo>
                      <a:pt x="1198276" y="245106"/>
                      <a:pt x="1197308" y="245454"/>
                      <a:pt x="1196547" y="246629"/>
                    </a:cubicBezTo>
                    <a:cubicBezTo>
                      <a:pt x="1194123" y="250227"/>
                      <a:pt x="1190868" y="252994"/>
                      <a:pt x="1188031" y="255278"/>
                    </a:cubicBezTo>
                    <a:cubicBezTo>
                      <a:pt x="1185885" y="257006"/>
                      <a:pt x="1184085" y="258531"/>
                      <a:pt x="1183391" y="259844"/>
                    </a:cubicBezTo>
                    <a:lnTo>
                      <a:pt x="1183391" y="259844"/>
                    </a:lnTo>
                    <a:cubicBezTo>
                      <a:pt x="1182213" y="262060"/>
                      <a:pt x="1179722" y="264272"/>
                      <a:pt x="1177299" y="266487"/>
                    </a:cubicBezTo>
                    <a:cubicBezTo>
                      <a:pt x="1175291" y="268287"/>
                      <a:pt x="1173282" y="270086"/>
                      <a:pt x="1172245" y="271676"/>
                    </a:cubicBezTo>
                    <a:lnTo>
                      <a:pt x="1172243" y="271676"/>
                    </a:lnTo>
                    <a:cubicBezTo>
                      <a:pt x="1169265" y="276243"/>
                      <a:pt x="1168712" y="276591"/>
                      <a:pt x="1168019" y="277075"/>
                    </a:cubicBezTo>
                    <a:lnTo>
                      <a:pt x="1167948" y="277075"/>
                    </a:lnTo>
                    <a:cubicBezTo>
                      <a:pt x="1167948" y="277075"/>
                      <a:pt x="1167325" y="277629"/>
                      <a:pt x="1166425" y="278735"/>
                    </a:cubicBezTo>
                    <a:lnTo>
                      <a:pt x="1166425" y="278735"/>
                    </a:lnTo>
                    <a:cubicBezTo>
                      <a:pt x="1164002" y="281641"/>
                      <a:pt x="1159223" y="284756"/>
                      <a:pt x="1155622" y="287039"/>
                    </a:cubicBezTo>
                    <a:cubicBezTo>
                      <a:pt x="1153544" y="288355"/>
                      <a:pt x="1151883" y="288355"/>
                      <a:pt x="1151953" y="288907"/>
                    </a:cubicBezTo>
                    <a:lnTo>
                      <a:pt x="1151953" y="289045"/>
                    </a:lnTo>
                    <a:cubicBezTo>
                      <a:pt x="1151953" y="295343"/>
                      <a:pt x="1148214" y="295620"/>
                      <a:pt x="1143576" y="295966"/>
                    </a:cubicBezTo>
                    <a:cubicBezTo>
                      <a:pt x="1140876" y="296172"/>
                      <a:pt x="1137759" y="296449"/>
                      <a:pt x="1135613" y="298872"/>
                    </a:cubicBezTo>
                    <a:lnTo>
                      <a:pt x="1135613" y="298872"/>
                    </a:lnTo>
                    <a:cubicBezTo>
                      <a:pt x="1135613" y="298872"/>
                      <a:pt x="1135129" y="300948"/>
                      <a:pt x="1135058" y="302886"/>
                    </a:cubicBezTo>
                    <a:cubicBezTo>
                      <a:pt x="1134920" y="305379"/>
                      <a:pt x="1134990" y="308007"/>
                      <a:pt x="1135265" y="308836"/>
                    </a:cubicBezTo>
                    <a:cubicBezTo>
                      <a:pt x="1136097" y="311190"/>
                      <a:pt x="1135265" y="314786"/>
                      <a:pt x="1134503" y="318456"/>
                    </a:cubicBezTo>
                    <a:cubicBezTo>
                      <a:pt x="1134019" y="320532"/>
                      <a:pt x="1133535" y="322677"/>
                      <a:pt x="1133396" y="324544"/>
                    </a:cubicBezTo>
                    <a:cubicBezTo>
                      <a:pt x="1133190" y="327105"/>
                      <a:pt x="1133535" y="329111"/>
                      <a:pt x="1135681" y="329320"/>
                    </a:cubicBezTo>
                    <a:lnTo>
                      <a:pt x="1135684" y="329320"/>
                    </a:lnTo>
                    <a:cubicBezTo>
                      <a:pt x="1147177" y="330288"/>
                      <a:pt x="1148494" y="325860"/>
                      <a:pt x="1149462" y="322400"/>
                    </a:cubicBezTo>
                    <a:cubicBezTo>
                      <a:pt x="1150430" y="319078"/>
                      <a:pt x="1151263" y="316379"/>
                      <a:pt x="1156041" y="316724"/>
                    </a:cubicBezTo>
                    <a:lnTo>
                      <a:pt x="1156041" y="316727"/>
                    </a:lnTo>
                    <a:cubicBezTo>
                      <a:pt x="1164489" y="317281"/>
                      <a:pt x="1166773" y="319910"/>
                      <a:pt x="1166566" y="322954"/>
                    </a:cubicBezTo>
                    <a:cubicBezTo>
                      <a:pt x="1166428" y="325515"/>
                      <a:pt x="1164073" y="328005"/>
                      <a:pt x="1162549" y="329597"/>
                    </a:cubicBezTo>
                    <a:cubicBezTo>
                      <a:pt x="1162133" y="330013"/>
                      <a:pt x="1161856" y="329391"/>
                      <a:pt x="1161856" y="329875"/>
                    </a:cubicBezTo>
                    <a:cubicBezTo>
                      <a:pt x="1161995" y="337972"/>
                      <a:pt x="1164557" y="338385"/>
                      <a:pt x="1167742" y="338940"/>
                    </a:cubicBezTo>
                    <a:cubicBezTo>
                      <a:pt x="1170097" y="339356"/>
                      <a:pt x="1172659" y="339771"/>
                      <a:pt x="1175289" y="341777"/>
                    </a:cubicBezTo>
                    <a:cubicBezTo>
                      <a:pt x="1180897" y="346067"/>
                      <a:pt x="1177367" y="353126"/>
                      <a:pt x="1174805" y="358385"/>
                    </a:cubicBezTo>
                    <a:cubicBezTo>
                      <a:pt x="1173766" y="360462"/>
                      <a:pt x="1172936" y="362191"/>
                      <a:pt x="1173075" y="362400"/>
                    </a:cubicBezTo>
                    <a:lnTo>
                      <a:pt x="1173072" y="362397"/>
                    </a:lnTo>
                    <a:cubicBezTo>
                      <a:pt x="1175012" y="367173"/>
                      <a:pt x="1173072" y="369733"/>
                      <a:pt x="1169542" y="371185"/>
                    </a:cubicBezTo>
                    <a:cubicBezTo>
                      <a:pt x="1165734" y="372707"/>
                      <a:pt x="1159987" y="372501"/>
                      <a:pt x="1156248" y="372291"/>
                    </a:cubicBezTo>
                    <a:lnTo>
                      <a:pt x="1154447" y="372294"/>
                    </a:lnTo>
                    <a:cubicBezTo>
                      <a:pt x="1150155" y="372155"/>
                      <a:pt x="1147800" y="371672"/>
                      <a:pt x="1145584" y="371256"/>
                    </a:cubicBezTo>
                    <a:cubicBezTo>
                      <a:pt x="1146484" y="371810"/>
                      <a:pt x="1147245" y="372501"/>
                      <a:pt x="1148007" y="373055"/>
                    </a:cubicBezTo>
                    <a:cubicBezTo>
                      <a:pt x="1150014" y="374648"/>
                      <a:pt x="1151608" y="375961"/>
                      <a:pt x="1155347" y="373816"/>
                    </a:cubicBezTo>
                    <a:lnTo>
                      <a:pt x="1155347" y="373816"/>
                    </a:lnTo>
                    <a:cubicBezTo>
                      <a:pt x="1156593" y="373123"/>
                      <a:pt x="1161094" y="372639"/>
                      <a:pt x="1165457" y="372571"/>
                    </a:cubicBezTo>
                    <a:cubicBezTo>
                      <a:pt x="1169820" y="372433"/>
                      <a:pt x="1174389" y="372710"/>
                      <a:pt x="1175705" y="373332"/>
                    </a:cubicBezTo>
                    <a:lnTo>
                      <a:pt x="1175705" y="373332"/>
                    </a:lnTo>
                    <a:cubicBezTo>
                      <a:pt x="1182420" y="376309"/>
                      <a:pt x="1186644" y="374925"/>
                      <a:pt x="1189831" y="373955"/>
                    </a:cubicBezTo>
                    <a:cubicBezTo>
                      <a:pt x="1191561" y="373400"/>
                      <a:pt x="1193087" y="372916"/>
                      <a:pt x="1194749" y="372987"/>
                    </a:cubicBezTo>
                    <a:cubicBezTo>
                      <a:pt x="1196549" y="373126"/>
                      <a:pt x="1199111" y="373126"/>
                      <a:pt x="1202089" y="373194"/>
                    </a:cubicBezTo>
                    <a:cubicBezTo>
                      <a:pt x="1213305" y="373400"/>
                      <a:pt x="1230271" y="373678"/>
                      <a:pt x="1235118" y="377483"/>
                    </a:cubicBezTo>
                    <a:cubicBezTo>
                      <a:pt x="1238235" y="379905"/>
                      <a:pt x="1237335" y="387241"/>
                      <a:pt x="1236712" y="393191"/>
                    </a:cubicBezTo>
                    <a:cubicBezTo>
                      <a:pt x="1236434" y="395545"/>
                      <a:pt x="1236227" y="397619"/>
                      <a:pt x="1236227" y="398935"/>
                    </a:cubicBezTo>
                    <a:cubicBezTo>
                      <a:pt x="1236366" y="400802"/>
                      <a:pt x="1236505" y="401840"/>
                      <a:pt x="1236782" y="402256"/>
                    </a:cubicBezTo>
                    <a:lnTo>
                      <a:pt x="1236775" y="402256"/>
                    </a:lnTo>
                    <a:cubicBezTo>
                      <a:pt x="1236775" y="402256"/>
                      <a:pt x="1237259" y="402395"/>
                      <a:pt x="1237952" y="402395"/>
                    </a:cubicBezTo>
                    <a:lnTo>
                      <a:pt x="1238020" y="402395"/>
                    </a:lnTo>
                    <a:cubicBezTo>
                      <a:pt x="1238020" y="402395"/>
                      <a:pt x="1238227" y="401427"/>
                      <a:pt x="1238921" y="400180"/>
                    </a:cubicBezTo>
                    <a:cubicBezTo>
                      <a:pt x="1240650" y="396997"/>
                      <a:pt x="1242176" y="392498"/>
                      <a:pt x="1242244" y="392014"/>
                    </a:cubicBezTo>
                    <a:cubicBezTo>
                      <a:pt x="1242383" y="390908"/>
                      <a:pt x="1243699" y="386755"/>
                      <a:pt x="1245222" y="382533"/>
                    </a:cubicBezTo>
                    <a:cubicBezTo>
                      <a:pt x="1246816" y="378105"/>
                      <a:pt x="1248614" y="373536"/>
                      <a:pt x="1249307" y="372291"/>
                    </a:cubicBezTo>
                    <a:lnTo>
                      <a:pt x="1249307" y="372294"/>
                    </a:lnTo>
                    <a:cubicBezTo>
                      <a:pt x="1258723" y="355825"/>
                      <a:pt x="1265509" y="356170"/>
                      <a:pt x="1272018" y="356515"/>
                    </a:cubicBezTo>
                    <a:cubicBezTo>
                      <a:pt x="1274302" y="356654"/>
                      <a:pt x="1276587" y="356722"/>
                      <a:pt x="1278732" y="355754"/>
                    </a:cubicBezTo>
                    <a:cubicBezTo>
                      <a:pt x="1278801" y="355754"/>
                      <a:pt x="1280326" y="353332"/>
                      <a:pt x="1282195" y="350427"/>
                    </a:cubicBezTo>
                    <a:cubicBezTo>
                      <a:pt x="1285034" y="345928"/>
                      <a:pt x="1288287" y="340462"/>
                      <a:pt x="1288426" y="339978"/>
                    </a:cubicBezTo>
                    <a:lnTo>
                      <a:pt x="1288426" y="339839"/>
                    </a:lnTo>
                    <a:cubicBezTo>
                      <a:pt x="1290226" y="334718"/>
                      <a:pt x="1291681" y="333264"/>
                      <a:pt x="1293479" y="331397"/>
                    </a:cubicBezTo>
                    <a:cubicBezTo>
                      <a:pt x="1294311" y="330565"/>
                      <a:pt x="1295209" y="329668"/>
                      <a:pt x="1296180" y="328214"/>
                    </a:cubicBezTo>
                    <a:lnTo>
                      <a:pt x="1296183" y="328214"/>
                    </a:lnTo>
                    <a:cubicBezTo>
                      <a:pt x="1297983" y="325721"/>
                      <a:pt x="1298606" y="323854"/>
                      <a:pt x="1299160" y="322332"/>
                    </a:cubicBezTo>
                    <a:cubicBezTo>
                      <a:pt x="1300268" y="319149"/>
                      <a:pt x="1301100" y="316866"/>
                      <a:pt x="1307537" y="313267"/>
                    </a:cubicBezTo>
                    <a:cubicBezTo>
                      <a:pt x="1309893" y="311883"/>
                      <a:pt x="1313145" y="311190"/>
                      <a:pt x="1315430" y="310706"/>
                    </a:cubicBezTo>
                    <a:cubicBezTo>
                      <a:pt x="1316331" y="310500"/>
                      <a:pt x="1317092" y="310361"/>
                      <a:pt x="1317369" y="310222"/>
                    </a:cubicBezTo>
                    <a:lnTo>
                      <a:pt x="1317369" y="310222"/>
                    </a:lnTo>
                    <a:cubicBezTo>
                      <a:pt x="1322148" y="308494"/>
                      <a:pt x="1327895" y="309461"/>
                      <a:pt x="1332880" y="310222"/>
                    </a:cubicBezTo>
                    <a:cubicBezTo>
                      <a:pt x="1335097" y="310568"/>
                      <a:pt x="1337104" y="310915"/>
                      <a:pt x="1338559" y="310983"/>
                    </a:cubicBezTo>
                    <a:cubicBezTo>
                      <a:pt x="1343613" y="310983"/>
                      <a:pt x="1349291" y="311399"/>
                      <a:pt x="1354622" y="312851"/>
                    </a:cubicBezTo>
                    <a:cubicBezTo>
                      <a:pt x="1360091" y="314373"/>
                      <a:pt x="1365077" y="317072"/>
                      <a:pt x="1368400" y="321571"/>
                    </a:cubicBezTo>
                    <a:cubicBezTo>
                      <a:pt x="1369232" y="322677"/>
                      <a:pt x="1373247" y="324408"/>
                      <a:pt x="1378026" y="326137"/>
                    </a:cubicBezTo>
                    <a:cubicBezTo>
                      <a:pt x="1384604" y="328491"/>
                      <a:pt x="1392288" y="330565"/>
                      <a:pt x="1394921" y="330842"/>
                    </a:cubicBezTo>
                    <a:cubicBezTo>
                      <a:pt x="1403507" y="331603"/>
                      <a:pt x="1407937" y="333748"/>
                      <a:pt x="1413200" y="336379"/>
                    </a:cubicBezTo>
                    <a:cubicBezTo>
                      <a:pt x="1416108" y="337833"/>
                      <a:pt x="1419363" y="339424"/>
                      <a:pt x="1423794" y="341016"/>
                    </a:cubicBezTo>
                    <a:cubicBezTo>
                      <a:pt x="1424071" y="341155"/>
                      <a:pt x="1424349" y="341293"/>
                      <a:pt x="1424555" y="341500"/>
                    </a:cubicBezTo>
                    <a:lnTo>
                      <a:pt x="1425110" y="342055"/>
                    </a:lnTo>
                    <a:cubicBezTo>
                      <a:pt x="1427879" y="343300"/>
                      <a:pt x="1431964" y="346069"/>
                      <a:pt x="1434874" y="349043"/>
                    </a:cubicBezTo>
                    <a:cubicBezTo>
                      <a:pt x="1437368" y="351604"/>
                      <a:pt x="1439166" y="354441"/>
                      <a:pt x="1438959" y="356931"/>
                    </a:cubicBezTo>
                    <a:lnTo>
                      <a:pt x="1438956" y="356931"/>
                    </a:lnTo>
                    <a:cubicBezTo>
                      <a:pt x="1438818" y="358524"/>
                      <a:pt x="1438888" y="359975"/>
                      <a:pt x="1439095" y="361152"/>
                    </a:cubicBezTo>
                    <a:cubicBezTo>
                      <a:pt x="1439373" y="362397"/>
                      <a:pt x="1439857" y="363368"/>
                      <a:pt x="1440550" y="364058"/>
                    </a:cubicBezTo>
                    <a:cubicBezTo>
                      <a:pt x="1441243" y="364681"/>
                      <a:pt x="1442280" y="365096"/>
                      <a:pt x="1443528" y="365164"/>
                    </a:cubicBezTo>
                    <a:cubicBezTo>
                      <a:pt x="1444706" y="365232"/>
                      <a:pt x="1446158" y="365164"/>
                      <a:pt x="1447820" y="364819"/>
                    </a:cubicBezTo>
                    <a:cubicBezTo>
                      <a:pt x="1451976" y="363920"/>
                      <a:pt x="1452044" y="363297"/>
                      <a:pt x="1452183" y="362813"/>
                    </a:cubicBezTo>
                    <a:cubicBezTo>
                      <a:pt x="1452528" y="360530"/>
                      <a:pt x="1452806" y="358937"/>
                      <a:pt x="1464992" y="359214"/>
                    </a:cubicBezTo>
                    <a:lnTo>
                      <a:pt x="1465132" y="359214"/>
                    </a:lnTo>
                    <a:cubicBezTo>
                      <a:pt x="1469562" y="359421"/>
                      <a:pt x="1474134" y="367035"/>
                      <a:pt x="1476902" y="371533"/>
                    </a:cubicBezTo>
                    <a:cubicBezTo>
                      <a:pt x="1477457" y="372433"/>
                      <a:pt x="1477871" y="373194"/>
                      <a:pt x="1478219" y="373610"/>
                    </a:cubicBezTo>
                    <a:lnTo>
                      <a:pt x="1478216" y="373607"/>
                    </a:lnTo>
                    <a:cubicBezTo>
                      <a:pt x="1479323" y="375474"/>
                      <a:pt x="1480085" y="378935"/>
                      <a:pt x="1480294" y="381979"/>
                    </a:cubicBezTo>
                    <a:cubicBezTo>
                      <a:pt x="1480501" y="385232"/>
                      <a:pt x="1479949" y="388345"/>
                      <a:pt x="1478493" y="389383"/>
                    </a:cubicBezTo>
                    <a:cubicBezTo>
                      <a:pt x="1478425" y="389383"/>
                      <a:pt x="1478355" y="389728"/>
                      <a:pt x="1478355" y="390215"/>
                    </a:cubicBezTo>
                    <a:cubicBezTo>
                      <a:pt x="1478355" y="390837"/>
                      <a:pt x="1478562" y="391530"/>
                      <a:pt x="1478771" y="392221"/>
                    </a:cubicBezTo>
                    <a:cubicBezTo>
                      <a:pt x="1479048" y="392982"/>
                      <a:pt x="1479465" y="393675"/>
                      <a:pt x="1479878" y="394366"/>
                    </a:cubicBezTo>
                    <a:lnTo>
                      <a:pt x="1479878" y="394368"/>
                    </a:lnTo>
                    <a:cubicBezTo>
                      <a:pt x="1480501" y="395268"/>
                      <a:pt x="1481124" y="395890"/>
                      <a:pt x="1481540" y="395890"/>
                    </a:cubicBezTo>
                    <a:lnTo>
                      <a:pt x="1481540" y="395890"/>
                    </a:lnTo>
                    <a:cubicBezTo>
                      <a:pt x="1484795" y="395890"/>
                      <a:pt x="1487080" y="396583"/>
                      <a:pt x="1488671" y="397758"/>
                    </a:cubicBezTo>
                    <a:cubicBezTo>
                      <a:pt x="1490265" y="398935"/>
                      <a:pt x="1491026" y="400525"/>
                      <a:pt x="1491372" y="402186"/>
                    </a:cubicBezTo>
                    <a:cubicBezTo>
                      <a:pt x="1491649" y="403708"/>
                      <a:pt x="1491510" y="405301"/>
                      <a:pt x="1491233" y="406752"/>
                    </a:cubicBezTo>
                    <a:cubicBezTo>
                      <a:pt x="1490678" y="409313"/>
                      <a:pt x="1489294" y="411596"/>
                      <a:pt x="1488464" y="412150"/>
                    </a:cubicBezTo>
                    <a:lnTo>
                      <a:pt x="1488325" y="412153"/>
                    </a:lnTo>
                    <a:cubicBezTo>
                      <a:pt x="1483272" y="415613"/>
                      <a:pt x="1483340" y="416442"/>
                      <a:pt x="1483617" y="418519"/>
                    </a:cubicBezTo>
                    <a:cubicBezTo>
                      <a:pt x="1483756" y="419625"/>
                      <a:pt x="1483963" y="420941"/>
                      <a:pt x="1483824" y="422808"/>
                    </a:cubicBezTo>
                    <a:cubicBezTo>
                      <a:pt x="1483824" y="422876"/>
                      <a:pt x="1483824" y="422947"/>
                      <a:pt x="1483824" y="423015"/>
                    </a:cubicBezTo>
                    <a:cubicBezTo>
                      <a:pt x="1483963" y="423221"/>
                      <a:pt x="1484308" y="423431"/>
                      <a:pt x="1484864" y="423637"/>
                    </a:cubicBezTo>
                    <a:cubicBezTo>
                      <a:pt x="1485696" y="423914"/>
                      <a:pt x="1486732" y="424053"/>
                      <a:pt x="1487909" y="424121"/>
                    </a:cubicBezTo>
                    <a:cubicBezTo>
                      <a:pt x="1490956" y="424328"/>
                      <a:pt x="1494279" y="423844"/>
                      <a:pt x="1495457" y="423289"/>
                    </a:cubicBezTo>
                    <a:lnTo>
                      <a:pt x="1495596" y="423295"/>
                    </a:lnTo>
                    <a:cubicBezTo>
                      <a:pt x="1500304" y="420941"/>
                      <a:pt x="1502242" y="419141"/>
                      <a:pt x="1504111" y="417345"/>
                    </a:cubicBezTo>
                    <a:cubicBezTo>
                      <a:pt x="1506189" y="415406"/>
                      <a:pt x="1508196" y="413469"/>
                      <a:pt x="1513320" y="411047"/>
                    </a:cubicBezTo>
                    <a:lnTo>
                      <a:pt x="1513323" y="411044"/>
                    </a:lnTo>
                    <a:cubicBezTo>
                      <a:pt x="1526617" y="404955"/>
                      <a:pt x="1532364" y="408829"/>
                      <a:pt x="1536727" y="411737"/>
                    </a:cubicBezTo>
                    <a:cubicBezTo>
                      <a:pt x="1538181" y="412705"/>
                      <a:pt x="1539495" y="413605"/>
                      <a:pt x="1540605" y="413605"/>
                    </a:cubicBezTo>
                    <a:cubicBezTo>
                      <a:pt x="1552931" y="413327"/>
                      <a:pt x="1556806" y="415059"/>
                      <a:pt x="1563315" y="417964"/>
                    </a:cubicBezTo>
                    <a:cubicBezTo>
                      <a:pt x="1565877" y="419071"/>
                      <a:pt x="1568784" y="420386"/>
                      <a:pt x="1572940" y="421908"/>
                    </a:cubicBezTo>
                    <a:cubicBezTo>
                      <a:pt x="1577718" y="423569"/>
                      <a:pt x="1583672" y="425162"/>
                      <a:pt x="1589697" y="426752"/>
                    </a:cubicBezTo>
                    <a:cubicBezTo>
                      <a:pt x="1596621" y="428620"/>
                      <a:pt x="1603684" y="430419"/>
                      <a:pt x="1609015" y="432496"/>
                    </a:cubicBezTo>
                    <a:lnTo>
                      <a:pt x="1609012" y="432496"/>
                    </a:lnTo>
                    <a:cubicBezTo>
                      <a:pt x="1613375" y="434089"/>
                      <a:pt x="1617599" y="435056"/>
                      <a:pt x="1621752" y="435956"/>
                    </a:cubicBezTo>
                    <a:cubicBezTo>
                      <a:pt x="1623898" y="436440"/>
                      <a:pt x="1625975" y="436924"/>
                      <a:pt x="1627983" y="437410"/>
                    </a:cubicBezTo>
                    <a:cubicBezTo>
                      <a:pt x="1639338" y="440316"/>
                      <a:pt x="1656026" y="440316"/>
                      <a:pt x="1672989" y="440248"/>
                    </a:cubicBezTo>
                    <a:cubicBezTo>
                      <a:pt x="1689675" y="440248"/>
                      <a:pt x="1706641" y="440248"/>
                      <a:pt x="1719380" y="442947"/>
                    </a:cubicBezTo>
                    <a:lnTo>
                      <a:pt x="1719519" y="442947"/>
                    </a:lnTo>
                    <a:cubicBezTo>
                      <a:pt x="1721804" y="443569"/>
                      <a:pt x="1727205" y="446752"/>
                      <a:pt x="1732745" y="450422"/>
                    </a:cubicBezTo>
                    <a:cubicBezTo>
                      <a:pt x="1739877" y="455127"/>
                      <a:pt x="1747494" y="460732"/>
                      <a:pt x="1749157" y="462531"/>
                    </a:cubicBezTo>
                    <a:lnTo>
                      <a:pt x="1749157" y="462528"/>
                    </a:lnTo>
                    <a:cubicBezTo>
                      <a:pt x="1754697" y="468617"/>
                      <a:pt x="1760443" y="472770"/>
                      <a:pt x="1766881" y="477408"/>
                    </a:cubicBezTo>
                    <a:lnTo>
                      <a:pt x="1770621" y="480107"/>
                    </a:lnTo>
                    <a:cubicBezTo>
                      <a:pt x="1772906" y="481490"/>
                      <a:pt x="1774151" y="482667"/>
                      <a:pt x="1775261" y="483706"/>
                    </a:cubicBezTo>
                    <a:cubicBezTo>
                      <a:pt x="1775954" y="484328"/>
                      <a:pt x="1776577" y="484883"/>
                      <a:pt x="1777339" y="485366"/>
                    </a:cubicBezTo>
                    <a:lnTo>
                      <a:pt x="1777336" y="485366"/>
                    </a:lnTo>
                    <a:cubicBezTo>
                      <a:pt x="1786961" y="491387"/>
                      <a:pt x="1796377" y="502874"/>
                      <a:pt x="1804408" y="512700"/>
                    </a:cubicBezTo>
                    <a:cubicBezTo>
                      <a:pt x="1806555" y="515329"/>
                      <a:pt x="1808632" y="517821"/>
                      <a:pt x="1810500" y="520036"/>
                    </a:cubicBezTo>
                    <a:lnTo>
                      <a:pt x="1810504" y="520034"/>
                    </a:lnTo>
                    <a:cubicBezTo>
                      <a:pt x="1812372" y="522178"/>
                      <a:pt x="1816734" y="525570"/>
                      <a:pt x="1821442" y="528822"/>
                    </a:cubicBezTo>
                    <a:cubicBezTo>
                      <a:pt x="1826844" y="532559"/>
                      <a:pt x="1832590" y="536087"/>
                      <a:pt x="1835569" y="537471"/>
                    </a:cubicBezTo>
                    <a:cubicBezTo>
                      <a:pt x="1842284" y="540376"/>
                      <a:pt x="1844846" y="544875"/>
                      <a:pt x="1846717" y="548197"/>
                    </a:cubicBezTo>
                    <a:cubicBezTo>
                      <a:pt x="1847685" y="549925"/>
                      <a:pt x="1848447" y="551241"/>
                      <a:pt x="1849279" y="551450"/>
                    </a:cubicBezTo>
                    <a:lnTo>
                      <a:pt x="1849415" y="551450"/>
                    </a:lnTo>
                    <a:cubicBezTo>
                      <a:pt x="1853362" y="552627"/>
                      <a:pt x="1855923" y="554426"/>
                      <a:pt x="1858763" y="556294"/>
                    </a:cubicBezTo>
                    <a:cubicBezTo>
                      <a:pt x="1862432" y="558716"/>
                      <a:pt x="1866449" y="561415"/>
                      <a:pt x="1874480" y="563214"/>
                    </a:cubicBezTo>
                    <a:cubicBezTo>
                      <a:pt x="1882721" y="565014"/>
                      <a:pt x="1890268" y="564807"/>
                      <a:pt x="1897539" y="564598"/>
                    </a:cubicBezTo>
                    <a:cubicBezTo>
                      <a:pt x="1909171" y="564320"/>
                      <a:pt x="1920249" y="564043"/>
                      <a:pt x="1933268" y="571102"/>
                    </a:cubicBezTo>
                    <a:cubicBezTo>
                      <a:pt x="1940883" y="575256"/>
                      <a:pt x="1942545" y="580167"/>
                      <a:pt x="1943862" y="584321"/>
                    </a:cubicBezTo>
                    <a:cubicBezTo>
                      <a:pt x="1944416" y="586049"/>
                      <a:pt x="1944968" y="587642"/>
                      <a:pt x="1945939" y="588819"/>
                    </a:cubicBezTo>
                    <a:lnTo>
                      <a:pt x="1945937" y="588819"/>
                    </a:lnTo>
                    <a:cubicBezTo>
                      <a:pt x="1947460" y="590618"/>
                      <a:pt x="1949054" y="597123"/>
                      <a:pt x="1950506" y="603144"/>
                    </a:cubicBezTo>
                    <a:lnTo>
                      <a:pt x="1950506" y="603144"/>
                    </a:lnTo>
                    <a:cubicBezTo>
                      <a:pt x="1951613" y="607781"/>
                      <a:pt x="1952652" y="612141"/>
                      <a:pt x="1953346" y="613247"/>
                    </a:cubicBezTo>
                    <a:lnTo>
                      <a:pt x="1953346" y="613247"/>
                    </a:lnTo>
                    <a:cubicBezTo>
                      <a:pt x="1954800" y="616014"/>
                      <a:pt x="1955975" y="622244"/>
                      <a:pt x="1957153" y="628333"/>
                    </a:cubicBezTo>
                    <a:cubicBezTo>
                      <a:pt x="1958053" y="633177"/>
                      <a:pt x="1958954" y="637814"/>
                      <a:pt x="1959854" y="640165"/>
                    </a:cubicBezTo>
                    <a:lnTo>
                      <a:pt x="1959854" y="640165"/>
                    </a:lnTo>
                    <a:cubicBezTo>
                      <a:pt x="1961099" y="643348"/>
                      <a:pt x="1962209" y="649575"/>
                      <a:pt x="1962623" y="651790"/>
                    </a:cubicBezTo>
                    <a:lnTo>
                      <a:pt x="1962761" y="652413"/>
                    </a:lnTo>
                    <a:cubicBezTo>
                      <a:pt x="1964562" y="656566"/>
                      <a:pt x="1964216" y="662239"/>
                      <a:pt x="1963939" y="667154"/>
                    </a:cubicBezTo>
                    <a:cubicBezTo>
                      <a:pt x="1963871" y="668469"/>
                      <a:pt x="1963800" y="669782"/>
                      <a:pt x="1963732" y="670820"/>
                    </a:cubicBezTo>
                    <a:lnTo>
                      <a:pt x="1963732" y="675457"/>
                    </a:lnTo>
                    <a:cubicBezTo>
                      <a:pt x="1963593" y="682584"/>
                      <a:pt x="1963455" y="692342"/>
                      <a:pt x="1962487" y="697048"/>
                    </a:cubicBezTo>
                    <a:lnTo>
                      <a:pt x="1962487" y="697186"/>
                    </a:lnTo>
                    <a:cubicBezTo>
                      <a:pt x="1961932" y="699679"/>
                      <a:pt x="1960618" y="707358"/>
                      <a:pt x="1959508" y="714487"/>
                    </a:cubicBezTo>
                    <a:cubicBezTo>
                      <a:pt x="1958540" y="720715"/>
                      <a:pt x="1957708" y="726458"/>
                      <a:pt x="1957708" y="727912"/>
                    </a:cubicBezTo>
                    <a:cubicBezTo>
                      <a:pt x="1957708" y="731027"/>
                      <a:pt x="1957014" y="736077"/>
                      <a:pt x="1956462" y="739744"/>
                    </a:cubicBezTo>
                    <a:cubicBezTo>
                      <a:pt x="1956185" y="741821"/>
                      <a:pt x="1955907" y="743411"/>
                      <a:pt x="1955907" y="743827"/>
                    </a:cubicBezTo>
                    <a:lnTo>
                      <a:pt x="1955907" y="743827"/>
                    </a:lnTo>
                    <a:cubicBezTo>
                      <a:pt x="1956046" y="749016"/>
                      <a:pt x="1953414" y="756629"/>
                      <a:pt x="1949744" y="763824"/>
                    </a:cubicBezTo>
                    <a:cubicBezTo>
                      <a:pt x="1945727" y="771712"/>
                      <a:pt x="1940329" y="779255"/>
                      <a:pt x="1935895" y="783061"/>
                    </a:cubicBezTo>
                    <a:lnTo>
                      <a:pt x="1935898" y="783061"/>
                    </a:lnTo>
                    <a:cubicBezTo>
                      <a:pt x="1935553" y="783406"/>
                      <a:pt x="1929874" y="791087"/>
                      <a:pt x="1923782" y="799323"/>
                    </a:cubicBezTo>
                    <a:cubicBezTo>
                      <a:pt x="1917412" y="807973"/>
                      <a:pt x="1910555" y="817247"/>
                      <a:pt x="1908548" y="819669"/>
                    </a:cubicBezTo>
                    <a:cubicBezTo>
                      <a:pt x="1907025" y="821468"/>
                      <a:pt x="1905502" y="823613"/>
                      <a:pt x="1904185" y="825828"/>
                    </a:cubicBezTo>
                    <a:cubicBezTo>
                      <a:pt x="1903079" y="827695"/>
                      <a:pt x="1902178" y="829565"/>
                      <a:pt x="1901556" y="831365"/>
                    </a:cubicBezTo>
                    <a:lnTo>
                      <a:pt x="1901556" y="831504"/>
                    </a:lnTo>
                    <a:cubicBezTo>
                      <a:pt x="1901001" y="832887"/>
                      <a:pt x="1900100" y="834480"/>
                      <a:pt x="1899200" y="836070"/>
                    </a:cubicBezTo>
                    <a:cubicBezTo>
                      <a:pt x="1898368" y="837524"/>
                      <a:pt x="1897539" y="838976"/>
                      <a:pt x="1897054" y="840085"/>
                    </a:cubicBezTo>
                    <a:cubicBezTo>
                      <a:pt x="1891862" y="851917"/>
                      <a:pt x="1883553" y="855586"/>
                      <a:pt x="1875590" y="859115"/>
                    </a:cubicBezTo>
                    <a:lnTo>
                      <a:pt x="1875451" y="859112"/>
                    </a:lnTo>
                    <a:cubicBezTo>
                      <a:pt x="1869220" y="861879"/>
                      <a:pt x="1863196" y="864578"/>
                      <a:pt x="1859456" y="871498"/>
                    </a:cubicBezTo>
                    <a:cubicBezTo>
                      <a:pt x="1856894" y="876274"/>
                      <a:pt x="1856339" y="876826"/>
                      <a:pt x="1853294" y="879802"/>
                    </a:cubicBezTo>
                    <a:lnTo>
                      <a:pt x="1851563" y="881531"/>
                    </a:lnTo>
                    <a:cubicBezTo>
                      <a:pt x="1849902" y="883260"/>
                      <a:pt x="1848102" y="885059"/>
                      <a:pt x="1846371" y="886720"/>
                    </a:cubicBezTo>
                    <a:cubicBezTo>
                      <a:pt x="1837924" y="895092"/>
                      <a:pt x="1830447" y="902428"/>
                      <a:pt x="1828992" y="914885"/>
                    </a:cubicBezTo>
                    <a:lnTo>
                      <a:pt x="1828989" y="914888"/>
                    </a:lnTo>
                    <a:cubicBezTo>
                      <a:pt x="1828228" y="921670"/>
                      <a:pt x="1825666" y="926514"/>
                      <a:pt x="1822965" y="931635"/>
                    </a:cubicBezTo>
                    <a:cubicBezTo>
                      <a:pt x="1821858" y="933779"/>
                      <a:pt x="1820681" y="935994"/>
                      <a:pt x="1819642" y="938484"/>
                    </a:cubicBezTo>
                    <a:lnTo>
                      <a:pt x="1819642" y="938484"/>
                    </a:lnTo>
                    <a:cubicBezTo>
                      <a:pt x="1818948" y="940213"/>
                      <a:pt x="1816873" y="943260"/>
                      <a:pt x="1814588" y="946650"/>
                    </a:cubicBezTo>
                    <a:cubicBezTo>
                      <a:pt x="1811197" y="951700"/>
                      <a:pt x="1807248" y="957514"/>
                      <a:pt x="1807525" y="958275"/>
                    </a:cubicBezTo>
                    <a:cubicBezTo>
                      <a:pt x="1807664" y="958691"/>
                      <a:pt x="1807593" y="959175"/>
                      <a:pt x="1807457" y="959520"/>
                    </a:cubicBezTo>
                    <a:cubicBezTo>
                      <a:pt x="1806212" y="961942"/>
                      <a:pt x="1804688" y="964364"/>
                      <a:pt x="1803095" y="966786"/>
                    </a:cubicBezTo>
                    <a:cubicBezTo>
                      <a:pt x="1802263" y="968102"/>
                      <a:pt x="1801433" y="969346"/>
                      <a:pt x="1800671" y="970591"/>
                    </a:cubicBezTo>
                    <a:lnTo>
                      <a:pt x="1800671" y="970591"/>
                    </a:lnTo>
                    <a:cubicBezTo>
                      <a:pt x="1798593" y="973981"/>
                      <a:pt x="1794854" y="977302"/>
                      <a:pt x="1790701" y="979795"/>
                    </a:cubicBezTo>
                    <a:cubicBezTo>
                      <a:pt x="1786545" y="982287"/>
                      <a:pt x="1781837" y="984016"/>
                      <a:pt x="1777823" y="984223"/>
                    </a:cubicBezTo>
                    <a:cubicBezTo>
                      <a:pt x="1774083" y="984429"/>
                      <a:pt x="1771798" y="984223"/>
                      <a:pt x="1770275" y="984223"/>
                    </a:cubicBezTo>
                    <a:cubicBezTo>
                      <a:pt x="1769307" y="984223"/>
                      <a:pt x="1768752" y="984155"/>
                      <a:pt x="1768682" y="984223"/>
                    </a:cubicBezTo>
                    <a:cubicBezTo>
                      <a:pt x="1768475" y="984362"/>
                      <a:pt x="1767988" y="984984"/>
                      <a:pt x="1767088" y="986368"/>
                    </a:cubicBezTo>
                    <a:cubicBezTo>
                      <a:pt x="1766326" y="987474"/>
                      <a:pt x="1765219" y="989066"/>
                      <a:pt x="1763626" y="991143"/>
                    </a:cubicBezTo>
                    <a:lnTo>
                      <a:pt x="1763626" y="991146"/>
                    </a:lnTo>
                    <a:cubicBezTo>
                      <a:pt x="1761825" y="993638"/>
                      <a:pt x="1761341" y="995367"/>
                      <a:pt x="1760857" y="997096"/>
                    </a:cubicBezTo>
                    <a:cubicBezTo>
                      <a:pt x="1760511" y="998341"/>
                      <a:pt x="1760163" y="999588"/>
                      <a:pt x="1759473" y="1001040"/>
                    </a:cubicBezTo>
                    <a:lnTo>
                      <a:pt x="1759473" y="1001179"/>
                    </a:lnTo>
                    <a:cubicBezTo>
                      <a:pt x="1758226" y="1003462"/>
                      <a:pt x="1757810" y="1005538"/>
                      <a:pt x="1757533" y="1007338"/>
                    </a:cubicBezTo>
                    <a:cubicBezTo>
                      <a:pt x="1757326" y="1008444"/>
                      <a:pt x="1757188" y="1009415"/>
                      <a:pt x="1756840" y="1010314"/>
                    </a:cubicBezTo>
                    <a:cubicBezTo>
                      <a:pt x="1754071" y="1019102"/>
                      <a:pt x="1753723" y="1042837"/>
                      <a:pt x="1753448" y="1058061"/>
                    </a:cubicBezTo>
                    <a:cubicBezTo>
                      <a:pt x="1753448" y="1061038"/>
                      <a:pt x="1753380" y="1063737"/>
                      <a:pt x="1753309" y="1065881"/>
                    </a:cubicBezTo>
                    <a:cubicBezTo>
                      <a:pt x="1753241" y="1069548"/>
                      <a:pt x="1753377" y="1073286"/>
                      <a:pt x="1753516" y="1076884"/>
                    </a:cubicBezTo>
                    <a:cubicBezTo>
                      <a:pt x="1753655" y="1080274"/>
                      <a:pt x="1753793" y="1083528"/>
                      <a:pt x="1753723" y="1086642"/>
                    </a:cubicBezTo>
                    <a:cubicBezTo>
                      <a:pt x="1753655" y="1090241"/>
                      <a:pt x="1754691" y="1095085"/>
                      <a:pt x="1755662" y="1099652"/>
                    </a:cubicBezTo>
                    <a:cubicBezTo>
                      <a:pt x="1756424" y="1103041"/>
                      <a:pt x="1757117" y="1106227"/>
                      <a:pt x="1757324" y="1108855"/>
                    </a:cubicBezTo>
                    <a:cubicBezTo>
                      <a:pt x="1757808" y="1114876"/>
                      <a:pt x="1759125" y="1118752"/>
                      <a:pt x="1760231" y="1122210"/>
                    </a:cubicBezTo>
                    <a:cubicBezTo>
                      <a:pt x="1762516" y="1129198"/>
                      <a:pt x="1764249" y="1134319"/>
                      <a:pt x="1758363" y="1149059"/>
                    </a:cubicBezTo>
                    <a:lnTo>
                      <a:pt x="1758366" y="1149059"/>
                    </a:lnTo>
                    <a:cubicBezTo>
                      <a:pt x="1757397" y="1151275"/>
                      <a:pt x="1757397" y="1153697"/>
                      <a:pt x="1757465" y="1156257"/>
                    </a:cubicBezTo>
                    <a:cubicBezTo>
                      <a:pt x="1757465" y="1157089"/>
                      <a:pt x="1757465" y="1157918"/>
                      <a:pt x="1757465" y="1158750"/>
                    </a:cubicBezTo>
                    <a:cubicBezTo>
                      <a:pt x="1757258" y="1166224"/>
                      <a:pt x="1755526" y="1173004"/>
                      <a:pt x="1753726" y="1179856"/>
                    </a:cubicBezTo>
                    <a:cubicBezTo>
                      <a:pt x="1751441" y="1188505"/>
                      <a:pt x="1749157" y="1197225"/>
                      <a:pt x="1750195" y="1207260"/>
                    </a:cubicBezTo>
                    <a:cubicBezTo>
                      <a:pt x="1750473" y="1209889"/>
                      <a:pt x="1750611" y="1211482"/>
                      <a:pt x="1750750" y="1213004"/>
                    </a:cubicBezTo>
                    <a:cubicBezTo>
                      <a:pt x="1750889" y="1214526"/>
                      <a:pt x="1750957" y="1216187"/>
                      <a:pt x="1751027" y="1218954"/>
                    </a:cubicBezTo>
                    <a:lnTo>
                      <a:pt x="1751027" y="1219092"/>
                    </a:lnTo>
                    <a:cubicBezTo>
                      <a:pt x="1751027" y="1221030"/>
                      <a:pt x="1751027" y="1222898"/>
                      <a:pt x="1751166" y="1224629"/>
                    </a:cubicBezTo>
                    <a:cubicBezTo>
                      <a:pt x="1751373" y="1228505"/>
                      <a:pt x="1751582" y="1232104"/>
                      <a:pt x="1750127" y="1237087"/>
                    </a:cubicBezTo>
                    <a:cubicBezTo>
                      <a:pt x="1750127" y="1237225"/>
                      <a:pt x="1749989" y="1237432"/>
                      <a:pt x="1749921" y="1237570"/>
                    </a:cubicBezTo>
                    <a:cubicBezTo>
                      <a:pt x="1749227" y="1238886"/>
                      <a:pt x="1747013" y="1242276"/>
                      <a:pt x="1744658" y="1245806"/>
                    </a:cubicBezTo>
                    <a:cubicBezTo>
                      <a:pt x="1741266" y="1250857"/>
                      <a:pt x="1737317" y="1256464"/>
                      <a:pt x="1736833" y="1257016"/>
                    </a:cubicBezTo>
                    <a:lnTo>
                      <a:pt x="1736762" y="1257011"/>
                    </a:lnTo>
                    <a:cubicBezTo>
                      <a:pt x="1734407" y="1259503"/>
                      <a:pt x="1733923" y="1261854"/>
                      <a:pt x="1733577" y="1263722"/>
                    </a:cubicBezTo>
                    <a:cubicBezTo>
                      <a:pt x="1733232" y="1265315"/>
                      <a:pt x="1732955" y="1266766"/>
                      <a:pt x="1731916" y="1268011"/>
                    </a:cubicBezTo>
                    <a:cubicBezTo>
                      <a:pt x="1728453" y="1272094"/>
                      <a:pt x="1727969" y="1295967"/>
                      <a:pt x="1727831" y="1305864"/>
                    </a:cubicBezTo>
                    <a:lnTo>
                      <a:pt x="1727831" y="1308357"/>
                    </a:lnTo>
                    <a:cubicBezTo>
                      <a:pt x="1727692" y="1311056"/>
                      <a:pt x="1727485" y="1314516"/>
                      <a:pt x="1727276" y="1317976"/>
                    </a:cubicBezTo>
                    <a:cubicBezTo>
                      <a:pt x="1726999" y="1322542"/>
                      <a:pt x="1726653" y="1327112"/>
                      <a:pt x="1726721" y="1329740"/>
                    </a:cubicBezTo>
                    <a:lnTo>
                      <a:pt x="1726721" y="1329738"/>
                    </a:lnTo>
                    <a:cubicBezTo>
                      <a:pt x="1726721" y="1332160"/>
                      <a:pt x="1725198" y="1336104"/>
                      <a:pt x="1723120" y="1339980"/>
                    </a:cubicBezTo>
                    <a:cubicBezTo>
                      <a:pt x="1720490" y="1344962"/>
                      <a:pt x="1716957" y="1350083"/>
                      <a:pt x="1715018" y="1352021"/>
                    </a:cubicBezTo>
                    <a:lnTo>
                      <a:pt x="1715020" y="1352021"/>
                    </a:lnTo>
                    <a:cubicBezTo>
                      <a:pt x="1708790" y="1358248"/>
                      <a:pt x="1707680" y="1363024"/>
                      <a:pt x="1706573" y="1367868"/>
                    </a:cubicBezTo>
                    <a:cubicBezTo>
                      <a:pt x="1705534" y="1372434"/>
                      <a:pt x="1704427" y="1377139"/>
                      <a:pt x="1699648" y="1383160"/>
                    </a:cubicBezTo>
                    <a:cubicBezTo>
                      <a:pt x="1699442" y="1383437"/>
                      <a:pt x="1699303" y="1383644"/>
                      <a:pt x="1699232" y="1383853"/>
                    </a:cubicBezTo>
                    <a:lnTo>
                      <a:pt x="1699232" y="1383853"/>
                    </a:lnTo>
                    <a:cubicBezTo>
                      <a:pt x="1699026" y="1384337"/>
                      <a:pt x="1698816" y="1384685"/>
                      <a:pt x="1698332" y="1385169"/>
                    </a:cubicBezTo>
                    <a:lnTo>
                      <a:pt x="1698264" y="1385166"/>
                    </a:lnTo>
                    <a:cubicBezTo>
                      <a:pt x="1694456" y="1388904"/>
                      <a:pt x="1688778" y="1398452"/>
                      <a:pt x="1683170" y="1407724"/>
                    </a:cubicBezTo>
                    <a:cubicBezTo>
                      <a:pt x="1678807" y="1414990"/>
                      <a:pt x="1674583" y="1422117"/>
                      <a:pt x="1671260" y="1426270"/>
                    </a:cubicBezTo>
                    <a:cubicBezTo>
                      <a:pt x="1668213" y="1430146"/>
                      <a:pt x="1667729" y="1433745"/>
                      <a:pt x="1667313" y="1436789"/>
                    </a:cubicBezTo>
                    <a:cubicBezTo>
                      <a:pt x="1667106" y="1438589"/>
                      <a:pt x="1666829" y="1440249"/>
                      <a:pt x="1666206" y="1441840"/>
                    </a:cubicBezTo>
                    <a:cubicBezTo>
                      <a:pt x="1665167" y="1444332"/>
                      <a:pt x="1665238" y="1447928"/>
                      <a:pt x="1665306" y="1451459"/>
                    </a:cubicBezTo>
                    <a:cubicBezTo>
                      <a:pt x="1665445" y="1457064"/>
                      <a:pt x="1665583" y="1462669"/>
                      <a:pt x="1661705" y="1466129"/>
                    </a:cubicBezTo>
                    <a:cubicBezTo>
                      <a:pt x="1653880" y="1473188"/>
                      <a:pt x="1648549" y="1476026"/>
                      <a:pt x="1641418" y="1479831"/>
                    </a:cubicBezTo>
                    <a:cubicBezTo>
                      <a:pt x="1638995" y="1481147"/>
                      <a:pt x="1636294" y="1482530"/>
                      <a:pt x="1633177" y="1484330"/>
                    </a:cubicBezTo>
                    <a:cubicBezTo>
                      <a:pt x="1622723" y="1490280"/>
                      <a:pt x="1622100" y="1495817"/>
                      <a:pt x="1621545" y="1500315"/>
                    </a:cubicBezTo>
                    <a:cubicBezTo>
                      <a:pt x="1621061" y="1504191"/>
                      <a:pt x="1620713" y="1507513"/>
                      <a:pt x="1616005" y="1510002"/>
                    </a:cubicBezTo>
                    <a:lnTo>
                      <a:pt x="1615937" y="1510002"/>
                    </a:lnTo>
                    <a:cubicBezTo>
                      <a:pt x="1611645" y="1512356"/>
                      <a:pt x="1606796" y="1512979"/>
                      <a:pt x="1601742" y="1513601"/>
                    </a:cubicBezTo>
                    <a:cubicBezTo>
                      <a:pt x="1598003" y="1514085"/>
                      <a:pt x="1594127" y="1514569"/>
                      <a:pt x="1590455" y="1515817"/>
                    </a:cubicBezTo>
                    <a:lnTo>
                      <a:pt x="1590455" y="1515817"/>
                    </a:lnTo>
                    <a:cubicBezTo>
                      <a:pt x="1588100" y="1516578"/>
                      <a:pt x="1585263" y="1516300"/>
                      <a:pt x="1582424" y="1515539"/>
                    </a:cubicBezTo>
                    <a:cubicBezTo>
                      <a:pt x="1578684" y="1514501"/>
                      <a:pt x="1574945" y="1512634"/>
                      <a:pt x="1572869" y="1511318"/>
                    </a:cubicBezTo>
                    <a:lnTo>
                      <a:pt x="1572869" y="1511318"/>
                    </a:lnTo>
                    <a:cubicBezTo>
                      <a:pt x="1570514" y="1509796"/>
                      <a:pt x="1566290" y="1508690"/>
                      <a:pt x="1562276" y="1508619"/>
                    </a:cubicBezTo>
                    <a:cubicBezTo>
                      <a:pt x="1558536" y="1508619"/>
                      <a:pt x="1554935" y="1509380"/>
                      <a:pt x="1553551" y="1511595"/>
                    </a:cubicBezTo>
                    <a:lnTo>
                      <a:pt x="1553412" y="1511802"/>
                    </a:lnTo>
                    <a:cubicBezTo>
                      <a:pt x="1553412" y="1511802"/>
                      <a:pt x="1552996" y="1512356"/>
                      <a:pt x="1552789" y="1512563"/>
                    </a:cubicBezTo>
                    <a:cubicBezTo>
                      <a:pt x="1550921" y="1514363"/>
                      <a:pt x="1547249" y="1515123"/>
                      <a:pt x="1543580" y="1515123"/>
                    </a:cubicBezTo>
                    <a:cubicBezTo>
                      <a:pt x="1539979" y="1515123"/>
                      <a:pt x="1536239" y="1514363"/>
                      <a:pt x="1534164" y="1512979"/>
                    </a:cubicBezTo>
                    <a:lnTo>
                      <a:pt x="1534026" y="1512979"/>
                    </a:lnTo>
                    <a:cubicBezTo>
                      <a:pt x="1533680" y="1512634"/>
                      <a:pt x="1533332" y="1512356"/>
                      <a:pt x="1533057" y="1512079"/>
                    </a:cubicBezTo>
                    <a:lnTo>
                      <a:pt x="1533055" y="1512079"/>
                    </a:lnTo>
                    <a:cubicBezTo>
                      <a:pt x="1528624" y="1507442"/>
                      <a:pt x="1526408" y="1509173"/>
                      <a:pt x="1524330" y="1510764"/>
                    </a:cubicBezTo>
                    <a:cubicBezTo>
                      <a:pt x="1522530" y="1512147"/>
                      <a:pt x="1520729" y="1513531"/>
                      <a:pt x="1518167" y="1513256"/>
                    </a:cubicBezTo>
                    <a:lnTo>
                      <a:pt x="1518170" y="1513256"/>
                    </a:lnTo>
                    <a:cubicBezTo>
                      <a:pt x="1517824" y="1513256"/>
                      <a:pt x="1518170" y="1513672"/>
                      <a:pt x="1517547" y="1514088"/>
                    </a:cubicBezTo>
                    <a:cubicBezTo>
                      <a:pt x="1516924" y="1514504"/>
                      <a:pt x="1516230" y="1515055"/>
                      <a:pt x="1515401" y="1515542"/>
                    </a:cubicBezTo>
                    <a:cubicBezTo>
                      <a:pt x="1512284" y="1517480"/>
                      <a:pt x="1508686" y="1518795"/>
                      <a:pt x="1506260" y="1514988"/>
                    </a:cubicBezTo>
                    <a:lnTo>
                      <a:pt x="1506260" y="1514985"/>
                    </a:lnTo>
                    <a:cubicBezTo>
                      <a:pt x="1505498" y="1513808"/>
                      <a:pt x="1503143" y="1513324"/>
                      <a:pt x="1500929" y="1513601"/>
                    </a:cubicBezTo>
                    <a:cubicBezTo>
                      <a:pt x="1500097" y="1513669"/>
                      <a:pt x="1499335" y="1513879"/>
                      <a:pt x="1498713" y="1514224"/>
                    </a:cubicBezTo>
                    <a:cubicBezTo>
                      <a:pt x="1498157" y="1514501"/>
                      <a:pt x="1497673" y="1514846"/>
                      <a:pt x="1497328" y="1515330"/>
                    </a:cubicBezTo>
                    <a:cubicBezTo>
                      <a:pt x="1496705" y="1516230"/>
                      <a:pt x="1496705" y="1517684"/>
                      <a:pt x="1497812" y="1519690"/>
                    </a:cubicBezTo>
                    <a:cubicBezTo>
                      <a:pt x="1498574" y="1521073"/>
                      <a:pt x="1498919" y="1522457"/>
                      <a:pt x="1498919" y="1523843"/>
                    </a:cubicBezTo>
                    <a:cubicBezTo>
                      <a:pt x="1498919" y="1525297"/>
                      <a:pt x="1498641" y="1526681"/>
                      <a:pt x="1498087" y="1527858"/>
                    </a:cubicBezTo>
                    <a:cubicBezTo>
                      <a:pt x="1497464" y="1529103"/>
                      <a:pt x="1496564" y="1530141"/>
                      <a:pt x="1495386" y="1530764"/>
                    </a:cubicBezTo>
                    <a:cubicBezTo>
                      <a:pt x="1494693" y="1531180"/>
                      <a:pt x="1493863" y="1531386"/>
                      <a:pt x="1493031" y="1531386"/>
                    </a:cubicBezTo>
                    <a:cubicBezTo>
                      <a:pt x="1488391" y="1531663"/>
                      <a:pt x="1485345" y="1531386"/>
                      <a:pt x="1483128" y="1531180"/>
                    </a:cubicBezTo>
                    <a:cubicBezTo>
                      <a:pt x="1478766" y="1530764"/>
                      <a:pt x="1478350" y="1530764"/>
                      <a:pt x="1471428" y="1539690"/>
                    </a:cubicBezTo>
                    <a:cubicBezTo>
                      <a:pt x="1471221" y="1539967"/>
                      <a:pt x="1470873" y="1540245"/>
                      <a:pt x="1470527" y="1540313"/>
                    </a:cubicBezTo>
                    <a:cubicBezTo>
                      <a:pt x="1470389" y="1540590"/>
                      <a:pt x="1470250" y="1540935"/>
                      <a:pt x="1469905" y="1541351"/>
                    </a:cubicBezTo>
                    <a:lnTo>
                      <a:pt x="1469907" y="1541351"/>
                    </a:lnTo>
                    <a:cubicBezTo>
                      <a:pt x="1468730" y="1542944"/>
                      <a:pt x="1463883" y="1547094"/>
                      <a:pt x="1459382" y="1550348"/>
                    </a:cubicBezTo>
                    <a:cubicBezTo>
                      <a:pt x="1455574" y="1553115"/>
                      <a:pt x="1451835" y="1555330"/>
                      <a:pt x="1450173" y="1555192"/>
                    </a:cubicBezTo>
                    <a:lnTo>
                      <a:pt x="1449482" y="1555189"/>
                    </a:lnTo>
                    <a:cubicBezTo>
                      <a:pt x="1442489" y="1554844"/>
                      <a:pt x="1427534" y="1554083"/>
                      <a:pt x="1423655" y="1558649"/>
                    </a:cubicBezTo>
                    <a:cubicBezTo>
                      <a:pt x="1419086" y="1564115"/>
                      <a:pt x="1414653" y="1564325"/>
                      <a:pt x="1410154" y="1564463"/>
                    </a:cubicBezTo>
                    <a:cubicBezTo>
                      <a:pt x="1406346" y="1564602"/>
                      <a:pt x="1402539" y="1564809"/>
                      <a:pt x="1398383" y="1569584"/>
                    </a:cubicBezTo>
                    <a:cubicBezTo>
                      <a:pt x="1396444" y="1571938"/>
                      <a:pt x="1388896" y="1579272"/>
                      <a:pt x="1381904" y="1585638"/>
                    </a:cubicBezTo>
                    <a:cubicBezTo>
                      <a:pt x="1376296" y="1590759"/>
                      <a:pt x="1370895" y="1595325"/>
                      <a:pt x="1368955" y="1596296"/>
                    </a:cubicBezTo>
                    <a:lnTo>
                      <a:pt x="1368884" y="1596296"/>
                    </a:lnTo>
                    <a:cubicBezTo>
                      <a:pt x="1366255" y="1597679"/>
                      <a:pt x="1362376" y="1600933"/>
                      <a:pt x="1359121" y="1603632"/>
                    </a:cubicBezTo>
                    <a:cubicBezTo>
                      <a:pt x="1356904" y="1605499"/>
                      <a:pt x="1354965" y="1607160"/>
                      <a:pt x="1353581" y="1607992"/>
                    </a:cubicBezTo>
                    <a:cubicBezTo>
                      <a:pt x="1350257" y="1610136"/>
                      <a:pt x="1343542" y="1615603"/>
                      <a:pt x="1337447" y="1621001"/>
                    </a:cubicBezTo>
                    <a:cubicBezTo>
                      <a:pt x="1332461" y="1625429"/>
                      <a:pt x="1328031" y="1629859"/>
                      <a:pt x="1326369" y="1632281"/>
                    </a:cubicBezTo>
                    <a:cubicBezTo>
                      <a:pt x="1321038" y="1640101"/>
                      <a:pt x="1316605" y="1647505"/>
                      <a:pt x="1313491" y="1655255"/>
                    </a:cubicBezTo>
                    <a:cubicBezTo>
                      <a:pt x="1310374" y="1662936"/>
                      <a:pt x="1308506" y="1670963"/>
                      <a:pt x="1308299" y="1680167"/>
                    </a:cubicBezTo>
                    <a:cubicBezTo>
                      <a:pt x="1308231" y="1683766"/>
                      <a:pt x="1308854" y="1685494"/>
                      <a:pt x="1309406" y="1686949"/>
                    </a:cubicBezTo>
                    <a:cubicBezTo>
                      <a:pt x="1310168" y="1688955"/>
                      <a:pt x="1310722" y="1690477"/>
                      <a:pt x="1309474" y="1693869"/>
                    </a:cubicBezTo>
                    <a:cubicBezTo>
                      <a:pt x="1309474" y="1694562"/>
                      <a:pt x="1309474" y="1694630"/>
                      <a:pt x="1309474" y="1694630"/>
                    </a:cubicBezTo>
                    <a:cubicBezTo>
                      <a:pt x="1309681" y="1694975"/>
                      <a:pt x="1309890" y="1695323"/>
                      <a:pt x="1309958" y="1696291"/>
                    </a:cubicBezTo>
                    <a:cubicBezTo>
                      <a:pt x="1310165" y="1700512"/>
                      <a:pt x="1311065" y="1702657"/>
                      <a:pt x="1311965" y="1704663"/>
                    </a:cubicBezTo>
                    <a:cubicBezTo>
                      <a:pt x="1313143" y="1707362"/>
                      <a:pt x="1314250" y="1709922"/>
                      <a:pt x="1314043" y="1716150"/>
                    </a:cubicBezTo>
                    <a:cubicBezTo>
                      <a:pt x="1313975" y="1718987"/>
                      <a:pt x="1316328" y="1722725"/>
                      <a:pt x="1318612" y="1726253"/>
                    </a:cubicBezTo>
                    <a:cubicBezTo>
                      <a:pt x="1320413" y="1729091"/>
                      <a:pt x="1322213" y="1731858"/>
                      <a:pt x="1322768" y="1734280"/>
                    </a:cubicBezTo>
                    <a:cubicBezTo>
                      <a:pt x="1323530" y="1737669"/>
                      <a:pt x="1322423" y="1740230"/>
                      <a:pt x="1317505" y="1741407"/>
                    </a:cubicBezTo>
                    <a:cubicBezTo>
                      <a:pt x="1316537" y="1741684"/>
                      <a:pt x="1315912" y="1742790"/>
                      <a:pt x="1315498" y="1744312"/>
                    </a:cubicBezTo>
                    <a:cubicBezTo>
                      <a:pt x="1314805" y="1747289"/>
                      <a:pt x="1315153" y="1751233"/>
                      <a:pt x="1315566" y="1753100"/>
                    </a:cubicBezTo>
                    <a:lnTo>
                      <a:pt x="1315572" y="1753100"/>
                    </a:lnTo>
                    <a:cubicBezTo>
                      <a:pt x="1316888" y="1759882"/>
                      <a:pt x="1316194" y="1771024"/>
                      <a:pt x="1315710" y="1780434"/>
                    </a:cubicBezTo>
                    <a:cubicBezTo>
                      <a:pt x="1315504" y="1784033"/>
                      <a:pt x="1315294" y="1787422"/>
                      <a:pt x="1315226" y="1790121"/>
                    </a:cubicBezTo>
                    <a:cubicBezTo>
                      <a:pt x="1315226" y="1791160"/>
                      <a:pt x="1314394" y="1794481"/>
                      <a:pt x="1313425" y="1797942"/>
                    </a:cubicBezTo>
                    <a:cubicBezTo>
                      <a:pt x="1312041" y="1802992"/>
                      <a:pt x="1310170" y="1808806"/>
                      <a:pt x="1309757" y="1809151"/>
                    </a:cubicBezTo>
                    <a:lnTo>
                      <a:pt x="1309616" y="1809154"/>
                    </a:lnTo>
                    <a:cubicBezTo>
                      <a:pt x="1308922" y="1809776"/>
                      <a:pt x="1308576" y="1811160"/>
                      <a:pt x="1308231" y="1812475"/>
                    </a:cubicBezTo>
                    <a:cubicBezTo>
                      <a:pt x="1307331" y="1816074"/>
                      <a:pt x="1306431" y="1819534"/>
                      <a:pt x="1300338" y="1818012"/>
                    </a:cubicBezTo>
                    <a:cubicBezTo>
                      <a:pt x="1299160" y="1818357"/>
                      <a:pt x="1296599" y="1819257"/>
                      <a:pt x="1294246" y="1820157"/>
                    </a:cubicBezTo>
                    <a:cubicBezTo>
                      <a:pt x="1292029" y="1820989"/>
                      <a:pt x="1290090" y="1821818"/>
                      <a:pt x="1289815" y="1822024"/>
                    </a:cubicBezTo>
                    <a:lnTo>
                      <a:pt x="1289813" y="1822024"/>
                    </a:lnTo>
                    <a:cubicBezTo>
                      <a:pt x="1288290" y="1823269"/>
                      <a:pt x="1282334" y="1832334"/>
                      <a:pt x="1276380" y="1841886"/>
                    </a:cubicBezTo>
                    <a:cubicBezTo>
                      <a:pt x="1269665" y="1852682"/>
                      <a:pt x="1263018" y="1863892"/>
                      <a:pt x="1262947" y="1864930"/>
                    </a:cubicBezTo>
                    <a:lnTo>
                      <a:pt x="1262947" y="1864928"/>
                    </a:lnTo>
                    <a:cubicBezTo>
                      <a:pt x="1262740" y="1867765"/>
                      <a:pt x="1261008" y="1871571"/>
                      <a:pt x="1258862" y="1875308"/>
                    </a:cubicBezTo>
                    <a:cubicBezTo>
                      <a:pt x="1256300" y="1879597"/>
                      <a:pt x="1253045" y="1883819"/>
                      <a:pt x="1250485" y="1886105"/>
                    </a:cubicBezTo>
                    <a:lnTo>
                      <a:pt x="1250485" y="1886102"/>
                    </a:lnTo>
                    <a:cubicBezTo>
                      <a:pt x="1247923" y="1888456"/>
                      <a:pt x="1247784" y="1893990"/>
                      <a:pt x="1247645" y="1899872"/>
                    </a:cubicBezTo>
                    <a:cubicBezTo>
                      <a:pt x="1247507" y="1907554"/>
                      <a:pt x="1247300" y="1915719"/>
                      <a:pt x="1241482" y="1919940"/>
                    </a:cubicBezTo>
                    <a:cubicBezTo>
                      <a:pt x="1236152" y="1923816"/>
                      <a:pt x="1236013" y="1925477"/>
                      <a:pt x="1235874" y="1926999"/>
                    </a:cubicBezTo>
                    <a:cubicBezTo>
                      <a:pt x="1235736" y="1928592"/>
                      <a:pt x="1235597" y="1930114"/>
                      <a:pt x="1233451" y="1932536"/>
                    </a:cubicBezTo>
                    <a:lnTo>
                      <a:pt x="1233451" y="1932536"/>
                    </a:lnTo>
                    <a:cubicBezTo>
                      <a:pt x="1230060" y="1936274"/>
                      <a:pt x="1229712" y="1937586"/>
                      <a:pt x="1229366" y="1938902"/>
                    </a:cubicBezTo>
                    <a:cubicBezTo>
                      <a:pt x="1229021" y="1940356"/>
                      <a:pt x="1228604" y="1941946"/>
                      <a:pt x="1226042" y="1945200"/>
                    </a:cubicBezTo>
                    <a:lnTo>
                      <a:pt x="1226042" y="1945200"/>
                    </a:lnTo>
                    <a:cubicBezTo>
                      <a:pt x="1221680" y="1950805"/>
                      <a:pt x="1221541" y="1953226"/>
                      <a:pt x="1221403" y="1955580"/>
                    </a:cubicBezTo>
                    <a:cubicBezTo>
                      <a:pt x="1221264" y="1957309"/>
                      <a:pt x="1221196" y="1959041"/>
                      <a:pt x="1219948" y="1961530"/>
                    </a:cubicBezTo>
                    <a:lnTo>
                      <a:pt x="1219950" y="1961530"/>
                    </a:lnTo>
                    <a:cubicBezTo>
                      <a:pt x="1218495" y="1964507"/>
                      <a:pt x="1216281" y="1967828"/>
                      <a:pt x="1213719" y="1970802"/>
                    </a:cubicBezTo>
                    <a:cubicBezTo>
                      <a:pt x="1211503" y="1973431"/>
                      <a:pt x="1208940" y="1975784"/>
                      <a:pt x="1206379" y="1977377"/>
                    </a:cubicBezTo>
                    <a:lnTo>
                      <a:pt x="1206379" y="1977377"/>
                    </a:lnTo>
                    <a:cubicBezTo>
                      <a:pt x="1203055" y="1979522"/>
                      <a:pt x="1201809" y="1981115"/>
                      <a:pt x="1200771" y="1982566"/>
                    </a:cubicBezTo>
                    <a:cubicBezTo>
                      <a:pt x="1199109" y="1984782"/>
                      <a:pt x="1197792" y="1986510"/>
                      <a:pt x="1192184" y="1988448"/>
                    </a:cubicBezTo>
                    <a:cubicBezTo>
                      <a:pt x="1190868" y="1990870"/>
                      <a:pt x="1187822" y="1992047"/>
                      <a:pt x="1184982" y="1992047"/>
                    </a:cubicBezTo>
                    <a:cubicBezTo>
                      <a:pt x="1183943" y="1992047"/>
                      <a:pt x="1182975" y="1991979"/>
                      <a:pt x="1182075" y="1991702"/>
                    </a:cubicBezTo>
                    <a:cubicBezTo>
                      <a:pt x="1181313" y="1991495"/>
                      <a:pt x="1180552" y="1991147"/>
                      <a:pt x="1179997" y="1990734"/>
                    </a:cubicBezTo>
                    <a:cubicBezTo>
                      <a:pt x="1179581" y="1994124"/>
                      <a:pt x="1178267" y="1994610"/>
                      <a:pt x="1176328" y="1995371"/>
                    </a:cubicBezTo>
                    <a:cubicBezTo>
                      <a:pt x="1175360" y="1995787"/>
                      <a:pt x="1174043" y="1996271"/>
                      <a:pt x="1172588" y="1998625"/>
                    </a:cubicBezTo>
                    <a:cubicBezTo>
                      <a:pt x="1172450" y="1998832"/>
                      <a:pt x="1172311" y="1998970"/>
                      <a:pt x="1172172" y="1999109"/>
                    </a:cubicBezTo>
                    <a:lnTo>
                      <a:pt x="1171827" y="1999386"/>
                    </a:lnTo>
                    <a:cubicBezTo>
                      <a:pt x="1171827" y="1999386"/>
                      <a:pt x="1171411" y="1999731"/>
                      <a:pt x="1171481" y="2000218"/>
                    </a:cubicBezTo>
                    <a:cubicBezTo>
                      <a:pt x="1171758" y="2004646"/>
                      <a:pt x="1168987" y="2008244"/>
                      <a:pt x="1166012" y="2011911"/>
                    </a:cubicBezTo>
                    <a:cubicBezTo>
                      <a:pt x="1163311" y="2015301"/>
                      <a:pt x="1160472" y="2018900"/>
                      <a:pt x="1160542" y="2023053"/>
                    </a:cubicBezTo>
                    <a:cubicBezTo>
                      <a:pt x="1160820" y="2036894"/>
                      <a:pt x="1156735" y="2041737"/>
                      <a:pt x="1152649" y="2046649"/>
                    </a:cubicBezTo>
                    <a:cubicBezTo>
                      <a:pt x="1150365" y="2049348"/>
                      <a:pt x="1148080" y="2052116"/>
                      <a:pt x="1146696" y="2056614"/>
                    </a:cubicBezTo>
                    <a:cubicBezTo>
                      <a:pt x="1143511" y="2067201"/>
                      <a:pt x="1138319" y="2070316"/>
                      <a:pt x="1133470" y="2073222"/>
                    </a:cubicBezTo>
                    <a:cubicBezTo>
                      <a:pt x="1129246" y="2075782"/>
                      <a:pt x="1125368" y="2078066"/>
                      <a:pt x="1124054" y="2086715"/>
                    </a:cubicBezTo>
                    <a:cubicBezTo>
                      <a:pt x="1123915" y="2087682"/>
                      <a:pt x="1123431" y="2088582"/>
                      <a:pt x="1122599" y="2089482"/>
                    </a:cubicBezTo>
                    <a:cubicBezTo>
                      <a:pt x="1121976" y="2090243"/>
                      <a:pt x="1121076" y="2091075"/>
                      <a:pt x="1120037" y="2091836"/>
                    </a:cubicBezTo>
                    <a:cubicBezTo>
                      <a:pt x="1119691" y="2092113"/>
                      <a:pt x="1119205" y="2092252"/>
                      <a:pt x="1118791" y="2092252"/>
                    </a:cubicBezTo>
                    <a:lnTo>
                      <a:pt x="1117956" y="2092249"/>
                    </a:lnTo>
                    <a:cubicBezTo>
                      <a:pt x="1116849" y="2092249"/>
                      <a:pt x="1115949" y="2091417"/>
                      <a:pt x="1115949" y="2090449"/>
                    </a:cubicBezTo>
                    <a:cubicBezTo>
                      <a:pt x="1115949" y="2090172"/>
                      <a:pt x="1115949" y="2089895"/>
                      <a:pt x="1116156" y="2089689"/>
                    </a:cubicBezTo>
                    <a:cubicBezTo>
                      <a:pt x="1116295" y="2089343"/>
                      <a:pt x="1116433" y="2089134"/>
                      <a:pt x="1116501" y="2088995"/>
                    </a:cubicBezTo>
                    <a:lnTo>
                      <a:pt x="1116504" y="2088995"/>
                    </a:lnTo>
                    <a:cubicBezTo>
                      <a:pt x="1116504" y="2088995"/>
                      <a:pt x="1116643" y="2088718"/>
                      <a:pt x="1116711" y="2088650"/>
                    </a:cubicBezTo>
                    <a:cubicBezTo>
                      <a:pt x="1117195" y="2087751"/>
                      <a:pt x="1116156" y="2082146"/>
                      <a:pt x="1114910" y="2075848"/>
                    </a:cubicBezTo>
                    <a:cubicBezTo>
                      <a:pt x="1113316" y="2067405"/>
                      <a:pt x="1111448" y="2057718"/>
                      <a:pt x="1113248" y="2053635"/>
                    </a:cubicBezTo>
                    <a:cubicBezTo>
                      <a:pt x="1114494" y="2050797"/>
                      <a:pt x="1114771" y="2048237"/>
                      <a:pt x="1115049" y="2045886"/>
                    </a:cubicBezTo>
                    <a:cubicBezTo>
                      <a:pt x="1115604" y="2041042"/>
                      <a:pt x="1116017" y="2037166"/>
                      <a:pt x="1122874" y="2033705"/>
                    </a:cubicBezTo>
                    <a:cubicBezTo>
                      <a:pt x="1125781" y="2032251"/>
                      <a:pt x="1126404" y="2031006"/>
                      <a:pt x="1125852" y="2029900"/>
                    </a:cubicBezTo>
                    <a:cubicBezTo>
                      <a:pt x="1124745" y="2027755"/>
                      <a:pt x="1120660" y="2025334"/>
                      <a:pt x="1116988" y="2023257"/>
                    </a:cubicBezTo>
                    <a:cubicBezTo>
                      <a:pt x="1113803" y="2021389"/>
                      <a:pt x="1110964" y="2019729"/>
                      <a:pt x="1109925" y="2018068"/>
                    </a:cubicBezTo>
                    <a:cubicBezTo>
                      <a:pt x="1107708" y="2014330"/>
                      <a:pt x="1104178" y="2011631"/>
                      <a:pt x="1101132" y="2009209"/>
                    </a:cubicBezTo>
                    <a:lnTo>
                      <a:pt x="1101132" y="2009209"/>
                    </a:lnTo>
                    <a:cubicBezTo>
                      <a:pt x="1096840" y="2005820"/>
                      <a:pt x="1093168" y="2002982"/>
                      <a:pt x="1093516" y="1998413"/>
                    </a:cubicBezTo>
                    <a:lnTo>
                      <a:pt x="1093516" y="1998413"/>
                    </a:lnTo>
                    <a:cubicBezTo>
                      <a:pt x="1093723" y="1995714"/>
                      <a:pt x="1092478" y="1991425"/>
                      <a:pt x="1090261" y="1987894"/>
                    </a:cubicBezTo>
                    <a:cubicBezTo>
                      <a:pt x="1088531" y="1985195"/>
                      <a:pt x="1086314" y="1982911"/>
                      <a:pt x="1083891" y="1982428"/>
                    </a:cubicBezTo>
                    <a:lnTo>
                      <a:pt x="1083823" y="1982428"/>
                    </a:lnTo>
                    <a:cubicBezTo>
                      <a:pt x="1082229" y="1982082"/>
                      <a:pt x="1081329" y="1982150"/>
                      <a:pt x="1080361" y="1982150"/>
                    </a:cubicBezTo>
                    <a:cubicBezTo>
                      <a:pt x="1078283" y="1982289"/>
                      <a:pt x="1076137" y="1982357"/>
                      <a:pt x="1069835" y="1980074"/>
                    </a:cubicBezTo>
                    <a:cubicBezTo>
                      <a:pt x="1068519" y="1979658"/>
                      <a:pt x="1063811" y="1976407"/>
                      <a:pt x="1059519" y="1973153"/>
                    </a:cubicBezTo>
                    <a:cubicBezTo>
                      <a:pt x="1055502" y="1970177"/>
                      <a:pt x="1051765" y="1967065"/>
                      <a:pt x="1051278" y="1965956"/>
                    </a:cubicBezTo>
                    <a:cubicBezTo>
                      <a:pt x="1047193" y="1957790"/>
                      <a:pt x="1044077" y="1958206"/>
                      <a:pt x="1041863" y="1958481"/>
                    </a:cubicBezTo>
                    <a:cubicBezTo>
                      <a:pt x="1039994" y="1958758"/>
                      <a:pt x="1038471" y="1958965"/>
                      <a:pt x="1037016" y="1957304"/>
                    </a:cubicBezTo>
                    <a:lnTo>
                      <a:pt x="1037016" y="1957309"/>
                    </a:lnTo>
                    <a:cubicBezTo>
                      <a:pt x="1031753" y="1951220"/>
                      <a:pt x="1029469" y="1951288"/>
                      <a:pt x="1024761" y="1951427"/>
                    </a:cubicBezTo>
                    <a:cubicBezTo>
                      <a:pt x="1022405" y="1951495"/>
                      <a:pt x="1019498" y="1951566"/>
                      <a:pt x="1015620" y="1951150"/>
                    </a:cubicBezTo>
                    <a:lnTo>
                      <a:pt x="1015481" y="1951150"/>
                    </a:lnTo>
                    <a:cubicBezTo>
                      <a:pt x="1013264" y="1950805"/>
                      <a:pt x="1011325" y="1948867"/>
                      <a:pt x="1009734" y="1946374"/>
                    </a:cubicBezTo>
                    <a:cubicBezTo>
                      <a:pt x="1007379" y="1942775"/>
                      <a:pt x="1005510" y="1937793"/>
                      <a:pt x="1005442" y="1936548"/>
                    </a:cubicBezTo>
                    <a:lnTo>
                      <a:pt x="1005442" y="1936548"/>
                    </a:lnTo>
                    <a:cubicBezTo>
                      <a:pt x="1005236" y="1933226"/>
                      <a:pt x="1003503" y="1930459"/>
                      <a:pt x="1001218" y="1928521"/>
                    </a:cubicBezTo>
                    <a:cubicBezTo>
                      <a:pt x="999763" y="1927276"/>
                      <a:pt x="998102" y="1926377"/>
                      <a:pt x="996440" y="1925893"/>
                    </a:cubicBezTo>
                    <a:cubicBezTo>
                      <a:pt x="994917" y="1925409"/>
                      <a:pt x="993462" y="1925338"/>
                      <a:pt x="992355" y="1925686"/>
                    </a:cubicBezTo>
                    <a:cubicBezTo>
                      <a:pt x="991593" y="1925893"/>
                      <a:pt x="990900" y="1926447"/>
                      <a:pt x="990554" y="1927208"/>
                    </a:cubicBezTo>
                    <a:lnTo>
                      <a:pt x="990554" y="1927206"/>
                    </a:lnTo>
                    <a:cubicBezTo>
                      <a:pt x="989238" y="1929766"/>
                      <a:pt x="987508" y="1931359"/>
                      <a:pt x="985501" y="1932188"/>
                    </a:cubicBezTo>
                    <a:cubicBezTo>
                      <a:pt x="984046" y="1932811"/>
                      <a:pt x="982523" y="1933020"/>
                      <a:pt x="980932" y="1932811"/>
                    </a:cubicBezTo>
                    <a:cubicBezTo>
                      <a:pt x="979477" y="1932672"/>
                      <a:pt x="977954" y="1932188"/>
                      <a:pt x="976569" y="1931495"/>
                    </a:cubicBezTo>
                    <a:cubicBezTo>
                      <a:pt x="973246" y="1929834"/>
                      <a:pt x="970268" y="1926651"/>
                      <a:pt x="968744" y="1922984"/>
                    </a:cubicBezTo>
                    <a:lnTo>
                      <a:pt x="968744" y="1922987"/>
                    </a:lnTo>
                    <a:cubicBezTo>
                      <a:pt x="966389" y="1917244"/>
                      <a:pt x="960920" y="1912191"/>
                      <a:pt x="956073" y="1907763"/>
                    </a:cubicBezTo>
                    <a:cubicBezTo>
                      <a:pt x="951572" y="1903609"/>
                      <a:pt x="947557" y="1899943"/>
                      <a:pt x="946448" y="1896137"/>
                    </a:cubicBezTo>
                    <a:cubicBezTo>
                      <a:pt x="946171" y="1895306"/>
                      <a:pt x="945825" y="1894476"/>
                      <a:pt x="945409" y="1893784"/>
                    </a:cubicBezTo>
                    <a:cubicBezTo>
                      <a:pt x="943192" y="1890184"/>
                      <a:pt x="938762" y="1887763"/>
                      <a:pt x="933708" y="1886586"/>
                    </a:cubicBezTo>
                    <a:cubicBezTo>
                      <a:pt x="928516" y="1885341"/>
                      <a:pt x="922838" y="1885409"/>
                      <a:pt x="918336" y="1886724"/>
                    </a:cubicBezTo>
                    <a:cubicBezTo>
                      <a:pt x="916881" y="1887140"/>
                      <a:pt x="915636" y="1887692"/>
                      <a:pt x="914529" y="1888385"/>
                    </a:cubicBezTo>
                    <a:cubicBezTo>
                      <a:pt x="910582" y="1890878"/>
                      <a:pt x="906636" y="1891639"/>
                      <a:pt x="902689" y="1891568"/>
                    </a:cubicBezTo>
                    <a:cubicBezTo>
                      <a:pt x="898882" y="1891500"/>
                      <a:pt x="895210" y="1890600"/>
                      <a:pt x="891541" y="1889562"/>
                    </a:cubicBezTo>
                    <a:cubicBezTo>
                      <a:pt x="890502" y="1889285"/>
                      <a:pt x="889880" y="1888246"/>
                      <a:pt x="890225" y="1887279"/>
                    </a:cubicBezTo>
                    <a:cubicBezTo>
                      <a:pt x="890225" y="1887140"/>
                      <a:pt x="890364" y="1887002"/>
                      <a:pt x="890432" y="1886863"/>
                    </a:cubicBezTo>
                    <a:cubicBezTo>
                      <a:pt x="891054" y="1885895"/>
                      <a:pt x="891609" y="1884857"/>
                      <a:pt x="892094" y="1883819"/>
                    </a:cubicBezTo>
                    <a:cubicBezTo>
                      <a:pt x="892648" y="1882712"/>
                      <a:pt x="893062" y="1881674"/>
                      <a:pt x="893478" y="1880565"/>
                    </a:cubicBezTo>
                    <a:lnTo>
                      <a:pt x="893481" y="1880568"/>
                    </a:lnTo>
                    <a:cubicBezTo>
                      <a:pt x="894865" y="1876553"/>
                      <a:pt x="904697" y="1868111"/>
                      <a:pt x="914877" y="1859461"/>
                    </a:cubicBezTo>
                    <a:cubicBezTo>
                      <a:pt x="923879" y="1851780"/>
                      <a:pt x="933156" y="1843892"/>
                      <a:pt x="936203" y="1839464"/>
                    </a:cubicBezTo>
                    <a:cubicBezTo>
                      <a:pt x="937035" y="1838219"/>
                      <a:pt x="938697" y="1836420"/>
                      <a:pt x="940426" y="1834482"/>
                    </a:cubicBezTo>
                    <a:cubicBezTo>
                      <a:pt x="942849" y="1831853"/>
                      <a:pt x="945618" y="1828806"/>
                      <a:pt x="946657" y="1826661"/>
                    </a:cubicBezTo>
                    <a:lnTo>
                      <a:pt x="946657" y="1826661"/>
                    </a:lnTo>
                    <a:cubicBezTo>
                      <a:pt x="947557" y="1824862"/>
                      <a:pt x="948874" y="1823063"/>
                      <a:pt x="950258" y="1821124"/>
                    </a:cubicBezTo>
                    <a:cubicBezTo>
                      <a:pt x="952682" y="1817803"/>
                      <a:pt x="955312" y="1814065"/>
                      <a:pt x="956076" y="1810537"/>
                    </a:cubicBezTo>
                    <a:lnTo>
                      <a:pt x="956076" y="1810399"/>
                    </a:lnTo>
                    <a:cubicBezTo>
                      <a:pt x="957531" y="1804310"/>
                      <a:pt x="961893" y="1797596"/>
                      <a:pt x="967363" y="1791369"/>
                    </a:cubicBezTo>
                    <a:cubicBezTo>
                      <a:pt x="974426" y="1783342"/>
                      <a:pt x="983287" y="1775938"/>
                      <a:pt x="989866" y="1771717"/>
                    </a:cubicBezTo>
                    <a:cubicBezTo>
                      <a:pt x="991460" y="1770678"/>
                      <a:pt x="993812" y="1768189"/>
                      <a:pt x="996168" y="1765628"/>
                    </a:cubicBezTo>
                    <a:cubicBezTo>
                      <a:pt x="997898" y="1763761"/>
                      <a:pt x="999630" y="1761891"/>
                      <a:pt x="1001221" y="1760439"/>
                    </a:cubicBezTo>
                    <a:cubicBezTo>
                      <a:pt x="1005513" y="1755941"/>
                      <a:pt x="1007313" y="1755041"/>
                      <a:pt x="1008352" y="1754489"/>
                    </a:cubicBezTo>
                    <a:cubicBezTo>
                      <a:pt x="1008559" y="1754350"/>
                      <a:pt x="1008698" y="1754350"/>
                      <a:pt x="1008698" y="1754282"/>
                    </a:cubicBezTo>
                    <a:cubicBezTo>
                      <a:pt x="1009043" y="1753798"/>
                      <a:pt x="1009598" y="1752483"/>
                      <a:pt x="1011121" y="1749232"/>
                    </a:cubicBezTo>
                    <a:lnTo>
                      <a:pt x="1013060" y="1744804"/>
                    </a:lnTo>
                    <a:cubicBezTo>
                      <a:pt x="1013060" y="1744804"/>
                      <a:pt x="1013338" y="1744320"/>
                      <a:pt x="1013615" y="1744111"/>
                    </a:cubicBezTo>
                    <a:cubicBezTo>
                      <a:pt x="1015070" y="1742795"/>
                      <a:pt x="1018739" y="1741135"/>
                      <a:pt x="1022756" y="1739822"/>
                    </a:cubicBezTo>
                    <a:cubicBezTo>
                      <a:pt x="1028158" y="1738022"/>
                      <a:pt x="1034457" y="1736432"/>
                      <a:pt x="1036328" y="1736568"/>
                    </a:cubicBezTo>
                    <a:lnTo>
                      <a:pt x="1036323" y="1736563"/>
                    </a:lnTo>
                    <a:cubicBezTo>
                      <a:pt x="1038262" y="1736563"/>
                      <a:pt x="1041931" y="1735179"/>
                      <a:pt x="1045186" y="1733035"/>
                    </a:cubicBezTo>
                    <a:cubicBezTo>
                      <a:pt x="1048094" y="1731235"/>
                      <a:pt x="1050588" y="1728952"/>
                      <a:pt x="1051210" y="1727014"/>
                    </a:cubicBezTo>
                    <a:cubicBezTo>
                      <a:pt x="1051765" y="1725285"/>
                      <a:pt x="1052666" y="1723831"/>
                      <a:pt x="1053566" y="1722377"/>
                    </a:cubicBezTo>
                    <a:cubicBezTo>
                      <a:pt x="1055366" y="1719471"/>
                      <a:pt x="1057373" y="1716217"/>
                      <a:pt x="1057305" y="1709713"/>
                    </a:cubicBezTo>
                    <a:cubicBezTo>
                      <a:pt x="1057305" y="1706459"/>
                      <a:pt x="1057237" y="1703554"/>
                      <a:pt x="1056960" y="1700648"/>
                    </a:cubicBezTo>
                    <a:cubicBezTo>
                      <a:pt x="1056753" y="1697881"/>
                      <a:pt x="1056337" y="1695043"/>
                      <a:pt x="1055505" y="1691999"/>
                    </a:cubicBezTo>
                    <a:lnTo>
                      <a:pt x="1055505" y="1691860"/>
                    </a:lnTo>
                    <a:cubicBezTo>
                      <a:pt x="1055159" y="1690545"/>
                      <a:pt x="1054950" y="1689093"/>
                      <a:pt x="1054673" y="1687500"/>
                    </a:cubicBezTo>
                    <a:cubicBezTo>
                      <a:pt x="1054327" y="1685285"/>
                      <a:pt x="1053979" y="1682795"/>
                      <a:pt x="1053150" y="1680373"/>
                    </a:cubicBezTo>
                    <a:cubicBezTo>
                      <a:pt x="1052666" y="1678990"/>
                      <a:pt x="1052456" y="1676636"/>
                      <a:pt x="1052111" y="1673869"/>
                    </a:cubicBezTo>
                    <a:cubicBezTo>
                      <a:pt x="1051556" y="1668954"/>
                      <a:pt x="1050933" y="1662659"/>
                      <a:pt x="1048855" y="1659821"/>
                    </a:cubicBezTo>
                    <a:cubicBezTo>
                      <a:pt x="1047400" y="1657883"/>
                      <a:pt x="1046432" y="1655116"/>
                      <a:pt x="1045464" y="1652346"/>
                    </a:cubicBezTo>
                    <a:cubicBezTo>
                      <a:pt x="1043802" y="1647641"/>
                      <a:pt x="1042072" y="1642588"/>
                      <a:pt x="1037848" y="1642520"/>
                    </a:cubicBezTo>
                    <a:cubicBezTo>
                      <a:pt x="1036602" y="1642520"/>
                      <a:pt x="1035425" y="1642453"/>
                      <a:pt x="1034247" y="1642382"/>
                    </a:cubicBezTo>
                    <a:cubicBezTo>
                      <a:pt x="1029678" y="1642175"/>
                      <a:pt x="1024761" y="1641966"/>
                      <a:pt x="1021647" y="1643282"/>
                    </a:cubicBezTo>
                    <a:cubicBezTo>
                      <a:pt x="1020678" y="1643697"/>
                      <a:pt x="1019501" y="1643282"/>
                      <a:pt x="1019017" y="1642450"/>
                    </a:cubicBezTo>
                    <a:lnTo>
                      <a:pt x="1019014" y="1642450"/>
                    </a:lnTo>
                    <a:cubicBezTo>
                      <a:pt x="1017768" y="1639889"/>
                      <a:pt x="1016868" y="1637467"/>
                      <a:pt x="1016245" y="1635046"/>
                    </a:cubicBezTo>
                    <a:cubicBezTo>
                      <a:pt x="1015622" y="1632762"/>
                      <a:pt x="1015345" y="1630547"/>
                      <a:pt x="1015413" y="1628402"/>
                    </a:cubicBezTo>
                    <a:cubicBezTo>
                      <a:pt x="1015481" y="1625081"/>
                      <a:pt x="1015136" y="1621275"/>
                      <a:pt x="1014790" y="1617261"/>
                    </a:cubicBezTo>
                    <a:cubicBezTo>
                      <a:pt x="1014374" y="1612556"/>
                      <a:pt x="1013890" y="1607435"/>
                      <a:pt x="1014029" y="1601898"/>
                    </a:cubicBezTo>
                    <a:cubicBezTo>
                      <a:pt x="1014167" y="1597608"/>
                      <a:pt x="1014722" y="1593526"/>
                      <a:pt x="1015274" y="1589234"/>
                    </a:cubicBezTo>
                    <a:cubicBezTo>
                      <a:pt x="1015897" y="1584529"/>
                      <a:pt x="1016591" y="1579614"/>
                      <a:pt x="1016729" y="1574080"/>
                    </a:cubicBezTo>
                    <a:cubicBezTo>
                      <a:pt x="1016936" y="1565915"/>
                      <a:pt x="1017075" y="1559962"/>
                      <a:pt x="1014651" y="1556295"/>
                    </a:cubicBezTo>
                    <a:cubicBezTo>
                      <a:pt x="1012296" y="1552767"/>
                      <a:pt x="1007243" y="1550968"/>
                      <a:pt x="996856" y="1550758"/>
                    </a:cubicBezTo>
                    <a:cubicBezTo>
                      <a:pt x="992287" y="1550691"/>
                      <a:pt x="988615" y="1550758"/>
                      <a:pt x="985708" y="1550758"/>
                    </a:cubicBezTo>
                    <a:cubicBezTo>
                      <a:pt x="976292" y="1550853"/>
                      <a:pt x="966920" y="1546401"/>
                      <a:pt x="957596" y="1537407"/>
                    </a:cubicBezTo>
                    <a:cubicBezTo>
                      <a:pt x="950394" y="1530486"/>
                      <a:pt x="949494" y="1517339"/>
                      <a:pt x="948733" y="1505229"/>
                    </a:cubicBezTo>
                    <a:cubicBezTo>
                      <a:pt x="948317" y="1499347"/>
                      <a:pt x="947971" y="1493811"/>
                      <a:pt x="946932" y="1489521"/>
                    </a:cubicBezTo>
                    <a:cubicBezTo>
                      <a:pt x="946655" y="1488553"/>
                      <a:pt x="946377" y="1487306"/>
                      <a:pt x="946100" y="1486132"/>
                    </a:cubicBezTo>
                    <a:cubicBezTo>
                      <a:pt x="945338" y="1482671"/>
                      <a:pt x="944506" y="1479282"/>
                      <a:pt x="942983" y="1476583"/>
                    </a:cubicBezTo>
                    <a:cubicBezTo>
                      <a:pt x="929895" y="1453609"/>
                      <a:pt x="901371" y="1455270"/>
                      <a:pt x="880459" y="1456376"/>
                    </a:cubicBezTo>
                    <a:cubicBezTo>
                      <a:pt x="866819" y="1457137"/>
                      <a:pt x="856155" y="1457759"/>
                      <a:pt x="853386" y="1451326"/>
                    </a:cubicBezTo>
                    <a:cubicBezTo>
                      <a:pt x="853040" y="1450703"/>
                      <a:pt x="852624" y="1451671"/>
                      <a:pt x="851240" y="1451326"/>
                    </a:cubicBezTo>
                    <a:cubicBezTo>
                      <a:pt x="847432" y="1450219"/>
                      <a:pt x="841685" y="1448559"/>
                      <a:pt x="839607" y="1447172"/>
                    </a:cubicBezTo>
                    <a:cubicBezTo>
                      <a:pt x="826107" y="1442745"/>
                      <a:pt x="826936" y="1435202"/>
                      <a:pt x="827907" y="1426620"/>
                    </a:cubicBezTo>
                    <a:cubicBezTo>
                      <a:pt x="828391" y="1422261"/>
                      <a:pt x="828875" y="1417623"/>
                      <a:pt x="827214" y="1413196"/>
                    </a:cubicBezTo>
                    <a:lnTo>
                      <a:pt x="827214" y="1413057"/>
                    </a:lnTo>
                    <a:cubicBezTo>
                      <a:pt x="826175" y="1410081"/>
                      <a:pt x="825897" y="1395617"/>
                      <a:pt x="825620" y="1384824"/>
                    </a:cubicBezTo>
                    <a:cubicBezTo>
                      <a:pt x="825552" y="1380186"/>
                      <a:pt x="825413" y="1376242"/>
                      <a:pt x="825342" y="1374236"/>
                    </a:cubicBezTo>
                    <a:cubicBezTo>
                      <a:pt x="825136" y="1371399"/>
                      <a:pt x="823403" y="1367525"/>
                      <a:pt x="821535" y="1363440"/>
                    </a:cubicBezTo>
                    <a:cubicBezTo>
                      <a:pt x="820566" y="1361295"/>
                      <a:pt x="819528" y="1359012"/>
                      <a:pt x="818695" y="1356797"/>
                    </a:cubicBezTo>
                    <a:cubicBezTo>
                      <a:pt x="815165" y="1347525"/>
                      <a:pt x="814055" y="1338251"/>
                      <a:pt x="826797" y="1333339"/>
                    </a:cubicBezTo>
                    <a:cubicBezTo>
                      <a:pt x="828182" y="1332784"/>
                      <a:pt x="826591" y="1328011"/>
                      <a:pt x="824929" y="1323029"/>
                    </a:cubicBezTo>
                    <a:cubicBezTo>
                      <a:pt x="823545" y="1319014"/>
                      <a:pt x="822160" y="1314793"/>
                      <a:pt x="822228" y="1311610"/>
                    </a:cubicBezTo>
                    <a:cubicBezTo>
                      <a:pt x="822435" y="1302407"/>
                      <a:pt x="824929" y="1299292"/>
                      <a:pt x="827420" y="1296179"/>
                    </a:cubicBezTo>
                    <a:cubicBezTo>
                      <a:pt x="829705" y="1293342"/>
                      <a:pt x="831921" y="1290504"/>
                      <a:pt x="831644" y="1280748"/>
                    </a:cubicBezTo>
                    <a:lnTo>
                      <a:pt x="831647" y="1280746"/>
                    </a:lnTo>
                    <a:cubicBezTo>
                      <a:pt x="831647" y="1280330"/>
                      <a:pt x="831369" y="1279846"/>
                      <a:pt x="831092" y="1279085"/>
                    </a:cubicBezTo>
                    <a:cubicBezTo>
                      <a:pt x="830124" y="1276870"/>
                      <a:pt x="828530" y="1273342"/>
                      <a:pt x="828737" y="1265315"/>
                    </a:cubicBezTo>
                    <a:cubicBezTo>
                      <a:pt x="828805" y="1262200"/>
                      <a:pt x="829014" y="1259087"/>
                      <a:pt x="829291" y="1255834"/>
                    </a:cubicBezTo>
                    <a:cubicBezTo>
                      <a:pt x="830124" y="1243654"/>
                      <a:pt x="831092" y="1230506"/>
                      <a:pt x="824306" y="1221096"/>
                    </a:cubicBezTo>
                    <a:cubicBezTo>
                      <a:pt x="822851" y="1219090"/>
                      <a:pt x="822228" y="1217568"/>
                      <a:pt x="821537" y="1215975"/>
                    </a:cubicBezTo>
                    <a:cubicBezTo>
                      <a:pt x="820705" y="1214037"/>
                      <a:pt x="819944" y="1212031"/>
                      <a:pt x="817175" y="1208848"/>
                    </a:cubicBezTo>
                    <a:lnTo>
                      <a:pt x="817175" y="1208848"/>
                    </a:lnTo>
                    <a:cubicBezTo>
                      <a:pt x="815652" y="1207048"/>
                      <a:pt x="814752" y="1204488"/>
                      <a:pt x="813713" y="1201650"/>
                    </a:cubicBezTo>
                    <a:cubicBezTo>
                      <a:pt x="811774" y="1196252"/>
                      <a:pt x="809489" y="1189609"/>
                      <a:pt x="801942" y="1187948"/>
                    </a:cubicBezTo>
                    <a:lnTo>
                      <a:pt x="801735" y="1187948"/>
                    </a:lnTo>
                    <a:cubicBezTo>
                      <a:pt x="798204" y="1187048"/>
                      <a:pt x="794810" y="1184420"/>
                      <a:pt x="792458" y="1180960"/>
                    </a:cubicBezTo>
                    <a:cubicBezTo>
                      <a:pt x="790102" y="1177638"/>
                      <a:pt x="788650" y="1173555"/>
                      <a:pt x="788995" y="1169750"/>
                    </a:cubicBezTo>
                    <a:lnTo>
                      <a:pt x="788995" y="1169750"/>
                    </a:lnTo>
                    <a:cubicBezTo>
                      <a:pt x="788995" y="1168850"/>
                      <a:pt x="788927" y="1168089"/>
                      <a:pt x="788650" y="1167396"/>
                    </a:cubicBezTo>
                    <a:cubicBezTo>
                      <a:pt x="788372" y="1166635"/>
                      <a:pt x="787956" y="1165942"/>
                      <a:pt x="787472" y="1165252"/>
                    </a:cubicBezTo>
                    <a:cubicBezTo>
                      <a:pt x="787195" y="1164906"/>
                      <a:pt x="787127" y="1164490"/>
                      <a:pt x="787195" y="1164145"/>
                    </a:cubicBezTo>
                    <a:cubicBezTo>
                      <a:pt x="787195" y="1162762"/>
                      <a:pt x="787401" y="1161101"/>
                      <a:pt x="787540" y="1159231"/>
                    </a:cubicBezTo>
                    <a:cubicBezTo>
                      <a:pt x="787747" y="1156532"/>
                      <a:pt x="788025" y="1153417"/>
                      <a:pt x="788095" y="1150511"/>
                    </a:cubicBezTo>
                    <a:cubicBezTo>
                      <a:pt x="788234" y="1143452"/>
                      <a:pt x="787334" y="1136393"/>
                      <a:pt x="782003" y="1136325"/>
                    </a:cubicBezTo>
                    <a:cubicBezTo>
                      <a:pt x="776185" y="1136186"/>
                      <a:pt x="770787" y="1135771"/>
                      <a:pt x="765385" y="1135425"/>
                    </a:cubicBezTo>
                    <a:cubicBezTo>
                      <a:pt x="759706" y="1135010"/>
                      <a:pt x="753891" y="1134594"/>
                      <a:pt x="747660" y="1134458"/>
                    </a:cubicBezTo>
                    <a:cubicBezTo>
                      <a:pt x="740597" y="1134319"/>
                      <a:pt x="727164" y="1132452"/>
                      <a:pt x="716019" y="1128921"/>
                    </a:cubicBezTo>
                    <a:cubicBezTo>
                      <a:pt x="707987" y="1126360"/>
                      <a:pt x="700994" y="1122832"/>
                      <a:pt x="698084" y="1118333"/>
                    </a:cubicBezTo>
                    <a:cubicBezTo>
                      <a:pt x="696216" y="1115428"/>
                      <a:pt x="694829" y="1113490"/>
                      <a:pt x="693722" y="1111897"/>
                    </a:cubicBezTo>
                    <a:cubicBezTo>
                      <a:pt x="690744" y="1107676"/>
                      <a:pt x="689637" y="1106154"/>
                      <a:pt x="686591" y="1096466"/>
                    </a:cubicBezTo>
                    <a:cubicBezTo>
                      <a:pt x="684997" y="1091622"/>
                      <a:pt x="683613" y="1088717"/>
                      <a:pt x="682644" y="1086640"/>
                    </a:cubicBezTo>
                    <a:cubicBezTo>
                      <a:pt x="681537" y="1084357"/>
                      <a:pt x="680915" y="1082973"/>
                      <a:pt x="680844" y="1081103"/>
                    </a:cubicBezTo>
                    <a:cubicBezTo>
                      <a:pt x="680844" y="1078336"/>
                      <a:pt x="682160" y="1075153"/>
                      <a:pt x="685622" y="1067056"/>
                    </a:cubicBezTo>
                    <a:lnTo>
                      <a:pt x="685968" y="1066363"/>
                    </a:lnTo>
                    <a:cubicBezTo>
                      <a:pt x="688737" y="1059926"/>
                      <a:pt x="682506" y="1036053"/>
                      <a:pt x="678766" y="1021799"/>
                    </a:cubicBezTo>
                    <a:cubicBezTo>
                      <a:pt x="677934" y="1018545"/>
                      <a:pt x="677172" y="1015778"/>
                      <a:pt x="676688" y="1013633"/>
                    </a:cubicBezTo>
                    <a:cubicBezTo>
                      <a:pt x="675304" y="1007890"/>
                      <a:pt x="669764" y="1000070"/>
                      <a:pt x="663048" y="993220"/>
                    </a:cubicBezTo>
                    <a:cubicBezTo>
                      <a:pt x="656195" y="986231"/>
                      <a:pt x="648231" y="980211"/>
                      <a:pt x="642207" y="978273"/>
                    </a:cubicBezTo>
                    <a:cubicBezTo>
                      <a:pt x="636321" y="976405"/>
                      <a:pt x="631336" y="977096"/>
                      <a:pt x="626696" y="977650"/>
                    </a:cubicBezTo>
                    <a:cubicBezTo>
                      <a:pt x="617903" y="978827"/>
                      <a:pt x="610356" y="979795"/>
                      <a:pt x="600385" y="966925"/>
                    </a:cubicBezTo>
                    <a:cubicBezTo>
                      <a:pt x="594222" y="958898"/>
                      <a:pt x="588336" y="957927"/>
                      <a:pt x="581273" y="956753"/>
                    </a:cubicBezTo>
                    <a:cubicBezTo>
                      <a:pt x="575665" y="955785"/>
                      <a:pt x="569295" y="954747"/>
                      <a:pt x="561471" y="950455"/>
                    </a:cubicBezTo>
                    <a:lnTo>
                      <a:pt x="561332" y="950455"/>
                    </a:lnTo>
                    <a:cubicBezTo>
                      <a:pt x="559602" y="949488"/>
                      <a:pt x="557731" y="948933"/>
                      <a:pt x="555792" y="948379"/>
                    </a:cubicBezTo>
                    <a:lnTo>
                      <a:pt x="555653" y="948379"/>
                    </a:lnTo>
                    <a:cubicBezTo>
                      <a:pt x="550184" y="946718"/>
                      <a:pt x="544644" y="945057"/>
                      <a:pt x="540281" y="935092"/>
                    </a:cubicBezTo>
                    <a:cubicBezTo>
                      <a:pt x="538826" y="931771"/>
                      <a:pt x="535989" y="929142"/>
                      <a:pt x="532595" y="927272"/>
                    </a:cubicBezTo>
                    <a:cubicBezTo>
                      <a:pt x="528649" y="925057"/>
                      <a:pt x="523870" y="923883"/>
                      <a:pt x="519646" y="923812"/>
                    </a:cubicBezTo>
                    <a:lnTo>
                      <a:pt x="517848" y="923815"/>
                    </a:lnTo>
                    <a:cubicBezTo>
                      <a:pt x="496939" y="923331"/>
                      <a:pt x="481774" y="923054"/>
                      <a:pt x="463910" y="910735"/>
                    </a:cubicBezTo>
                    <a:lnTo>
                      <a:pt x="463910" y="910735"/>
                    </a:lnTo>
                    <a:cubicBezTo>
                      <a:pt x="463217" y="910251"/>
                      <a:pt x="462180" y="909697"/>
                      <a:pt x="460932" y="909074"/>
                    </a:cubicBezTo>
                    <a:cubicBezTo>
                      <a:pt x="458093" y="907691"/>
                      <a:pt x="454630" y="905959"/>
                      <a:pt x="452691" y="903399"/>
                    </a:cubicBezTo>
                    <a:lnTo>
                      <a:pt x="452694" y="903399"/>
                    </a:lnTo>
                    <a:cubicBezTo>
                      <a:pt x="445008" y="898278"/>
                      <a:pt x="441545" y="895994"/>
                      <a:pt x="439261" y="892950"/>
                    </a:cubicBezTo>
                    <a:cubicBezTo>
                      <a:pt x="437392" y="890458"/>
                      <a:pt x="436492" y="887691"/>
                      <a:pt x="434969" y="882708"/>
                    </a:cubicBezTo>
                    <a:cubicBezTo>
                      <a:pt x="434346" y="880841"/>
                      <a:pt x="433653" y="878625"/>
                      <a:pt x="433030" y="876619"/>
                    </a:cubicBezTo>
                    <a:cubicBezTo>
                      <a:pt x="431161" y="871083"/>
                      <a:pt x="428529" y="861256"/>
                      <a:pt x="427699" y="852262"/>
                    </a:cubicBezTo>
                    <a:cubicBezTo>
                      <a:pt x="427144" y="845896"/>
                      <a:pt x="427422" y="839875"/>
                      <a:pt x="429429" y="835861"/>
                    </a:cubicBezTo>
                    <a:lnTo>
                      <a:pt x="429429" y="835861"/>
                    </a:lnTo>
                    <a:cubicBezTo>
                      <a:pt x="430397" y="833577"/>
                      <a:pt x="431368" y="821743"/>
                      <a:pt x="431852" y="810395"/>
                    </a:cubicBezTo>
                    <a:cubicBezTo>
                      <a:pt x="432268" y="800430"/>
                      <a:pt x="432198" y="791087"/>
                      <a:pt x="431368" y="789427"/>
                    </a:cubicBezTo>
                    <a:cubicBezTo>
                      <a:pt x="430952" y="788666"/>
                      <a:pt x="430400" y="787559"/>
                      <a:pt x="429774" y="786312"/>
                    </a:cubicBezTo>
                    <a:cubicBezTo>
                      <a:pt x="427074" y="780845"/>
                      <a:pt x="422711" y="771919"/>
                      <a:pt x="418626" y="772194"/>
                    </a:cubicBezTo>
                    <a:cubicBezTo>
                      <a:pt x="418487" y="772194"/>
                      <a:pt x="418349" y="772194"/>
                      <a:pt x="418210" y="772194"/>
                    </a:cubicBezTo>
                    <a:lnTo>
                      <a:pt x="417519" y="772196"/>
                    </a:lnTo>
                    <a:cubicBezTo>
                      <a:pt x="414612" y="771781"/>
                      <a:pt x="403809" y="770674"/>
                      <a:pt x="401317" y="770604"/>
                    </a:cubicBezTo>
                    <a:lnTo>
                      <a:pt x="399033" y="770606"/>
                    </a:lnTo>
                    <a:cubicBezTo>
                      <a:pt x="386707" y="770261"/>
                      <a:pt x="374936" y="769984"/>
                      <a:pt x="364620" y="775589"/>
                    </a:cubicBezTo>
                    <a:lnTo>
                      <a:pt x="364481" y="775589"/>
                    </a:lnTo>
                    <a:cubicBezTo>
                      <a:pt x="357350" y="779465"/>
                      <a:pt x="354788" y="783409"/>
                      <a:pt x="351880" y="787907"/>
                    </a:cubicBezTo>
                    <a:cubicBezTo>
                      <a:pt x="350080" y="790674"/>
                      <a:pt x="348141" y="793721"/>
                      <a:pt x="344956" y="797043"/>
                    </a:cubicBezTo>
                    <a:cubicBezTo>
                      <a:pt x="344194" y="797874"/>
                      <a:pt x="343362" y="799049"/>
                      <a:pt x="342462" y="800364"/>
                    </a:cubicBezTo>
                    <a:cubicBezTo>
                      <a:pt x="340245" y="803547"/>
                      <a:pt x="337476" y="807491"/>
                      <a:pt x="333185" y="809913"/>
                    </a:cubicBezTo>
                    <a:lnTo>
                      <a:pt x="333185" y="809911"/>
                    </a:lnTo>
                    <a:cubicBezTo>
                      <a:pt x="330761" y="811365"/>
                      <a:pt x="328477" y="813094"/>
                      <a:pt x="326260" y="814825"/>
                    </a:cubicBezTo>
                    <a:cubicBezTo>
                      <a:pt x="320307" y="819391"/>
                      <a:pt x="314212" y="824097"/>
                      <a:pt x="303202" y="824722"/>
                    </a:cubicBezTo>
                    <a:cubicBezTo>
                      <a:pt x="300572" y="824860"/>
                      <a:pt x="297110" y="827421"/>
                      <a:pt x="293370" y="830120"/>
                    </a:cubicBezTo>
                    <a:cubicBezTo>
                      <a:pt x="288591" y="833580"/>
                      <a:pt x="283467" y="837317"/>
                      <a:pt x="277859" y="837801"/>
                    </a:cubicBezTo>
                    <a:cubicBezTo>
                      <a:pt x="276404" y="837940"/>
                      <a:pt x="275643" y="838217"/>
                      <a:pt x="274813" y="838563"/>
                    </a:cubicBezTo>
                    <a:cubicBezTo>
                      <a:pt x="272806" y="839324"/>
                      <a:pt x="270521" y="840223"/>
                      <a:pt x="261174" y="840017"/>
                    </a:cubicBezTo>
                    <a:lnTo>
                      <a:pt x="260344" y="840014"/>
                    </a:lnTo>
                    <a:cubicBezTo>
                      <a:pt x="250651" y="839807"/>
                      <a:pt x="245943" y="839669"/>
                      <a:pt x="241510" y="838976"/>
                    </a:cubicBezTo>
                    <a:cubicBezTo>
                      <a:pt x="237286" y="838283"/>
                      <a:pt x="233478" y="837038"/>
                      <a:pt x="226137" y="834616"/>
                    </a:cubicBezTo>
                    <a:lnTo>
                      <a:pt x="223230" y="833648"/>
                    </a:lnTo>
                    <a:cubicBezTo>
                      <a:pt x="222262" y="833371"/>
                      <a:pt x="220323" y="833094"/>
                      <a:pt x="218245" y="832816"/>
                    </a:cubicBezTo>
                    <a:cubicBezTo>
                      <a:pt x="215751" y="832471"/>
                      <a:pt x="213053" y="832123"/>
                      <a:pt x="211182" y="831571"/>
                    </a:cubicBezTo>
                    <a:cubicBezTo>
                      <a:pt x="207026" y="832403"/>
                      <a:pt x="202666" y="833925"/>
                      <a:pt x="198233" y="835377"/>
                    </a:cubicBezTo>
                    <a:cubicBezTo>
                      <a:pt x="191308" y="837731"/>
                      <a:pt x="184316" y="840082"/>
                      <a:pt x="177391" y="840291"/>
                    </a:cubicBezTo>
                    <a:cubicBezTo>
                      <a:pt x="170744" y="840430"/>
                      <a:pt x="168944" y="826521"/>
                      <a:pt x="168666" y="813373"/>
                    </a:cubicBezTo>
                    <a:cubicBezTo>
                      <a:pt x="168527" y="805898"/>
                      <a:pt x="168734" y="798771"/>
                      <a:pt x="168873" y="794827"/>
                    </a:cubicBezTo>
                    <a:lnTo>
                      <a:pt x="168873" y="792751"/>
                    </a:lnTo>
                    <a:cubicBezTo>
                      <a:pt x="169012" y="791229"/>
                      <a:pt x="169150" y="788875"/>
                      <a:pt x="169289" y="786040"/>
                    </a:cubicBezTo>
                    <a:cubicBezTo>
                      <a:pt x="170051" y="774208"/>
                      <a:pt x="171367" y="753169"/>
                      <a:pt x="167973" y="750818"/>
                    </a:cubicBezTo>
                    <a:lnTo>
                      <a:pt x="167975" y="750815"/>
                    </a:lnTo>
                    <a:cubicBezTo>
                      <a:pt x="163684" y="747771"/>
                      <a:pt x="161260" y="750883"/>
                      <a:pt x="157727" y="755314"/>
                    </a:cubicBezTo>
                    <a:cubicBezTo>
                      <a:pt x="154472" y="759535"/>
                      <a:pt x="150457" y="764656"/>
                      <a:pt x="143672" y="767907"/>
                    </a:cubicBezTo>
                    <a:cubicBezTo>
                      <a:pt x="142839" y="768323"/>
                      <a:pt x="141316" y="769361"/>
                      <a:pt x="139516" y="770535"/>
                    </a:cubicBezTo>
                    <a:cubicBezTo>
                      <a:pt x="134876" y="773650"/>
                      <a:pt x="128438" y="777940"/>
                      <a:pt x="124076" y="778217"/>
                    </a:cubicBezTo>
                    <a:lnTo>
                      <a:pt x="124008" y="778217"/>
                    </a:lnTo>
                    <a:cubicBezTo>
                      <a:pt x="122484" y="778285"/>
                      <a:pt x="121378" y="778633"/>
                      <a:pt x="120129" y="778978"/>
                    </a:cubicBezTo>
                    <a:cubicBezTo>
                      <a:pt x="117567" y="779739"/>
                      <a:pt x="114521" y="780639"/>
                      <a:pt x="106835" y="780432"/>
                    </a:cubicBezTo>
                    <a:cubicBezTo>
                      <a:pt x="87933" y="780016"/>
                      <a:pt x="86132" y="772474"/>
                      <a:pt x="84400" y="765347"/>
                    </a:cubicBezTo>
                    <a:cubicBezTo>
                      <a:pt x="83432" y="761264"/>
                      <a:pt x="82461" y="757249"/>
                      <a:pt x="76714" y="755866"/>
                    </a:cubicBezTo>
                    <a:lnTo>
                      <a:pt x="76578" y="755866"/>
                    </a:lnTo>
                    <a:cubicBezTo>
                      <a:pt x="74500" y="755311"/>
                      <a:pt x="70624" y="754621"/>
                      <a:pt x="66468" y="753789"/>
                    </a:cubicBezTo>
                    <a:cubicBezTo>
                      <a:pt x="58921" y="752406"/>
                      <a:pt x="50335" y="750813"/>
                      <a:pt x="48328" y="749568"/>
                    </a:cubicBezTo>
                    <a:cubicBezTo>
                      <a:pt x="47082" y="748807"/>
                      <a:pt x="46111" y="748462"/>
                      <a:pt x="45488" y="748184"/>
                    </a:cubicBezTo>
                    <a:cubicBezTo>
                      <a:pt x="44172" y="747630"/>
                      <a:pt x="43481" y="747353"/>
                      <a:pt x="42994" y="746178"/>
                    </a:cubicBezTo>
                    <a:cubicBezTo>
                      <a:pt x="42649" y="745347"/>
                      <a:pt x="42717" y="744311"/>
                      <a:pt x="42787" y="742302"/>
                    </a:cubicBezTo>
                    <a:cubicBezTo>
                      <a:pt x="42787" y="741125"/>
                      <a:pt x="42926" y="739535"/>
                      <a:pt x="42994" y="737526"/>
                    </a:cubicBezTo>
                    <a:cubicBezTo>
                      <a:pt x="42994" y="735105"/>
                      <a:pt x="43826" y="732960"/>
                      <a:pt x="44588" y="730815"/>
                    </a:cubicBezTo>
                    <a:cubicBezTo>
                      <a:pt x="46388" y="725765"/>
                      <a:pt x="48189" y="720644"/>
                      <a:pt x="37457" y="712685"/>
                    </a:cubicBezTo>
                    <a:cubicBezTo>
                      <a:pt x="33026" y="709432"/>
                      <a:pt x="29771" y="706526"/>
                      <a:pt x="27002" y="703066"/>
                    </a:cubicBezTo>
                    <a:cubicBezTo>
                      <a:pt x="24233" y="699676"/>
                      <a:pt x="22085" y="695800"/>
                      <a:pt x="20077" y="690818"/>
                    </a:cubicBezTo>
                    <a:lnTo>
                      <a:pt x="18484" y="686803"/>
                    </a:lnTo>
                    <a:cubicBezTo>
                      <a:pt x="14328" y="676354"/>
                      <a:pt x="9206" y="663413"/>
                      <a:pt x="2627" y="656216"/>
                    </a:cubicBezTo>
                    <a:lnTo>
                      <a:pt x="2630" y="656218"/>
                    </a:lnTo>
                    <a:cubicBezTo>
                      <a:pt x="2630" y="656218"/>
                      <a:pt x="2423" y="655873"/>
                      <a:pt x="2284" y="655735"/>
                    </a:cubicBezTo>
                    <a:lnTo>
                      <a:pt x="2146" y="655528"/>
                    </a:lnTo>
                    <a:cubicBezTo>
                      <a:pt x="830" y="653312"/>
                      <a:pt x="0" y="647917"/>
                      <a:pt x="0" y="642587"/>
                    </a:cubicBezTo>
                    <a:cubicBezTo>
                      <a:pt x="0" y="636982"/>
                      <a:pt x="1039" y="631306"/>
                      <a:pt x="3462" y="629094"/>
                    </a:cubicBezTo>
                    <a:cubicBezTo>
                      <a:pt x="3669" y="628955"/>
                      <a:pt x="3878" y="628749"/>
                      <a:pt x="4085" y="628610"/>
                    </a:cubicBezTo>
                    <a:lnTo>
                      <a:pt x="4082" y="628607"/>
                    </a:lnTo>
                    <a:cubicBezTo>
                      <a:pt x="5189" y="627846"/>
                      <a:pt x="6644" y="625493"/>
                      <a:pt x="7890" y="622864"/>
                    </a:cubicBezTo>
                    <a:cubicBezTo>
                      <a:pt x="9274" y="619888"/>
                      <a:pt x="10384" y="616775"/>
                      <a:pt x="10452" y="615044"/>
                    </a:cubicBezTo>
                    <a:cubicBezTo>
                      <a:pt x="10452" y="614767"/>
                      <a:pt x="10452" y="614489"/>
                      <a:pt x="10384" y="614212"/>
                    </a:cubicBezTo>
                    <a:cubicBezTo>
                      <a:pt x="10177" y="610891"/>
                      <a:pt x="11077" y="605976"/>
                      <a:pt x="13014" y="601826"/>
                    </a:cubicBezTo>
                    <a:cubicBezTo>
                      <a:pt x="15021" y="597327"/>
                      <a:pt x="18277" y="593522"/>
                      <a:pt x="22707" y="592899"/>
                    </a:cubicBezTo>
                    <a:lnTo>
                      <a:pt x="23471" y="592902"/>
                    </a:lnTo>
                    <a:cubicBezTo>
                      <a:pt x="26311" y="592625"/>
                      <a:pt x="34065" y="592002"/>
                      <a:pt x="35172" y="590548"/>
                    </a:cubicBezTo>
                    <a:lnTo>
                      <a:pt x="35172" y="590548"/>
                    </a:lnTo>
                    <a:cubicBezTo>
                      <a:pt x="36211" y="589026"/>
                      <a:pt x="36140" y="585150"/>
                      <a:pt x="36072" y="580167"/>
                    </a:cubicBezTo>
                    <a:cubicBezTo>
                      <a:pt x="35934" y="570896"/>
                      <a:pt x="35795" y="558232"/>
                      <a:pt x="42787" y="547367"/>
                    </a:cubicBezTo>
                    <a:lnTo>
                      <a:pt x="42787" y="547229"/>
                    </a:lnTo>
                    <a:cubicBezTo>
                      <a:pt x="45004" y="543907"/>
                      <a:pt x="47079" y="540447"/>
                      <a:pt x="48880" y="536848"/>
                    </a:cubicBezTo>
                    <a:cubicBezTo>
                      <a:pt x="50680" y="533388"/>
                      <a:pt x="52342" y="529860"/>
                      <a:pt x="53797" y="526329"/>
                    </a:cubicBezTo>
                    <a:lnTo>
                      <a:pt x="53797" y="526331"/>
                    </a:lnTo>
                    <a:cubicBezTo>
                      <a:pt x="55459" y="522110"/>
                      <a:pt x="61344" y="515467"/>
                      <a:pt x="67785" y="509792"/>
                    </a:cubicBezTo>
                    <a:cubicBezTo>
                      <a:pt x="73738" y="504603"/>
                      <a:pt x="80385" y="500172"/>
                      <a:pt x="84957" y="499272"/>
                    </a:cubicBezTo>
                    <a:cubicBezTo>
                      <a:pt x="94098" y="497544"/>
                      <a:pt x="103098" y="493390"/>
                      <a:pt x="112239" y="489240"/>
                    </a:cubicBezTo>
                    <a:cubicBezTo>
                      <a:pt x="118125" y="486541"/>
                      <a:pt x="124010" y="483841"/>
                      <a:pt x="130035" y="481765"/>
                    </a:cubicBezTo>
                    <a:lnTo>
                      <a:pt x="130100" y="481768"/>
                    </a:lnTo>
                    <a:cubicBezTo>
                      <a:pt x="131416" y="481284"/>
                      <a:pt x="137925" y="479552"/>
                      <a:pt x="144433" y="477891"/>
                    </a:cubicBezTo>
                    <a:cubicBezTo>
                      <a:pt x="151357" y="476092"/>
                      <a:pt x="158421" y="474293"/>
                      <a:pt x="159389" y="474154"/>
                    </a:cubicBezTo>
                    <a:cubicBezTo>
                      <a:pt x="160289" y="474016"/>
                      <a:pt x="160912" y="473670"/>
                      <a:pt x="161535" y="473254"/>
                    </a:cubicBezTo>
                    <a:cubicBezTo>
                      <a:pt x="163613" y="472009"/>
                      <a:pt x="166314" y="470487"/>
                      <a:pt x="176352" y="470694"/>
                    </a:cubicBezTo>
                    <a:lnTo>
                      <a:pt x="176355" y="470694"/>
                    </a:lnTo>
                    <a:cubicBezTo>
                      <a:pt x="177671" y="470694"/>
                      <a:pt x="178778" y="470694"/>
                      <a:pt x="179746" y="470832"/>
                    </a:cubicBezTo>
                    <a:cubicBezTo>
                      <a:pt x="186600" y="471110"/>
                      <a:pt x="189162" y="471178"/>
                      <a:pt x="190201" y="462735"/>
                    </a:cubicBezTo>
                    <a:cubicBezTo>
                      <a:pt x="190201" y="462251"/>
                      <a:pt x="190617" y="460797"/>
                      <a:pt x="191033" y="459136"/>
                    </a:cubicBezTo>
                    <a:cubicBezTo>
                      <a:pt x="191656" y="456644"/>
                      <a:pt x="192488" y="453461"/>
                      <a:pt x="192488" y="452493"/>
                    </a:cubicBezTo>
                    <a:lnTo>
                      <a:pt x="192486" y="452496"/>
                    </a:lnTo>
                    <a:cubicBezTo>
                      <a:pt x="192554" y="449658"/>
                      <a:pt x="193802" y="445991"/>
                      <a:pt x="195048" y="442254"/>
                    </a:cubicBezTo>
                    <a:cubicBezTo>
                      <a:pt x="196293" y="438587"/>
                      <a:pt x="197542" y="434779"/>
                      <a:pt x="197542" y="432221"/>
                    </a:cubicBezTo>
                    <a:cubicBezTo>
                      <a:pt x="197542" y="431599"/>
                      <a:pt x="197749" y="430492"/>
                      <a:pt x="197958" y="429177"/>
                    </a:cubicBezTo>
                    <a:cubicBezTo>
                      <a:pt x="198303" y="427448"/>
                      <a:pt x="198719" y="425233"/>
                      <a:pt x="198790" y="423295"/>
                    </a:cubicBezTo>
                    <a:cubicBezTo>
                      <a:pt x="198790" y="423156"/>
                      <a:pt x="198790" y="423017"/>
                      <a:pt x="198790" y="422879"/>
                    </a:cubicBezTo>
                    <a:cubicBezTo>
                      <a:pt x="199413" y="420457"/>
                      <a:pt x="201768" y="409731"/>
                      <a:pt x="204192" y="398935"/>
                    </a:cubicBezTo>
                    <a:cubicBezTo>
                      <a:pt x="207031" y="386409"/>
                      <a:pt x="209870" y="373745"/>
                      <a:pt x="210145" y="373191"/>
                    </a:cubicBezTo>
                    <a:cubicBezTo>
                      <a:pt x="211114" y="371462"/>
                      <a:pt x="212291" y="366341"/>
                      <a:pt x="213330" y="360527"/>
                    </a:cubicBezTo>
                    <a:cubicBezTo>
                      <a:pt x="214714" y="352984"/>
                      <a:pt x="215824" y="344542"/>
                      <a:pt x="215892" y="341220"/>
                    </a:cubicBezTo>
                    <a:cubicBezTo>
                      <a:pt x="215892" y="339491"/>
                      <a:pt x="216031" y="336654"/>
                      <a:pt x="216237" y="333055"/>
                    </a:cubicBezTo>
                    <a:cubicBezTo>
                      <a:pt x="216931" y="317347"/>
                      <a:pt x="218315" y="287314"/>
                      <a:pt x="215960" y="283370"/>
                    </a:cubicBezTo>
                    <a:lnTo>
                      <a:pt x="215476" y="282538"/>
                    </a:lnTo>
                    <a:cubicBezTo>
                      <a:pt x="212084" y="276863"/>
                      <a:pt x="208274" y="270358"/>
                      <a:pt x="201627" y="270497"/>
                    </a:cubicBezTo>
                    <a:cubicBezTo>
                      <a:pt x="198719" y="270565"/>
                      <a:pt x="196296" y="269320"/>
                      <a:pt x="194496" y="267314"/>
                    </a:cubicBezTo>
                    <a:cubicBezTo>
                      <a:pt x="192695" y="265308"/>
                      <a:pt x="191517" y="262609"/>
                      <a:pt x="190827" y="259564"/>
                    </a:cubicBezTo>
                    <a:cubicBezTo>
                      <a:pt x="190204" y="256659"/>
                      <a:pt x="190133" y="253544"/>
                      <a:pt x="190620" y="250638"/>
                    </a:cubicBezTo>
                    <a:cubicBezTo>
                      <a:pt x="191314" y="246694"/>
                      <a:pt x="193114" y="243302"/>
                      <a:pt x="196089" y="241641"/>
                    </a:cubicBezTo>
                    <a:cubicBezTo>
                      <a:pt x="206615" y="235759"/>
                      <a:pt x="210423" y="236175"/>
                      <a:pt x="217625" y="237004"/>
                    </a:cubicBezTo>
                    <a:cubicBezTo>
                      <a:pt x="220118" y="237281"/>
                      <a:pt x="223026" y="237558"/>
                      <a:pt x="226695" y="237697"/>
                    </a:cubicBezTo>
                    <a:lnTo>
                      <a:pt x="226692" y="237699"/>
                    </a:lnTo>
                    <a:cubicBezTo>
                      <a:pt x="228147" y="237699"/>
                      <a:pt x="229254" y="237768"/>
                      <a:pt x="230155" y="237838"/>
                    </a:cubicBezTo>
                    <a:cubicBezTo>
                      <a:pt x="232023" y="237906"/>
                      <a:pt x="233062" y="237977"/>
                      <a:pt x="233133" y="237906"/>
                    </a:cubicBezTo>
                    <a:cubicBezTo>
                      <a:pt x="233133" y="237906"/>
                      <a:pt x="233201" y="236800"/>
                      <a:pt x="233271" y="234723"/>
                    </a:cubicBezTo>
                    <a:lnTo>
                      <a:pt x="233271" y="232508"/>
                    </a:lnTo>
                    <a:cubicBezTo>
                      <a:pt x="233271" y="232508"/>
                      <a:pt x="233410" y="232024"/>
                      <a:pt x="233478" y="231815"/>
                    </a:cubicBezTo>
                    <a:cubicBezTo>
                      <a:pt x="235695" y="226764"/>
                      <a:pt x="235208" y="224617"/>
                      <a:pt x="233339" y="223788"/>
                    </a:cubicBezTo>
                    <a:cubicBezTo>
                      <a:pt x="231539" y="223027"/>
                      <a:pt x="228493" y="222888"/>
                      <a:pt x="225031" y="222750"/>
                    </a:cubicBezTo>
                    <a:cubicBezTo>
                      <a:pt x="219145" y="222543"/>
                      <a:pt x="212430" y="222334"/>
                      <a:pt x="207444" y="218667"/>
                    </a:cubicBezTo>
                    <a:cubicBezTo>
                      <a:pt x="207167" y="218461"/>
                      <a:pt x="206890" y="218183"/>
                      <a:pt x="206612" y="217906"/>
                    </a:cubicBezTo>
                    <a:cubicBezTo>
                      <a:pt x="203634" y="214791"/>
                      <a:pt x="202666" y="207042"/>
                      <a:pt x="202666" y="199915"/>
                    </a:cubicBezTo>
                    <a:cubicBezTo>
                      <a:pt x="202666" y="192856"/>
                      <a:pt x="203566" y="186074"/>
                      <a:pt x="204189" y="185174"/>
                    </a:cubicBezTo>
                    <a:cubicBezTo>
                      <a:pt x="204257" y="185106"/>
                      <a:pt x="204328" y="184967"/>
                      <a:pt x="204466" y="184897"/>
                    </a:cubicBezTo>
                    <a:lnTo>
                      <a:pt x="204466" y="184902"/>
                    </a:lnTo>
                    <a:cubicBezTo>
                      <a:pt x="211668" y="177637"/>
                      <a:pt x="233271" y="178881"/>
                      <a:pt x="247466" y="179713"/>
                    </a:cubicBezTo>
                    <a:cubicBezTo>
                      <a:pt x="250583" y="179920"/>
                      <a:pt x="253283" y="180058"/>
                      <a:pt x="255291" y="180058"/>
                    </a:cubicBezTo>
                    <a:cubicBezTo>
                      <a:pt x="256191" y="180058"/>
                      <a:pt x="257436" y="180126"/>
                      <a:pt x="258891" y="180265"/>
                    </a:cubicBezTo>
                    <a:cubicBezTo>
                      <a:pt x="266161" y="180681"/>
                      <a:pt x="280288" y="181510"/>
                      <a:pt x="281118" y="178672"/>
                    </a:cubicBezTo>
                    <a:cubicBezTo>
                      <a:pt x="282363" y="174657"/>
                      <a:pt x="282363" y="174589"/>
                      <a:pt x="282363" y="173690"/>
                    </a:cubicBezTo>
                    <a:cubicBezTo>
                      <a:pt x="282363" y="173067"/>
                      <a:pt x="282431" y="172029"/>
                      <a:pt x="282708" y="169884"/>
                    </a:cubicBezTo>
                    <a:cubicBezTo>
                      <a:pt x="282777" y="169123"/>
                      <a:pt x="283402" y="168362"/>
                      <a:pt x="284302" y="167808"/>
                    </a:cubicBezTo>
                    <a:cubicBezTo>
                      <a:pt x="285134" y="167324"/>
                      <a:pt x="286380" y="166770"/>
                      <a:pt x="287832" y="166492"/>
                    </a:cubicBezTo>
                    <a:cubicBezTo>
                      <a:pt x="289217" y="166215"/>
                      <a:pt x="290949" y="166076"/>
                      <a:pt x="292679" y="166353"/>
                    </a:cubicBezTo>
                    <a:cubicBezTo>
                      <a:pt x="296210" y="166770"/>
                      <a:pt x="300088" y="168569"/>
                      <a:pt x="302789" y="172929"/>
                    </a:cubicBezTo>
                    <a:lnTo>
                      <a:pt x="302789" y="172929"/>
                    </a:lnTo>
                    <a:cubicBezTo>
                      <a:pt x="304034" y="175005"/>
                      <a:pt x="304867" y="175351"/>
                      <a:pt x="305351" y="175005"/>
                    </a:cubicBezTo>
                    <a:cubicBezTo>
                      <a:pt x="306319" y="174383"/>
                      <a:pt x="307290" y="172929"/>
                      <a:pt x="308190" y="171616"/>
                    </a:cubicBezTo>
                    <a:cubicBezTo>
                      <a:pt x="309297" y="170023"/>
                      <a:pt x="310197" y="168639"/>
                      <a:pt x="311581" y="168362"/>
                    </a:cubicBezTo>
                    <a:lnTo>
                      <a:pt x="311720" y="168362"/>
                    </a:lnTo>
                    <a:cubicBezTo>
                      <a:pt x="325014" y="165524"/>
                      <a:pt x="335124" y="171616"/>
                      <a:pt x="340593" y="174937"/>
                    </a:cubicBezTo>
                    <a:cubicBezTo>
                      <a:pt x="341910" y="175698"/>
                      <a:pt x="342878" y="176321"/>
                      <a:pt x="343433" y="176530"/>
                    </a:cubicBezTo>
                    <a:cubicBezTo>
                      <a:pt x="343710" y="176669"/>
                      <a:pt x="343987" y="176807"/>
                      <a:pt x="344194" y="177014"/>
                    </a:cubicBezTo>
                    <a:cubicBezTo>
                      <a:pt x="348141" y="180474"/>
                      <a:pt x="349525" y="187117"/>
                      <a:pt x="350909" y="194176"/>
                    </a:cubicBezTo>
                    <a:cubicBezTo>
                      <a:pt x="352087" y="199852"/>
                      <a:pt x="353265" y="205940"/>
                      <a:pt x="355963" y="210368"/>
                    </a:cubicBezTo>
                    <a:cubicBezTo>
                      <a:pt x="356240" y="210852"/>
                      <a:pt x="357486" y="211475"/>
                      <a:pt x="358731" y="212029"/>
                    </a:cubicBezTo>
                    <a:cubicBezTo>
                      <a:pt x="360671" y="212929"/>
                      <a:pt x="362610" y="213829"/>
                      <a:pt x="363785" y="215557"/>
                    </a:cubicBezTo>
                    <a:lnTo>
                      <a:pt x="363787" y="215557"/>
                    </a:lnTo>
                    <a:cubicBezTo>
                      <a:pt x="366556" y="219917"/>
                      <a:pt x="368979" y="221301"/>
                      <a:pt x="371680" y="222894"/>
                    </a:cubicBezTo>
                    <a:cubicBezTo>
                      <a:pt x="374449" y="224554"/>
                      <a:pt x="377498" y="226354"/>
                      <a:pt x="381444" y="230991"/>
                    </a:cubicBezTo>
                    <a:lnTo>
                      <a:pt x="381444" y="230988"/>
                    </a:lnTo>
                    <a:cubicBezTo>
                      <a:pt x="382828" y="232649"/>
                      <a:pt x="387330" y="233549"/>
                      <a:pt x="392247" y="233894"/>
                    </a:cubicBezTo>
                    <a:cubicBezTo>
                      <a:pt x="398687" y="234378"/>
                      <a:pt x="405748" y="233755"/>
                      <a:pt x="408449" y="232510"/>
                    </a:cubicBezTo>
                    <a:lnTo>
                      <a:pt x="408517" y="232510"/>
                    </a:lnTo>
                    <a:cubicBezTo>
                      <a:pt x="410040" y="231818"/>
                      <a:pt x="411217" y="231334"/>
                      <a:pt x="412256" y="230918"/>
                    </a:cubicBezTo>
                    <a:cubicBezTo>
                      <a:pt x="414680" y="229950"/>
                      <a:pt x="416548" y="229189"/>
                      <a:pt x="419597" y="226974"/>
                    </a:cubicBezTo>
                    <a:cubicBezTo>
                      <a:pt x="421882" y="225313"/>
                      <a:pt x="423614" y="224552"/>
                      <a:pt x="425344" y="223791"/>
                    </a:cubicBezTo>
                    <a:lnTo>
                      <a:pt x="425412" y="223791"/>
                    </a:lnTo>
                    <a:cubicBezTo>
                      <a:pt x="427974" y="222614"/>
                      <a:pt x="430604" y="221507"/>
                      <a:pt x="435315" y="216387"/>
                    </a:cubicBezTo>
                    <a:cubicBezTo>
                      <a:pt x="437809" y="213687"/>
                      <a:pt x="442585" y="211611"/>
                      <a:pt x="447915" y="210020"/>
                    </a:cubicBezTo>
                    <a:cubicBezTo>
                      <a:pt x="455117" y="207944"/>
                      <a:pt x="463426" y="206767"/>
                      <a:pt x="468272" y="206492"/>
                    </a:cubicBezTo>
                    <a:lnTo>
                      <a:pt x="468272" y="206492"/>
                    </a:lnTo>
                    <a:cubicBezTo>
                      <a:pt x="471596" y="206354"/>
                      <a:pt x="475265" y="204625"/>
                      <a:pt x="478450" y="202203"/>
                    </a:cubicBezTo>
                    <a:cubicBezTo>
                      <a:pt x="481980" y="199504"/>
                      <a:pt x="484890" y="196044"/>
                      <a:pt x="486065" y="192793"/>
                    </a:cubicBezTo>
                    <a:lnTo>
                      <a:pt x="486065" y="192654"/>
                    </a:lnTo>
                    <a:cubicBezTo>
                      <a:pt x="487934" y="187949"/>
                      <a:pt x="490635" y="186565"/>
                      <a:pt x="493129" y="185250"/>
                    </a:cubicBezTo>
                    <a:cubicBezTo>
                      <a:pt x="494929" y="184282"/>
                      <a:pt x="496591" y="183450"/>
                      <a:pt x="497214" y="180200"/>
                    </a:cubicBezTo>
                    <a:cubicBezTo>
                      <a:pt x="498253" y="174385"/>
                      <a:pt x="505661" y="172657"/>
                      <a:pt x="512515" y="171064"/>
                    </a:cubicBezTo>
                    <a:cubicBezTo>
                      <a:pt x="515632" y="170371"/>
                      <a:pt x="518539" y="169680"/>
                      <a:pt x="520340" y="168710"/>
                    </a:cubicBezTo>
                    <a:cubicBezTo>
                      <a:pt x="522279" y="167604"/>
                      <a:pt x="524079" y="166772"/>
                      <a:pt x="525671" y="166011"/>
                    </a:cubicBezTo>
                    <a:cubicBezTo>
                      <a:pt x="530933" y="163518"/>
                      <a:pt x="533563" y="162274"/>
                      <a:pt x="532663" y="153831"/>
                    </a:cubicBezTo>
                    <a:cubicBezTo>
                      <a:pt x="532386" y="151409"/>
                      <a:pt x="525116" y="151548"/>
                      <a:pt x="517568" y="151686"/>
                    </a:cubicBezTo>
                    <a:cubicBezTo>
                      <a:pt x="508914" y="151825"/>
                      <a:pt x="499912" y="152032"/>
                      <a:pt x="496934" y="147672"/>
                    </a:cubicBezTo>
                    <a:lnTo>
                      <a:pt x="496939" y="147672"/>
                    </a:lnTo>
                    <a:cubicBezTo>
                      <a:pt x="488698" y="135424"/>
                      <a:pt x="489530" y="126910"/>
                      <a:pt x="490292" y="118745"/>
                    </a:cubicBezTo>
                    <a:cubicBezTo>
                      <a:pt x="490776" y="114108"/>
                      <a:pt x="491192" y="109541"/>
                      <a:pt x="489737" y="104559"/>
                    </a:cubicBezTo>
                    <a:cubicBezTo>
                      <a:pt x="488075" y="98816"/>
                      <a:pt x="489114" y="93763"/>
                      <a:pt x="490014" y="89196"/>
                    </a:cubicBezTo>
                    <a:cubicBezTo>
                      <a:pt x="491608" y="81585"/>
                      <a:pt x="492854" y="75426"/>
                      <a:pt x="476652" y="69821"/>
                    </a:cubicBezTo>
                    <a:cubicBezTo>
                      <a:pt x="471460" y="68022"/>
                      <a:pt x="467511" y="64355"/>
                      <a:pt x="465849" y="60549"/>
                    </a:cubicBezTo>
                    <a:cubicBezTo>
                      <a:pt x="465088" y="58750"/>
                      <a:pt x="464810" y="56812"/>
                      <a:pt x="465156" y="55083"/>
                    </a:cubicBezTo>
                    <a:lnTo>
                      <a:pt x="465156" y="55083"/>
                    </a:lnTo>
                    <a:cubicBezTo>
                      <a:pt x="465501" y="53216"/>
                      <a:pt x="466472" y="51484"/>
                      <a:pt x="468202" y="50101"/>
                    </a:cubicBezTo>
                    <a:cubicBezTo>
                      <a:pt x="471319" y="47540"/>
                      <a:pt x="477066" y="46018"/>
                      <a:pt x="485997" y="46847"/>
                    </a:cubicBezTo>
                    <a:cubicBezTo>
                      <a:pt x="490776" y="47331"/>
                      <a:pt x="500330" y="52936"/>
                      <a:pt x="508433" y="57644"/>
                    </a:cubicBezTo>
                    <a:cubicBezTo>
                      <a:pt x="512311" y="59927"/>
                      <a:pt x="515841" y="61933"/>
                      <a:pt x="518126" y="63042"/>
                    </a:cubicBezTo>
                    <a:lnTo>
                      <a:pt x="518126" y="63039"/>
                    </a:lnTo>
                    <a:cubicBezTo>
                      <a:pt x="523179" y="65532"/>
                      <a:pt x="525257" y="67193"/>
                      <a:pt x="526641" y="68299"/>
                    </a:cubicBezTo>
                    <a:cubicBezTo>
                      <a:pt x="528581" y="69892"/>
                      <a:pt x="528719" y="69960"/>
                      <a:pt x="541113" y="70237"/>
                    </a:cubicBezTo>
                    <a:cubicBezTo>
                      <a:pt x="548454" y="70376"/>
                      <a:pt x="552884" y="68231"/>
                      <a:pt x="557592" y="65948"/>
                    </a:cubicBezTo>
                    <a:cubicBezTo>
                      <a:pt x="561884" y="63871"/>
                      <a:pt x="566385" y="61658"/>
                      <a:pt x="573310" y="60688"/>
                    </a:cubicBezTo>
                    <a:cubicBezTo>
                      <a:pt x="576011" y="60272"/>
                      <a:pt x="578295" y="59166"/>
                      <a:pt x="580650" y="58060"/>
                    </a:cubicBezTo>
                    <a:cubicBezTo>
                      <a:pt x="584874" y="56054"/>
                      <a:pt x="589514" y="53838"/>
                      <a:pt x="597823" y="53977"/>
                    </a:cubicBezTo>
                    <a:cubicBezTo>
                      <a:pt x="602531" y="54045"/>
                      <a:pt x="605787" y="54599"/>
                      <a:pt x="608417" y="54945"/>
                    </a:cubicBezTo>
                    <a:cubicBezTo>
                      <a:pt x="613886" y="55776"/>
                      <a:pt x="615964" y="56051"/>
                      <a:pt x="622611" y="49478"/>
                    </a:cubicBezTo>
                    <a:lnTo>
                      <a:pt x="622611" y="49478"/>
                    </a:lnTo>
                    <a:cubicBezTo>
                      <a:pt x="622956" y="49133"/>
                      <a:pt x="623234" y="48924"/>
                      <a:pt x="623443" y="48785"/>
                    </a:cubicBezTo>
                    <a:cubicBezTo>
                      <a:pt x="623582" y="48508"/>
                      <a:pt x="623789" y="48231"/>
                      <a:pt x="624066" y="48024"/>
                    </a:cubicBezTo>
                    <a:lnTo>
                      <a:pt x="625312" y="47125"/>
                    </a:lnTo>
                    <a:cubicBezTo>
                      <a:pt x="628703" y="44703"/>
                      <a:pt x="631613" y="42558"/>
                      <a:pt x="635905" y="41104"/>
                    </a:cubicBezTo>
                    <a:cubicBezTo>
                      <a:pt x="637983" y="40411"/>
                      <a:pt x="638951" y="39720"/>
                      <a:pt x="639713" y="39166"/>
                    </a:cubicBezTo>
                    <a:cubicBezTo>
                      <a:pt x="641581" y="37850"/>
                      <a:pt x="642969" y="36951"/>
                      <a:pt x="650100" y="36673"/>
                    </a:cubicBezTo>
                    <a:lnTo>
                      <a:pt x="650100" y="36676"/>
                    </a:lnTo>
                    <a:cubicBezTo>
                      <a:pt x="651968" y="36676"/>
                      <a:pt x="654391" y="35431"/>
                      <a:pt x="656815" y="33909"/>
                    </a:cubicBezTo>
                    <a:cubicBezTo>
                      <a:pt x="660623" y="31487"/>
                      <a:pt x="664430" y="28095"/>
                      <a:pt x="666440" y="26089"/>
                    </a:cubicBezTo>
                    <a:lnTo>
                      <a:pt x="666508" y="26089"/>
                    </a:lnTo>
                    <a:cubicBezTo>
                      <a:pt x="669693" y="22835"/>
                      <a:pt x="671700" y="21245"/>
                      <a:pt x="673432" y="19930"/>
                    </a:cubicBezTo>
                    <a:cubicBezTo>
                      <a:pt x="676063" y="17853"/>
                      <a:pt x="677795" y="16540"/>
                      <a:pt x="682158" y="9688"/>
                    </a:cubicBezTo>
                    <a:lnTo>
                      <a:pt x="682226" y="9688"/>
                    </a:lnTo>
                    <a:cubicBezTo>
                      <a:pt x="683542" y="7543"/>
                      <a:pt x="686311" y="4773"/>
                      <a:pt x="689289" y="2838"/>
                    </a:cubicBezTo>
                    <a:cubicBezTo>
                      <a:pt x="691851" y="1177"/>
                      <a:pt x="694619" y="0"/>
                      <a:pt x="697181" y="0"/>
                    </a:cubicBezTo>
                    <a:cubicBezTo>
                      <a:pt x="707775" y="207"/>
                      <a:pt x="708746" y="8649"/>
                      <a:pt x="709508" y="15915"/>
                    </a:cubicBezTo>
                    <a:cubicBezTo>
                      <a:pt x="709714" y="17853"/>
                      <a:pt x="709924" y="19720"/>
                      <a:pt x="710340" y="21174"/>
                    </a:cubicBezTo>
                    <a:lnTo>
                      <a:pt x="710337" y="21174"/>
                    </a:lnTo>
                    <a:cubicBezTo>
                      <a:pt x="710683" y="22351"/>
                      <a:pt x="710614" y="23319"/>
                      <a:pt x="710476" y="24428"/>
                    </a:cubicBezTo>
                    <a:cubicBezTo>
                      <a:pt x="710408" y="25744"/>
                      <a:pt x="710269" y="27266"/>
                      <a:pt x="710960" y="29410"/>
                    </a:cubicBezTo>
                    <a:lnTo>
                      <a:pt x="710960" y="29410"/>
                    </a:lnTo>
                    <a:cubicBezTo>
                      <a:pt x="711305" y="30517"/>
                      <a:pt x="711444" y="31278"/>
                      <a:pt x="711515" y="31903"/>
                    </a:cubicBezTo>
                    <a:cubicBezTo>
                      <a:pt x="711654" y="33080"/>
                      <a:pt x="711792" y="33979"/>
                      <a:pt x="714838" y="36885"/>
                    </a:cubicBezTo>
                    <a:cubicBezTo>
                      <a:pt x="717400" y="39307"/>
                      <a:pt x="719824" y="40207"/>
                      <a:pt x="721831" y="40900"/>
                    </a:cubicBezTo>
                    <a:cubicBezTo>
                      <a:pt x="726748" y="42629"/>
                      <a:pt x="729933" y="43738"/>
                      <a:pt x="729585" y="55915"/>
                    </a:cubicBezTo>
                    <a:cubicBezTo>
                      <a:pt x="729446" y="60136"/>
                      <a:pt x="730001" y="61590"/>
                      <a:pt x="730553" y="63113"/>
                    </a:cubicBezTo>
                    <a:cubicBezTo>
                      <a:pt x="731176" y="64773"/>
                      <a:pt x="731799" y="66502"/>
                      <a:pt x="731870" y="70862"/>
                    </a:cubicBezTo>
                    <a:cubicBezTo>
                      <a:pt x="731938" y="74390"/>
                      <a:pt x="728892" y="76538"/>
                      <a:pt x="725568" y="78821"/>
                    </a:cubicBezTo>
                    <a:cubicBezTo>
                      <a:pt x="722590" y="80898"/>
                      <a:pt x="719266" y="83181"/>
                      <a:pt x="719198" y="86502"/>
                    </a:cubicBezTo>
                    <a:cubicBezTo>
                      <a:pt x="719198" y="88025"/>
                      <a:pt x="719198" y="89408"/>
                      <a:pt x="719198" y="90656"/>
                    </a:cubicBezTo>
                    <a:cubicBezTo>
                      <a:pt x="719059" y="100414"/>
                      <a:pt x="719059" y="103042"/>
                      <a:pt x="710889" y="112523"/>
                    </a:cubicBezTo>
                    <a:cubicBezTo>
                      <a:pt x="710196" y="113355"/>
                      <a:pt x="709573" y="115084"/>
                      <a:pt x="709021" y="116951"/>
                    </a:cubicBezTo>
                    <a:cubicBezTo>
                      <a:pt x="708327" y="119444"/>
                      <a:pt x="707914" y="122140"/>
                      <a:pt x="707843" y="123801"/>
                    </a:cubicBezTo>
                    <a:cubicBezTo>
                      <a:pt x="708050" y="125529"/>
                      <a:pt x="708050" y="127883"/>
                      <a:pt x="708050" y="130512"/>
                    </a:cubicBezTo>
                    <a:cubicBezTo>
                      <a:pt x="708050" y="138748"/>
                      <a:pt x="708050" y="150303"/>
                      <a:pt x="714765" y="152309"/>
                    </a:cubicBezTo>
                    <a:cubicBezTo>
                      <a:pt x="724252" y="155147"/>
                      <a:pt x="723351" y="173277"/>
                      <a:pt x="722867" y="183035"/>
                    </a:cubicBezTo>
                    <a:lnTo>
                      <a:pt x="722728" y="185527"/>
                    </a:lnTo>
                    <a:cubicBezTo>
                      <a:pt x="723767" y="186495"/>
                      <a:pt x="724113" y="187120"/>
                      <a:pt x="724390" y="187742"/>
                    </a:cubicBezTo>
                    <a:cubicBezTo>
                      <a:pt x="724736" y="188436"/>
                      <a:pt x="725084" y="189058"/>
                      <a:pt x="729721" y="191686"/>
                    </a:cubicBezTo>
                    <a:lnTo>
                      <a:pt x="729865" y="191681"/>
                    </a:lnTo>
                    <a:cubicBezTo>
                      <a:pt x="733257" y="193758"/>
                      <a:pt x="734918" y="196041"/>
                      <a:pt x="736580" y="198256"/>
                    </a:cubicBezTo>
                    <a:cubicBezTo>
                      <a:pt x="738658" y="201094"/>
                      <a:pt x="740736" y="203861"/>
                      <a:pt x="747174" y="205522"/>
                    </a:cubicBezTo>
                    <a:cubicBezTo>
                      <a:pt x="749529" y="206076"/>
                      <a:pt x="751952" y="207460"/>
                      <a:pt x="754514" y="208844"/>
                    </a:cubicBezTo>
                    <a:cubicBezTo>
                      <a:pt x="760332" y="212097"/>
                      <a:pt x="767115" y="215903"/>
                      <a:pt x="774455" y="209260"/>
                    </a:cubicBezTo>
                    <a:lnTo>
                      <a:pt x="774455" y="209260"/>
                    </a:lnTo>
                    <a:cubicBezTo>
                      <a:pt x="775979" y="207876"/>
                      <a:pt x="776811" y="207253"/>
                      <a:pt x="777363" y="206838"/>
                    </a:cubicBezTo>
                    <a:cubicBezTo>
                      <a:pt x="777708" y="206560"/>
                      <a:pt x="777918" y="206422"/>
                      <a:pt x="778056" y="206283"/>
                    </a:cubicBezTo>
                    <a:cubicBezTo>
                      <a:pt x="778334" y="206006"/>
                      <a:pt x="778611" y="205522"/>
                      <a:pt x="779373" y="204416"/>
                    </a:cubicBezTo>
                    <a:lnTo>
                      <a:pt x="780757" y="202339"/>
                    </a:lnTo>
                    <a:cubicBezTo>
                      <a:pt x="784636" y="196664"/>
                      <a:pt x="789689" y="197012"/>
                      <a:pt x="795229" y="197357"/>
                    </a:cubicBezTo>
                    <a:cubicBezTo>
                      <a:pt x="800214" y="197634"/>
                      <a:pt x="805616" y="197979"/>
                      <a:pt x="810253" y="192306"/>
                    </a:cubicBezTo>
                    <a:lnTo>
                      <a:pt x="810253" y="192306"/>
                    </a:lnTo>
                    <a:cubicBezTo>
                      <a:pt x="813370" y="188501"/>
                      <a:pt x="816345" y="188846"/>
                      <a:pt x="820085" y="189191"/>
                    </a:cubicBezTo>
                    <a:cubicBezTo>
                      <a:pt x="823615" y="189537"/>
                      <a:pt x="828187" y="190023"/>
                      <a:pt x="834973" y="184831"/>
                    </a:cubicBezTo>
                    <a:lnTo>
                      <a:pt x="835109" y="184831"/>
                    </a:lnTo>
                    <a:cubicBezTo>
                      <a:pt x="836216" y="183932"/>
                      <a:pt x="837187" y="183103"/>
                      <a:pt x="838087" y="182410"/>
                    </a:cubicBezTo>
                    <a:cubicBezTo>
                      <a:pt x="843418" y="178050"/>
                      <a:pt x="845980" y="175973"/>
                      <a:pt x="857544" y="178534"/>
                    </a:cubicBezTo>
                    <a:cubicBezTo>
                      <a:pt x="859274" y="178879"/>
                      <a:pt x="860661" y="179365"/>
                      <a:pt x="861907" y="179849"/>
                    </a:cubicBezTo>
                    <a:cubicBezTo>
                      <a:pt x="864401" y="180749"/>
                      <a:pt x="866337" y="181442"/>
                      <a:pt x="869870" y="179781"/>
                    </a:cubicBezTo>
                    <a:lnTo>
                      <a:pt x="869938" y="179781"/>
                    </a:lnTo>
                    <a:cubicBezTo>
                      <a:pt x="875269" y="177289"/>
                      <a:pt x="882610" y="178327"/>
                      <a:pt x="889811" y="179365"/>
                    </a:cubicBezTo>
                    <a:cubicBezTo>
                      <a:pt x="893203" y="179849"/>
                      <a:pt x="896597" y="180333"/>
                      <a:pt x="899575" y="180404"/>
                    </a:cubicBezTo>
                    <a:cubicBezTo>
                      <a:pt x="905461" y="180542"/>
                      <a:pt x="909962" y="178949"/>
                      <a:pt x="910101" y="171822"/>
                    </a:cubicBezTo>
                    <a:cubicBezTo>
                      <a:pt x="910101" y="170923"/>
                      <a:pt x="910033" y="168985"/>
                      <a:pt x="909894" y="166772"/>
                    </a:cubicBezTo>
                    <a:cubicBezTo>
                      <a:pt x="909617" y="162412"/>
                      <a:pt x="909271" y="157153"/>
                      <a:pt x="910172" y="155976"/>
                    </a:cubicBezTo>
                    <a:lnTo>
                      <a:pt x="910172" y="155837"/>
                    </a:lnTo>
                    <a:cubicBezTo>
                      <a:pt x="912388" y="153070"/>
                      <a:pt x="916057" y="151893"/>
                      <a:pt x="920003" y="151616"/>
                    </a:cubicBezTo>
                    <a:cubicBezTo>
                      <a:pt x="925195" y="151270"/>
                      <a:pt x="931081" y="152516"/>
                      <a:pt x="934614" y="153831"/>
                    </a:cubicBezTo>
                    <a:cubicBezTo>
                      <a:pt x="936414" y="154453"/>
                      <a:pt x="938770" y="154663"/>
                      <a:pt x="941054" y="154453"/>
                    </a:cubicBezTo>
                    <a:cubicBezTo>
                      <a:pt x="943200" y="154247"/>
                      <a:pt x="945139" y="153622"/>
                      <a:pt x="946456" y="152586"/>
                    </a:cubicBezTo>
                    <a:lnTo>
                      <a:pt x="946519" y="152586"/>
                    </a:lnTo>
                    <a:cubicBezTo>
                      <a:pt x="949149" y="150509"/>
                      <a:pt x="952888" y="149610"/>
                      <a:pt x="956628" y="149610"/>
                    </a:cubicBezTo>
                    <a:cubicBezTo>
                      <a:pt x="960645" y="149610"/>
                      <a:pt x="964798" y="150648"/>
                      <a:pt x="967638" y="152447"/>
                    </a:cubicBezTo>
                    <a:cubicBezTo>
                      <a:pt x="968260" y="152863"/>
                      <a:pt x="970754" y="153970"/>
                      <a:pt x="973246" y="155076"/>
                    </a:cubicBezTo>
                    <a:cubicBezTo>
                      <a:pt x="975876" y="156253"/>
                      <a:pt x="978647" y="157498"/>
                      <a:pt x="980170" y="158466"/>
                    </a:cubicBezTo>
                    <a:cubicBezTo>
                      <a:pt x="982177" y="159088"/>
                      <a:pt x="983701" y="161649"/>
                      <a:pt x="985572" y="164902"/>
                    </a:cubicBezTo>
                    <a:cubicBezTo>
                      <a:pt x="987927" y="168917"/>
                      <a:pt x="990902" y="174106"/>
                      <a:pt x="995126" y="176321"/>
                    </a:cubicBezTo>
                    <a:cubicBezTo>
                      <a:pt x="1007659" y="182825"/>
                      <a:pt x="1008836" y="181926"/>
                      <a:pt x="1011883" y="179504"/>
                    </a:cubicBezTo>
                    <a:cubicBezTo>
                      <a:pt x="1013544" y="178188"/>
                      <a:pt x="1015622" y="176528"/>
                      <a:pt x="1019291" y="175005"/>
                    </a:cubicBezTo>
                    <a:lnTo>
                      <a:pt x="1019289" y="175005"/>
                    </a:lnTo>
                    <a:close/>
                    <a:moveTo>
                      <a:pt x="1028220" y="175421"/>
                    </a:moveTo>
                    <a:cubicBezTo>
                      <a:pt x="1025520" y="175421"/>
                      <a:pt x="1023235" y="175976"/>
                      <a:pt x="1022335" y="177359"/>
                    </a:cubicBezTo>
                    <a:cubicBezTo>
                      <a:pt x="1022128" y="177704"/>
                      <a:pt x="1021780" y="177914"/>
                      <a:pt x="1021434" y="178120"/>
                    </a:cubicBezTo>
                    <a:cubicBezTo>
                      <a:pt x="1017972" y="179504"/>
                      <a:pt x="1016033" y="181026"/>
                      <a:pt x="1014510" y="182274"/>
                    </a:cubicBezTo>
                    <a:cubicBezTo>
                      <a:pt x="1009941" y="185872"/>
                      <a:pt x="1008140" y="187324"/>
                      <a:pt x="993184" y="179506"/>
                    </a:cubicBezTo>
                    <a:cubicBezTo>
                      <a:pt x="987992" y="176739"/>
                      <a:pt x="984669" y="171064"/>
                      <a:pt x="982107" y="166636"/>
                    </a:cubicBezTo>
                    <a:cubicBezTo>
                      <a:pt x="980652" y="164075"/>
                      <a:pt x="979477" y="162069"/>
                      <a:pt x="978990" y="161931"/>
                    </a:cubicBezTo>
                    <a:cubicBezTo>
                      <a:pt x="978435" y="161792"/>
                      <a:pt x="977951" y="161447"/>
                      <a:pt x="977674" y="160963"/>
                    </a:cubicBezTo>
                    <a:cubicBezTo>
                      <a:pt x="977535" y="160686"/>
                      <a:pt x="974557" y="159718"/>
                      <a:pt x="971443" y="158335"/>
                    </a:cubicBezTo>
                    <a:cubicBezTo>
                      <a:pt x="968742" y="157158"/>
                      <a:pt x="966180" y="155981"/>
                      <a:pt x="965350" y="155497"/>
                    </a:cubicBezTo>
                    <a:lnTo>
                      <a:pt x="965350" y="155492"/>
                    </a:lnTo>
                    <a:cubicBezTo>
                      <a:pt x="963134" y="154038"/>
                      <a:pt x="959810" y="153276"/>
                      <a:pt x="956557" y="153276"/>
                    </a:cubicBezTo>
                    <a:cubicBezTo>
                      <a:pt x="953650" y="153276"/>
                      <a:pt x="950879" y="153899"/>
                      <a:pt x="949010" y="155353"/>
                    </a:cubicBezTo>
                    <a:lnTo>
                      <a:pt x="948942" y="155353"/>
                    </a:lnTo>
                    <a:cubicBezTo>
                      <a:pt x="947003" y="156875"/>
                      <a:pt x="944302" y="157775"/>
                      <a:pt x="941463" y="158052"/>
                    </a:cubicBezTo>
                    <a:cubicBezTo>
                      <a:pt x="938623" y="158397"/>
                      <a:pt x="935577" y="158052"/>
                      <a:pt x="933086" y="157220"/>
                    </a:cubicBezTo>
                    <a:lnTo>
                      <a:pt x="933086" y="157220"/>
                    </a:lnTo>
                    <a:cubicBezTo>
                      <a:pt x="929969" y="156114"/>
                      <a:pt x="924777" y="155005"/>
                      <a:pt x="920208" y="155282"/>
                    </a:cubicBezTo>
                    <a:cubicBezTo>
                      <a:pt x="917300" y="155489"/>
                      <a:pt x="914738" y="156250"/>
                      <a:pt x="913422" y="157982"/>
                    </a:cubicBezTo>
                    <a:lnTo>
                      <a:pt x="913422" y="157982"/>
                    </a:lnTo>
                    <a:cubicBezTo>
                      <a:pt x="913422" y="157982"/>
                      <a:pt x="913560" y="162757"/>
                      <a:pt x="913767" y="166631"/>
                    </a:cubicBezTo>
                    <a:cubicBezTo>
                      <a:pt x="913906" y="168846"/>
                      <a:pt x="914045" y="170852"/>
                      <a:pt x="913974" y="171958"/>
                    </a:cubicBezTo>
                    <a:cubicBezTo>
                      <a:pt x="913697" y="182062"/>
                      <a:pt x="907534" y="184277"/>
                      <a:pt x="899363" y="184068"/>
                    </a:cubicBezTo>
                    <a:cubicBezTo>
                      <a:pt x="896108" y="184000"/>
                      <a:pt x="892648" y="183513"/>
                      <a:pt x="889115" y="183030"/>
                    </a:cubicBezTo>
                    <a:cubicBezTo>
                      <a:pt x="882536" y="182130"/>
                      <a:pt x="875821" y="181162"/>
                      <a:pt x="871597" y="183030"/>
                    </a:cubicBezTo>
                    <a:lnTo>
                      <a:pt x="871600" y="183032"/>
                    </a:lnTo>
                    <a:cubicBezTo>
                      <a:pt x="866408" y="185525"/>
                      <a:pt x="863775" y="184554"/>
                      <a:pt x="860313" y="183309"/>
                    </a:cubicBezTo>
                    <a:cubicBezTo>
                      <a:pt x="859206" y="182893"/>
                      <a:pt x="857958" y="182478"/>
                      <a:pt x="856505" y="182132"/>
                    </a:cubicBezTo>
                    <a:lnTo>
                      <a:pt x="856505" y="182132"/>
                    </a:lnTo>
                    <a:cubicBezTo>
                      <a:pt x="847019" y="179988"/>
                      <a:pt x="844941" y="181649"/>
                      <a:pt x="840649" y="185177"/>
                    </a:cubicBezTo>
                    <a:cubicBezTo>
                      <a:pt x="839749" y="185938"/>
                      <a:pt x="838710" y="186770"/>
                      <a:pt x="837603" y="187599"/>
                    </a:cubicBezTo>
                    <a:lnTo>
                      <a:pt x="837532" y="187599"/>
                    </a:lnTo>
                    <a:cubicBezTo>
                      <a:pt x="829430" y="193826"/>
                      <a:pt x="823961" y="193274"/>
                      <a:pt x="819669" y="192858"/>
                    </a:cubicBezTo>
                    <a:cubicBezTo>
                      <a:pt x="817175" y="192581"/>
                      <a:pt x="815238" y="192374"/>
                      <a:pt x="813506" y="194519"/>
                    </a:cubicBezTo>
                    <a:cubicBezTo>
                      <a:pt x="807620" y="201785"/>
                      <a:pt x="801041" y="201369"/>
                      <a:pt x="795020" y="201024"/>
                    </a:cubicBezTo>
                    <a:cubicBezTo>
                      <a:pt x="790728" y="200746"/>
                      <a:pt x="786779" y="200540"/>
                      <a:pt x="784149" y="204345"/>
                    </a:cubicBezTo>
                    <a:lnTo>
                      <a:pt x="782764" y="206422"/>
                    </a:lnTo>
                    <a:cubicBezTo>
                      <a:pt x="781864" y="207737"/>
                      <a:pt x="781519" y="208289"/>
                      <a:pt x="781103" y="208705"/>
                    </a:cubicBezTo>
                    <a:cubicBezTo>
                      <a:pt x="780757" y="209121"/>
                      <a:pt x="780480" y="209328"/>
                      <a:pt x="779996" y="209743"/>
                    </a:cubicBezTo>
                    <a:cubicBezTo>
                      <a:pt x="779511" y="210159"/>
                      <a:pt x="778679" y="210782"/>
                      <a:pt x="777295" y="212026"/>
                    </a:cubicBezTo>
                    <a:cubicBezTo>
                      <a:pt x="767808" y="220676"/>
                      <a:pt x="759570" y="216109"/>
                      <a:pt x="752507" y="212165"/>
                    </a:cubicBezTo>
                    <a:cubicBezTo>
                      <a:pt x="750222" y="210920"/>
                      <a:pt x="748076" y="209673"/>
                      <a:pt x="746205" y="209260"/>
                    </a:cubicBezTo>
                    <a:lnTo>
                      <a:pt x="746205" y="209260"/>
                    </a:lnTo>
                    <a:cubicBezTo>
                      <a:pt x="738313" y="207253"/>
                      <a:pt x="735819" y="203932"/>
                      <a:pt x="733327" y="200540"/>
                    </a:cubicBezTo>
                    <a:cubicBezTo>
                      <a:pt x="731943" y="198602"/>
                      <a:pt x="730488" y="196664"/>
                      <a:pt x="727858" y="195141"/>
                    </a:cubicBezTo>
                    <a:lnTo>
                      <a:pt x="727716" y="195141"/>
                    </a:lnTo>
                    <a:cubicBezTo>
                      <a:pt x="722108" y="191888"/>
                      <a:pt x="721554" y="190852"/>
                      <a:pt x="720862" y="189605"/>
                    </a:cubicBezTo>
                    <a:cubicBezTo>
                      <a:pt x="720656" y="189189"/>
                      <a:pt x="720378" y="188773"/>
                      <a:pt x="719408" y="187876"/>
                    </a:cubicBezTo>
                    <a:cubicBezTo>
                      <a:pt x="718991" y="187531"/>
                      <a:pt x="718785" y="187044"/>
                      <a:pt x="718785" y="186492"/>
                    </a:cubicBezTo>
                    <a:cubicBezTo>
                      <a:pt x="718785" y="185525"/>
                      <a:pt x="718853" y="184416"/>
                      <a:pt x="718923" y="183171"/>
                    </a:cubicBezTo>
                    <a:cubicBezTo>
                      <a:pt x="719340" y="174451"/>
                      <a:pt x="720169" y="158052"/>
                      <a:pt x="713592" y="156044"/>
                    </a:cubicBezTo>
                    <a:lnTo>
                      <a:pt x="713592" y="156044"/>
                    </a:lnTo>
                    <a:cubicBezTo>
                      <a:pt x="704177" y="153206"/>
                      <a:pt x="704177" y="140129"/>
                      <a:pt x="704177" y="130787"/>
                    </a:cubicBezTo>
                    <a:cubicBezTo>
                      <a:pt x="704177" y="128226"/>
                      <a:pt x="704177" y="125943"/>
                      <a:pt x="703970" y="124420"/>
                    </a:cubicBezTo>
                    <a:lnTo>
                      <a:pt x="703970" y="124143"/>
                    </a:lnTo>
                    <a:cubicBezTo>
                      <a:pt x="703970" y="122205"/>
                      <a:pt x="704454" y="119093"/>
                      <a:pt x="705216" y="116323"/>
                    </a:cubicBezTo>
                    <a:cubicBezTo>
                      <a:pt x="705838" y="114040"/>
                      <a:pt x="706671" y="111825"/>
                      <a:pt x="707710" y="110580"/>
                    </a:cubicBezTo>
                    <a:lnTo>
                      <a:pt x="707707" y="110580"/>
                    </a:lnTo>
                    <a:cubicBezTo>
                      <a:pt x="715116" y="101999"/>
                      <a:pt x="715116" y="99647"/>
                      <a:pt x="715186" y="90857"/>
                    </a:cubicBezTo>
                    <a:cubicBezTo>
                      <a:pt x="715186" y="89612"/>
                      <a:pt x="715186" y="88158"/>
                      <a:pt x="715186" y="86704"/>
                    </a:cubicBezTo>
                    <a:cubicBezTo>
                      <a:pt x="715325" y="81583"/>
                      <a:pt x="719410" y="78745"/>
                      <a:pt x="723150" y="76184"/>
                    </a:cubicBezTo>
                    <a:cubicBezTo>
                      <a:pt x="725644" y="74456"/>
                      <a:pt x="727928" y="72931"/>
                      <a:pt x="727858" y="71202"/>
                    </a:cubicBezTo>
                    <a:lnTo>
                      <a:pt x="727855" y="71207"/>
                    </a:lnTo>
                    <a:cubicBezTo>
                      <a:pt x="727855" y="67470"/>
                      <a:pt x="727232" y="65948"/>
                      <a:pt x="726748" y="64564"/>
                    </a:cubicBezTo>
                    <a:cubicBezTo>
                      <a:pt x="726055" y="62765"/>
                      <a:pt x="725432" y="60965"/>
                      <a:pt x="725570" y="56122"/>
                    </a:cubicBezTo>
                    <a:cubicBezTo>
                      <a:pt x="725777" y="46502"/>
                      <a:pt x="723631" y="45741"/>
                      <a:pt x="720308" y="44564"/>
                    </a:cubicBezTo>
                    <a:cubicBezTo>
                      <a:pt x="717884" y="43732"/>
                      <a:pt x="714977" y="42697"/>
                      <a:pt x="711860" y="39650"/>
                    </a:cubicBezTo>
                    <a:cubicBezTo>
                      <a:pt x="707914" y="35912"/>
                      <a:pt x="707704" y="34529"/>
                      <a:pt x="707430" y="32661"/>
                    </a:cubicBezTo>
                    <a:cubicBezTo>
                      <a:pt x="707362" y="32178"/>
                      <a:pt x="707291" y="31555"/>
                      <a:pt x="707013" y="30862"/>
                    </a:cubicBezTo>
                    <a:lnTo>
                      <a:pt x="707013" y="30723"/>
                    </a:lnTo>
                    <a:cubicBezTo>
                      <a:pt x="706045" y="27886"/>
                      <a:pt x="706181" y="26018"/>
                      <a:pt x="706320" y="24425"/>
                    </a:cubicBezTo>
                    <a:cubicBezTo>
                      <a:pt x="706320" y="23594"/>
                      <a:pt x="706459" y="22903"/>
                      <a:pt x="706320" y="22349"/>
                    </a:cubicBezTo>
                    <a:lnTo>
                      <a:pt x="706323" y="22351"/>
                    </a:lnTo>
                    <a:cubicBezTo>
                      <a:pt x="705838" y="20623"/>
                      <a:pt x="705629" y="18614"/>
                      <a:pt x="705422" y="16469"/>
                    </a:cubicBezTo>
                    <a:cubicBezTo>
                      <a:pt x="704800" y="10726"/>
                      <a:pt x="704038" y="3944"/>
                      <a:pt x="696975" y="3806"/>
                    </a:cubicBezTo>
                    <a:cubicBezTo>
                      <a:pt x="695381" y="3806"/>
                      <a:pt x="693374" y="4705"/>
                      <a:pt x="691435" y="5950"/>
                    </a:cubicBezTo>
                    <a:cubicBezTo>
                      <a:pt x="688805" y="7679"/>
                      <a:pt x="686517" y="9965"/>
                      <a:pt x="685410" y="11626"/>
                    </a:cubicBezTo>
                    <a:lnTo>
                      <a:pt x="685410" y="11626"/>
                    </a:lnTo>
                    <a:cubicBezTo>
                      <a:pt x="680702" y="19030"/>
                      <a:pt x="678763" y="20552"/>
                      <a:pt x="675785" y="22835"/>
                    </a:cubicBezTo>
                    <a:cubicBezTo>
                      <a:pt x="674191" y="24080"/>
                      <a:pt x="672255" y="25602"/>
                      <a:pt x="669206" y="28649"/>
                    </a:cubicBezTo>
                    <a:lnTo>
                      <a:pt x="669209" y="28649"/>
                    </a:lnTo>
                    <a:cubicBezTo>
                      <a:pt x="667063" y="30865"/>
                      <a:pt x="663046" y="34463"/>
                      <a:pt x="658893" y="37092"/>
                    </a:cubicBezTo>
                    <a:cubicBezTo>
                      <a:pt x="655915" y="38959"/>
                      <a:pt x="652800" y="40413"/>
                      <a:pt x="650100" y="40481"/>
                    </a:cubicBezTo>
                    <a:lnTo>
                      <a:pt x="650100" y="40481"/>
                    </a:lnTo>
                    <a:cubicBezTo>
                      <a:pt x="644214" y="40759"/>
                      <a:pt x="643246" y="41381"/>
                      <a:pt x="641929" y="42281"/>
                    </a:cubicBezTo>
                    <a:cubicBezTo>
                      <a:pt x="640891" y="42974"/>
                      <a:pt x="639713" y="43803"/>
                      <a:pt x="637151" y="44703"/>
                    </a:cubicBezTo>
                    <a:lnTo>
                      <a:pt x="637151" y="44703"/>
                    </a:lnTo>
                    <a:cubicBezTo>
                      <a:pt x="633482" y="45948"/>
                      <a:pt x="630781" y="47956"/>
                      <a:pt x="627596" y="50169"/>
                    </a:cubicBezTo>
                    <a:lnTo>
                      <a:pt x="626764" y="50791"/>
                    </a:lnTo>
                    <a:cubicBezTo>
                      <a:pt x="626419" y="51484"/>
                      <a:pt x="626071" y="51691"/>
                      <a:pt x="625587" y="51968"/>
                    </a:cubicBezTo>
                    <a:cubicBezTo>
                      <a:pt x="625587" y="51968"/>
                      <a:pt x="625448" y="52036"/>
                      <a:pt x="625380" y="52175"/>
                    </a:cubicBezTo>
                    <a:lnTo>
                      <a:pt x="625380" y="52175"/>
                    </a:lnTo>
                    <a:cubicBezTo>
                      <a:pt x="617348" y="60202"/>
                      <a:pt x="614716" y="59786"/>
                      <a:pt x="607655" y="58750"/>
                    </a:cubicBezTo>
                    <a:cubicBezTo>
                      <a:pt x="605161" y="58405"/>
                      <a:pt x="601976" y="57918"/>
                      <a:pt x="597616" y="57782"/>
                    </a:cubicBezTo>
                    <a:cubicBezTo>
                      <a:pt x="590346" y="57644"/>
                      <a:pt x="586191" y="59650"/>
                      <a:pt x="582383" y="61449"/>
                    </a:cubicBezTo>
                    <a:cubicBezTo>
                      <a:pt x="579682" y="62765"/>
                      <a:pt x="577191" y="63942"/>
                      <a:pt x="573797" y="64493"/>
                    </a:cubicBezTo>
                    <a:lnTo>
                      <a:pt x="573794" y="64493"/>
                    </a:lnTo>
                    <a:cubicBezTo>
                      <a:pt x="567492" y="65393"/>
                      <a:pt x="563269" y="67470"/>
                      <a:pt x="559322" y="69408"/>
                    </a:cubicBezTo>
                    <a:cubicBezTo>
                      <a:pt x="554130" y="71968"/>
                      <a:pt x="549213" y="74322"/>
                      <a:pt x="540904" y="74184"/>
                    </a:cubicBezTo>
                    <a:cubicBezTo>
                      <a:pt x="527055" y="73906"/>
                      <a:pt x="526848" y="73768"/>
                      <a:pt x="523941" y="71346"/>
                    </a:cubicBezTo>
                    <a:cubicBezTo>
                      <a:pt x="522695" y="70378"/>
                      <a:pt x="520824" y="68853"/>
                      <a:pt x="516187" y="66570"/>
                    </a:cubicBezTo>
                    <a:cubicBezTo>
                      <a:pt x="513693" y="65393"/>
                      <a:pt x="510162" y="63317"/>
                      <a:pt x="506216" y="60965"/>
                    </a:cubicBezTo>
                    <a:cubicBezTo>
                      <a:pt x="498462" y="56467"/>
                      <a:pt x="489321" y="51069"/>
                      <a:pt x="485513" y="50723"/>
                    </a:cubicBezTo>
                    <a:cubicBezTo>
                      <a:pt x="477827" y="49962"/>
                      <a:pt x="473187" y="51069"/>
                      <a:pt x="470835" y="53007"/>
                    </a:cubicBezTo>
                    <a:cubicBezTo>
                      <a:pt x="469866" y="53838"/>
                      <a:pt x="469312" y="54806"/>
                      <a:pt x="469105" y="55844"/>
                    </a:cubicBezTo>
                    <a:lnTo>
                      <a:pt x="469102" y="55844"/>
                    </a:lnTo>
                    <a:cubicBezTo>
                      <a:pt x="468896" y="57021"/>
                      <a:pt x="469102" y="58266"/>
                      <a:pt x="469586" y="59443"/>
                    </a:cubicBezTo>
                    <a:cubicBezTo>
                      <a:pt x="470832" y="62420"/>
                      <a:pt x="473949" y="65257"/>
                      <a:pt x="478034" y="66641"/>
                    </a:cubicBezTo>
                    <a:cubicBezTo>
                      <a:pt x="497352" y="73284"/>
                      <a:pt x="495829" y="80759"/>
                      <a:pt x="493890" y="90031"/>
                    </a:cubicBezTo>
                    <a:cubicBezTo>
                      <a:pt x="493058" y="94252"/>
                      <a:pt x="492090" y="98818"/>
                      <a:pt x="493545" y="103871"/>
                    </a:cubicBezTo>
                    <a:cubicBezTo>
                      <a:pt x="495138" y="109476"/>
                      <a:pt x="494652" y="114320"/>
                      <a:pt x="494167" y="119302"/>
                    </a:cubicBezTo>
                    <a:cubicBezTo>
                      <a:pt x="493406" y="126913"/>
                      <a:pt x="492645" y="134804"/>
                      <a:pt x="500260" y="145943"/>
                    </a:cubicBezTo>
                    <a:lnTo>
                      <a:pt x="500262" y="145943"/>
                    </a:lnTo>
                    <a:cubicBezTo>
                      <a:pt x="502063" y="148571"/>
                      <a:pt x="509888" y="148435"/>
                      <a:pt x="517435" y="148297"/>
                    </a:cubicBezTo>
                    <a:cubicBezTo>
                      <a:pt x="526922" y="148090"/>
                      <a:pt x="535921" y="147952"/>
                      <a:pt x="536547" y="153695"/>
                    </a:cubicBezTo>
                    <a:cubicBezTo>
                      <a:pt x="537724" y="164559"/>
                      <a:pt x="534262" y="166220"/>
                      <a:pt x="527476" y="169474"/>
                    </a:cubicBezTo>
                    <a:cubicBezTo>
                      <a:pt x="526021" y="170167"/>
                      <a:pt x="524359" y="170996"/>
                      <a:pt x="522423" y="172034"/>
                    </a:cubicBezTo>
                    <a:lnTo>
                      <a:pt x="522418" y="172029"/>
                    </a:lnTo>
                    <a:cubicBezTo>
                      <a:pt x="520133" y="173274"/>
                      <a:pt x="516878" y="174035"/>
                      <a:pt x="513486" y="174796"/>
                    </a:cubicBezTo>
                    <a:cubicBezTo>
                      <a:pt x="507878" y="176112"/>
                      <a:pt x="501715" y="177495"/>
                      <a:pt x="501092" y="180955"/>
                    </a:cubicBezTo>
                    <a:cubicBezTo>
                      <a:pt x="500192" y="185938"/>
                      <a:pt x="497768" y="187253"/>
                      <a:pt x="495068" y="188637"/>
                    </a:cubicBezTo>
                    <a:cubicBezTo>
                      <a:pt x="493199" y="189605"/>
                      <a:pt x="491189" y="190643"/>
                      <a:pt x="489876" y="194103"/>
                    </a:cubicBezTo>
                    <a:lnTo>
                      <a:pt x="489876" y="194106"/>
                    </a:lnTo>
                    <a:cubicBezTo>
                      <a:pt x="488421" y="198050"/>
                      <a:pt x="485097" y="202203"/>
                      <a:pt x="481012" y="205247"/>
                    </a:cubicBezTo>
                    <a:cubicBezTo>
                      <a:pt x="477204" y="208153"/>
                      <a:pt x="472703" y="210162"/>
                      <a:pt x="468479" y="210368"/>
                    </a:cubicBezTo>
                    <a:lnTo>
                      <a:pt x="468479" y="210366"/>
                    </a:lnTo>
                    <a:cubicBezTo>
                      <a:pt x="463910" y="210572"/>
                      <a:pt x="456015" y="211681"/>
                      <a:pt x="449161" y="213687"/>
                    </a:cubicBezTo>
                    <a:cubicBezTo>
                      <a:pt x="444453" y="215071"/>
                      <a:pt x="440297" y="216802"/>
                      <a:pt x="438358" y="218947"/>
                    </a:cubicBezTo>
                    <a:cubicBezTo>
                      <a:pt x="433027" y="224691"/>
                      <a:pt x="430049" y="226006"/>
                      <a:pt x="427071" y="227251"/>
                    </a:cubicBezTo>
                    <a:lnTo>
                      <a:pt x="427006" y="227251"/>
                    </a:lnTo>
                    <a:cubicBezTo>
                      <a:pt x="425482" y="227944"/>
                      <a:pt x="423959" y="228634"/>
                      <a:pt x="422088" y="230018"/>
                    </a:cubicBezTo>
                    <a:lnTo>
                      <a:pt x="422088" y="230018"/>
                    </a:lnTo>
                    <a:cubicBezTo>
                      <a:pt x="418626" y="232510"/>
                      <a:pt x="416548" y="233340"/>
                      <a:pt x="413847" y="234446"/>
                    </a:cubicBezTo>
                    <a:cubicBezTo>
                      <a:pt x="412809" y="234862"/>
                      <a:pt x="411631" y="235346"/>
                      <a:pt x="410247" y="235968"/>
                    </a:cubicBezTo>
                    <a:lnTo>
                      <a:pt x="410110" y="235971"/>
                    </a:lnTo>
                    <a:cubicBezTo>
                      <a:pt x="406855" y="237493"/>
                      <a:pt x="398894" y="238254"/>
                      <a:pt x="391831" y="237770"/>
                    </a:cubicBezTo>
                    <a:cubicBezTo>
                      <a:pt x="385877" y="237354"/>
                      <a:pt x="380337" y="236041"/>
                      <a:pt x="378191" y="233410"/>
                    </a:cubicBezTo>
                    <a:cubicBezTo>
                      <a:pt x="374661" y="229257"/>
                      <a:pt x="371890" y="227667"/>
                      <a:pt x="369398" y="226145"/>
                    </a:cubicBezTo>
                    <a:cubicBezTo>
                      <a:pt x="366281" y="224277"/>
                      <a:pt x="363513" y="222684"/>
                      <a:pt x="360257" y="217564"/>
                    </a:cubicBezTo>
                    <a:cubicBezTo>
                      <a:pt x="359703" y="216732"/>
                      <a:pt x="358250" y="216041"/>
                      <a:pt x="356865" y="215419"/>
                    </a:cubicBezTo>
                    <a:cubicBezTo>
                      <a:pt x="354997" y="214587"/>
                      <a:pt x="353265" y="213758"/>
                      <a:pt x="352365" y="212236"/>
                    </a:cubicBezTo>
                    <a:cubicBezTo>
                      <a:pt x="349457" y="207253"/>
                      <a:pt x="348141" y="200956"/>
                      <a:pt x="346963" y="194935"/>
                    </a:cubicBezTo>
                    <a:cubicBezTo>
                      <a:pt x="345647" y="188569"/>
                      <a:pt x="344469" y="182616"/>
                      <a:pt x="341562" y="179849"/>
                    </a:cubicBezTo>
                    <a:cubicBezTo>
                      <a:pt x="340661" y="179504"/>
                      <a:pt x="339622" y="178881"/>
                      <a:pt x="338377" y="178050"/>
                    </a:cubicBezTo>
                    <a:cubicBezTo>
                      <a:pt x="333391" y="175005"/>
                      <a:pt x="324182" y="169468"/>
                      <a:pt x="312618" y="171961"/>
                    </a:cubicBezTo>
                    <a:lnTo>
                      <a:pt x="312411" y="171961"/>
                    </a:lnTo>
                    <a:cubicBezTo>
                      <a:pt x="312411" y="171961"/>
                      <a:pt x="312134" y="172722"/>
                      <a:pt x="311579" y="173622"/>
                    </a:cubicBezTo>
                    <a:cubicBezTo>
                      <a:pt x="310540" y="175214"/>
                      <a:pt x="309294" y="177082"/>
                      <a:pt x="307632" y="178120"/>
                    </a:cubicBezTo>
                    <a:cubicBezTo>
                      <a:pt x="305070" y="179713"/>
                      <a:pt x="302231" y="179575"/>
                      <a:pt x="299324" y="174937"/>
                    </a:cubicBezTo>
                    <a:lnTo>
                      <a:pt x="299324" y="174799"/>
                    </a:lnTo>
                    <a:cubicBezTo>
                      <a:pt x="297246" y="171616"/>
                      <a:pt x="294545" y="170300"/>
                      <a:pt x="292054" y="170023"/>
                    </a:cubicBezTo>
                    <a:cubicBezTo>
                      <a:pt x="290808" y="169884"/>
                      <a:pt x="289630" y="169955"/>
                      <a:pt x="288591" y="170162"/>
                    </a:cubicBezTo>
                    <a:cubicBezTo>
                      <a:pt x="287691" y="170368"/>
                      <a:pt x="286930" y="170577"/>
                      <a:pt x="286513" y="170855"/>
                    </a:cubicBezTo>
                    <a:cubicBezTo>
                      <a:pt x="286307" y="172583"/>
                      <a:pt x="286307" y="173347"/>
                      <a:pt x="286236" y="173899"/>
                    </a:cubicBezTo>
                    <a:cubicBezTo>
                      <a:pt x="286236" y="175214"/>
                      <a:pt x="286236" y="175283"/>
                      <a:pt x="284852" y="179713"/>
                    </a:cubicBezTo>
                    <a:cubicBezTo>
                      <a:pt x="283122" y="185389"/>
                      <a:pt x="266850" y="184418"/>
                      <a:pt x="258541" y="183934"/>
                    </a:cubicBezTo>
                    <a:cubicBezTo>
                      <a:pt x="257018" y="183866"/>
                      <a:pt x="255772" y="183796"/>
                      <a:pt x="255079" y="183728"/>
                    </a:cubicBezTo>
                    <a:cubicBezTo>
                      <a:pt x="252794" y="183728"/>
                      <a:pt x="250093" y="183521"/>
                      <a:pt x="247047" y="183383"/>
                    </a:cubicBezTo>
                    <a:cubicBezTo>
                      <a:pt x="233614" y="182621"/>
                      <a:pt x="213328" y="181444"/>
                      <a:pt x="207233" y="187327"/>
                    </a:cubicBezTo>
                    <a:cubicBezTo>
                      <a:pt x="206887" y="188088"/>
                      <a:pt x="206400" y="193692"/>
                      <a:pt x="206400" y="199990"/>
                    </a:cubicBezTo>
                    <a:cubicBezTo>
                      <a:pt x="206400" y="206427"/>
                      <a:pt x="207162" y="213277"/>
                      <a:pt x="209378" y="215631"/>
                    </a:cubicBezTo>
                    <a:cubicBezTo>
                      <a:pt x="209447" y="215769"/>
                      <a:pt x="209585" y="215837"/>
                      <a:pt x="209724" y="215908"/>
                    </a:cubicBezTo>
                    <a:cubicBezTo>
                      <a:pt x="213741" y="218814"/>
                      <a:pt x="219763" y="219023"/>
                      <a:pt x="224957" y="219229"/>
                    </a:cubicBezTo>
                    <a:cubicBezTo>
                      <a:pt x="228836" y="219368"/>
                      <a:pt x="232298" y="219507"/>
                      <a:pt x="234860" y="220613"/>
                    </a:cubicBezTo>
                    <a:cubicBezTo>
                      <a:pt x="238738" y="222342"/>
                      <a:pt x="240191" y="225663"/>
                      <a:pt x="237077" y="232932"/>
                    </a:cubicBezTo>
                    <a:lnTo>
                      <a:pt x="237077" y="234799"/>
                    </a:lnTo>
                    <a:cubicBezTo>
                      <a:pt x="237008" y="237982"/>
                      <a:pt x="237008" y="239575"/>
                      <a:pt x="235621" y="240681"/>
                    </a:cubicBezTo>
                    <a:cubicBezTo>
                      <a:pt x="234376" y="241719"/>
                      <a:pt x="232782" y="241649"/>
                      <a:pt x="229804" y="241513"/>
                    </a:cubicBezTo>
                    <a:cubicBezTo>
                      <a:pt x="228836" y="241513"/>
                      <a:pt x="227658" y="241445"/>
                      <a:pt x="226412" y="241374"/>
                    </a:cubicBezTo>
                    <a:lnTo>
                      <a:pt x="226415" y="241369"/>
                    </a:lnTo>
                    <a:cubicBezTo>
                      <a:pt x="222398" y="241301"/>
                      <a:pt x="219490" y="240953"/>
                      <a:pt x="216999" y="240676"/>
                    </a:cubicBezTo>
                    <a:cubicBezTo>
                      <a:pt x="210697" y="239983"/>
                      <a:pt x="207374" y="239637"/>
                      <a:pt x="198026" y="244829"/>
                    </a:cubicBezTo>
                    <a:cubicBezTo>
                      <a:pt x="196087" y="245867"/>
                      <a:pt x="194909" y="248357"/>
                      <a:pt x="194425" y="251334"/>
                    </a:cubicBezTo>
                    <a:cubicBezTo>
                      <a:pt x="194009" y="253756"/>
                      <a:pt x="194079" y="256455"/>
                      <a:pt x="194632" y="259015"/>
                    </a:cubicBezTo>
                    <a:cubicBezTo>
                      <a:pt x="195187" y="261437"/>
                      <a:pt x="196087" y="263652"/>
                      <a:pt x="197471" y="265104"/>
                    </a:cubicBezTo>
                    <a:cubicBezTo>
                      <a:pt x="198510" y="266281"/>
                      <a:pt x="199826" y="266971"/>
                      <a:pt x="201417" y="266971"/>
                    </a:cubicBezTo>
                    <a:cubicBezTo>
                      <a:pt x="210488" y="266765"/>
                      <a:pt x="214989" y="274308"/>
                      <a:pt x="218868" y="280951"/>
                    </a:cubicBezTo>
                    <a:lnTo>
                      <a:pt x="219352" y="281782"/>
                    </a:lnTo>
                    <a:cubicBezTo>
                      <a:pt x="222191" y="286626"/>
                      <a:pt x="220875" y="317281"/>
                      <a:pt x="220113" y="333335"/>
                    </a:cubicBezTo>
                    <a:cubicBezTo>
                      <a:pt x="219974" y="336933"/>
                      <a:pt x="219836" y="339839"/>
                      <a:pt x="219768" y="341362"/>
                    </a:cubicBezTo>
                    <a:cubicBezTo>
                      <a:pt x="219700" y="344822"/>
                      <a:pt x="218522" y="353541"/>
                      <a:pt x="217138" y="361152"/>
                    </a:cubicBezTo>
                    <a:cubicBezTo>
                      <a:pt x="216031" y="367241"/>
                      <a:pt x="214714" y="372846"/>
                      <a:pt x="213607" y="374854"/>
                    </a:cubicBezTo>
                    <a:lnTo>
                      <a:pt x="207999" y="399698"/>
                    </a:lnTo>
                    <a:cubicBezTo>
                      <a:pt x="205644" y="410285"/>
                      <a:pt x="203291" y="420805"/>
                      <a:pt x="202598" y="423572"/>
                    </a:cubicBezTo>
                    <a:cubicBezTo>
                      <a:pt x="202530" y="425716"/>
                      <a:pt x="202043" y="428070"/>
                      <a:pt x="201698" y="429870"/>
                    </a:cubicBezTo>
                    <a:cubicBezTo>
                      <a:pt x="201491" y="430976"/>
                      <a:pt x="201282" y="431876"/>
                      <a:pt x="201352" y="432153"/>
                    </a:cubicBezTo>
                    <a:lnTo>
                      <a:pt x="201350" y="432150"/>
                    </a:lnTo>
                    <a:cubicBezTo>
                      <a:pt x="201350" y="435333"/>
                      <a:pt x="200033" y="439416"/>
                      <a:pt x="198649" y="443360"/>
                    </a:cubicBezTo>
                    <a:cubicBezTo>
                      <a:pt x="197471" y="446820"/>
                      <a:pt x="196364" y="450281"/>
                      <a:pt x="196293" y="452632"/>
                    </a:cubicBezTo>
                    <a:lnTo>
                      <a:pt x="196296" y="452634"/>
                    </a:lnTo>
                    <a:cubicBezTo>
                      <a:pt x="196296" y="454018"/>
                      <a:pt x="195396" y="457339"/>
                      <a:pt x="194773" y="459971"/>
                    </a:cubicBezTo>
                    <a:cubicBezTo>
                      <a:pt x="194357" y="461493"/>
                      <a:pt x="194079" y="462738"/>
                      <a:pt x="194012" y="463086"/>
                    </a:cubicBezTo>
                    <a:lnTo>
                      <a:pt x="194009" y="463083"/>
                    </a:lnTo>
                    <a:cubicBezTo>
                      <a:pt x="192554" y="474986"/>
                      <a:pt x="188955" y="474847"/>
                      <a:pt x="179398" y="474502"/>
                    </a:cubicBezTo>
                    <a:cubicBezTo>
                      <a:pt x="178360" y="474502"/>
                      <a:pt x="177182" y="474434"/>
                      <a:pt x="176075" y="474363"/>
                    </a:cubicBezTo>
                    <a:lnTo>
                      <a:pt x="176077" y="474363"/>
                    </a:lnTo>
                    <a:cubicBezTo>
                      <a:pt x="167214" y="474156"/>
                      <a:pt x="165138" y="475402"/>
                      <a:pt x="163477" y="476369"/>
                    </a:cubicBezTo>
                    <a:cubicBezTo>
                      <a:pt x="162438" y="476992"/>
                      <a:pt x="161470" y="477546"/>
                      <a:pt x="159737" y="477753"/>
                    </a:cubicBezTo>
                    <a:lnTo>
                      <a:pt x="159737" y="477753"/>
                    </a:lnTo>
                    <a:cubicBezTo>
                      <a:pt x="159182" y="477753"/>
                      <a:pt x="152258" y="479552"/>
                      <a:pt x="145336" y="481352"/>
                    </a:cubicBezTo>
                    <a:cubicBezTo>
                      <a:pt x="138827" y="483012"/>
                      <a:pt x="132458" y="484741"/>
                      <a:pt x="131348" y="485089"/>
                    </a:cubicBezTo>
                    <a:lnTo>
                      <a:pt x="131278" y="485089"/>
                    </a:lnTo>
                    <a:cubicBezTo>
                      <a:pt x="125392" y="487166"/>
                      <a:pt x="119577" y="489794"/>
                      <a:pt x="113828" y="492425"/>
                    </a:cubicBezTo>
                    <a:cubicBezTo>
                      <a:pt x="104480" y="496714"/>
                      <a:pt x="95202" y="500936"/>
                      <a:pt x="85577" y="502735"/>
                    </a:cubicBezTo>
                    <a:cubicBezTo>
                      <a:pt x="81770" y="503496"/>
                      <a:pt x="75884" y="507511"/>
                      <a:pt x="70344" y="512355"/>
                    </a:cubicBezTo>
                    <a:cubicBezTo>
                      <a:pt x="64181" y="517682"/>
                      <a:pt x="58712" y="523842"/>
                      <a:pt x="57327" y="527440"/>
                    </a:cubicBezTo>
                    <a:lnTo>
                      <a:pt x="57327" y="527579"/>
                    </a:lnTo>
                    <a:cubicBezTo>
                      <a:pt x="55804" y="531246"/>
                      <a:pt x="54142" y="534915"/>
                      <a:pt x="52274" y="538444"/>
                    </a:cubicBezTo>
                    <a:cubicBezTo>
                      <a:pt x="50405" y="542042"/>
                      <a:pt x="48328" y="545571"/>
                      <a:pt x="46043" y="549101"/>
                    </a:cubicBezTo>
                    <a:lnTo>
                      <a:pt x="46043" y="549240"/>
                    </a:lnTo>
                    <a:cubicBezTo>
                      <a:pt x="39534" y="559273"/>
                      <a:pt x="39673" y="571385"/>
                      <a:pt x="39812" y="580173"/>
                    </a:cubicBezTo>
                    <a:cubicBezTo>
                      <a:pt x="39812" y="585777"/>
                      <a:pt x="39950" y="590137"/>
                      <a:pt x="38289" y="592559"/>
                    </a:cubicBezTo>
                    <a:lnTo>
                      <a:pt x="38289" y="592698"/>
                    </a:lnTo>
                    <a:cubicBezTo>
                      <a:pt x="36072" y="595536"/>
                      <a:pt x="26934" y="596226"/>
                      <a:pt x="23610" y="596503"/>
                    </a:cubicBezTo>
                    <a:lnTo>
                      <a:pt x="23123" y="596500"/>
                    </a:lnTo>
                    <a:cubicBezTo>
                      <a:pt x="20355" y="596916"/>
                      <a:pt x="18070" y="599822"/>
                      <a:pt x="16544" y="603212"/>
                    </a:cubicBezTo>
                    <a:cubicBezTo>
                      <a:pt x="14882" y="606949"/>
                      <a:pt x="14050" y="611239"/>
                      <a:pt x="14189" y="614076"/>
                    </a:cubicBezTo>
                    <a:lnTo>
                      <a:pt x="14189" y="615044"/>
                    </a:lnTo>
                    <a:cubicBezTo>
                      <a:pt x="14189" y="617189"/>
                      <a:pt x="13012" y="620994"/>
                      <a:pt x="11350" y="624316"/>
                    </a:cubicBezTo>
                    <a:cubicBezTo>
                      <a:pt x="9827" y="627430"/>
                      <a:pt x="7958" y="630336"/>
                      <a:pt x="6226" y="631513"/>
                    </a:cubicBezTo>
                    <a:lnTo>
                      <a:pt x="6092" y="631516"/>
                    </a:lnTo>
                    <a:cubicBezTo>
                      <a:pt x="4498" y="633108"/>
                      <a:pt x="3808" y="637814"/>
                      <a:pt x="3737" y="642587"/>
                    </a:cubicBezTo>
                    <a:cubicBezTo>
                      <a:pt x="3737" y="647362"/>
                      <a:pt x="4292" y="652068"/>
                      <a:pt x="5331" y="653729"/>
                    </a:cubicBezTo>
                    <a:lnTo>
                      <a:pt x="5469" y="653935"/>
                    </a:lnTo>
                    <a:cubicBezTo>
                      <a:pt x="12462" y="661616"/>
                      <a:pt x="17795" y="674903"/>
                      <a:pt x="22019" y="685629"/>
                    </a:cubicBezTo>
                    <a:lnTo>
                      <a:pt x="23613" y="689643"/>
                    </a:lnTo>
                    <a:cubicBezTo>
                      <a:pt x="25481" y="694348"/>
                      <a:pt x="27491" y="697879"/>
                      <a:pt x="29982" y="700992"/>
                    </a:cubicBezTo>
                    <a:cubicBezTo>
                      <a:pt x="32476" y="704107"/>
                      <a:pt x="35591" y="706874"/>
                      <a:pt x="39747" y="709918"/>
                    </a:cubicBezTo>
                    <a:lnTo>
                      <a:pt x="39741" y="709918"/>
                    </a:lnTo>
                    <a:cubicBezTo>
                      <a:pt x="52551" y="719467"/>
                      <a:pt x="50335" y="725765"/>
                      <a:pt x="48118" y="731924"/>
                    </a:cubicBezTo>
                    <a:cubicBezTo>
                      <a:pt x="47425" y="733862"/>
                      <a:pt x="46802" y="735729"/>
                      <a:pt x="46734" y="737600"/>
                    </a:cubicBezTo>
                    <a:cubicBezTo>
                      <a:pt x="46734" y="739815"/>
                      <a:pt x="46595" y="741337"/>
                      <a:pt x="46527" y="742514"/>
                    </a:cubicBezTo>
                    <a:cubicBezTo>
                      <a:pt x="46459" y="744036"/>
                      <a:pt x="46388" y="744797"/>
                      <a:pt x="46527" y="744936"/>
                    </a:cubicBezTo>
                    <a:cubicBezTo>
                      <a:pt x="46595" y="745142"/>
                      <a:pt x="46595" y="744797"/>
                      <a:pt x="46943" y="744936"/>
                    </a:cubicBezTo>
                    <a:cubicBezTo>
                      <a:pt x="47704" y="745281"/>
                      <a:pt x="48812" y="745697"/>
                      <a:pt x="50335" y="746597"/>
                    </a:cubicBezTo>
                    <a:lnTo>
                      <a:pt x="50335" y="746594"/>
                    </a:lnTo>
                    <a:cubicBezTo>
                      <a:pt x="51719" y="747426"/>
                      <a:pt x="59889" y="748948"/>
                      <a:pt x="67091" y="750331"/>
                    </a:cubicBezTo>
                    <a:cubicBezTo>
                      <a:pt x="71315" y="751093"/>
                      <a:pt x="75261" y="751854"/>
                      <a:pt x="77478" y="752408"/>
                    </a:cubicBezTo>
                    <a:lnTo>
                      <a:pt x="77617" y="752406"/>
                    </a:lnTo>
                    <a:cubicBezTo>
                      <a:pt x="85719" y="754412"/>
                      <a:pt x="86894" y="759464"/>
                      <a:pt x="88142" y="764654"/>
                    </a:cubicBezTo>
                    <a:cubicBezTo>
                      <a:pt x="89526" y="770397"/>
                      <a:pt x="90981" y="776556"/>
                      <a:pt x="106767" y="776833"/>
                    </a:cubicBezTo>
                    <a:cubicBezTo>
                      <a:pt x="113759" y="776972"/>
                      <a:pt x="116531" y="776211"/>
                      <a:pt x="118745" y="775518"/>
                    </a:cubicBezTo>
                    <a:cubicBezTo>
                      <a:pt x="120268" y="775102"/>
                      <a:pt x="121584" y="774686"/>
                      <a:pt x="123592" y="774550"/>
                    </a:cubicBezTo>
                    <a:lnTo>
                      <a:pt x="123592" y="774550"/>
                    </a:lnTo>
                    <a:cubicBezTo>
                      <a:pt x="126776" y="774344"/>
                      <a:pt x="132662" y="770397"/>
                      <a:pt x="136886" y="767562"/>
                    </a:cubicBezTo>
                    <a:cubicBezTo>
                      <a:pt x="138754" y="766317"/>
                      <a:pt x="140348" y="765208"/>
                      <a:pt x="141455" y="764656"/>
                    </a:cubicBezTo>
                    <a:lnTo>
                      <a:pt x="141457" y="764654"/>
                    </a:lnTo>
                    <a:cubicBezTo>
                      <a:pt x="147411" y="761748"/>
                      <a:pt x="151083" y="757043"/>
                      <a:pt x="154129" y="753166"/>
                    </a:cubicBezTo>
                    <a:cubicBezTo>
                      <a:pt x="159046" y="746869"/>
                      <a:pt x="162506" y="742509"/>
                      <a:pt x="170053" y="747907"/>
                    </a:cubicBezTo>
                    <a:cubicBezTo>
                      <a:pt x="175038" y="751435"/>
                      <a:pt x="173654" y="773718"/>
                      <a:pt x="172893" y="786173"/>
                    </a:cubicBezTo>
                    <a:cubicBezTo>
                      <a:pt x="172686" y="789079"/>
                      <a:pt x="172547" y="791433"/>
                      <a:pt x="172547" y="792748"/>
                    </a:cubicBezTo>
                    <a:lnTo>
                      <a:pt x="172547" y="794893"/>
                    </a:lnTo>
                    <a:cubicBezTo>
                      <a:pt x="172340" y="798837"/>
                      <a:pt x="172063" y="805964"/>
                      <a:pt x="172270" y="813230"/>
                    </a:cubicBezTo>
                    <a:cubicBezTo>
                      <a:pt x="172547" y="824649"/>
                      <a:pt x="173515" y="836687"/>
                      <a:pt x="176910" y="836619"/>
                    </a:cubicBezTo>
                    <a:cubicBezTo>
                      <a:pt x="183073" y="836481"/>
                      <a:pt x="189788" y="834197"/>
                      <a:pt x="196435" y="831982"/>
                    </a:cubicBezTo>
                    <a:cubicBezTo>
                      <a:pt x="201143" y="830389"/>
                      <a:pt x="205851" y="828799"/>
                      <a:pt x="210490" y="827899"/>
                    </a:cubicBezTo>
                    <a:cubicBezTo>
                      <a:pt x="210836" y="827831"/>
                      <a:pt x="211252" y="827899"/>
                      <a:pt x="211668" y="827967"/>
                    </a:cubicBezTo>
                    <a:cubicBezTo>
                      <a:pt x="213053" y="828522"/>
                      <a:pt x="215824" y="828867"/>
                      <a:pt x="218383" y="829144"/>
                    </a:cubicBezTo>
                    <a:cubicBezTo>
                      <a:pt x="220668" y="829422"/>
                      <a:pt x="222814" y="829699"/>
                      <a:pt x="224130" y="830112"/>
                    </a:cubicBezTo>
                    <a:cubicBezTo>
                      <a:pt x="224130" y="830112"/>
                      <a:pt x="226760" y="831012"/>
                      <a:pt x="227038" y="831080"/>
                    </a:cubicBezTo>
                    <a:cubicBezTo>
                      <a:pt x="234169" y="833434"/>
                      <a:pt x="237909" y="834679"/>
                      <a:pt x="241787" y="835301"/>
                    </a:cubicBezTo>
                    <a:cubicBezTo>
                      <a:pt x="245943" y="835994"/>
                      <a:pt x="250512" y="836133"/>
                      <a:pt x="259999" y="836269"/>
                    </a:cubicBezTo>
                    <a:lnTo>
                      <a:pt x="260828" y="836277"/>
                    </a:lnTo>
                    <a:cubicBezTo>
                      <a:pt x="269344" y="836483"/>
                      <a:pt x="271215" y="835722"/>
                      <a:pt x="272877" y="835100"/>
                    </a:cubicBezTo>
                    <a:cubicBezTo>
                      <a:pt x="273983" y="834684"/>
                      <a:pt x="275023" y="834268"/>
                      <a:pt x="277100" y="834132"/>
                    </a:cubicBezTo>
                    <a:cubicBezTo>
                      <a:pt x="281602" y="833716"/>
                      <a:pt x="286241" y="830327"/>
                      <a:pt x="290533" y="827212"/>
                    </a:cubicBezTo>
                    <a:cubicBezTo>
                      <a:pt x="294757" y="824097"/>
                      <a:pt x="298703" y="821262"/>
                      <a:pt x="302582" y="821052"/>
                    </a:cubicBezTo>
                    <a:lnTo>
                      <a:pt x="302579" y="821052"/>
                    </a:lnTo>
                    <a:cubicBezTo>
                      <a:pt x="312272" y="820498"/>
                      <a:pt x="317813" y="816208"/>
                      <a:pt x="323282" y="811987"/>
                    </a:cubicBezTo>
                    <a:cubicBezTo>
                      <a:pt x="325637" y="810188"/>
                      <a:pt x="327990" y="808389"/>
                      <a:pt x="330691" y="806798"/>
                    </a:cubicBezTo>
                    <a:lnTo>
                      <a:pt x="330761" y="806798"/>
                    </a:lnTo>
                    <a:cubicBezTo>
                      <a:pt x="334292" y="804722"/>
                      <a:pt x="336715" y="801194"/>
                      <a:pt x="338725" y="798356"/>
                    </a:cubicBezTo>
                    <a:cubicBezTo>
                      <a:pt x="339693" y="796902"/>
                      <a:pt x="340593" y="795656"/>
                      <a:pt x="341564" y="794618"/>
                    </a:cubicBezTo>
                    <a:lnTo>
                      <a:pt x="341562" y="794618"/>
                    </a:lnTo>
                    <a:cubicBezTo>
                      <a:pt x="344540" y="791503"/>
                      <a:pt x="346340" y="788668"/>
                      <a:pt x="348141" y="785969"/>
                    </a:cubicBezTo>
                    <a:cubicBezTo>
                      <a:pt x="351325" y="781055"/>
                      <a:pt x="354094" y="776765"/>
                      <a:pt x="362128" y="772476"/>
                    </a:cubicBezTo>
                    <a:lnTo>
                      <a:pt x="362264" y="772474"/>
                    </a:lnTo>
                    <a:cubicBezTo>
                      <a:pt x="373551" y="766314"/>
                      <a:pt x="385875" y="766591"/>
                      <a:pt x="398755" y="766869"/>
                    </a:cubicBezTo>
                    <a:lnTo>
                      <a:pt x="401040" y="766869"/>
                    </a:lnTo>
                    <a:cubicBezTo>
                      <a:pt x="403809" y="767007"/>
                      <a:pt x="414680" y="768184"/>
                      <a:pt x="417590" y="768462"/>
                    </a:cubicBezTo>
                    <a:lnTo>
                      <a:pt x="418142" y="768462"/>
                    </a:lnTo>
                    <a:cubicBezTo>
                      <a:pt x="424857" y="768323"/>
                      <a:pt x="429913" y="778494"/>
                      <a:pt x="432959" y="784792"/>
                    </a:cubicBezTo>
                    <a:cubicBezTo>
                      <a:pt x="433514" y="785969"/>
                      <a:pt x="433998" y="786937"/>
                      <a:pt x="434482" y="787698"/>
                    </a:cubicBezTo>
                    <a:lnTo>
                      <a:pt x="434482" y="787698"/>
                    </a:lnTo>
                    <a:cubicBezTo>
                      <a:pt x="435660" y="789913"/>
                      <a:pt x="435799" y="799946"/>
                      <a:pt x="435383" y="810395"/>
                    </a:cubicBezTo>
                    <a:cubicBezTo>
                      <a:pt x="434898" y="821952"/>
                      <a:pt x="433789" y="834200"/>
                      <a:pt x="432682" y="837035"/>
                    </a:cubicBezTo>
                    <a:lnTo>
                      <a:pt x="432682" y="837242"/>
                    </a:lnTo>
                    <a:cubicBezTo>
                      <a:pt x="430881" y="840631"/>
                      <a:pt x="430675" y="846030"/>
                      <a:pt x="431227" y="851843"/>
                    </a:cubicBezTo>
                    <a:cubicBezTo>
                      <a:pt x="432059" y="860563"/>
                      <a:pt x="434550" y="870112"/>
                      <a:pt x="436351" y="875440"/>
                    </a:cubicBezTo>
                    <a:cubicBezTo>
                      <a:pt x="437251" y="878207"/>
                      <a:pt x="437874" y="880006"/>
                      <a:pt x="438358" y="881599"/>
                    </a:cubicBezTo>
                    <a:cubicBezTo>
                      <a:pt x="439813" y="886236"/>
                      <a:pt x="440643" y="888797"/>
                      <a:pt x="442166" y="890871"/>
                    </a:cubicBezTo>
                    <a:cubicBezTo>
                      <a:pt x="444034" y="893431"/>
                      <a:pt x="447290" y="895576"/>
                      <a:pt x="454630" y="900352"/>
                    </a:cubicBezTo>
                    <a:lnTo>
                      <a:pt x="454976" y="900558"/>
                    </a:lnTo>
                    <a:cubicBezTo>
                      <a:pt x="454976" y="900558"/>
                      <a:pt x="455321" y="900836"/>
                      <a:pt x="455460" y="901042"/>
                    </a:cubicBezTo>
                    <a:cubicBezTo>
                      <a:pt x="456776" y="902980"/>
                      <a:pt x="459961" y="904502"/>
                      <a:pt x="462453" y="905818"/>
                    </a:cubicBezTo>
                    <a:cubicBezTo>
                      <a:pt x="463837" y="906511"/>
                      <a:pt x="465083" y="907133"/>
                      <a:pt x="465983" y="907756"/>
                    </a:cubicBezTo>
                    <a:cubicBezTo>
                      <a:pt x="482807" y="919381"/>
                      <a:pt x="497418" y="919659"/>
                      <a:pt x="517566" y="920075"/>
                    </a:cubicBezTo>
                    <a:lnTo>
                      <a:pt x="519442" y="920077"/>
                    </a:lnTo>
                    <a:cubicBezTo>
                      <a:pt x="524359" y="920216"/>
                      <a:pt x="529829" y="921599"/>
                      <a:pt x="534398" y="924092"/>
                    </a:cubicBezTo>
                    <a:cubicBezTo>
                      <a:pt x="538483" y="926375"/>
                      <a:pt x="541946" y="929558"/>
                      <a:pt x="543746" y="933641"/>
                    </a:cubicBezTo>
                    <a:cubicBezTo>
                      <a:pt x="547415" y="942013"/>
                      <a:pt x="552055" y="943399"/>
                      <a:pt x="556624" y="944782"/>
                    </a:cubicBezTo>
                    <a:lnTo>
                      <a:pt x="556763" y="944782"/>
                    </a:lnTo>
                    <a:cubicBezTo>
                      <a:pt x="558841" y="945405"/>
                      <a:pt x="560987" y="946027"/>
                      <a:pt x="563133" y="947204"/>
                    </a:cubicBezTo>
                    <a:lnTo>
                      <a:pt x="563271" y="947204"/>
                    </a:lnTo>
                    <a:cubicBezTo>
                      <a:pt x="570473" y="951219"/>
                      <a:pt x="576427" y="952187"/>
                      <a:pt x="581690" y="953086"/>
                    </a:cubicBezTo>
                    <a:cubicBezTo>
                      <a:pt x="589653" y="954402"/>
                      <a:pt x="596229" y="955508"/>
                      <a:pt x="603361" y="964712"/>
                    </a:cubicBezTo>
                    <a:cubicBezTo>
                      <a:pt x="611947" y="975783"/>
                      <a:pt x="618385" y="974954"/>
                      <a:pt x="625864" y="973983"/>
                    </a:cubicBezTo>
                    <a:cubicBezTo>
                      <a:pt x="630988" y="973290"/>
                      <a:pt x="636457" y="972600"/>
                      <a:pt x="643243" y="974745"/>
                    </a:cubicBezTo>
                    <a:cubicBezTo>
                      <a:pt x="649890" y="976889"/>
                      <a:pt x="658477" y="983255"/>
                      <a:pt x="665747" y="990730"/>
                    </a:cubicBezTo>
                    <a:cubicBezTo>
                      <a:pt x="672878" y="998066"/>
                      <a:pt x="678834" y="1006438"/>
                      <a:pt x="680357" y="1012804"/>
                    </a:cubicBezTo>
                    <a:lnTo>
                      <a:pt x="680357" y="1012804"/>
                    </a:lnTo>
                    <a:cubicBezTo>
                      <a:pt x="680773" y="1014604"/>
                      <a:pt x="681535" y="1017509"/>
                      <a:pt x="682435" y="1020902"/>
                    </a:cubicBezTo>
                    <a:cubicBezTo>
                      <a:pt x="686243" y="1035503"/>
                      <a:pt x="692683" y="1059931"/>
                      <a:pt x="689498" y="1067610"/>
                    </a:cubicBezTo>
                    <a:lnTo>
                      <a:pt x="689153" y="1068371"/>
                    </a:lnTo>
                    <a:cubicBezTo>
                      <a:pt x="685829" y="1076053"/>
                      <a:pt x="684583" y="1079029"/>
                      <a:pt x="684583" y="1081035"/>
                    </a:cubicBezTo>
                    <a:cubicBezTo>
                      <a:pt x="684583" y="1082212"/>
                      <a:pt x="685138" y="1083318"/>
                      <a:pt x="686039" y="1085188"/>
                    </a:cubicBezTo>
                    <a:cubicBezTo>
                      <a:pt x="687078" y="1087333"/>
                      <a:pt x="688532" y="1090377"/>
                      <a:pt x="690194" y="1095430"/>
                    </a:cubicBezTo>
                    <a:lnTo>
                      <a:pt x="690189" y="1095428"/>
                    </a:lnTo>
                    <a:cubicBezTo>
                      <a:pt x="693097" y="1104631"/>
                      <a:pt x="694135" y="1106015"/>
                      <a:pt x="696904" y="1109891"/>
                    </a:cubicBezTo>
                    <a:cubicBezTo>
                      <a:pt x="698011" y="1111484"/>
                      <a:pt x="699398" y="1113419"/>
                      <a:pt x="701335" y="1116466"/>
                    </a:cubicBezTo>
                    <a:cubicBezTo>
                      <a:pt x="703690" y="1120133"/>
                      <a:pt x="709850" y="1123177"/>
                      <a:pt x="717123" y="1125463"/>
                    </a:cubicBezTo>
                    <a:cubicBezTo>
                      <a:pt x="727855" y="1128853"/>
                      <a:pt x="740733" y="1130652"/>
                      <a:pt x="747519" y="1130791"/>
                    </a:cubicBezTo>
                    <a:cubicBezTo>
                      <a:pt x="754027" y="1130929"/>
                      <a:pt x="759774" y="1131345"/>
                      <a:pt x="765453" y="1131758"/>
                    </a:cubicBezTo>
                    <a:cubicBezTo>
                      <a:pt x="770923" y="1132174"/>
                      <a:pt x="776324" y="1132590"/>
                      <a:pt x="781864" y="1132658"/>
                    </a:cubicBezTo>
                    <a:cubicBezTo>
                      <a:pt x="790450" y="1132865"/>
                      <a:pt x="792041" y="1141655"/>
                      <a:pt x="791835" y="1150511"/>
                    </a:cubicBezTo>
                    <a:cubicBezTo>
                      <a:pt x="791835" y="1153765"/>
                      <a:pt x="791489" y="1156809"/>
                      <a:pt x="791280" y="1159437"/>
                    </a:cubicBezTo>
                    <a:cubicBezTo>
                      <a:pt x="791141" y="1161098"/>
                      <a:pt x="791003" y="1162620"/>
                      <a:pt x="790934" y="1163727"/>
                    </a:cubicBezTo>
                    <a:cubicBezTo>
                      <a:pt x="791419" y="1164488"/>
                      <a:pt x="791903" y="1165387"/>
                      <a:pt x="792180" y="1166287"/>
                    </a:cubicBezTo>
                    <a:cubicBezTo>
                      <a:pt x="792596" y="1167393"/>
                      <a:pt x="792735" y="1168570"/>
                      <a:pt x="792735" y="1169886"/>
                    </a:cubicBezTo>
                    <a:lnTo>
                      <a:pt x="792735" y="1170025"/>
                    </a:lnTo>
                    <a:cubicBezTo>
                      <a:pt x="792528" y="1173001"/>
                      <a:pt x="793703" y="1176323"/>
                      <a:pt x="795574" y="1179022"/>
                    </a:cubicBezTo>
                    <a:cubicBezTo>
                      <a:pt x="797443" y="1181721"/>
                      <a:pt x="800005" y="1183797"/>
                      <a:pt x="802499" y="1184349"/>
                    </a:cubicBezTo>
                    <a:lnTo>
                      <a:pt x="802635" y="1184349"/>
                    </a:lnTo>
                    <a:cubicBezTo>
                      <a:pt x="812328" y="1186494"/>
                      <a:pt x="815100" y="1194175"/>
                      <a:pt x="817314" y="1200473"/>
                    </a:cubicBezTo>
                    <a:cubicBezTo>
                      <a:pt x="818214" y="1203034"/>
                      <a:pt x="819043" y="1205317"/>
                      <a:pt x="820082" y="1206562"/>
                    </a:cubicBezTo>
                    <a:cubicBezTo>
                      <a:pt x="823267" y="1210229"/>
                      <a:pt x="824238" y="1212444"/>
                      <a:pt x="825068" y="1214659"/>
                    </a:cubicBezTo>
                    <a:cubicBezTo>
                      <a:pt x="825623" y="1216043"/>
                      <a:pt x="826175" y="1217358"/>
                      <a:pt x="827423" y="1219087"/>
                    </a:cubicBezTo>
                    <a:cubicBezTo>
                      <a:pt x="834970" y="1229536"/>
                      <a:pt x="834002" y="1243306"/>
                      <a:pt x="833102" y="1256040"/>
                    </a:cubicBezTo>
                    <a:cubicBezTo>
                      <a:pt x="832895" y="1259294"/>
                      <a:pt x="832618" y="1262477"/>
                      <a:pt x="832547" y="1265312"/>
                    </a:cubicBezTo>
                    <a:cubicBezTo>
                      <a:pt x="832340" y="1272578"/>
                      <a:pt x="833793" y="1275693"/>
                      <a:pt x="834625" y="1277631"/>
                    </a:cubicBezTo>
                    <a:cubicBezTo>
                      <a:pt x="835109" y="1278737"/>
                      <a:pt x="835457" y="1279569"/>
                      <a:pt x="835457" y="1280607"/>
                    </a:cubicBezTo>
                    <a:cubicBezTo>
                      <a:pt x="835802" y="1291539"/>
                      <a:pt x="833172" y="1294861"/>
                      <a:pt x="830472" y="1298183"/>
                    </a:cubicBezTo>
                    <a:cubicBezTo>
                      <a:pt x="828394" y="1300811"/>
                      <a:pt x="826248" y="1303510"/>
                      <a:pt x="826041" y="1311537"/>
                    </a:cubicBezTo>
                    <a:cubicBezTo>
                      <a:pt x="826041" y="1314165"/>
                      <a:pt x="827287" y="1318041"/>
                      <a:pt x="828535" y="1321779"/>
                    </a:cubicBezTo>
                    <a:cubicBezTo>
                      <a:pt x="830752" y="1328354"/>
                      <a:pt x="832827" y="1334649"/>
                      <a:pt x="828190" y="1336449"/>
                    </a:cubicBezTo>
                    <a:cubicBezTo>
                      <a:pt x="818426" y="1340186"/>
                      <a:pt x="819397" y="1347797"/>
                      <a:pt x="822304" y="1355411"/>
                    </a:cubicBezTo>
                    <a:cubicBezTo>
                      <a:pt x="823136" y="1357555"/>
                      <a:pt x="824104" y="1359771"/>
                      <a:pt x="825073" y="1361847"/>
                    </a:cubicBezTo>
                    <a:cubicBezTo>
                      <a:pt x="827080" y="1366275"/>
                      <a:pt x="828951" y="1370428"/>
                      <a:pt x="829158" y="1373818"/>
                    </a:cubicBezTo>
                    <a:lnTo>
                      <a:pt x="829155" y="1373818"/>
                    </a:lnTo>
                    <a:cubicBezTo>
                      <a:pt x="829294" y="1375756"/>
                      <a:pt x="829362" y="1379768"/>
                      <a:pt x="829433" y="1384544"/>
                    </a:cubicBezTo>
                    <a:cubicBezTo>
                      <a:pt x="829639" y="1395131"/>
                      <a:pt x="829917" y="1409456"/>
                      <a:pt x="830749" y="1411671"/>
                    </a:cubicBezTo>
                    <a:lnTo>
                      <a:pt x="830747" y="1411671"/>
                    </a:lnTo>
                    <a:cubicBezTo>
                      <a:pt x="832754" y="1416860"/>
                      <a:pt x="832202" y="1421981"/>
                      <a:pt x="831647" y="1426686"/>
                    </a:cubicBezTo>
                    <a:cubicBezTo>
                      <a:pt x="830885" y="1433813"/>
                      <a:pt x="830124" y="1440111"/>
                      <a:pt x="840994" y="1443571"/>
                    </a:cubicBezTo>
                    <a:cubicBezTo>
                      <a:pt x="841340" y="1443639"/>
                      <a:pt x="841617" y="1443848"/>
                      <a:pt x="841895" y="1444055"/>
                    </a:cubicBezTo>
                    <a:cubicBezTo>
                      <a:pt x="842656" y="1444816"/>
                      <a:pt x="848542" y="1446477"/>
                      <a:pt x="852282" y="1447583"/>
                    </a:cubicBezTo>
                    <a:cubicBezTo>
                      <a:pt x="853527" y="1447928"/>
                      <a:pt x="854637" y="1448276"/>
                      <a:pt x="855466" y="1448621"/>
                    </a:cubicBezTo>
                    <a:cubicBezTo>
                      <a:pt x="856089" y="1448760"/>
                      <a:pt x="856712" y="1449176"/>
                      <a:pt x="856921" y="1449728"/>
                    </a:cubicBezTo>
                    <a:cubicBezTo>
                      <a:pt x="858583" y="1453742"/>
                      <a:pt x="867999" y="1453188"/>
                      <a:pt x="880048" y="1452495"/>
                    </a:cubicBezTo>
                    <a:cubicBezTo>
                      <a:pt x="902067" y="1451250"/>
                      <a:pt x="932047" y="1449589"/>
                      <a:pt x="946380" y="1474639"/>
                    </a:cubicBezTo>
                    <a:cubicBezTo>
                      <a:pt x="948180" y="1477822"/>
                      <a:pt x="949010" y="1481489"/>
                      <a:pt x="949842" y="1485159"/>
                    </a:cubicBezTo>
                    <a:cubicBezTo>
                      <a:pt x="950049" y="1486197"/>
                      <a:pt x="950326" y="1487235"/>
                      <a:pt x="950604" y="1488480"/>
                    </a:cubicBezTo>
                    <a:lnTo>
                      <a:pt x="950604" y="1488483"/>
                    </a:lnTo>
                    <a:cubicBezTo>
                      <a:pt x="951711" y="1493049"/>
                      <a:pt x="952127" y="1498793"/>
                      <a:pt x="952543" y="1504813"/>
                    </a:cubicBezTo>
                    <a:cubicBezTo>
                      <a:pt x="953304" y="1516300"/>
                      <a:pt x="954137" y="1528758"/>
                      <a:pt x="960368" y="1534708"/>
                    </a:cubicBezTo>
                    <a:lnTo>
                      <a:pt x="960365" y="1534708"/>
                    </a:lnTo>
                    <a:cubicBezTo>
                      <a:pt x="968904" y="1542965"/>
                      <a:pt x="977307" y="1547047"/>
                      <a:pt x="985569" y="1546956"/>
                    </a:cubicBezTo>
                    <a:cubicBezTo>
                      <a:pt x="988547" y="1546956"/>
                      <a:pt x="992216" y="1546888"/>
                      <a:pt x="996856" y="1546956"/>
                    </a:cubicBezTo>
                    <a:cubicBezTo>
                      <a:pt x="1008834" y="1547233"/>
                      <a:pt x="1014858" y="1549584"/>
                      <a:pt x="1017975" y="1554292"/>
                    </a:cubicBezTo>
                    <a:cubicBezTo>
                      <a:pt x="1020953" y="1558859"/>
                      <a:pt x="1020882" y="1565295"/>
                      <a:pt x="1020676" y="1574015"/>
                    </a:cubicBezTo>
                    <a:cubicBezTo>
                      <a:pt x="1020537" y="1579829"/>
                      <a:pt x="1019843" y="1584811"/>
                      <a:pt x="1019221" y="1589516"/>
                    </a:cubicBezTo>
                    <a:cubicBezTo>
                      <a:pt x="1018666" y="1593738"/>
                      <a:pt x="1018114" y="1597682"/>
                      <a:pt x="1017975" y="1601835"/>
                    </a:cubicBezTo>
                    <a:cubicBezTo>
                      <a:pt x="1017836" y="1607095"/>
                      <a:pt x="1018320" y="1612145"/>
                      <a:pt x="1018736" y="1616850"/>
                    </a:cubicBezTo>
                    <a:cubicBezTo>
                      <a:pt x="1019082" y="1620933"/>
                      <a:pt x="1019430" y="1624738"/>
                      <a:pt x="1019359" y="1628337"/>
                    </a:cubicBezTo>
                    <a:lnTo>
                      <a:pt x="1019359" y="1628334"/>
                    </a:lnTo>
                    <a:cubicBezTo>
                      <a:pt x="1019359" y="1630134"/>
                      <a:pt x="1019566" y="1632072"/>
                      <a:pt x="1020121" y="1634078"/>
                    </a:cubicBezTo>
                    <a:cubicBezTo>
                      <a:pt x="1020537" y="1635739"/>
                      <a:pt x="1021160" y="1637467"/>
                      <a:pt x="1021921" y="1639199"/>
                    </a:cubicBezTo>
                    <a:cubicBezTo>
                      <a:pt x="1025590" y="1638231"/>
                      <a:pt x="1030162" y="1638438"/>
                      <a:pt x="1034454" y="1638644"/>
                    </a:cubicBezTo>
                    <a:cubicBezTo>
                      <a:pt x="1035700" y="1638644"/>
                      <a:pt x="1036877" y="1638783"/>
                      <a:pt x="1037916" y="1638783"/>
                    </a:cubicBezTo>
                    <a:cubicBezTo>
                      <a:pt x="1044980" y="1638922"/>
                      <a:pt x="1047193" y="1645219"/>
                      <a:pt x="1049203" y="1651102"/>
                    </a:cubicBezTo>
                    <a:cubicBezTo>
                      <a:pt x="1050104" y="1653594"/>
                      <a:pt x="1050933" y="1656084"/>
                      <a:pt x="1052111" y="1657606"/>
                    </a:cubicBezTo>
                    <a:lnTo>
                      <a:pt x="1052111" y="1657606"/>
                    </a:lnTo>
                    <a:cubicBezTo>
                      <a:pt x="1054741" y="1661205"/>
                      <a:pt x="1055434" y="1668055"/>
                      <a:pt x="1055989" y="1673385"/>
                    </a:cubicBezTo>
                    <a:cubicBezTo>
                      <a:pt x="1056267" y="1675945"/>
                      <a:pt x="1056473" y="1678090"/>
                      <a:pt x="1056821" y="1679128"/>
                    </a:cubicBezTo>
                    <a:lnTo>
                      <a:pt x="1056819" y="1679126"/>
                    </a:lnTo>
                    <a:cubicBezTo>
                      <a:pt x="1057719" y="1681825"/>
                      <a:pt x="1058064" y="1684453"/>
                      <a:pt x="1058413" y="1686807"/>
                    </a:cubicBezTo>
                    <a:cubicBezTo>
                      <a:pt x="1058619" y="1688261"/>
                      <a:pt x="1058829" y="1689645"/>
                      <a:pt x="1059106" y="1690822"/>
                    </a:cubicBezTo>
                    <a:lnTo>
                      <a:pt x="1059103" y="1690822"/>
                    </a:lnTo>
                    <a:cubicBezTo>
                      <a:pt x="1059935" y="1694211"/>
                      <a:pt x="1060420" y="1697188"/>
                      <a:pt x="1060626" y="1700164"/>
                    </a:cubicBezTo>
                    <a:cubicBezTo>
                      <a:pt x="1060833" y="1703070"/>
                      <a:pt x="1060904" y="1706046"/>
                      <a:pt x="1060972" y="1709436"/>
                    </a:cubicBezTo>
                    <a:cubicBezTo>
                      <a:pt x="1061040" y="1716840"/>
                      <a:pt x="1058755" y="1720578"/>
                      <a:pt x="1056748" y="1723899"/>
                    </a:cubicBezTo>
                    <a:cubicBezTo>
                      <a:pt x="1055916" y="1725215"/>
                      <a:pt x="1055154" y="1726459"/>
                      <a:pt x="1054741" y="1727843"/>
                    </a:cubicBezTo>
                    <a:lnTo>
                      <a:pt x="1054741" y="1727843"/>
                    </a:lnTo>
                    <a:cubicBezTo>
                      <a:pt x="1053772" y="1730610"/>
                      <a:pt x="1050656" y="1733519"/>
                      <a:pt x="1047125" y="1735802"/>
                    </a:cubicBezTo>
                    <a:cubicBezTo>
                      <a:pt x="1043179" y="1738294"/>
                      <a:pt x="1038610" y="1740023"/>
                      <a:pt x="1035838" y="1739955"/>
                    </a:cubicBezTo>
                    <a:lnTo>
                      <a:pt x="1035700" y="1739952"/>
                    </a:lnTo>
                    <a:cubicBezTo>
                      <a:pt x="1034315" y="1739884"/>
                      <a:pt x="1028775" y="1741336"/>
                      <a:pt x="1023790" y="1742997"/>
                    </a:cubicBezTo>
                    <a:cubicBezTo>
                      <a:pt x="1020050" y="1744242"/>
                      <a:pt x="1016727" y="1745489"/>
                      <a:pt x="1016449" y="1745902"/>
                    </a:cubicBezTo>
                    <a:lnTo>
                      <a:pt x="1014442" y="1750331"/>
                    </a:lnTo>
                    <a:cubicBezTo>
                      <a:pt x="1012848" y="1753929"/>
                      <a:pt x="1012226" y="1755313"/>
                      <a:pt x="1011673" y="1756074"/>
                    </a:cubicBezTo>
                    <a:cubicBezTo>
                      <a:pt x="1011118" y="1756835"/>
                      <a:pt x="1010705" y="1757042"/>
                      <a:pt x="1010012" y="1757390"/>
                    </a:cubicBezTo>
                    <a:cubicBezTo>
                      <a:pt x="1009250" y="1757805"/>
                      <a:pt x="1007795" y="1758567"/>
                      <a:pt x="1003919" y="1762579"/>
                    </a:cubicBezTo>
                    <a:lnTo>
                      <a:pt x="1003780" y="1762717"/>
                    </a:lnTo>
                    <a:cubicBezTo>
                      <a:pt x="1002325" y="1764033"/>
                      <a:pt x="1000596" y="1765900"/>
                      <a:pt x="998934" y="1767700"/>
                    </a:cubicBezTo>
                    <a:cubicBezTo>
                      <a:pt x="996372" y="1770398"/>
                      <a:pt x="993880" y="1773098"/>
                      <a:pt x="991941" y="1774410"/>
                    </a:cubicBezTo>
                    <a:lnTo>
                      <a:pt x="991939" y="1774413"/>
                    </a:lnTo>
                    <a:cubicBezTo>
                      <a:pt x="985637" y="1778496"/>
                      <a:pt x="977051" y="1785623"/>
                      <a:pt x="970268" y="1793375"/>
                    </a:cubicBezTo>
                    <a:cubicBezTo>
                      <a:pt x="965144" y="1799257"/>
                      <a:pt x="961058" y="1805416"/>
                      <a:pt x="959813" y="1810882"/>
                    </a:cubicBezTo>
                    <a:lnTo>
                      <a:pt x="959813" y="1810882"/>
                    </a:lnTo>
                    <a:cubicBezTo>
                      <a:pt x="958913" y="1815242"/>
                      <a:pt x="956005" y="1819255"/>
                      <a:pt x="953443" y="1822853"/>
                    </a:cubicBezTo>
                    <a:cubicBezTo>
                      <a:pt x="952127" y="1824721"/>
                      <a:pt x="950881" y="1826452"/>
                      <a:pt x="950120" y="1827974"/>
                    </a:cubicBezTo>
                    <a:cubicBezTo>
                      <a:pt x="948803" y="1830535"/>
                      <a:pt x="945896" y="1833718"/>
                      <a:pt x="943266" y="1836555"/>
                    </a:cubicBezTo>
                    <a:cubicBezTo>
                      <a:pt x="941604" y="1838355"/>
                      <a:pt x="940149" y="1840016"/>
                      <a:pt x="939387" y="1841054"/>
                    </a:cubicBezTo>
                    <a:lnTo>
                      <a:pt x="939385" y="1841054"/>
                    </a:lnTo>
                    <a:cubicBezTo>
                      <a:pt x="936061" y="1845898"/>
                      <a:pt x="926645" y="1853924"/>
                      <a:pt x="917365" y="1861815"/>
                    </a:cubicBezTo>
                    <a:cubicBezTo>
                      <a:pt x="907534" y="1870119"/>
                      <a:pt x="898047" y="1878284"/>
                      <a:pt x="897079" y="1881261"/>
                    </a:cubicBezTo>
                    <a:lnTo>
                      <a:pt x="897079" y="1881258"/>
                    </a:lnTo>
                    <a:cubicBezTo>
                      <a:pt x="896663" y="1882642"/>
                      <a:pt x="896111" y="1883887"/>
                      <a:pt x="895556" y="1885063"/>
                    </a:cubicBezTo>
                    <a:cubicBezTo>
                      <a:pt x="895349" y="1885547"/>
                      <a:pt x="895072" y="1886031"/>
                      <a:pt x="894794" y="1886518"/>
                    </a:cubicBezTo>
                    <a:cubicBezTo>
                      <a:pt x="897424" y="1887211"/>
                      <a:pt x="899986" y="1887695"/>
                      <a:pt x="902548" y="1887763"/>
                    </a:cubicBezTo>
                    <a:cubicBezTo>
                      <a:pt x="905733" y="1887763"/>
                      <a:pt x="908918" y="1887140"/>
                      <a:pt x="912035" y="1885202"/>
                    </a:cubicBezTo>
                    <a:lnTo>
                      <a:pt x="912035" y="1885202"/>
                    </a:lnTo>
                    <a:cubicBezTo>
                      <a:pt x="913490" y="1884303"/>
                      <a:pt x="915081" y="1883609"/>
                      <a:pt x="916881" y="1883126"/>
                    </a:cubicBezTo>
                    <a:cubicBezTo>
                      <a:pt x="922073" y="1881603"/>
                      <a:pt x="928582" y="1881533"/>
                      <a:pt x="934468" y="1882919"/>
                    </a:cubicBezTo>
                    <a:cubicBezTo>
                      <a:pt x="940492" y="1884373"/>
                      <a:pt x="945893" y="1887347"/>
                      <a:pt x="948662" y="1891845"/>
                    </a:cubicBezTo>
                    <a:cubicBezTo>
                      <a:pt x="949285" y="1892813"/>
                      <a:pt x="949769" y="1893922"/>
                      <a:pt x="950117" y="1895028"/>
                    </a:cubicBezTo>
                    <a:lnTo>
                      <a:pt x="950117" y="1895028"/>
                    </a:lnTo>
                    <a:cubicBezTo>
                      <a:pt x="950949" y="1897934"/>
                      <a:pt x="954618" y="1901256"/>
                      <a:pt x="958771" y="1905061"/>
                    </a:cubicBezTo>
                    <a:cubicBezTo>
                      <a:pt x="963895" y="1909766"/>
                      <a:pt x="969710" y="1915094"/>
                      <a:pt x="972343" y="1921530"/>
                    </a:cubicBezTo>
                    <a:cubicBezTo>
                      <a:pt x="973520" y="1924436"/>
                      <a:pt x="975873" y="1926858"/>
                      <a:pt x="978367" y="1928173"/>
                    </a:cubicBezTo>
                    <a:cubicBezTo>
                      <a:pt x="979336" y="1928657"/>
                      <a:pt x="980306" y="1928935"/>
                      <a:pt x="981206" y="1929073"/>
                    </a:cubicBezTo>
                    <a:cubicBezTo>
                      <a:pt x="982039" y="1929141"/>
                      <a:pt x="982936" y="1929073"/>
                      <a:pt x="983701" y="1928728"/>
                    </a:cubicBezTo>
                    <a:cubicBezTo>
                      <a:pt x="984878" y="1928244"/>
                      <a:pt x="985917" y="1927206"/>
                      <a:pt x="986817" y="1925545"/>
                    </a:cubicBezTo>
                    <a:cubicBezTo>
                      <a:pt x="987717" y="1923746"/>
                      <a:pt x="989173" y="1922639"/>
                      <a:pt x="991041" y="1922085"/>
                    </a:cubicBezTo>
                    <a:cubicBezTo>
                      <a:pt x="992980" y="1921462"/>
                      <a:pt x="995333" y="1921601"/>
                      <a:pt x="997620" y="1922292"/>
                    </a:cubicBezTo>
                    <a:cubicBezTo>
                      <a:pt x="999766" y="1922914"/>
                      <a:pt x="1001983" y="1924159"/>
                      <a:pt x="1003922" y="1925752"/>
                    </a:cubicBezTo>
                    <a:cubicBezTo>
                      <a:pt x="1006829" y="1928244"/>
                      <a:pt x="1009046" y="1931840"/>
                      <a:pt x="1009391" y="1936062"/>
                    </a:cubicBezTo>
                    <a:lnTo>
                      <a:pt x="1009389" y="1936064"/>
                    </a:lnTo>
                    <a:cubicBezTo>
                      <a:pt x="1009389" y="1937032"/>
                      <a:pt x="1011050" y="1941115"/>
                      <a:pt x="1013128" y="1944300"/>
                    </a:cubicBezTo>
                    <a:cubicBezTo>
                      <a:pt x="1014167" y="1945893"/>
                      <a:pt x="1015274" y="1947206"/>
                      <a:pt x="1016036" y="1947345"/>
                    </a:cubicBezTo>
                    <a:lnTo>
                      <a:pt x="1016104" y="1947345"/>
                    </a:lnTo>
                    <a:cubicBezTo>
                      <a:pt x="1019773" y="1947760"/>
                      <a:pt x="1022405" y="1947690"/>
                      <a:pt x="1024619" y="1947622"/>
                    </a:cubicBezTo>
                    <a:cubicBezTo>
                      <a:pt x="1030644" y="1947415"/>
                      <a:pt x="1033622" y="1947345"/>
                      <a:pt x="1040130" y="1954819"/>
                    </a:cubicBezTo>
                    <a:lnTo>
                      <a:pt x="1040130" y="1954817"/>
                    </a:lnTo>
                    <a:cubicBezTo>
                      <a:pt x="1040130" y="1954817"/>
                      <a:pt x="1040614" y="1954817"/>
                      <a:pt x="1041237" y="1954678"/>
                    </a:cubicBezTo>
                    <a:cubicBezTo>
                      <a:pt x="1044629" y="1954194"/>
                      <a:pt x="1049546" y="1953501"/>
                      <a:pt x="1054877" y="1964227"/>
                    </a:cubicBezTo>
                    <a:lnTo>
                      <a:pt x="1054880" y="1964230"/>
                    </a:lnTo>
                    <a:cubicBezTo>
                      <a:pt x="1055157" y="1964713"/>
                      <a:pt x="1058410" y="1967345"/>
                      <a:pt x="1062081" y="1970112"/>
                    </a:cubicBezTo>
                    <a:cubicBezTo>
                      <a:pt x="1066098" y="1973156"/>
                      <a:pt x="1070390" y="1976132"/>
                      <a:pt x="1071222" y="1976410"/>
                    </a:cubicBezTo>
                    <a:lnTo>
                      <a:pt x="1071291" y="1976407"/>
                    </a:lnTo>
                    <a:cubicBezTo>
                      <a:pt x="1076831" y="1978484"/>
                      <a:pt x="1078492" y="1978413"/>
                      <a:pt x="1080154" y="1978274"/>
                    </a:cubicBezTo>
                    <a:cubicBezTo>
                      <a:pt x="1081400" y="1978274"/>
                      <a:pt x="1082648" y="1978136"/>
                      <a:pt x="1084724" y="1978620"/>
                    </a:cubicBezTo>
                    <a:lnTo>
                      <a:pt x="1084792" y="1978622"/>
                    </a:lnTo>
                    <a:cubicBezTo>
                      <a:pt x="1088460" y="1979454"/>
                      <a:pt x="1091507" y="1982360"/>
                      <a:pt x="1093723" y="1985888"/>
                    </a:cubicBezTo>
                    <a:cubicBezTo>
                      <a:pt x="1096285" y="1990041"/>
                      <a:pt x="1097740" y="1995092"/>
                      <a:pt x="1097463" y="1998413"/>
                    </a:cubicBezTo>
                    <a:cubicBezTo>
                      <a:pt x="1097256" y="2001180"/>
                      <a:pt x="1100232" y="2003534"/>
                      <a:pt x="1103765" y="2006233"/>
                    </a:cubicBezTo>
                    <a:cubicBezTo>
                      <a:pt x="1107088" y="2008862"/>
                      <a:pt x="1110896" y="2011770"/>
                      <a:pt x="1113458" y="2016130"/>
                    </a:cubicBezTo>
                    <a:cubicBezTo>
                      <a:pt x="1113942" y="2016962"/>
                      <a:pt x="1116436" y="2018413"/>
                      <a:pt x="1119205" y="2020006"/>
                    </a:cubicBezTo>
                    <a:cubicBezTo>
                      <a:pt x="1123290" y="2022360"/>
                      <a:pt x="1127998" y="2025056"/>
                      <a:pt x="1129521" y="2028242"/>
                    </a:cubicBezTo>
                    <a:cubicBezTo>
                      <a:pt x="1130976" y="2031148"/>
                      <a:pt x="1130076" y="2034056"/>
                      <a:pt x="1124813" y="2036685"/>
                    </a:cubicBezTo>
                    <a:cubicBezTo>
                      <a:pt x="1119759" y="2039177"/>
                      <a:pt x="1119411" y="2042221"/>
                      <a:pt x="1118995" y="2046027"/>
                    </a:cubicBezTo>
                    <a:cubicBezTo>
                      <a:pt x="1118718" y="2048587"/>
                      <a:pt x="1118372" y="2051425"/>
                      <a:pt x="1116917" y="2054747"/>
                    </a:cubicBezTo>
                    <a:cubicBezTo>
                      <a:pt x="1115533" y="2057862"/>
                      <a:pt x="1117263" y="2066995"/>
                      <a:pt x="1118786" y="2074953"/>
                    </a:cubicBezTo>
                    <a:cubicBezTo>
                      <a:pt x="1119409" y="2078343"/>
                      <a:pt x="1120032" y="2081596"/>
                      <a:pt x="1120380" y="2084225"/>
                    </a:cubicBezTo>
                    <a:cubicBezTo>
                      <a:pt x="1122248" y="2075366"/>
                      <a:pt x="1126543" y="2072738"/>
                      <a:pt x="1131251" y="2069900"/>
                    </a:cubicBezTo>
                    <a:cubicBezTo>
                      <a:pt x="1135474" y="2067340"/>
                      <a:pt x="1140044" y="2064573"/>
                      <a:pt x="1142815" y="2055298"/>
                    </a:cubicBezTo>
                    <a:cubicBezTo>
                      <a:pt x="1144409" y="2050110"/>
                      <a:pt x="1146900" y="2047062"/>
                      <a:pt x="1149394" y="2044089"/>
                    </a:cubicBezTo>
                    <a:cubicBezTo>
                      <a:pt x="1153063" y="2039729"/>
                      <a:pt x="1156735" y="2035301"/>
                      <a:pt x="1156525" y="2022776"/>
                    </a:cubicBezTo>
                    <a:cubicBezTo>
                      <a:pt x="1156457" y="2017377"/>
                      <a:pt x="1159642" y="2013295"/>
                      <a:pt x="1162756" y="2009421"/>
                    </a:cubicBezTo>
                    <a:cubicBezTo>
                      <a:pt x="1165250" y="2006238"/>
                      <a:pt x="1167674" y="2003194"/>
                      <a:pt x="1167464" y="2000011"/>
                    </a:cubicBezTo>
                    <a:cubicBezTo>
                      <a:pt x="1167325" y="1997728"/>
                      <a:pt x="1167810" y="1997312"/>
                      <a:pt x="1169265" y="1996206"/>
                    </a:cubicBezTo>
                    <a:lnTo>
                      <a:pt x="1169335" y="1996198"/>
                    </a:lnTo>
                    <a:cubicBezTo>
                      <a:pt x="1171413" y="1993083"/>
                      <a:pt x="1173282" y="1992322"/>
                      <a:pt x="1174666" y="1991699"/>
                    </a:cubicBezTo>
                    <a:cubicBezTo>
                      <a:pt x="1175566" y="1991354"/>
                      <a:pt x="1176121" y="1991077"/>
                      <a:pt x="1176121" y="1987340"/>
                    </a:cubicBezTo>
                    <a:lnTo>
                      <a:pt x="1176118" y="1987342"/>
                    </a:lnTo>
                    <a:cubicBezTo>
                      <a:pt x="1176118" y="1985888"/>
                      <a:pt x="1174250" y="1985475"/>
                      <a:pt x="1172172" y="1985059"/>
                    </a:cubicBezTo>
                    <a:cubicBezTo>
                      <a:pt x="1170994" y="1984782"/>
                      <a:pt x="1169817" y="1984575"/>
                      <a:pt x="1168710" y="1984091"/>
                    </a:cubicBezTo>
                    <a:cubicBezTo>
                      <a:pt x="1164831" y="1982637"/>
                      <a:pt x="1162131" y="1979731"/>
                      <a:pt x="1165318" y="1971289"/>
                    </a:cubicBezTo>
                    <a:cubicBezTo>
                      <a:pt x="1165664" y="1970457"/>
                      <a:pt x="1165525" y="1969834"/>
                      <a:pt x="1165457" y="1969283"/>
                    </a:cubicBezTo>
                    <a:cubicBezTo>
                      <a:pt x="1165250" y="1967690"/>
                      <a:pt x="1164973" y="1965961"/>
                      <a:pt x="1167464" y="1962085"/>
                    </a:cubicBezTo>
                    <a:lnTo>
                      <a:pt x="1167464" y="1962082"/>
                    </a:lnTo>
                    <a:cubicBezTo>
                      <a:pt x="1167948" y="1961251"/>
                      <a:pt x="1168019" y="1960628"/>
                      <a:pt x="1168087" y="1960006"/>
                    </a:cubicBezTo>
                    <a:lnTo>
                      <a:pt x="1168087" y="1960008"/>
                    </a:lnTo>
                    <a:cubicBezTo>
                      <a:pt x="1168294" y="1958209"/>
                      <a:pt x="1168571" y="1956409"/>
                      <a:pt x="1172588" y="1952811"/>
                    </a:cubicBezTo>
                    <a:lnTo>
                      <a:pt x="1172588" y="1952811"/>
                    </a:lnTo>
                    <a:cubicBezTo>
                      <a:pt x="1174734" y="1950873"/>
                      <a:pt x="1176812" y="1950666"/>
                      <a:pt x="1178751" y="1950528"/>
                    </a:cubicBezTo>
                    <a:cubicBezTo>
                      <a:pt x="1181245" y="1950321"/>
                      <a:pt x="1183598" y="1950044"/>
                      <a:pt x="1185882" y="1940978"/>
                    </a:cubicBezTo>
                    <a:lnTo>
                      <a:pt x="1185882" y="1940978"/>
                    </a:lnTo>
                    <a:cubicBezTo>
                      <a:pt x="1186437" y="1938625"/>
                      <a:pt x="1187751" y="1937796"/>
                      <a:pt x="1189206" y="1936825"/>
                    </a:cubicBezTo>
                    <a:cubicBezTo>
                      <a:pt x="1190936" y="1935719"/>
                      <a:pt x="1193014" y="1934333"/>
                      <a:pt x="1192807" y="1927138"/>
                    </a:cubicBezTo>
                    <a:cubicBezTo>
                      <a:pt x="1192739" y="1923884"/>
                      <a:pt x="1194262" y="1920288"/>
                      <a:pt x="1195853" y="1916619"/>
                    </a:cubicBezTo>
                    <a:cubicBezTo>
                      <a:pt x="1197792" y="1912191"/>
                      <a:pt x="1199731" y="1907692"/>
                      <a:pt x="1198138" y="1905132"/>
                    </a:cubicBezTo>
                    <a:lnTo>
                      <a:pt x="1198138" y="1905132"/>
                    </a:lnTo>
                    <a:cubicBezTo>
                      <a:pt x="1197653" y="1904232"/>
                      <a:pt x="1196544" y="1900427"/>
                      <a:pt x="1196337" y="1896760"/>
                    </a:cubicBezTo>
                    <a:cubicBezTo>
                      <a:pt x="1196269" y="1894822"/>
                      <a:pt x="1196337" y="1892954"/>
                      <a:pt x="1196960" y="1891293"/>
                    </a:cubicBezTo>
                    <a:cubicBezTo>
                      <a:pt x="1197653" y="1889355"/>
                      <a:pt x="1198967" y="1887904"/>
                      <a:pt x="1201045" y="1887279"/>
                    </a:cubicBezTo>
                    <a:cubicBezTo>
                      <a:pt x="1202223" y="1886934"/>
                      <a:pt x="1203607" y="1886934"/>
                      <a:pt x="1205269" y="1887279"/>
                    </a:cubicBezTo>
                    <a:cubicBezTo>
                      <a:pt x="1209147" y="1888178"/>
                      <a:pt x="1209147" y="1891361"/>
                      <a:pt x="1209147" y="1894960"/>
                    </a:cubicBezTo>
                    <a:cubicBezTo>
                      <a:pt x="1209147" y="1898421"/>
                      <a:pt x="1209147" y="1902503"/>
                      <a:pt x="1214965" y="1902780"/>
                    </a:cubicBezTo>
                    <a:lnTo>
                      <a:pt x="1215104" y="1902780"/>
                    </a:lnTo>
                    <a:cubicBezTo>
                      <a:pt x="1215104" y="1902780"/>
                      <a:pt x="1215381" y="1902642"/>
                      <a:pt x="1215520" y="1902503"/>
                    </a:cubicBezTo>
                    <a:cubicBezTo>
                      <a:pt x="1216627" y="1900911"/>
                      <a:pt x="1218013" y="1899043"/>
                      <a:pt x="1225352" y="1900565"/>
                    </a:cubicBezTo>
                    <a:cubicBezTo>
                      <a:pt x="1225490" y="1900565"/>
                      <a:pt x="1226320" y="1900288"/>
                      <a:pt x="1227220" y="1899943"/>
                    </a:cubicBezTo>
                    <a:cubicBezTo>
                      <a:pt x="1229089" y="1899320"/>
                      <a:pt x="1231098" y="1898559"/>
                      <a:pt x="1232967" y="1899043"/>
                    </a:cubicBezTo>
                    <a:cubicBezTo>
                      <a:pt x="1235390" y="1899665"/>
                      <a:pt x="1236706" y="1901671"/>
                      <a:pt x="1235461" y="1906931"/>
                    </a:cubicBezTo>
                    <a:cubicBezTo>
                      <a:pt x="1234977" y="1908937"/>
                      <a:pt x="1234077" y="1909285"/>
                      <a:pt x="1233176" y="1909630"/>
                    </a:cubicBezTo>
                    <a:cubicBezTo>
                      <a:pt x="1232899" y="1909769"/>
                      <a:pt x="1232553" y="1909907"/>
                      <a:pt x="1233176" y="1917866"/>
                    </a:cubicBezTo>
                    <a:cubicBezTo>
                      <a:pt x="1233454" y="1921394"/>
                      <a:pt x="1229921" y="1926102"/>
                      <a:pt x="1226529" y="1930598"/>
                    </a:cubicBezTo>
                    <a:cubicBezTo>
                      <a:pt x="1223899" y="1934126"/>
                      <a:pt x="1221337" y="1937518"/>
                      <a:pt x="1221405" y="1939179"/>
                    </a:cubicBezTo>
                    <a:cubicBezTo>
                      <a:pt x="1221405" y="1942846"/>
                      <a:pt x="1219466" y="1943955"/>
                      <a:pt x="1217181" y="1945129"/>
                    </a:cubicBezTo>
                    <a:cubicBezTo>
                      <a:pt x="1214758" y="1946374"/>
                      <a:pt x="1211919" y="1947896"/>
                      <a:pt x="1214203" y="1958138"/>
                    </a:cubicBezTo>
                    <a:lnTo>
                      <a:pt x="1214203" y="1958277"/>
                    </a:lnTo>
                    <a:cubicBezTo>
                      <a:pt x="1214548" y="1959870"/>
                      <a:pt x="1214758" y="1961183"/>
                      <a:pt x="1214758" y="1962221"/>
                    </a:cubicBezTo>
                    <a:cubicBezTo>
                      <a:pt x="1215313" y="1961321"/>
                      <a:pt x="1215797" y="1960492"/>
                      <a:pt x="1216213" y="1959661"/>
                    </a:cubicBezTo>
                    <a:lnTo>
                      <a:pt x="1216211" y="1959661"/>
                    </a:lnTo>
                    <a:cubicBezTo>
                      <a:pt x="1217179" y="1957722"/>
                      <a:pt x="1217249" y="1956407"/>
                      <a:pt x="1217317" y="1954955"/>
                    </a:cubicBezTo>
                    <a:cubicBezTo>
                      <a:pt x="1217524" y="1952118"/>
                      <a:pt x="1217733" y="1949141"/>
                      <a:pt x="1222719" y="1942775"/>
                    </a:cubicBezTo>
                    <a:lnTo>
                      <a:pt x="1222719" y="1942778"/>
                    </a:lnTo>
                    <a:cubicBezTo>
                      <a:pt x="1224797" y="1940011"/>
                      <a:pt x="1225142" y="1938834"/>
                      <a:pt x="1225420" y="1937657"/>
                    </a:cubicBezTo>
                    <a:cubicBezTo>
                      <a:pt x="1225904" y="1935857"/>
                      <a:pt x="1226320" y="1934197"/>
                      <a:pt x="1230337" y="1929837"/>
                    </a:cubicBezTo>
                    <a:lnTo>
                      <a:pt x="1230334" y="1929837"/>
                    </a:lnTo>
                    <a:cubicBezTo>
                      <a:pt x="1231651" y="1928315"/>
                      <a:pt x="1231789" y="1927344"/>
                      <a:pt x="1231857" y="1926309"/>
                    </a:cubicBezTo>
                    <a:cubicBezTo>
                      <a:pt x="1232064" y="1923955"/>
                      <a:pt x="1232273" y="1921603"/>
                      <a:pt x="1238921" y="1916689"/>
                    </a:cubicBezTo>
                    <a:cubicBezTo>
                      <a:pt x="1243283" y="1913506"/>
                      <a:pt x="1243422" y="1906241"/>
                      <a:pt x="1243561" y="1899388"/>
                    </a:cubicBezTo>
                    <a:cubicBezTo>
                      <a:pt x="1243699" y="1892813"/>
                      <a:pt x="1243838" y="1886518"/>
                      <a:pt x="1247577" y="1883126"/>
                    </a:cubicBezTo>
                    <a:cubicBezTo>
                      <a:pt x="1249862" y="1881049"/>
                      <a:pt x="1252840" y="1877176"/>
                      <a:pt x="1255263" y="1873161"/>
                    </a:cubicBezTo>
                    <a:cubicBezTo>
                      <a:pt x="1257203" y="1869839"/>
                      <a:pt x="1258726" y="1866518"/>
                      <a:pt x="1258933" y="1864302"/>
                    </a:cubicBezTo>
                    <a:cubicBezTo>
                      <a:pt x="1259139" y="1862574"/>
                      <a:pt x="1265925" y="1850809"/>
                      <a:pt x="1272850" y="1839668"/>
                    </a:cubicBezTo>
                    <a:cubicBezTo>
                      <a:pt x="1278874" y="1829980"/>
                      <a:pt x="1285105" y="1820638"/>
                      <a:pt x="1287044" y="1818907"/>
                    </a:cubicBezTo>
                    <a:lnTo>
                      <a:pt x="1287183" y="1818768"/>
                    </a:lnTo>
                    <a:cubicBezTo>
                      <a:pt x="1287806" y="1818284"/>
                      <a:pt x="1290161" y="1817314"/>
                      <a:pt x="1292652" y="1816346"/>
                    </a:cubicBezTo>
                    <a:cubicBezTo>
                      <a:pt x="1295630" y="1815240"/>
                      <a:pt x="1298954" y="1814063"/>
                      <a:pt x="1299854" y="1813854"/>
                    </a:cubicBezTo>
                    <a:cubicBezTo>
                      <a:pt x="1300200" y="1813786"/>
                      <a:pt x="1300548" y="1813854"/>
                      <a:pt x="1300893" y="1813854"/>
                    </a:cubicBezTo>
                    <a:cubicBezTo>
                      <a:pt x="1303455" y="1814547"/>
                      <a:pt x="1303871" y="1812886"/>
                      <a:pt x="1304355" y="1811155"/>
                    </a:cubicBezTo>
                    <a:cubicBezTo>
                      <a:pt x="1304840" y="1809287"/>
                      <a:pt x="1305324" y="1807349"/>
                      <a:pt x="1306985" y="1806033"/>
                    </a:cubicBezTo>
                    <a:cubicBezTo>
                      <a:pt x="1307053" y="1805756"/>
                      <a:pt x="1308301" y="1801051"/>
                      <a:pt x="1309547" y="1796553"/>
                    </a:cubicBezTo>
                    <a:cubicBezTo>
                      <a:pt x="1310448" y="1793231"/>
                      <a:pt x="1311209" y="1790187"/>
                      <a:pt x="1311209" y="1789494"/>
                    </a:cubicBezTo>
                    <a:cubicBezTo>
                      <a:pt x="1311277" y="1786588"/>
                      <a:pt x="1311486" y="1783266"/>
                      <a:pt x="1311693" y="1779736"/>
                    </a:cubicBezTo>
                    <a:cubicBezTo>
                      <a:pt x="1312248" y="1770464"/>
                      <a:pt x="1312871" y="1759599"/>
                      <a:pt x="1311693" y="1753163"/>
                    </a:cubicBezTo>
                    <a:cubicBezTo>
                      <a:pt x="1311277" y="1751018"/>
                      <a:pt x="1310793" y="1746520"/>
                      <a:pt x="1311693" y="1742992"/>
                    </a:cubicBezTo>
                    <a:cubicBezTo>
                      <a:pt x="1312387" y="1740293"/>
                      <a:pt x="1313771" y="1738009"/>
                      <a:pt x="1316540" y="1737387"/>
                    </a:cubicBezTo>
                    <a:lnTo>
                      <a:pt x="1316540" y="1737392"/>
                    </a:lnTo>
                    <a:cubicBezTo>
                      <a:pt x="1318757" y="1736908"/>
                      <a:pt x="1319241" y="1735870"/>
                      <a:pt x="1318963" y="1734554"/>
                    </a:cubicBezTo>
                    <a:cubicBezTo>
                      <a:pt x="1318547" y="1732687"/>
                      <a:pt x="1316956" y="1730194"/>
                      <a:pt x="1315294" y="1727566"/>
                    </a:cubicBezTo>
                    <a:cubicBezTo>
                      <a:pt x="1312800" y="1723622"/>
                      <a:pt x="1310102" y="1719469"/>
                      <a:pt x="1310170" y="1715595"/>
                    </a:cubicBezTo>
                    <a:cubicBezTo>
                      <a:pt x="1310309" y="1710129"/>
                      <a:pt x="1309338" y="1707846"/>
                      <a:pt x="1308301" y="1705492"/>
                    </a:cubicBezTo>
                    <a:cubicBezTo>
                      <a:pt x="1307333" y="1703209"/>
                      <a:pt x="1306294" y="1700855"/>
                      <a:pt x="1306017" y="1695943"/>
                    </a:cubicBezTo>
                    <a:lnTo>
                      <a:pt x="1306014" y="1695943"/>
                    </a:lnTo>
                    <a:cubicBezTo>
                      <a:pt x="1306014" y="1695943"/>
                      <a:pt x="1306014" y="1695943"/>
                      <a:pt x="1306014" y="1695943"/>
                    </a:cubicBezTo>
                    <a:cubicBezTo>
                      <a:pt x="1305737" y="1695527"/>
                      <a:pt x="1305460" y="1695043"/>
                      <a:pt x="1305530" y="1693105"/>
                    </a:cubicBezTo>
                    <a:cubicBezTo>
                      <a:pt x="1305530" y="1692899"/>
                      <a:pt x="1305530" y="1692760"/>
                      <a:pt x="1305598" y="1692551"/>
                    </a:cubicBezTo>
                    <a:cubicBezTo>
                      <a:pt x="1306499" y="1690058"/>
                      <a:pt x="1306153" y="1689023"/>
                      <a:pt x="1305598" y="1687636"/>
                    </a:cubicBezTo>
                    <a:cubicBezTo>
                      <a:pt x="1304976" y="1685975"/>
                      <a:pt x="1304214" y="1683831"/>
                      <a:pt x="1304282" y="1679678"/>
                    </a:cubicBezTo>
                    <a:cubicBezTo>
                      <a:pt x="1304559" y="1669990"/>
                      <a:pt x="1306428" y="1661616"/>
                      <a:pt x="1309684" y="1653589"/>
                    </a:cubicBezTo>
                    <a:cubicBezTo>
                      <a:pt x="1312939" y="1645630"/>
                      <a:pt x="1317437" y="1638019"/>
                      <a:pt x="1322909" y="1629993"/>
                    </a:cubicBezTo>
                    <a:cubicBezTo>
                      <a:pt x="1324778" y="1627225"/>
                      <a:pt x="1329489" y="1622588"/>
                      <a:pt x="1334610" y="1618022"/>
                    </a:cubicBezTo>
                    <a:cubicBezTo>
                      <a:pt x="1340773" y="1612485"/>
                      <a:pt x="1347698" y="1606880"/>
                      <a:pt x="1351228" y="1604667"/>
                    </a:cubicBezTo>
                    <a:lnTo>
                      <a:pt x="1351230" y="1604667"/>
                    </a:lnTo>
                    <a:cubicBezTo>
                      <a:pt x="1352338" y="1603974"/>
                      <a:pt x="1354208" y="1602384"/>
                      <a:pt x="1356355" y="1600585"/>
                    </a:cubicBezTo>
                    <a:cubicBezTo>
                      <a:pt x="1359746" y="1597747"/>
                      <a:pt x="1363763" y="1594357"/>
                      <a:pt x="1366880" y="1592765"/>
                    </a:cubicBezTo>
                    <a:lnTo>
                      <a:pt x="1367016" y="1592765"/>
                    </a:lnTo>
                    <a:cubicBezTo>
                      <a:pt x="1368610" y="1591933"/>
                      <a:pt x="1373595" y="1587576"/>
                      <a:pt x="1378994" y="1582661"/>
                    </a:cubicBezTo>
                    <a:cubicBezTo>
                      <a:pt x="1385848" y="1576363"/>
                      <a:pt x="1393256" y="1569236"/>
                      <a:pt x="1395128" y="1566953"/>
                    </a:cubicBezTo>
                    <a:lnTo>
                      <a:pt x="1395128" y="1566953"/>
                    </a:lnTo>
                    <a:cubicBezTo>
                      <a:pt x="1400320" y="1560794"/>
                      <a:pt x="1405166" y="1560587"/>
                      <a:pt x="1409806" y="1560378"/>
                    </a:cubicBezTo>
                    <a:cubicBezTo>
                      <a:pt x="1413407" y="1560239"/>
                      <a:pt x="1416869" y="1560101"/>
                      <a:pt x="1420331" y="1555950"/>
                    </a:cubicBezTo>
                    <a:lnTo>
                      <a:pt x="1420331" y="1555953"/>
                    </a:lnTo>
                    <a:cubicBezTo>
                      <a:pt x="1425455" y="1549864"/>
                      <a:pt x="1441796" y="1550693"/>
                      <a:pt x="1449482" y="1551038"/>
                    </a:cubicBezTo>
                    <a:lnTo>
                      <a:pt x="1450175" y="1551038"/>
                    </a:lnTo>
                    <a:cubicBezTo>
                      <a:pt x="1450798" y="1551038"/>
                      <a:pt x="1453567" y="1549239"/>
                      <a:pt x="1456684" y="1546956"/>
                    </a:cubicBezTo>
                    <a:cubicBezTo>
                      <a:pt x="1460976" y="1543841"/>
                      <a:pt x="1465477" y="1540035"/>
                      <a:pt x="1466377" y="1538790"/>
                    </a:cubicBezTo>
                    <a:lnTo>
                      <a:pt x="1466377" y="1538652"/>
                    </a:lnTo>
                    <a:cubicBezTo>
                      <a:pt x="1466377" y="1538652"/>
                      <a:pt x="1466516" y="1538652"/>
                      <a:pt x="1466516" y="1538652"/>
                    </a:cubicBezTo>
                    <a:cubicBezTo>
                      <a:pt x="1466655" y="1537820"/>
                      <a:pt x="1466655" y="1537613"/>
                      <a:pt x="1468177" y="1536646"/>
                    </a:cubicBezTo>
                    <a:cubicBezTo>
                      <a:pt x="1476280" y="1526197"/>
                      <a:pt x="1476902" y="1526265"/>
                      <a:pt x="1483340" y="1526888"/>
                    </a:cubicBezTo>
                    <a:cubicBezTo>
                      <a:pt x="1485418" y="1527094"/>
                      <a:pt x="1488257" y="1527371"/>
                      <a:pt x="1492617" y="1527094"/>
                    </a:cubicBezTo>
                    <a:lnTo>
                      <a:pt x="1492620" y="1527094"/>
                    </a:lnTo>
                    <a:cubicBezTo>
                      <a:pt x="1492620" y="1527094"/>
                      <a:pt x="1492897" y="1527094"/>
                      <a:pt x="1493104" y="1526956"/>
                    </a:cubicBezTo>
                    <a:cubicBezTo>
                      <a:pt x="1493520" y="1526749"/>
                      <a:pt x="1493937" y="1526263"/>
                      <a:pt x="1494211" y="1525711"/>
                    </a:cubicBezTo>
                    <a:cubicBezTo>
                      <a:pt x="1494557" y="1525018"/>
                      <a:pt x="1494766" y="1524188"/>
                      <a:pt x="1494695" y="1523289"/>
                    </a:cubicBezTo>
                    <a:cubicBezTo>
                      <a:pt x="1494695" y="1522457"/>
                      <a:pt x="1494489" y="1521560"/>
                      <a:pt x="1494002" y="1520660"/>
                    </a:cubicBezTo>
                    <a:cubicBezTo>
                      <a:pt x="1492201" y="1517339"/>
                      <a:pt x="1492408" y="1514710"/>
                      <a:pt x="1493656" y="1512772"/>
                    </a:cubicBezTo>
                    <a:cubicBezTo>
                      <a:pt x="1494350" y="1511734"/>
                      <a:pt x="1495386" y="1510973"/>
                      <a:pt x="1496496" y="1510350"/>
                    </a:cubicBezTo>
                    <a:cubicBezTo>
                      <a:pt x="1497603" y="1509796"/>
                      <a:pt x="1498851" y="1509451"/>
                      <a:pt x="1500097" y="1509312"/>
                    </a:cubicBezTo>
                    <a:cubicBezTo>
                      <a:pt x="1503698" y="1508896"/>
                      <a:pt x="1507712" y="1510005"/>
                      <a:pt x="1509306" y="1512427"/>
                    </a:cubicBezTo>
                    <a:lnTo>
                      <a:pt x="1509306" y="1512566"/>
                    </a:lnTo>
                    <a:cubicBezTo>
                      <a:pt x="1509929" y="1513465"/>
                      <a:pt x="1511452" y="1512772"/>
                      <a:pt x="1512836" y="1511943"/>
                    </a:cubicBezTo>
                    <a:cubicBezTo>
                      <a:pt x="1513459" y="1511527"/>
                      <a:pt x="1514153" y="1511043"/>
                      <a:pt x="1514775" y="1510628"/>
                    </a:cubicBezTo>
                    <a:cubicBezTo>
                      <a:pt x="1515953" y="1509796"/>
                      <a:pt x="1516853" y="1509105"/>
                      <a:pt x="1517822" y="1509035"/>
                    </a:cubicBezTo>
                    <a:cubicBezTo>
                      <a:pt x="1517960" y="1509035"/>
                      <a:pt x="1518167" y="1509035"/>
                      <a:pt x="1518306" y="1509035"/>
                    </a:cubicBezTo>
                    <a:cubicBezTo>
                      <a:pt x="1519206" y="1509103"/>
                      <a:pt x="1520313" y="1508274"/>
                      <a:pt x="1521490" y="1507374"/>
                    </a:cubicBezTo>
                    <a:cubicBezTo>
                      <a:pt x="1525021" y="1504675"/>
                      <a:pt x="1528760" y="1501769"/>
                      <a:pt x="1535753" y="1509035"/>
                    </a:cubicBezTo>
                    <a:lnTo>
                      <a:pt x="1535755" y="1509035"/>
                    </a:lnTo>
                    <a:cubicBezTo>
                      <a:pt x="1535755" y="1509035"/>
                      <a:pt x="1535962" y="1509242"/>
                      <a:pt x="1536033" y="1509312"/>
                    </a:cubicBezTo>
                    <a:lnTo>
                      <a:pt x="1536101" y="1509312"/>
                    </a:lnTo>
                    <a:cubicBezTo>
                      <a:pt x="1537556" y="1510350"/>
                      <a:pt x="1540393" y="1510834"/>
                      <a:pt x="1543232" y="1510834"/>
                    </a:cubicBezTo>
                    <a:cubicBezTo>
                      <a:pt x="1545933" y="1510834"/>
                      <a:pt x="1548563" y="1510418"/>
                      <a:pt x="1549602" y="1509380"/>
                    </a:cubicBezTo>
                    <a:lnTo>
                      <a:pt x="1549809" y="1509103"/>
                    </a:lnTo>
                    <a:cubicBezTo>
                      <a:pt x="1552093" y="1505504"/>
                      <a:pt x="1557011" y="1504188"/>
                      <a:pt x="1562064" y="1504327"/>
                    </a:cubicBezTo>
                    <a:cubicBezTo>
                      <a:pt x="1566843" y="1504395"/>
                      <a:pt x="1571896" y="1505781"/>
                      <a:pt x="1574874" y="1507581"/>
                    </a:cubicBezTo>
                    <a:lnTo>
                      <a:pt x="1575015" y="1507581"/>
                    </a:lnTo>
                    <a:cubicBezTo>
                      <a:pt x="1576816" y="1508825"/>
                      <a:pt x="1580139" y="1510486"/>
                      <a:pt x="1583392" y="1511386"/>
                    </a:cubicBezTo>
                    <a:cubicBezTo>
                      <a:pt x="1585538" y="1511940"/>
                      <a:pt x="1587548" y="1512218"/>
                      <a:pt x="1589001" y="1511731"/>
                    </a:cubicBezTo>
                    <a:cubicBezTo>
                      <a:pt x="1593085" y="1510416"/>
                      <a:pt x="1597170" y="1509864"/>
                      <a:pt x="1601049" y="1509377"/>
                    </a:cubicBezTo>
                    <a:cubicBezTo>
                      <a:pt x="1605757" y="1508755"/>
                      <a:pt x="1610190" y="1508200"/>
                      <a:pt x="1613788" y="1506262"/>
                    </a:cubicBezTo>
                    <a:lnTo>
                      <a:pt x="1613791" y="1506265"/>
                    </a:lnTo>
                    <a:cubicBezTo>
                      <a:pt x="1616769" y="1504604"/>
                      <a:pt x="1617047" y="1502182"/>
                      <a:pt x="1617392" y="1499277"/>
                    </a:cubicBezTo>
                    <a:cubicBezTo>
                      <a:pt x="1618015" y="1494017"/>
                      <a:pt x="1618776" y="1487513"/>
                      <a:pt x="1630825" y="1480592"/>
                    </a:cubicBezTo>
                    <a:cubicBezTo>
                      <a:pt x="1633871" y="1478863"/>
                      <a:pt x="1636642" y="1477339"/>
                      <a:pt x="1639202" y="1476026"/>
                    </a:cubicBezTo>
                    <a:cubicBezTo>
                      <a:pt x="1646056" y="1472359"/>
                      <a:pt x="1651250" y="1469589"/>
                      <a:pt x="1658727" y="1462878"/>
                    </a:cubicBezTo>
                    <a:lnTo>
                      <a:pt x="1658727" y="1462878"/>
                    </a:lnTo>
                    <a:cubicBezTo>
                      <a:pt x="1661428" y="1460456"/>
                      <a:pt x="1661289" y="1455612"/>
                      <a:pt x="1661150" y="1450837"/>
                    </a:cubicBezTo>
                    <a:cubicBezTo>
                      <a:pt x="1661082" y="1446892"/>
                      <a:pt x="1660944" y="1443017"/>
                      <a:pt x="1662328" y="1439833"/>
                    </a:cubicBezTo>
                    <a:cubicBezTo>
                      <a:pt x="1662812" y="1438727"/>
                      <a:pt x="1663021" y="1437273"/>
                      <a:pt x="1663228" y="1435680"/>
                    </a:cubicBezTo>
                    <a:cubicBezTo>
                      <a:pt x="1663712" y="1432220"/>
                      <a:pt x="1664197" y="1428137"/>
                      <a:pt x="1667868" y="1423500"/>
                    </a:cubicBezTo>
                    <a:cubicBezTo>
                      <a:pt x="1671053" y="1419486"/>
                      <a:pt x="1675209" y="1412429"/>
                      <a:pt x="1679501" y="1405300"/>
                    </a:cubicBezTo>
                    <a:cubicBezTo>
                      <a:pt x="1685179" y="1395819"/>
                      <a:pt x="1690994" y="1386063"/>
                      <a:pt x="1695150" y="1382049"/>
                    </a:cubicBezTo>
                    <a:lnTo>
                      <a:pt x="1695147" y="1382054"/>
                    </a:lnTo>
                    <a:cubicBezTo>
                      <a:pt x="1695147" y="1382054"/>
                      <a:pt x="1695354" y="1381777"/>
                      <a:pt x="1695425" y="1381638"/>
                    </a:cubicBezTo>
                    <a:lnTo>
                      <a:pt x="1695425" y="1381638"/>
                    </a:lnTo>
                    <a:cubicBezTo>
                      <a:pt x="1695563" y="1381293"/>
                      <a:pt x="1695702" y="1381015"/>
                      <a:pt x="1696047" y="1380532"/>
                    </a:cubicBezTo>
                    <a:lnTo>
                      <a:pt x="1696118" y="1380532"/>
                    </a:lnTo>
                    <a:cubicBezTo>
                      <a:pt x="1700410" y="1374995"/>
                      <a:pt x="1701449" y="1370705"/>
                      <a:pt x="1702420" y="1366414"/>
                    </a:cubicBezTo>
                    <a:cubicBezTo>
                      <a:pt x="1703666" y="1361015"/>
                      <a:pt x="1704843" y="1355826"/>
                      <a:pt x="1711836" y="1348838"/>
                    </a:cubicBezTo>
                    <a:cubicBezTo>
                      <a:pt x="1713566" y="1347109"/>
                      <a:pt x="1716821" y="1342334"/>
                      <a:pt x="1719315" y="1337628"/>
                    </a:cubicBezTo>
                    <a:cubicBezTo>
                      <a:pt x="1721184" y="1334168"/>
                      <a:pt x="1722570" y="1330846"/>
                      <a:pt x="1722570" y="1329047"/>
                    </a:cubicBezTo>
                    <a:cubicBezTo>
                      <a:pt x="1722570" y="1326209"/>
                      <a:pt x="1722777" y="1321572"/>
                      <a:pt x="1723125" y="1316938"/>
                    </a:cubicBezTo>
                    <a:cubicBezTo>
                      <a:pt x="1723332" y="1313478"/>
                      <a:pt x="1723609" y="1309949"/>
                      <a:pt x="1723609" y="1307528"/>
                    </a:cubicBezTo>
                    <a:lnTo>
                      <a:pt x="1723609" y="1305035"/>
                    </a:lnTo>
                    <a:cubicBezTo>
                      <a:pt x="1723887" y="1294793"/>
                      <a:pt x="1724371" y="1270090"/>
                      <a:pt x="1728595" y="1265038"/>
                    </a:cubicBezTo>
                    <a:lnTo>
                      <a:pt x="1728592" y="1265038"/>
                    </a:lnTo>
                    <a:cubicBezTo>
                      <a:pt x="1729076" y="1264483"/>
                      <a:pt x="1729285" y="1263445"/>
                      <a:pt x="1729492" y="1262270"/>
                    </a:cubicBezTo>
                    <a:cubicBezTo>
                      <a:pt x="1729977" y="1259917"/>
                      <a:pt x="1730532" y="1257011"/>
                      <a:pt x="1733648" y="1253898"/>
                    </a:cubicBezTo>
                    <a:lnTo>
                      <a:pt x="1733787" y="1253760"/>
                    </a:lnTo>
                    <a:cubicBezTo>
                      <a:pt x="1734132" y="1253415"/>
                      <a:pt x="1737804" y="1248084"/>
                      <a:pt x="1741127" y="1243173"/>
                    </a:cubicBezTo>
                    <a:cubicBezTo>
                      <a:pt x="1743690" y="1239367"/>
                      <a:pt x="1745906" y="1235975"/>
                      <a:pt x="1746181" y="1235423"/>
                    </a:cubicBezTo>
                    <a:lnTo>
                      <a:pt x="1746178" y="1235421"/>
                    </a:lnTo>
                    <a:cubicBezTo>
                      <a:pt x="1747494" y="1230992"/>
                      <a:pt x="1747285" y="1227671"/>
                      <a:pt x="1747078" y="1224072"/>
                    </a:cubicBezTo>
                    <a:cubicBezTo>
                      <a:pt x="1746940" y="1222273"/>
                      <a:pt x="1746872" y="1220473"/>
                      <a:pt x="1746940" y="1218329"/>
                    </a:cubicBezTo>
                    <a:cubicBezTo>
                      <a:pt x="1746801" y="1215768"/>
                      <a:pt x="1746733" y="1214175"/>
                      <a:pt x="1746662" y="1212515"/>
                    </a:cubicBezTo>
                    <a:cubicBezTo>
                      <a:pt x="1746524" y="1210854"/>
                      <a:pt x="1746385" y="1209332"/>
                      <a:pt x="1746108" y="1206839"/>
                    </a:cubicBezTo>
                    <a:cubicBezTo>
                      <a:pt x="1745001" y="1196252"/>
                      <a:pt x="1747353" y="1187187"/>
                      <a:pt x="1749709" y="1178261"/>
                    </a:cubicBezTo>
                    <a:cubicBezTo>
                      <a:pt x="1751438" y="1171549"/>
                      <a:pt x="1753171" y="1164906"/>
                      <a:pt x="1753377" y="1157915"/>
                    </a:cubicBezTo>
                    <a:cubicBezTo>
                      <a:pt x="1753377" y="1157083"/>
                      <a:pt x="1753377" y="1156322"/>
                      <a:pt x="1753377" y="1155561"/>
                    </a:cubicBezTo>
                    <a:cubicBezTo>
                      <a:pt x="1753377" y="1152656"/>
                      <a:pt x="1753377" y="1149886"/>
                      <a:pt x="1754555" y="1147119"/>
                    </a:cubicBezTo>
                    <a:cubicBezTo>
                      <a:pt x="1759957" y="1133555"/>
                      <a:pt x="1758363" y="1128918"/>
                      <a:pt x="1756285" y="1122552"/>
                    </a:cubicBezTo>
                    <a:cubicBezTo>
                      <a:pt x="1755107" y="1118953"/>
                      <a:pt x="1753723" y="1114803"/>
                      <a:pt x="1753168" y="1108434"/>
                    </a:cubicBezTo>
                    <a:cubicBezTo>
                      <a:pt x="1752961" y="1106080"/>
                      <a:pt x="1752336" y="1102968"/>
                      <a:pt x="1751574" y="1099714"/>
                    </a:cubicBezTo>
                    <a:cubicBezTo>
                      <a:pt x="1750536" y="1095009"/>
                      <a:pt x="1749496" y="1089956"/>
                      <a:pt x="1749567" y="1085944"/>
                    </a:cubicBezTo>
                    <a:cubicBezTo>
                      <a:pt x="1749635" y="1082968"/>
                      <a:pt x="1749499" y="1079785"/>
                      <a:pt x="1749360" y="1076395"/>
                    </a:cubicBezTo>
                    <a:cubicBezTo>
                      <a:pt x="1749222" y="1072729"/>
                      <a:pt x="1749015" y="1068991"/>
                      <a:pt x="1749153" y="1065115"/>
                    </a:cubicBezTo>
                    <a:cubicBezTo>
                      <a:pt x="1749153" y="1062900"/>
                      <a:pt x="1749222" y="1060271"/>
                      <a:pt x="1749293" y="1057366"/>
                    </a:cubicBezTo>
                    <a:cubicBezTo>
                      <a:pt x="1749570" y="1041935"/>
                      <a:pt x="1749915" y="1017922"/>
                      <a:pt x="1752823" y="1008719"/>
                    </a:cubicBezTo>
                    <a:lnTo>
                      <a:pt x="1752825" y="1008721"/>
                    </a:lnTo>
                    <a:cubicBezTo>
                      <a:pt x="1753032" y="1007960"/>
                      <a:pt x="1753241" y="1007129"/>
                      <a:pt x="1753380" y="1006161"/>
                    </a:cubicBezTo>
                    <a:cubicBezTo>
                      <a:pt x="1753726" y="1004084"/>
                      <a:pt x="1754142" y="1001662"/>
                      <a:pt x="1755597" y="998963"/>
                    </a:cubicBezTo>
                    <a:lnTo>
                      <a:pt x="1755594" y="998963"/>
                    </a:lnTo>
                    <a:cubicBezTo>
                      <a:pt x="1756149" y="997786"/>
                      <a:pt x="1756494" y="996680"/>
                      <a:pt x="1756772" y="995642"/>
                    </a:cubicBezTo>
                    <a:cubicBezTo>
                      <a:pt x="1757326" y="993636"/>
                      <a:pt x="1757879" y="991559"/>
                      <a:pt x="1760095" y="988653"/>
                    </a:cubicBezTo>
                    <a:lnTo>
                      <a:pt x="1760095" y="988653"/>
                    </a:lnTo>
                    <a:cubicBezTo>
                      <a:pt x="1761618" y="986509"/>
                      <a:pt x="1762725" y="984987"/>
                      <a:pt x="1763487" y="983878"/>
                    </a:cubicBezTo>
                    <a:cubicBezTo>
                      <a:pt x="1764803" y="981939"/>
                      <a:pt x="1765494" y="981040"/>
                      <a:pt x="1766604" y="980488"/>
                    </a:cubicBezTo>
                    <a:cubicBezTo>
                      <a:pt x="1767710" y="979933"/>
                      <a:pt x="1768611" y="980004"/>
                      <a:pt x="1770343" y="980143"/>
                    </a:cubicBezTo>
                    <a:cubicBezTo>
                      <a:pt x="1771798" y="980211"/>
                      <a:pt x="1773944" y="980350"/>
                      <a:pt x="1777407" y="980143"/>
                    </a:cubicBezTo>
                    <a:cubicBezTo>
                      <a:pt x="1780662" y="980004"/>
                      <a:pt x="1784676" y="978482"/>
                      <a:pt x="1788277" y="976337"/>
                    </a:cubicBezTo>
                    <a:cubicBezTo>
                      <a:pt x="1791947" y="974122"/>
                      <a:pt x="1795202" y="971287"/>
                      <a:pt x="1796932" y="968379"/>
                    </a:cubicBezTo>
                    <a:cubicBezTo>
                      <a:pt x="1797693" y="967134"/>
                      <a:pt x="1798525" y="965818"/>
                      <a:pt x="1799426" y="964503"/>
                    </a:cubicBezTo>
                    <a:cubicBezTo>
                      <a:pt x="1800881" y="962287"/>
                      <a:pt x="1802333" y="960075"/>
                      <a:pt x="1803443" y="957860"/>
                    </a:cubicBezTo>
                    <a:cubicBezTo>
                      <a:pt x="1803788" y="955022"/>
                      <a:pt x="1807598" y="949349"/>
                      <a:pt x="1810990" y="944296"/>
                    </a:cubicBezTo>
                    <a:cubicBezTo>
                      <a:pt x="1813136" y="941042"/>
                      <a:pt x="1815146" y="938137"/>
                      <a:pt x="1815698" y="936821"/>
                    </a:cubicBezTo>
                    <a:lnTo>
                      <a:pt x="1815696" y="936824"/>
                    </a:lnTo>
                    <a:cubicBezTo>
                      <a:pt x="1816734" y="934263"/>
                      <a:pt x="1817980" y="931909"/>
                      <a:pt x="1819157" y="929697"/>
                    </a:cubicBezTo>
                    <a:cubicBezTo>
                      <a:pt x="1821652" y="924921"/>
                      <a:pt x="1824075" y="920286"/>
                      <a:pt x="1824766" y="914195"/>
                    </a:cubicBezTo>
                    <a:lnTo>
                      <a:pt x="1824766" y="914195"/>
                    </a:lnTo>
                    <a:cubicBezTo>
                      <a:pt x="1826360" y="900493"/>
                      <a:pt x="1834253" y="892744"/>
                      <a:pt x="1843184" y="883956"/>
                    </a:cubicBezTo>
                    <a:cubicBezTo>
                      <a:pt x="1844846" y="882295"/>
                      <a:pt x="1846508" y="880634"/>
                      <a:pt x="1848308" y="878767"/>
                    </a:cubicBezTo>
                    <a:lnTo>
                      <a:pt x="1850109" y="876967"/>
                    </a:lnTo>
                    <a:cubicBezTo>
                      <a:pt x="1852738" y="874339"/>
                      <a:pt x="1853294" y="873784"/>
                      <a:pt x="1855578" y="869492"/>
                    </a:cubicBezTo>
                    <a:cubicBezTo>
                      <a:pt x="1859941" y="861395"/>
                      <a:pt x="1866587" y="858489"/>
                      <a:pt x="1873442" y="855445"/>
                    </a:cubicBezTo>
                    <a:lnTo>
                      <a:pt x="1873512" y="855445"/>
                    </a:lnTo>
                    <a:cubicBezTo>
                      <a:pt x="1880852" y="852191"/>
                      <a:pt x="1888468" y="848870"/>
                      <a:pt x="1893037" y="838353"/>
                    </a:cubicBezTo>
                    <a:cubicBezTo>
                      <a:pt x="1893660" y="836970"/>
                      <a:pt x="1894492" y="835448"/>
                      <a:pt x="1895322" y="833993"/>
                    </a:cubicBezTo>
                    <a:cubicBezTo>
                      <a:pt x="1896154" y="832471"/>
                      <a:pt x="1897052" y="830949"/>
                      <a:pt x="1897468" y="829840"/>
                    </a:cubicBezTo>
                    <a:cubicBezTo>
                      <a:pt x="1898161" y="827764"/>
                      <a:pt x="1899198" y="825687"/>
                      <a:pt x="1900375" y="823681"/>
                    </a:cubicBezTo>
                    <a:cubicBezTo>
                      <a:pt x="1901760" y="821327"/>
                      <a:pt x="1903492" y="819044"/>
                      <a:pt x="1905083" y="817106"/>
                    </a:cubicBezTo>
                    <a:cubicBezTo>
                      <a:pt x="1907161" y="814613"/>
                      <a:pt x="1913876" y="805480"/>
                      <a:pt x="1920178" y="796899"/>
                    </a:cubicBezTo>
                    <a:cubicBezTo>
                      <a:pt x="1925857" y="789218"/>
                      <a:pt x="1931117" y="782020"/>
                      <a:pt x="1932642" y="780291"/>
                    </a:cubicBezTo>
                    <a:cubicBezTo>
                      <a:pt x="1932710" y="780152"/>
                      <a:pt x="1932849" y="780085"/>
                      <a:pt x="1932920" y="779946"/>
                    </a:cubicBezTo>
                    <a:lnTo>
                      <a:pt x="1932920" y="779948"/>
                    </a:lnTo>
                    <a:cubicBezTo>
                      <a:pt x="1937005" y="776488"/>
                      <a:pt x="1942061" y="769361"/>
                      <a:pt x="1945869" y="761886"/>
                    </a:cubicBezTo>
                    <a:cubicBezTo>
                      <a:pt x="1949331" y="755105"/>
                      <a:pt x="1951822" y="748116"/>
                      <a:pt x="1951686" y="743479"/>
                    </a:cubicBezTo>
                    <a:cubicBezTo>
                      <a:pt x="1951686" y="742786"/>
                      <a:pt x="1951893" y="741057"/>
                      <a:pt x="1952241" y="738842"/>
                    </a:cubicBezTo>
                    <a:cubicBezTo>
                      <a:pt x="1952725" y="735243"/>
                      <a:pt x="1953487" y="730331"/>
                      <a:pt x="1953487" y="727494"/>
                    </a:cubicBezTo>
                    <a:lnTo>
                      <a:pt x="1953484" y="727494"/>
                    </a:lnTo>
                    <a:cubicBezTo>
                      <a:pt x="1953484" y="725833"/>
                      <a:pt x="1954384" y="719883"/>
                      <a:pt x="1955353" y="713585"/>
                    </a:cubicBezTo>
                    <a:cubicBezTo>
                      <a:pt x="1956459" y="706458"/>
                      <a:pt x="1957776" y="698638"/>
                      <a:pt x="1958331" y="696077"/>
                    </a:cubicBezTo>
                    <a:lnTo>
                      <a:pt x="1958331" y="696077"/>
                    </a:lnTo>
                    <a:cubicBezTo>
                      <a:pt x="1959231" y="691579"/>
                      <a:pt x="1959370" y="682030"/>
                      <a:pt x="1959438" y="675041"/>
                    </a:cubicBezTo>
                    <a:lnTo>
                      <a:pt x="1959438" y="670404"/>
                    </a:lnTo>
                    <a:cubicBezTo>
                      <a:pt x="1959576" y="669160"/>
                      <a:pt x="1959644" y="667912"/>
                      <a:pt x="1959715" y="666599"/>
                    </a:cubicBezTo>
                    <a:cubicBezTo>
                      <a:pt x="1959992" y="662032"/>
                      <a:pt x="1960338" y="656773"/>
                      <a:pt x="1958815" y="653381"/>
                    </a:cubicBezTo>
                    <a:cubicBezTo>
                      <a:pt x="1958815" y="653312"/>
                      <a:pt x="1958747" y="653174"/>
                      <a:pt x="1958676" y="653103"/>
                    </a:cubicBezTo>
                    <a:cubicBezTo>
                      <a:pt x="1958676" y="652965"/>
                      <a:pt x="1958608" y="652620"/>
                      <a:pt x="1958470" y="652136"/>
                    </a:cubicBezTo>
                    <a:cubicBezTo>
                      <a:pt x="1958053" y="649920"/>
                      <a:pt x="1956946" y="643970"/>
                      <a:pt x="1955907" y="641203"/>
                    </a:cubicBezTo>
                    <a:lnTo>
                      <a:pt x="1955907" y="641203"/>
                    </a:lnTo>
                    <a:cubicBezTo>
                      <a:pt x="1954868" y="638436"/>
                      <a:pt x="1953968" y="633660"/>
                      <a:pt x="1953068" y="628678"/>
                    </a:cubicBezTo>
                    <a:cubicBezTo>
                      <a:pt x="1951961" y="622864"/>
                      <a:pt x="1950851" y="616846"/>
                      <a:pt x="1949676" y="614631"/>
                    </a:cubicBezTo>
                    <a:cubicBezTo>
                      <a:pt x="1948776" y="612970"/>
                      <a:pt x="1947669" y="608471"/>
                      <a:pt x="1946491" y="603698"/>
                    </a:cubicBezTo>
                    <a:lnTo>
                      <a:pt x="1946491" y="603695"/>
                    </a:lnTo>
                    <a:cubicBezTo>
                      <a:pt x="1945107" y="597952"/>
                      <a:pt x="1943652" y="591863"/>
                      <a:pt x="1942684" y="590687"/>
                    </a:cubicBezTo>
                    <a:cubicBezTo>
                      <a:pt x="1941299" y="589026"/>
                      <a:pt x="1940677" y="587158"/>
                      <a:pt x="1939983" y="585011"/>
                    </a:cubicBezTo>
                    <a:cubicBezTo>
                      <a:pt x="1938806" y="581483"/>
                      <a:pt x="1937489" y="577262"/>
                      <a:pt x="1931119" y="573869"/>
                    </a:cubicBezTo>
                    <a:cubicBezTo>
                      <a:pt x="1919142" y="567294"/>
                      <a:pt x="1908548" y="567572"/>
                      <a:pt x="1897539" y="567849"/>
                    </a:cubicBezTo>
                    <a:cubicBezTo>
                      <a:pt x="1889923" y="568055"/>
                      <a:pt x="1882099" y="568264"/>
                      <a:pt x="1873442" y="566326"/>
                    </a:cubicBezTo>
                    <a:cubicBezTo>
                      <a:pt x="1864578" y="564388"/>
                      <a:pt x="1860215" y="561483"/>
                      <a:pt x="1856269" y="558852"/>
                    </a:cubicBezTo>
                    <a:lnTo>
                      <a:pt x="1856271" y="558854"/>
                    </a:lnTo>
                    <a:cubicBezTo>
                      <a:pt x="1853710" y="557125"/>
                      <a:pt x="1851354" y="555533"/>
                      <a:pt x="1848030" y="554565"/>
                    </a:cubicBezTo>
                    <a:lnTo>
                      <a:pt x="1848030" y="554565"/>
                    </a:lnTo>
                    <a:cubicBezTo>
                      <a:pt x="1845607" y="553872"/>
                      <a:pt x="1844501" y="551937"/>
                      <a:pt x="1843113" y="549515"/>
                    </a:cubicBezTo>
                    <a:cubicBezTo>
                      <a:pt x="1841452" y="546609"/>
                      <a:pt x="1839306" y="542804"/>
                      <a:pt x="1833765" y="540379"/>
                    </a:cubicBezTo>
                    <a:lnTo>
                      <a:pt x="1833768" y="540379"/>
                    </a:lnTo>
                    <a:cubicBezTo>
                      <a:pt x="1830583" y="538925"/>
                      <a:pt x="1824559" y="535258"/>
                      <a:pt x="1818951" y="531382"/>
                    </a:cubicBezTo>
                    <a:cubicBezTo>
                      <a:pt x="1814033" y="527992"/>
                      <a:pt x="1809464" y="524393"/>
                      <a:pt x="1807319" y="522040"/>
                    </a:cubicBezTo>
                    <a:lnTo>
                      <a:pt x="1807248" y="522042"/>
                    </a:lnTo>
                    <a:cubicBezTo>
                      <a:pt x="1805308" y="519620"/>
                      <a:pt x="1803231" y="517128"/>
                      <a:pt x="1801085" y="514499"/>
                    </a:cubicBezTo>
                    <a:cubicBezTo>
                      <a:pt x="1793192" y="504880"/>
                      <a:pt x="1784051" y="493670"/>
                      <a:pt x="1774981" y="487995"/>
                    </a:cubicBezTo>
                    <a:lnTo>
                      <a:pt x="1774983" y="487995"/>
                    </a:lnTo>
                    <a:cubicBezTo>
                      <a:pt x="1774015" y="487302"/>
                      <a:pt x="1773254" y="486611"/>
                      <a:pt x="1772421" y="485850"/>
                    </a:cubicBezTo>
                    <a:cubicBezTo>
                      <a:pt x="1771453" y="484950"/>
                      <a:pt x="1770275" y="483912"/>
                      <a:pt x="1768336" y="482667"/>
                    </a:cubicBezTo>
                    <a:lnTo>
                      <a:pt x="1768130" y="482529"/>
                    </a:lnTo>
                    <a:lnTo>
                      <a:pt x="1764390" y="479829"/>
                    </a:lnTo>
                    <a:cubicBezTo>
                      <a:pt x="1757742" y="475054"/>
                      <a:pt x="1751857" y="470694"/>
                      <a:pt x="1746110" y="464398"/>
                    </a:cubicBezTo>
                    <a:cubicBezTo>
                      <a:pt x="1744587" y="462806"/>
                      <a:pt x="1737317" y="457478"/>
                      <a:pt x="1730461" y="452912"/>
                    </a:cubicBezTo>
                    <a:cubicBezTo>
                      <a:pt x="1725198" y="449451"/>
                      <a:pt x="1720283" y="446475"/>
                      <a:pt x="1718551" y="446062"/>
                    </a:cubicBezTo>
                    <a:lnTo>
                      <a:pt x="1718551" y="446059"/>
                    </a:lnTo>
                    <a:cubicBezTo>
                      <a:pt x="1706225" y="443431"/>
                      <a:pt x="1689539" y="443431"/>
                      <a:pt x="1673060" y="443431"/>
                    </a:cubicBezTo>
                    <a:cubicBezTo>
                      <a:pt x="1655820" y="443431"/>
                      <a:pt x="1638786" y="443431"/>
                      <a:pt x="1626947" y="440454"/>
                    </a:cubicBezTo>
                    <a:cubicBezTo>
                      <a:pt x="1624868" y="439900"/>
                      <a:pt x="1622861" y="439487"/>
                      <a:pt x="1620854" y="439000"/>
                    </a:cubicBezTo>
                    <a:cubicBezTo>
                      <a:pt x="1616563" y="438033"/>
                      <a:pt x="1612129" y="437062"/>
                      <a:pt x="1607560" y="435401"/>
                    </a:cubicBezTo>
                    <a:lnTo>
                      <a:pt x="1607418" y="435404"/>
                    </a:lnTo>
                    <a:cubicBezTo>
                      <a:pt x="1602156" y="433327"/>
                      <a:pt x="1595302" y="431528"/>
                      <a:pt x="1588516" y="429729"/>
                    </a:cubicBezTo>
                    <a:cubicBezTo>
                      <a:pt x="1582424" y="428136"/>
                      <a:pt x="1576400" y="426546"/>
                      <a:pt x="1571414" y="424814"/>
                    </a:cubicBezTo>
                    <a:cubicBezTo>
                      <a:pt x="1567191" y="423292"/>
                      <a:pt x="1564074" y="421908"/>
                      <a:pt x="1561444" y="420799"/>
                    </a:cubicBezTo>
                    <a:cubicBezTo>
                      <a:pt x="1555420" y="418101"/>
                      <a:pt x="1551957" y="416578"/>
                      <a:pt x="1540534" y="416785"/>
                    </a:cubicBezTo>
                    <a:lnTo>
                      <a:pt x="1540534" y="416787"/>
                    </a:lnTo>
                    <a:cubicBezTo>
                      <a:pt x="1538040" y="416787"/>
                      <a:pt x="1536311" y="415611"/>
                      <a:pt x="1534232" y="414227"/>
                    </a:cubicBezTo>
                    <a:cubicBezTo>
                      <a:pt x="1530702" y="411873"/>
                      <a:pt x="1526062" y="408761"/>
                      <a:pt x="1514985" y="413811"/>
                    </a:cubicBezTo>
                    <a:cubicBezTo>
                      <a:pt x="1510483" y="415956"/>
                      <a:pt x="1508683" y="417617"/>
                      <a:pt x="1506814" y="419416"/>
                    </a:cubicBezTo>
                    <a:cubicBezTo>
                      <a:pt x="1504737" y="421354"/>
                      <a:pt x="1502659" y="423360"/>
                      <a:pt x="1497328" y="425991"/>
                    </a:cubicBezTo>
                    <a:lnTo>
                      <a:pt x="1497189" y="425991"/>
                    </a:lnTo>
                    <a:cubicBezTo>
                      <a:pt x="1495528" y="426891"/>
                      <a:pt x="1491236" y="427513"/>
                      <a:pt x="1487496" y="427307"/>
                    </a:cubicBezTo>
                    <a:cubicBezTo>
                      <a:pt x="1485973" y="427239"/>
                      <a:pt x="1484518" y="426962"/>
                      <a:pt x="1483272" y="426546"/>
                    </a:cubicBezTo>
                    <a:cubicBezTo>
                      <a:pt x="1481749" y="426062"/>
                      <a:pt x="1480572" y="425230"/>
                      <a:pt x="1480017" y="424053"/>
                    </a:cubicBezTo>
                    <a:cubicBezTo>
                      <a:pt x="1479740" y="423499"/>
                      <a:pt x="1479600" y="422876"/>
                      <a:pt x="1479671" y="422186"/>
                    </a:cubicBezTo>
                    <a:cubicBezTo>
                      <a:pt x="1479740" y="420664"/>
                      <a:pt x="1479671" y="419419"/>
                      <a:pt x="1479465" y="418448"/>
                    </a:cubicBezTo>
                    <a:cubicBezTo>
                      <a:pt x="1478980" y="414920"/>
                      <a:pt x="1478841" y="413466"/>
                      <a:pt x="1485766" y="408829"/>
                    </a:cubicBezTo>
                    <a:lnTo>
                      <a:pt x="1485902" y="408831"/>
                    </a:lnTo>
                    <a:cubicBezTo>
                      <a:pt x="1485902" y="408831"/>
                      <a:pt x="1486734" y="407309"/>
                      <a:pt x="1487148" y="405578"/>
                    </a:cubicBezTo>
                    <a:cubicBezTo>
                      <a:pt x="1487355" y="404539"/>
                      <a:pt x="1487493" y="403363"/>
                      <a:pt x="1487287" y="402324"/>
                    </a:cubicBezTo>
                    <a:cubicBezTo>
                      <a:pt x="1487148" y="401424"/>
                      <a:pt x="1486732" y="400663"/>
                      <a:pt x="1485970" y="400041"/>
                    </a:cubicBezTo>
                    <a:cubicBezTo>
                      <a:pt x="1485070" y="399348"/>
                      <a:pt x="1483615" y="398935"/>
                      <a:pt x="1481469" y="399003"/>
                    </a:cubicBezTo>
                    <a:cubicBezTo>
                      <a:pt x="1479530" y="399003"/>
                      <a:pt x="1477729" y="397758"/>
                      <a:pt x="1476416" y="395958"/>
                    </a:cubicBezTo>
                    <a:lnTo>
                      <a:pt x="1476348" y="395958"/>
                    </a:lnTo>
                    <a:cubicBezTo>
                      <a:pt x="1475725" y="394991"/>
                      <a:pt x="1475170" y="393952"/>
                      <a:pt x="1474825" y="392914"/>
                    </a:cubicBezTo>
                    <a:cubicBezTo>
                      <a:pt x="1474408" y="391876"/>
                      <a:pt x="1474202" y="390769"/>
                      <a:pt x="1474202" y="389799"/>
                    </a:cubicBezTo>
                    <a:cubicBezTo>
                      <a:pt x="1474202" y="388277"/>
                      <a:pt x="1474686" y="386893"/>
                      <a:pt x="1475864" y="386062"/>
                    </a:cubicBezTo>
                    <a:cubicBezTo>
                      <a:pt x="1476209" y="385784"/>
                      <a:pt x="1476280" y="383917"/>
                      <a:pt x="1476141" y="381702"/>
                    </a:cubicBezTo>
                    <a:cubicBezTo>
                      <a:pt x="1476002" y="379073"/>
                      <a:pt x="1475448" y="376303"/>
                      <a:pt x="1474618" y="374920"/>
                    </a:cubicBezTo>
                    <a:cubicBezTo>
                      <a:pt x="1474202" y="374297"/>
                      <a:pt x="1473786" y="373604"/>
                      <a:pt x="1473301" y="372775"/>
                    </a:cubicBezTo>
                    <a:cubicBezTo>
                      <a:pt x="1470946" y="368899"/>
                      <a:pt x="1467000" y="362395"/>
                      <a:pt x="1464854" y="362327"/>
                    </a:cubicBezTo>
                    <a:lnTo>
                      <a:pt x="1464854" y="362329"/>
                    </a:lnTo>
                    <a:cubicBezTo>
                      <a:pt x="1456200" y="362123"/>
                      <a:pt x="1456129" y="362397"/>
                      <a:pt x="1456061" y="362813"/>
                    </a:cubicBezTo>
                    <a:cubicBezTo>
                      <a:pt x="1455784" y="364406"/>
                      <a:pt x="1455506" y="366412"/>
                      <a:pt x="1448720" y="367864"/>
                    </a:cubicBezTo>
                    <a:cubicBezTo>
                      <a:pt x="1446643" y="368279"/>
                      <a:pt x="1444774" y="368418"/>
                      <a:pt x="1443180" y="368279"/>
                    </a:cubicBezTo>
                    <a:cubicBezTo>
                      <a:pt x="1440895" y="368073"/>
                      <a:pt x="1439095" y="367380"/>
                      <a:pt x="1437779" y="366135"/>
                    </a:cubicBezTo>
                    <a:cubicBezTo>
                      <a:pt x="1436462" y="364958"/>
                      <a:pt x="1435562" y="363297"/>
                      <a:pt x="1435149" y="361359"/>
                    </a:cubicBezTo>
                    <a:cubicBezTo>
                      <a:pt x="1434803" y="359837"/>
                      <a:pt x="1434733" y="358105"/>
                      <a:pt x="1434942" y="356238"/>
                    </a:cubicBezTo>
                    <a:cubicBezTo>
                      <a:pt x="1435010" y="354854"/>
                      <a:pt x="1433696" y="352916"/>
                      <a:pt x="1431825" y="351049"/>
                    </a:cubicBezTo>
                    <a:cubicBezTo>
                      <a:pt x="1429125" y="348350"/>
                      <a:pt x="1425455" y="345860"/>
                      <a:pt x="1423100" y="344822"/>
                    </a:cubicBezTo>
                    <a:cubicBezTo>
                      <a:pt x="1422894" y="344754"/>
                      <a:pt x="1422684" y="344615"/>
                      <a:pt x="1422477" y="344477"/>
                    </a:cubicBezTo>
                    <a:lnTo>
                      <a:pt x="1421854" y="343922"/>
                    </a:lnTo>
                    <a:cubicBezTo>
                      <a:pt x="1417353" y="342329"/>
                      <a:pt x="1414101" y="340739"/>
                      <a:pt x="1411122" y="339217"/>
                    </a:cubicBezTo>
                    <a:cubicBezTo>
                      <a:pt x="1406205" y="336795"/>
                      <a:pt x="1402120" y="334789"/>
                      <a:pt x="1394366" y="334096"/>
                    </a:cubicBezTo>
                    <a:cubicBezTo>
                      <a:pt x="1391388" y="333819"/>
                      <a:pt x="1383288" y="331674"/>
                      <a:pt x="1376364" y="329181"/>
                    </a:cubicBezTo>
                    <a:cubicBezTo>
                      <a:pt x="1370963" y="327243"/>
                      <a:pt x="1366255" y="325028"/>
                      <a:pt x="1364870" y="323299"/>
                    </a:cubicBezTo>
                    <a:cubicBezTo>
                      <a:pt x="1362101" y="319562"/>
                      <a:pt x="1357878" y="317349"/>
                      <a:pt x="1353238" y="316034"/>
                    </a:cubicBezTo>
                    <a:cubicBezTo>
                      <a:pt x="1348391" y="314650"/>
                      <a:pt x="1343060" y="314305"/>
                      <a:pt x="1338350" y="314305"/>
                    </a:cubicBezTo>
                    <a:lnTo>
                      <a:pt x="1338350" y="314305"/>
                    </a:lnTo>
                    <a:cubicBezTo>
                      <a:pt x="1336481" y="314305"/>
                      <a:pt x="1334333" y="313889"/>
                      <a:pt x="1331980" y="313544"/>
                    </a:cubicBezTo>
                    <a:cubicBezTo>
                      <a:pt x="1327549" y="312783"/>
                      <a:pt x="1322425" y="311883"/>
                      <a:pt x="1318686" y="313267"/>
                    </a:cubicBezTo>
                    <a:cubicBezTo>
                      <a:pt x="1318131" y="313473"/>
                      <a:pt x="1317231" y="313683"/>
                      <a:pt x="1316192" y="313889"/>
                    </a:cubicBezTo>
                    <a:cubicBezTo>
                      <a:pt x="1314184" y="314305"/>
                      <a:pt x="1311345" y="314927"/>
                      <a:pt x="1309476" y="316034"/>
                    </a:cubicBezTo>
                    <a:lnTo>
                      <a:pt x="1309476" y="316034"/>
                    </a:lnTo>
                    <a:cubicBezTo>
                      <a:pt x="1304284" y="318939"/>
                      <a:pt x="1303659" y="320671"/>
                      <a:pt x="1302829" y="323093"/>
                    </a:cubicBezTo>
                    <a:cubicBezTo>
                      <a:pt x="1302207" y="324892"/>
                      <a:pt x="1301445" y="326969"/>
                      <a:pt x="1299438" y="329804"/>
                    </a:cubicBezTo>
                    <a:lnTo>
                      <a:pt x="1299438" y="329804"/>
                    </a:lnTo>
                    <a:cubicBezTo>
                      <a:pt x="1298192" y="331533"/>
                      <a:pt x="1297221" y="332571"/>
                      <a:pt x="1296321" y="333471"/>
                    </a:cubicBezTo>
                    <a:cubicBezTo>
                      <a:pt x="1294798" y="334993"/>
                      <a:pt x="1293620" y="336170"/>
                      <a:pt x="1292165" y="340530"/>
                    </a:cubicBezTo>
                    <a:lnTo>
                      <a:pt x="1292168" y="340530"/>
                    </a:lnTo>
                    <a:cubicBezTo>
                      <a:pt x="1291961" y="341291"/>
                      <a:pt x="1288567" y="347173"/>
                      <a:pt x="1285589" y="351810"/>
                    </a:cubicBezTo>
                    <a:cubicBezTo>
                      <a:pt x="1283927" y="354439"/>
                      <a:pt x="1282334" y="356724"/>
                      <a:pt x="1281297" y="357899"/>
                    </a:cubicBezTo>
                    <a:cubicBezTo>
                      <a:pt x="1281091" y="358176"/>
                      <a:pt x="1280813" y="358453"/>
                      <a:pt x="1280465" y="358592"/>
                    </a:cubicBezTo>
                    <a:lnTo>
                      <a:pt x="1280465" y="358592"/>
                    </a:lnTo>
                    <a:cubicBezTo>
                      <a:pt x="1277348" y="360046"/>
                      <a:pt x="1274579" y="359908"/>
                      <a:pt x="1271740" y="359698"/>
                    </a:cubicBezTo>
                    <a:cubicBezTo>
                      <a:pt x="1266477" y="359421"/>
                      <a:pt x="1261008" y="359144"/>
                      <a:pt x="1252767" y="373539"/>
                    </a:cubicBezTo>
                    <a:lnTo>
                      <a:pt x="1252770" y="373539"/>
                    </a:lnTo>
                    <a:cubicBezTo>
                      <a:pt x="1252146" y="374645"/>
                      <a:pt x="1250485" y="379005"/>
                      <a:pt x="1248962" y="383297"/>
                    </a:cubicBezTo>
                    <a:cubicBezTo>
                      <a:pt x="1247507" y="387312"/>
                      <a:pt x="1246193" y="391185"/>
                      <a:pt x="1246122" y="392017"/>
                    </a:cubicBezTo>
                    <a:cubicBezTo>
                      <a:pt x="1246122" y="392571"/>
                      <a:pt x="1244322" y="397831"/>
                      <a:pt x="1242453" y="401359"/>
                    </a:cubicBezTo>
                    <a:cubicBezTo>
                      <a:pt x="1241137" y="403852"/>
                      <a:pt x="1239475" y="405719"/>
                      <a:pt x="1237607" y="405580"/>
                    </a:cubicBezTo>
                    <a:cubicBezTo>
                      <a:pt x="1235600" y="405442"/>
                      <a:pt x="1234351" y="405096"/>
                      <a:pt x="1233383" y="403852"/>
                    </a:cubicBezTo>
                    <a:lnTo>
                      <a:pt x="1233383" y="403713"/>
                    </a:lnTo>
                    <a:cubicBezTo>
                      <a:pt x="1232551" y="402675"/>
                      <a:pt x="1232276" y="401152"/>
                      <a:pt x="1232137" y="398592"/>
                    </a:cubicBezTo>
                    <a:lnTo>
                      <a:pt x="1232135" y="398589"/>
                    </a:lnTo>
                    <a:cubicBezTo>
                      <a:pt x="1232135" y="397067"/>
                      <a:pt x="1232341" y="394784"/>
                      <a:pt x="1232619" y="392291"/>
                    </a:cubicBezTo>
                    <a:cubicBezTo>
                      <a:pt x="1233173" y="387170"/>
                      <a:pt x="1233935" y="380872"/>
                      <a:pt x="1232412" y="379698"/>
                    </a:cubicBezTo>
                    <a:cubicBezTo>
                      <a:pt x="1228604" y="376722"/>
                      <a:pt x="1212539" y="376445"/>
                      <a:pt x="1201877" y="376238"/>
                    </a:cubicBezTo>
                    <a:cubicBezTo>
                      <a:pt x="1198761" y="376238"/>
                      <a:pt x="1196131" y="376170"/>
                      <a:pt x="1194330" y="376031"/>
                    </a:cubicBezTo>
                    <a:cubicBezTo>
                      <a:pt x="1193498" y="376031"/>
                      <a:pt x="1192323" y="376377"/>
                      <a:pt x="1191006" y="376793"/>
                    </a:cubicBezTo>
                    <a:cubicBezTo>
                      <a:pt x="1187199" y="378037"/>
                      <a:pt x="1182075" y="379630"/>
                      <a:pt x="1173904" y="376099"/>
                    </a:cubicBezTo>
                    <a:lnTo>
                      <a:pt x="1173766" y="376099"/>
                    </a:lnTo>
                    <a:cubicBezTo>
                      <a:pt x="1173004" y="375684"/>
                      <a:pt x="1169265" y="375616"/>
                      <a:pt x="1165389" y="375684"/>
                    </a:cubicBezTo>
                    <a:cubicBezTo>
                      <a:pt x="1161581" y="375751"/>
                      <a:pt x="1157909" y="376029"/>
                      <a:pt x="1157287" y="376445"/>
                    </a:cubicBezTo>
                    <a:cubicBezTo>
                      <a:pt x="1151056" y="380043"/>
                      <a:pt x="1148423" y="377899"/>
                      <a:pt x="1145170" y="375338"/>
                    </a:cubicBezTo>
                    <a:cubicBezTo>
                      <a:pt x="1143092" y="373610"/>
                      <a:pt x="1140530" y="371601"/>
                      <a:pt x="1135406" y="372223"/>
                    </a:cubicBezTo>
                    <a:lnTo>
                      <a:pt x="1135338" y="372223"/>
                    </a:lnTo>
                    <a:cubicBezTo>
                      <a:pt x="1134784" y="372291"/>
                      <a:pt x="1135061" y="373607"/>
                      <a:pt x="1134022" y="375268"/>
                    </a:cubicBezTo>
                    <a:cubicBezTo>
                      <a:pt x="1131805" y="378935"/>
                      <a:pt x="1129105" y="383504"/>
                      <a:pt x="1126475" y="383504"/>
                    </a:cubicBezTo>
                    <a:cubicBezTo>
                      <a:pt x="1124535" y="383504"/>
                      <a:pt x="1123290" y="382049"/>
                      <a:pt x="1123219" y="378244"/>
                    </a:cubicBezTo>
                    <a:cubicBezTo>
                      <a:pt x="1123219" y="378244"/>
                      <a:pt x="1123219" y="378105"/>
                      <a:pt x="1123219" y="378037"/>
                    </a:cubicBezTo>
                    <a:cubicBezTo>
                      <a:pt x="1123219" y="377138"/>
                      <a:pt x="1125642" y="374093"/>
                      <a:pt x="1128343" y="371394"/>
                    </a:cubicBezTo>
                    <a:cubicBezTo>
                      <a:pt x="1130766" y="368972"/>
                      <a:pt x="1133606" y="366689"/>
                      <a:pt x="1135406" y="366205"/>
                    </a:cubicBezTo>
                    <a:cubicBezTo>
                      <a:pt x="1135545" y="366205"/>
                      <a:pt x="1135684" y="366137"/>
                      <a:pt x="1135822" y="366137"/>
                    </a:cubicBezTo>
                    <a:lnTo>
                      <a:pt x="1136100" y="366135"/>
                    </a:lnTo>
                    <a:cubicBezTo>
                      <a:pt x="1140878" y="366203"/>
                      <a:pt x="1143370" y="366757"/>
                      <a:pt x="1145793" y="367241"/>
                    </a:cubicBezTo>
                    <a:cubicBezTo>
                      <a:pt x="1148009" y="367657"/>
                      <a:pt x="1150155" y="368141"/>
                      <a:pt x="1154309" y="368209"/>
                    </a:cubicBezTo>
                    <a:cubicBezTo>
                      <a:pt x="1154931" y="368209"/>
                      <a:pt x="1155554" y="368209"/>
                      <a:pt x="1156248" y="368277"/>
                    </a:cubicBezTo>
                    <a:cubicBezTo>
                      <a:pt x="1159639" y="368415"/>
                      <a:pt x="1164763" y="368622"/>
                      <a:pt x="1167742" y="367445"/>
                    </a:cubicBezTo>
                    <a:cubicBezTo>
                      <a:pt x="1169265" y="366823"/>
                      <a:pt x="1170097" y="365578"/>
                      <a:pt x="1169126" y="363224"/>
                    </a:cubicBezTo>
                    <a:cubicBezTo>
                      <a:pt x="1168503" y="361563"/>
                      <a:pt x="1169610" y="359280"/>
                      <a:pt x="1170994" y="356513"/>
                    </a:cubicBezTo>
                    <a:cubicBezTo>
                      <a:pt x="1173072" y="352291"/>
                      <a:pt x="1175841" y="346686"/>
                      <a:pt x="1172588" y="344126"/>
                    </a:cubicBezTo>
                    <a:cubicBezTo>
                      <a:pt x="1170788" y="342742"/>
                      <a:pt x="1168710" y="342397"/>
                      <a:pt x="1166841" y="342049"/>
                    </a:cubicBezTo>
                    <a:cubicBezTo>
                      <a:pt x="1161856" y="341218"/>
                      <a:pt x="1157909" y="340527"/>
                      <a:pt x="1157700" y="329524"/>
                    </a:cubicBezTo>
                    <a:lnTo>
                      <a:pt x="1157703" y="329527"/>
                    </a:lnTo>
                    <a:cubicBezTo>
                      <a:pt x="1157703" y="328627"/>
                      <a:pt x="1158396" y="327866"/>
                      <a:pt x="1159365" y="326828"/>
                    </a:cubicBezTo>
                    <a:cubicBezTo>
                      <a:pt x="1160542" y="325583"/>
                      <a:pt x="1162343" y="323713"/>
                      <a:pt x="1162411" y="322329"/>
                    </a:cubicBezTo>
                    <a:cubicBezTo>
                      <a:pt x="1162411" y="321291"/>
                      <a:pt x="1160956" y="320323"/>
                      <a:pt x="1155557" y="319975"/>
                    </a:cubicBezTo>
                    <a:lnTo>
                      <a:pt x="1155554" y="319978"/>
                    </a:lnTo>
                    <a:cubicBezTo>
                      <a:pt x="1154099" y="319839"/>
                      <a:pt x="1153686" y="321223"/>
                      <a:pt x="1153131" y="322954"/>
                    </a:cubicBezTo>
                    <a:cubicBezTo>
                      <a:pt x="1151747" y="327659"/>
                      <a:pt x="1149946" y="333751"/>
                      <a:pt x="1135129" y="332503"/>
                    </a:cubicBezTo>
                    <a:lnTo>
                      <a:pt x="1135061" y="332503"/>
                    </a:lnTo>
                    <a:cubicBezTo>
                      <a:pt x="1129798" y="332019"/>
                      <a:pt x="1128759" y="328420"/>
                      <a:pt x="1129175" y="323854"/>
                    </a:cubicBezTo>
                    <a:cubicBezTo>
                      <a:pt x="1129382" y="321777"/>
                      <a:pt x="1129869" y="319494"/>
                      <a:pt x="1130353" y="317279"/>
                    </a:cubicBezTo>
                    <a:cubicBezTo>
                      <a:pt x="1131046" y="314025"/>
                      <a:pt x="1131808" y="310981"/>
                      <a:pt x="1131253" y="309459"/>
                    </a:cubicBezTo>
                    <a:cubicBezTo>
                      <a:pt x="1130837" y="308214"/>
                      <a:pt x="1130630" y="305031"/>
                      <a:pt x="1130837" y="302193"/>
                    </a:cubicBezTo>
                    <a:cubicBezTo>
                      <a:pt x="1130976" y="299564"/>
                      <a:pt x="1131460" y="297004"/>
                      <a:pt x="1132292" y="296104"/>
                    </a:cubicBezTo>
                    <a:cubicBezTo>
                      <a:pt x="1135477" y="292437"/>
                      <a:pt x="1139494" y="292160"/>
                      <a:pt x="1143024" y="291883"/>
                    </a:cubicBezTo>
                    <a:cubicBezTo>
                      <a:pt x="1145654" y="291676"/>
                      <a:pt x="1147803" y="291538"/>
                      <a:pt x="1147803" y="288562"/>
                    </a:cubicBezTo>
                    <a:cubicBezTo>
                      <a:pt x="1147735" y="287107"/>
                      <a:pt x="1150087" y="285585"/>
                      <a:pt x="1153204" y="283579"/>
                    </a:cubicBezTo>
                    <a:cubicBezTo>
                      <a:pt x="1156596" y="281364"/>
                      <a:pt x="1161097" y="278458"/>
                      <a:pt x="1163107" y="276036"/>
                    </a:cubicBezTo>
                    <a:cubicBezTo>
                      <a:pt x="1164423" y="274443"/>
                      <a:pt x="1165046" y="273960"/>
                      <a:pt x="1165462" y="273682"/>
                    </a:cubicBezTo>
                    <a:lnTo>
                      <a:pt x="1165525" y="273685"/>
                    </a:lnTo>
                    <a:cubicBezTo>
                      <a:pt x="1165870" y="273340"/>
                      <a:pt x="1166148" y="273201"/>
                      <a:pt x="1168710" y="269325"/>
                    </a:cubicBezTo>
                    <a:lnTo>
                      <a:pt x="1168710" y="269325"/>
                    </a:lnTo>
                    <a:cubicBezTo>
                      <a:pt x="1170026" y="267319"/>
                      <a:pt x="1172172" y="265381"/>
                      <a:pt x="1174389" y="263375"/>
                    </a:cubicBezTo>
                    <a:cubicBezTo>
                      <a:pt x="1176605" y="261369"/>
                      <a:pt x="1178819" y="259431"/>
                      <a:pt x="1179720" y="257770"/>
                    </a:cubicBezTo>
                    <a:cubicBezTo>
                      <a:pt x="1180758" y="255832"/>
                      <a:pt x="1182836" y="254103"/>
                      <a:pt x="1185260" y="252095"/>
                    </a:cubicBezTo>
                    <a:cubicBezTo>
                      <a:pt x="1187890" y="249950"/>
                      <a:pt x="1190938" y="247390"/>
                      <a:pt x="1193014" y="244275"/>
                    </a:cubicBezTo>
                    <a:cubicBezTo>
                      <a:pt x="1194469" y="242059"/>
                      <a:pt x="1196060" y="241508"/>
                      <a:pt x="1197583" y="240953"/>
                    </a:cubicBezTo>
                    <a:cubicBezTo>
                      <a:pt x="1199867" y="240121"/>
                      <a:pt x="1202014" y="239292"/>
                      <a:pt x="1202430" y="223445"/>
                    </a:cubicBezTo>
                    <a:cubicBezTo>
                      <a:pt x="1202568" y="218324"/>
                      <a:pt x="1205269" y="214796"/>
                      <a:pt x="1207692" y="211681"/>
                    </a:cubicBezTo>
                    <a:cubicBezTo>
                      <a:pt x="1210115" y="208637"/>
                      <a:pt x="1212123" y="206006"/>
                      <a:pt x="1209631" y="202616"/>
                    </a:cubicBezTo>
                    <a:cubicBezTo>
                      <a:pt x="1209286" y="202133"/>
                      <a:pt x="1206308" y="201510"/>
                      <a:pt x="1203330" y="200956"/>
                    </a:cubicBezTo>
                    <a:cubicBezTo>
                      <a:pt x="1200213" y="200333"/>
                      <a:pt x="1197028" y="199640"/>
                      <a:pt x="1195366" y="198602"/>
                    </a:cubicBezTo>
                    <a:cubicBezTo>
                      <a:pt x="1184427" y="194796"/>
                      <a:pt x="1180826" y="184000"/>
                      <a:pt x="1177642" y="174244"/>
                    </a:cubicBezTo>
                    <a:cubicBezTo>
                      <a:pt x="1176880" y="171961"/>
                      <a:pt x="1176187" y="169746"/>
                      <a:pt x="1175425" y="167878"/>
                    </a:cubicBezTo>
                    <a:lnTo>
                      <a:pt x="1175425" y="167740"/>
                    </a:lnTo>
                    <a:cubicBezTo>
                      <a:pt x="1174386" y="165179"/>
                      <a:pt x="1173902" y="162341"/>
                      <a:pt x="1173486" y="159368"/>
                    </a:cubicBezTo>
                    <a:cubicBezTo>
                      <a:pt x="1172931" y="155630"/>
                      <a:pt x="1172308" y="151757"/>
                      <a:pt x="1170508" y="148435"/>
                    </a:cubicBezTo>
                    <a:lnTo>
                      <a:pt x="1170510" y="148433"/>
                    </a:lnTo>
                    <a:cubicBezTo>
                      <a:pt x="1170026" y="147395"/>
                      <a:pt x="1166703" y="136046"/>
                      <a:pt x="1163863" y="125804"/>
                    </a:cubicBezTo>
                    <a:cubicBezTo>
                      <a:pt x="1161785" y="118400"/>
                      <a:pt x="1159985" y="111480"/>
                      <a:pt x="1159707" y="109541"/>
                    </a:cubicBezTo>
                    <a:cubicBezTo>
                      <a:pt x="1159707" y="109403"/>
                      <a:pt x="1159707" y="109264"/>
                      <a:pt x="1159707" y="109126"/>
                    </a:cubicBezTo>
                    <a:lnTo>
                      <a:pt x="1159710" y="109128"/>
                    </a:lnTo>
                    <a:cubicBezTo>
                      <a:pt x="1159710" y="107745"/>
                      <a:pt x="1159087" y="104700"/>
                      <a:pt x="1158255" y="101240"/>
                    </a:cubicBezTo>
                    <a:cubicBezTo>
                      <a:pt x="1157148" y="96396"/>
                      <a:pt x="1155832" y="90860"/>
                      <a:pt x="1156109" y="87399"/>
                    </a:cubicBezTo>
                    <a:cubicBezTo>
                      <a:pt x="1156109" y="86432"/>
                      <a:pt x="1155416" y="82694"/>
                      <a:pt x="1154515" y="79234"/>
                    </a:cubicBezTo>
                    <a:cubicBezTo>
                      <a:pt x="1153754" y="76467"/>
                      <a:pt x="1152992" y="73974"/>
                      <a:pt x="1152438" y="73352"/>
                    </a:cubicBezTo>
                    <a:lnTo>
                      <a:pt x="1152440" y="73352"/>
                    </a:lnTo>
                    <a:cubicBezTo>
                      <a:pt x="1147662" y="67470"/>
                      <a:pt x="1147455" y="67470"/>
                      <a:pt x="1141915" y="67402"/>
                    </a:cubicBezTo>
                    <a:cubicBezTo>
                      <a:pt x="1140876" y="67402"/>
                      <a:pt x="1139698" y="67402"/>
                      <a:pt x="1138314" y="67402"/>
                    </a:cubicBezTo>
                    <a:cubicBezTo>
                      <a:pt x="1136791" y="67402"/>
                      <a:pt x="1136236" y="68440"/>
                      <a:pt x="1135474" y="69547"/>
                    </a:cubicBezTo>
                    <a:cubicBezTo>
                      <a:pt x="1134852" y="70514"/>
                      <a:pt x="1134229" y="71553"/>
                      <a:pt x="1133119" y="72523"/>
                    </a:cubicBezTo>
                    <a:lnTo>
                      <a:pt x="1133122" y="72520"/>
                    </a:lnTo>
                    <a:cubicBezTo>
                      <a:pt x="1129660" y="75497"/>
                      <a:pt x="1126475" y="79995"/>
                      <a:pt x="1123428" y="84284"/>
                    </a:cubicBezTo>
                    <a:cubicBezTo>
                      <a:pt x="1121212" y="87467"/>
                      <a:pt x="1119066" y="90512"/>
                      <a:pt x="1116849" y="92866"/>
                    </a:cubicBezTo>
                    <a:lnTo>
                      <a:pt x="1116849" y="93004"/>
                    </a:lnTo>
                    <a:cubicBezTo>
                      <a:pt x="1113871" y="95981"/>
                      <a:pt x="1111309" y="100341"/>
                      <a:pt x="1108886" y="104353"/>
                    </a:cubicBezTo>
                    <a:cubicBezTo>
                      <a:pt x="1107847" y="106081"/>
                      <a:pt x="1106879" y="107742"/>
                      <a:pt x="1105769" y="109403"/>
                    </a:cubicBezTo>
                    <a:lnTo>
                      <a:pt x="1105772" y="109406"/>
                    </a:lnTo>
                    <a:cubicBezTo>
                      <a:pt x="1104317" y="111621"/>
                      <a:pt x="1102932" y="113559"/>
                      <a:pt x="1101616" y="115426"/>
                    </a:cubicBezTo>
                    <a:lnTo>
                      <a:pt x="1101616" y="115565"/>
                    </a:lnTo>
                    <a:cubicBezTo>
                      <a:pt x="1097670" y="120963"/>
                      <a:pt x="1094553" y="125323"/>
                      <a:pt x="1091577" y="133141"/>
                    </a:cubicBezTo>
                    <a:lnTo>
                      <a:pt x="1091577" y="133141"/>
                    </a:lnTo>
                    <a:cubicBezTo>
                      <a:pt x="1090884" y="134940"/>
                      <a:pt x="1090400" y="136185"/>
                      <a:pt x="1089984" y="137294"/>
                    </a:cubicBezTo>
                    <a:cubicBezTo>
                      <a:pt x="1087560" y="143937"/>
                      <a:pt x="1087144" y="145043"/>
                      <a:pt x="1079945" y="151480"/>
                    </a:cubicBezTo>
                    <a:lnTo>
                      <a:pt x="1079945" y="151477"/>
                    </a:lnTo>
                    <a:cubicBezTo>
                      <a:pt x="1078422" y="152861"/>
                      <a:pt x="1076344" y="155076"/>
                      <a:pt x="1073991" y="157636"/>
                    </a:cubicBezTo>
                    <a:cubicBezTo>
                      <a:pt x="1064989" y="167324"/>
                      <a:pt x="1051627" y="181719"/>
                      <a:pt x="1040894" y="177704"/>
                    </a:cubicBezTo>
                    <a:lnTo>
                      <a:pt x="1040685" y="177704"/>
                    </a:lnTo>
                    <a:cubicBezTo>
                      <a:pt x="1037984" y="176528"/>
                      <a:pt x="1032515" y="175144"/>
                      <a:pt x="1027946" y="175212"/>
                    </a:cubicBezTo>
                    <a:lnTo>
                      <a:pt x="1027946" y="175212"/>
                    </a:lnTo>
                    <a:lnTo>
                      <a:pt x="1028220" y="175421"/>
                    </a:lnTo>
                    <a:close/>
                    <a:moveTo>
                      <a:pt x="1129314" y="376654"/>
                    </a:moveTo>
                    <a:cubicBezTo>
                      <a:pt x="1128346" y="377622"/>
                      <a:pt x="1127720" y="378315"/>
                      <a:pt x="1127652" y="378453"/>
                    </a:cubicBezTo>
                    <a:cubicBezTo>
                      <a:pt x="1127652" y="378592"/>
                      <a:pt x="1127652" y="378731"/>
                      <a:pt x="1127652" y="378799"/>
                    </a:cubicBezTo>
                    <a:cubicBezTo>
                      <a:pt x="1127446" y="379837"/>
                      <a:pt x="1126475" y="380253"/>
                      <a:pt x="1126891" y="380253"/>
                    </a:cubicBezTo>
                    <a:cubicBezTo>
                      <a:pt x="1127097" y="380253"/>
                      <a:pt x="1128136" y="378592"/>
                      <a:pt x="1129385" y="376586"/>
                    </a:cubicBezTo>
                    <a:lnTo>
                      <a:pt x="1129314" y="376654"/>
                    </a:lnTo>
                    <a:close/>
                    <a:moveTo>
                      <a:pt x="1470601" y="1539551"/>
                    </a:moveTo>
                    <a:cubicBezTo>
                      <a:pt x="1470601" y="1539551"/>
                      <a:pt x="1470601" y="1539206"/>
                      <a:pt x="1470601" y="1539484"/>
                    </a:cubicBezTo>
                    <a:lnTo>
                      <a:pt x="1470601" y="1539481"/>
                    </a:lnTo>
                    <a:cubicBezTo>
                      <a:pt x="1470601" y="1539481"/>
                      <a:pt x="1470601" y="1539549"/>
                      <a:pt x="1470601" y="1539549"/>
                    </a:cubicBezTo>
                    <a:lnTo>
                      <a:pt x="1470601" y="1539551"/>
                    </a:lnTo>
                    <a:close/>
                    <a:moveTo>
                      <a:pt x="1305946" y="1696356"/>
                    </a:moveTo>
                    <a:lnTo>
                      <a:pt x="1305946" y="1696356"/>
                    </a:lnTo>
                    <a:cubicBezTo>
                      <a:pt x="1305946" y="1696356"/>
                      <a:pt x="1305946" y="1696356"/>
                      <a:pt x="1305946" y="1696356"/>
                    </a:cubicBezTo>
                    <a:close/>
                    <a:moveTo>
                      <a:pt x="1203816" y="1974124"/>
                    </a:moveTo>
                    <a:cubicBezTo>
                      <a:pt x="1205895" y="1972879"/>
                      <a:pt x="1207902" y="1970941"/>
                      <a:pt x="1209840" y="1968864"/>
                    </a:cubicBezTo>
                    <a:cubicBezTo>
                      <a:pt x="1208456" y="1969764"/>
                      <a:pt x="1206656" y="1970941"/>
                      <a:pt x="1204578" y="1972947"/>
                    </a:cubicBezTo>
                    <a:lnTo>
                      <a:pt x="1204578" y="1972947"/>
                    </a:lnTo>
                    <a:cubicBezTo>
                      <a:pt x="1202778" y="1974676"/>
                      <a:pt x="1200909" y="1975023"/>
                      <a:pt x="1198899" y="1975439"/>
                    </a:cubicBezTo>
                    <a:cubicBezTo>
                      <a:pt x="1197237" y="1975784"/>
                      <a:pt x="1195437" y="1976132"/>
                      <a:pt x="1193775" y="1977793"/>
                    </a:cubicBezTo>
                    <a:lnTo>
                      <a:pt x="1193775" y="1977793"/>
                    </a:lnTo>
                    <a:cubicBezTo>
                      <a:pt x="1193014" y="1978554"/>
                      <a:pt x="1188444" y="1982153"/>
                      <a:pt x="1185121" y="1984782"/>
                    </a:cubicBezTo>
                    <a:cubicBezTo>
                      <a:pt x="1183459" y="1986097"/>
                      <a:pt x="1182075" y="1985543"/>
                      <a:pt x="1182075" y="1986374"/>
                    </a:cubicBezTo>
                    <a:cubicBezTo>
                      <a:pt x="1182075" y="1986581"/>
                      <a:pt x="1182075" y="1986790"/>
                      <a:pt x="1181936" y="1986997"/>
                    </a:cubicBezTo>
                    <a:cubicBezTo>
                      <a:pt x="1181797" y="1987274"/>
                      <a:pt x="1181868" y="1987481"/>
                      <a:pt x="1181936" y="1987619"/>
                    </a:cubicBezTo>
                    <a:cubicBezTo>
                      <a:pt x="1182143" y="1987826"/>
                      <a:pt x="1182491" y="1987965"/>
                      <a:pt x="1182904" y="1988035"/>
                    </a:cubicBezTo>
                    <a:cubicBezTo>
                      <a:pt x="1183388" y="1988174"/>
                      <a:pt x="1183943" y="1988242"/>
                      <a:pt x="1184566" y="1988242"/>
                    </a:cubicBezTo>
                    <a:cubicBezTo>
                      <a:pt x="1186228" y="1988242"/>
                      <a:pt x="1187958" y="1987619"/>
                      <a:pt x="1188444" y="1986304"/>
                    </a:cubicBezTo>
                    <a:cubicBezTo>
                      <a:pt x="1188583" y="1985749"/>
                      <a:pt x="1189067" y="1985265"/>
                      <a:pt x="1189690" y="1985059"/>
                    </a:cubicBezTo>
                    <a:cubicBezTo>
                      <a:pt x="1194814" y="1983398"/>
                      <a:pt x="1195853" y="1982014"/>
                      <a:pt x="1197169" y="1980283"/>
                    </a:cubicBezTo>
                    <a:cubicBezTo>
                      <a:pt x="1198415" y="1978622"/>
                      <a:pt x="1199870" y="1976684"/>
                      <a:pt x="1203816" y="1974194"/>
                    </a:cubicBezTo>
                    <a:lnTo>
                      <a:pt x="1203816" y="1974194"/>
                    </a:lnTo>
                    <a:cubicBezTo>
                      <a:pt x="1203816" y="1974194"/>
                      <a:pt x="1203816" y="1974194"/>
                      <a:pt x="1203816" y="1974194"/>
                    </a:cubicBezTo>
                    <a:lnTo>
                      <a:pt x="1203816" y="1974124"/>
                    </a:lnTo>
                    <a:close/>
                    <a:moveTo>
                      <a:pt x="1179096" y="1984782"/>
                    </a:moveTo>
                    <a:lnTo>
                      <a:pt x="1179235" y="1984782"/>
                    </a:lnTo>
                    <a:cubicBezTo>
                      <a:pt x="1180067" y="1983950"/>
                      <a:pt x="1181174" y="1983053"/>
                      <a:pt x="1182491" y="1982082"/>
                    </a:cubicBezTo>
                    <a:cubicBezTo>
                      <a:pt x="1185746" y="1979522"/>
                      <a:pt x="1190038" y="1976132"/>
                      <a:pt x="1190868" y="1975439"/>
                    </a:cubicBezTo>
                    <a:cubicBezTo>
                      <a:pt x="1193291" y="1972947"/>
                      <a:pt x="1195785" y="1972463"/>
                      <a:pt x="1198069" y="1971979"/>
                    </a:cubicBezTo>
                    <a:cubicBezTo>
                      <a:pt x="1199454" y="1971702"/>
                      <a:pt x="1200771" y="1971425"/>
                      <a:pt x="1201739" y="1970525"/>
                    </a:cubicBezTo>
                    <a:lnTo>
                      <a:pt x="1201739" y="1970525"/>
                    </a:lnTo>
                    <a:cubicBezTo>
                      <a:pt x="1204232" y="1968103"/>
                      <a:pt x="1206308" y="1966788"/>
                      <a:pt x="1207902" y="1965749"/>
                    </a:cubicBezTo>
                    <a:cubicBezTo>
                      <a:pt x="1210257" y="1964227"/>
                      <a:pt x="1211157" y="1963673"/>
                      <a:pt x="1210257" y="1959174"/>
                    </a:cubicBezTo>
                    <a:lnTo>
                      <a:pt x="1210257" y="1959035"/>
                    </a:lnTo>
                    <a:cubicBezTo>
                      <a:pt x="1207417" y="1946233"/>
                      <a:pt x="1211641" y="1944020"/>
                      <a:pt x="1215174" y="1942221"/>
                    </a:cubicBezTo>
                    <a:cubicBezTo>
                      <a:pt x="1216352" y="1941598"/>
                      <a:pt x="1217459" y="1941044"/>
                      <a:pt x="1217459" y="1939454"/>
                    </a:cubicBezTo>
                    <a:cubicBezTo>
                      <a:pt x="1217459" y="1936687"/>
                      <a:pt x="1220298" y="1932811"/>
                      <a:pt x="1223276" y="1928796"/>
                    </a:cubicBezTo>
                    <a:cubicBezTo>
                      <a:pt x="1226254" y="1924781"/>
                      <a:pt x="1229369" y="1920631"/>
                      <a:pt x="1229230" y="1918277"/>
                    </a:cubicBezTo>
                    <a:cubicBezTo>
                      <a:pt x="1228469" y="1907758"/>
                      <a:pt x="1229991" y="1907135"/>
                      <a:pt x="1231585" y="1906513"/>
                    </a:cubicBezTo>
                    <a:cubicBezTo>
                      <a:pt x="1231585" y="1906513"/>
                      <a:pt x="1231585" y="1906513"/>
                      <a:pt x="1231585" y="1906306"/>
                    </a:cubicBezTo>
                    <a:cubicBezTo>
                      <a:pt x="1232208" y="1903677"/>
                      <a:pt x="1232208" y="1902778"/>
                      <a:pt x="1231930" y="1902707"/>
                    </a:cubicBezTo>
                    <a:cubicBezTo>
                      <a:pt x="1231376" y="1902569"/>
                      <a:pt x="1229923" y="1903052"/>
                      <a:pt x="1228675" y="1903539"/>
                    </a:cubicBezTo>
                    <a:cubicBezTo>
                      <a:pt x="1227152" y="1904093"/>
                      <a:pt x="1225768" y="1904577"/>
                      <a:pt x="1224520" y="1904300"/>
                    </a:cubicBezTo>
                    <a:lnTo>
                      <a:pt x="1224520" y="1904303"/>
                    </a:lnTo>
                    <a:cubicBezTo>
                      <a:pt x="1219880" y="1903335"/>
                      <a:pt x="1219327" y="1904025"/>
                      <a:pt x="1218911" y="1904648"/>
                    </a:cubicBezTo>
                    <a:cubicBezTo>
                      <a:pt x="1218079" y="1905754"/>
                      <a:pt x="1217388" y="1906724"/>
                      <a:pt x="1214894" y="1906586"/>
                    </a:cubicBezTo>
                    <a:lnTo>
                      <a:pt x="1214826" y="1906586"/>
                    </a:lnTo>
                    <a:cubicBezTo>
                      <a:pt x="1205410" y="1906102"/>
                      <a:pt x="1205340" y="1900220"/>
                      <a:pt x="1205272" y="1895167"/>
                    </a:cubicBezTo>
                    <a:cubicBezTo>
                      <a:pt x="1205272" y="1893022"/>
                      <a:pt x="1205272" y="1891152"/>
                      <a:pt x="1204371" y="1890946"/>
                    </a:cubicBezTo>
                    <a:cubicBezTo>
                      <a:pt x="1203471" y="1890739"/>
                      <a:pt x="1202778" y="1890739"/>
                      <a:pt x="1202293" y="1890878"/>
                    </a:cubicBezTo>
                    <a:cubicBezTo>
                      <a:pt x="1201600" y="1891084"/>
                      <a:pt x="1201116" y="1891709"/>
                      <a:pt x="1200771" y="1892538"/>
                    </a:cubicBezTo>
                    <a:cubicBezTo>
                      <a:pt x="1200354" y="1893715"/>
                      <a:pt x="1200215" y="1895167"/>
                      <a:pt x="1200286" y="1896692"/>
                    </a:cubicBezTo>
                    <a:cubicBezTo>
                      <a:pt x="1200425" y="1899875"/>
                      <a:pt x="1201255" y="1902851"/>
                      <a:pt x="1201603" y="1903474"/>
                    </a:cubicBezTo>
                    <a:lnTo>
                      <a:pt x="1201600" y="1903471"/>
                    </a:lnTo>
                    <a:cubicBezTo>
                      <a:pt x="1204094" y="1907554"/>
                      <a:pt x="1201807" y="1912813"/>
                      <a:pt x="1199522" y="1918002"/>
                    </a:cubicBezTo>
                    <a:cubicBezTo>
                      <a:pt x="1198067" y="1921324"/>
                      <a:pt x="1196615" y="1924645"/>
                      <a:pt x="1196683" y="1927067"/>
                    </a:cubicBezTo>
                    <a:lnTo>
                      <a:pt x="1196685" y="1927070"/>
                    </a:lnTo>
                    <a:cubicBezTo>
                      <a:pt x="1196892" y="1936205"/>
                      <a:pt x="1193917" y="1938211"/>
                      <a:pt x="1191423" y="1939802"/>
                    </a:cubicBezTo>
                    <a:cubicBezTo>
                      <a:pt x="1190590" y="1940356"/>
                      <a:pt x="1189899" y="1940840"/>
                      <a:pt x="1189693" y="1941740"/>
                    </a:cubicBezTo>
                    <a:lnTo>
                      <a:pt x="1189693" y="1941878"/>
                    </a:lnTo>
                    <a:cubicBezTo>
                      <a:pt x="1186715" y="1953436"/>
                      <a:pt x="1182977" y="1953781"/>
                      <a:pt x="1179028" y="1954197"/>
                    </a:cubicBezTo>
                    <a:cubicBezTo>
                      <a:pt x="1177712" y="1954335"/>
                      <a:pt x="1176398" y="1954474"/>
                      <a:pt x="1175221" y="1955512"/>
                    </a:cubicBezTo>
                    <a:cubicBezTo>
                      <a:pt x="1172243" y="1958212"/>
                      <a:pt x="1172036" y="1959389"/>
                      <a:pt x="1171897" y="1960495"/>
                    </a:cubicBezTo>
                    <a:lnTo>
                      <a:pt x="1171897" y="1960492"/>
                    </a:lnTo>
                    <a:cubicBezTo>
                      <a:pt x="1171758" y="1961530"/>
                      <a:pt x="1171620" y="1962498"/>
                      <a:pt x="1170720" y="1963882"/>
                    </a:cubicBezTo>
                    <a:lnTo>
                      <a:pt x="1170720" y="1963882"/>
                    </a:lnTo>
                    <a:cubicBezTo>
                      <a:pt x="1168919" y="1966788"/>
                      <a:pt x="1169058" y="1967826"/>
                      <a:pt x="1169197" y="1968864"/>
                    </a:cubicBezTo>
                    <a:cubicBezTo>
                      <a:pt x="1169335" y="1969903"/>
                      <a:pt x="1169474" y="1970941"/>
                      <a:pt x="1168919" y="1972531"/>
                    </a:cubicBezTo>
                    <a:cubicBezTo>
                      <a:pt x="1166773" y="1978274"/>
                      <a:pt x="1168019" y="1980074"/>
                      <a:pt x="1170097" y="1980835"/>
                    </a:cubicBezTo>
                    <a:cubicBezTo>
                      <a:pt x="1170929" y="1981180"/>
                      <a:pt x="1171965" y="1981389"/>
                      <a:pt x="1173004" y="1981596"/>
                    </a:cubicBezTo>
                    <a:cubicBezTo>
                      <a:pt x="1175634" y="1982150"/>
                      <a:pt x="1178128" y="1982702"/>
                      <a:pt x="1179306" y="1984572"/>
                    </a:cubicBezTo>
                    <a:lnTo>
                      <a:pt x="1179306" y="1984572"/>
                    </a:lnTo>
                    <a:lnTo>
                      <a:pt x="1179096" y="1984782"/>
                    </a:lnTo>
                    <a:close/>
                  </a:path>
                </a:pathLst>
              </a:custGeom>
              <a:solidFill>
                <a:srgbClr val="858789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27DB73DA-61D3-68E9-194E-3EC847E5461F}"/>
                  </a:ext>
                </a:extLst>
              </p:cNvPr>
              <p:cNvSpPr/>
              <p:nvPr/>
            </p:nvSpPr>
            <p:spPr>
              <a:xfrm>
                <a:off x="3285335" y="3083248"/>
                <a:ext cx="221123" cy="220992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7" name="Forma Livre 2449">
                <a:extLst>
                  <a:ext uri="{FF2B5EF4-FFF2-40B4-BE49-F238E27FC236}">
                    <a16:creationId xmlns:a16="http://schemas.microsoft.com/office/drawing/2014/main" id="{16999E62-616E-2B4C-9115-1552048ABCB2}"/>
                  </a:ext>
                </a:extLst>
              </p:cNvPr>
              <p:cNvSpPr/>
              <p:nvPr/>
            </p:nvSpPr>
            <p:spPr>
              <a:xfrm>
                <a:off x="3368691" y="3147036"/>
                <a:ext cx="64629" cy="88222"/>
              </a:xfrm>
              <a:custGeom>
                <a:avLst/>
                <a:gdLst>
                  <a:gd name="csX0" fmla="*/ 20064 w 34970"/>
                  <a:gd name="csY0" fmla="*/ 16566 h 47736"/>
                  <a:gd name="csX1" fmla="*/ 11051 w 34970"/>
                  <a:gd name="csY1" fmla="*/ 18964 h 47736"/>
                  <a:gd name="csX2" fmla="*/ 10614 w 34970"/>
                  <a:gd name="csY2" fmla="*/ 18601 h 47736"/>
                  <a:gd name="csX3" fmla="*/ 12140 w 34970"/>
                  <a:gd name="csY3" fmla="*/ 8647 h 47736"/>
                  <a:gd name="csX4" fmla="*/ 32351 w 34970"/>
                  <a:gd name="csY4" fmla="*/ 8647 h 47736"/>
                  <a:gd name="csX5" fmla="*/ 32351 w 34970"/>
                  <a:gd name="csY5" fmla="*/ 0 h 47736"/>
                  <a:gd name="csX6" fmla="*/ 5090 w 34970"/>
                  <a:gd name="csY6" fmla="*/ 0 h 47736"/>
                  <a:gd name="csX7" fmla="*/ 2036 w 34970"/>
                  <a:gd name="csY7" fmla="*/ 23761 h 47736"/>
                  <a:gd name="csX8" fmla="*/ 8652 w 34970"/>
                  <a:gd name="csY8" fmla="*/ 26740 h 47736"/>
                  <a:gd name="csX9" fmla="*/ 16866 w 34970"/>
                  <a:gd name="csY9" fmla="*/ 23832 h 47736"/>
                  <a:gd name="csX10" fmla="*/ 24500 w 34970"/>
                  <a:gd name="csY10" fmla="*/ 31681 h 47736"/>
                  <a:gd name="csX11" fmla="*/ 16576 w 34970"/>
                  <a:gd name="csY11" fmla="*/ 39890 h 47736"/>
                  <a:gd name="csX12" fmla="*/ 8361 w 34970"/>
                  <a:gd name="csY12" fmla="*/ 33642 h 47736"/>
                  <a:gd name="csX13" fmla="*/ 0 w 34970"/>
                  <a:gd name="csY13" fmla="*/ 36475 h 47736"/>
                  <a:gd name="csX14" fmla="*/ 16139 w 34970"/>
                  <a:gd name="csY14" fmla="*/ 47737 h 47736"/>
                  <a:gd name="csX15" fmla="*/ 29807 w 34970"/>
                  <a:gd name="csY15" fmla="*/ 43160 h 47736"/>
                  <a:gd name="csX16" fmla="*/ 34971 w 34970"/>
                  <a:gd name="csY16" fmla="*/ 31171 h 47736"/>
                  <a:gd name="csX17" fmla="*/ 30825 w 34970"/>
                  <a:gd name="csY17" fmla="*/ 20562 h 47736"/>
                  <a:gd name="csX18" fmla="*/ 20064 w 34970"/>
                  <a:gd name="csY18" fmla="*/ 16566 h 477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4970" h="47736">
                    <a:moveTo>
                      <a:pt x="20064" y="16566"/>
                    </a:moveTo>
                    <a:cubicBezTo>
                      <a:pt x="16866" y="16566"/>
                      <a:pt x="13886" y="17366"/>
                      <a:pt x="11051" y="18964"/>
                    </a:cubicBezTo>
                    <a:lnTo>
                      <a:pt x="10614" y="18601"/>
                    </a:lnTo>
                    <a:lnTo>
                      <a:pt x="12140" y="8647"/>
                    </a:lnTo>
                    <a:lnTo>
                      <a:pt x="32351" y="8647"/>
                    </a:lnTo>
                    <a:lnTo>
                      <a:pt x="32351" y="0"/>
                    </a:lnTo>
                    <a:lnTo>
                      <a:pt x="5090" y="0"/>
                    </a:lnTo>
                    <a:lnTo>
                      <a:pt x="2036" y="23761"/>
                    </a:lnTo>
                    <a:lnTo>
                      <a:pt x="8652" y="26740"/>
                    </a:lnTo>
                    <a:cubicBezTo>
                      <a:pt x="11195" y="24779"/>
                      <a:pt x="13959" y="23832"/>
                      <a:pt x="16866" y="23832"/>
                    </a:cubicBezTo>
                    <a:cubicBezTo>
                      <a:pt x="21810" y="23832"/>
                      <a:pt x="24500" y="27104"/>
                      <a:pt x="24500" y="31681"/>
                    </a:cubicBezTo>
                    <a:cubicBezTo>
                      <a:pt x="24500" y="36621"/>
                      <a:pt x="21519" y="39890"/>
                      <a:pt x="16576" y="39890"/>
                    </a:cubicBezTo>
                    <a:cubicBezTo>
                      <a:pt x="12431" y="39890"/>
                      <a:pt x="9670" y="37782"/>
                      <a:pt x="8361" y="33642"/>
                    </a:cubicBezTo>
                    <a:lnTo>
                      <a:pt x="0" y="36475"/>
                    </a:lnTo>
                    <a:cubicBezTo>
                      <a:pt x="2253" y="44033"/>
                      <a:pt x="7997" y="47737"/>
                      <a:pt x="16139" y="47737"/>
                    </a:cubicBezTo>
                    <a:cubicBezTo>
                      <a:pt x="21810" y="47737"/>
                      <a:pt x="26389" y="46212"/>
                      <a:pt x="29807" y="43160"/>
                    </a:cubicBezTo>
                    <a:cubicBezTo>
                      <a:pt x="33225" y="40181"/>
                      <a:pt x="34971" y="36184"/>
                      <a:pt x="34971" y="31171"/>
                    </a:cubicBezTo>
                    <a:cubicBezTo>
                      <a:pt x="34971" y="26811"/>
                      <a:pt x="33589" y="23251"/>
                      <a:pt x="30825" y="20562"/>
                    </a:cubicBezTo>
                    <a:cubicBezTo>
                      <a:pt x="27991" y="17874"/>
                      <a:pt x="24427" y="16566"/>
                      <a:pt x="20064" y="165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8" name="Oval 887">
                <a:extLst>
                  <a:ext uri="{FF2B5EF4-FFF2-40B4-BE49-F238E27FC236}">
                    <a16:creationId xmlns:a16="http://schemas.microsoft.com/office/drawing/2014/main" id="{F80A56FD-3F5B-CB87-0474-4B8C33649064}"/>
                  </a:ext>
                </a:extLst>
              </p:cNvPr>
              <p:cNvSpPr/>
              <p:nvPr/>
            </p:nvSpPr>
            <p:spPr>
              <a:xfrm>
                <a:off x="3589125" y="2580899"/>
                <a:ext cx="221123" cy="220992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9" name="Forma Livre 2451">
                <a:extLst>
                  <a:ext uri="{FF2B5EF4-FFF2-40B4-BE49-F238E27FC236}">
                    <a16:creationId xmlns:a16="http://schemas.microsoft.com/office/drawing/2014/main" id="{636111AD-0ECC-F028-485C-5A5B3C08E4C1}"/>
                  </a:ext>
                </a:extLst>
              </p:cNvPr>
              <p:cNvSpPr/>
              <p:nvPr/>
            </p:nvSpPr>
            <p:spPr>
              <a:xfrm>
                <a:off x="3665643" y="2644737"/>
                <a:ext cx="68658" cy="89832"/>
              </a:xfrm>
              <a:custGeom>
                <a:avLst/>
                <a:gdLst>
                  <a:gd name="csX0" fmla="*/ 18976 w 37150"/>
                  <a:gd name="csY0" fmla="*/ 48607 h 48607"/>
                  <a:gd name="csX1" fmla="*/ 31990 w 37150"/>
                  <a:gd name="csY1" fmla="*/ 43957 h 48607"/>
                  <a:gd name="csX2" fmla="*/ 36860 w 37150"/>
                  <a:gd name="csY2" fmla="*/ 32625 h 48607"/>
                  <a:gd name="csX3" fmla="*/ 32644 w 37150"/>
                  <a:gd name="csY3" fmla="*/ 21290 h 48607"/>
                  <a:gd name="csX4" fmla="*/ 21593 w 37150"/>
                  <a:gd name="csY4" fmla="*/ 16929 h 48607"/>
                  <a:gd name="csX5" fmla="*/ 10180 w 37150"/>
                  <a:gd name="csY5" fmla="*/ 22887 h 48607"/>
                  <a:gd name="csX6" fmla="*/ 9596 w 37150"/>
                  <a:gd name="csY6" fmla="*/ 22670 h 48607"/>
                  <a:gd name="csX7" fmla="*/ 9596 w 37150"/>
                  <a:gd name="csY7" fmla="*/ 22016 h 48607"/>
                  <a:gd name="csX8" fmla="*/ 20431 w 37150"/>
                  <a:gd name="csY8" fmla="*/ 8720 h 48607"/>
                  <a:gd name="csX9" fmla="*/ 28645 w 37150"/>
                  <a:gd name="csY9" fmla="*/ 14314 h 48607"/>
                  <a:gd name="csX10" fmla="*/ 37150 w 37150"/>
                  <a:gd name="csY10" fmla="*/ 11699 h 48607"/>
                  <a:gd name="csX11" fmla="*/ 20575 w 37150"/>
                  <a:gd name="csY11" fmla="*/ 0 h 48607"/>
                  <a:gd name="csX12" fmla="*/ 0 w 37150"/>
                  <a:gd name="csY12" fmla="*/ 25720 h 48607"/>
                  <a:gd name="csX13" fmla="*/ 18976 w 37150"/>
                  <a:gd name="csY13" fmla="*/ 48607 h 48607"/>
                  <a:gd name="csX14" fmla="*/ 18976 w 37150"/>
                  <a:gd name="csY14" fmla="*/ 40324 h 48607"/>
                  <a:gd name="csX15" fmla="*/ 10905 w 37150"/>
                  <a:gd name="csY15" fmla="*/ 32115 h 48607"/>
                  <a:gd name="csX16" fmla="*/ 18902 w 37150"/>
                  <a:gd name="csY16" fmla="*/ 24632 h 48607"/>
                  <a:gd name="csX17" fmla="*/ 26756 w 37150"/>
                  <a:gd name="csY17" fmla="*/ 32695 h 48607"/>
                  <a:gd name="csX18" fmla="*/ 18976 w 37150"/>
                  <a:gd name="csY18" fmla="*/ 40324 h 486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7150" h="48607">
                    <a:moveTo>
                      <a:pt x="18976" y="48607"/>
                    </a:moveTo>
                    <a:cubicBezTo>
                      <a:pt x="24430" y="48607"/>
                      <a:pt x="28719" y="47083"/>
                      <a:pt x="31990" y="43957"/>
                    </a:cubicBezTo>
                    <a:cubicBezTo>
                      <a:pt x="35261" y="40834"/>
                      <a:pt x="36860" y="37055"/>
                      <a:pt x="36860" y="32625"/>
                    </a:cubicBezTo>
                    <a:cubicBezTo>
                      <a:pt x="36860" y="28045"/>
                      <a:pt x="35478" y="24268"/>
                      <a:pt x="32644" y="21290"/>
                    </a:cubicBezTo>
                    <a:cubicBezTo>
                      <a:pt x="29807" y="18381"/>
                      <a:pt x="26173" y="16929"/>
                      <a:pt x="21593" y="16929"/>
                    </a:cubicBezTo>
                    <a:cubicBezTo>
                      <a:pt x="16866" y="16929"/>
                      <a:pt x="13595" y="18454"/>
                      <a:pt x="10180" y="22887"/>
                    </a:cubicBezTo>
                    <a:lnTo>
                      <a:pt x="9596" y="22670"/>
                    </a:lnTo>
                    <a:lnTo>
                      <a:pt x="9596" y="22016"/>
                    </a:lnTo>
                    <a:cubicBezTo>
                      <a:pt x="9596" y="13077"/>
                      <a:pt x="14323" y="8720"/>
                      <a:pt x="20431" y="8720"/>
                    </a:cubicBezTo>
                    <a:cubicBezTo>
                      <a:pt x="24573" y="8720"/>
                      <a:pt x="27264" y="10608"/>
                      <a:pt x="28645" y="14314"/>
                    </a:cubicBezTo>
                    <a:lnTo>
                      <a:pt x="37150" y="11699"/>
                    </a:lnTo>
                    <a:cubicBezTo>
                      <a:pt x="34824" y="3923"/>
                      <a:pt x="29300" y="0"/>
                      <a:pt x="20575" y="0"/>
                    </a:cubicBezTo>
                    <a:cubicBezTo>
                      <a:pt x="7561" y="0"/>
                      <a:pt x="0" y="8864"/>
                      <a:pt x="0" y="25720"/>
                    </a:cubicBezTo>
                    <a:cubicBezTo>
                      <a:pt x="0" y="40324"/>
                      <a:pt x="6252" y="48607"/>
                      <a:pt x="18976" y="48607"/>
                    </a:cubicBezTo>
                    <a:close/>
                    <a:moveTo>
                      <a:pt x="18976" y="40324"/>
                    </a:moveTo>
                    <a:cubicBezTo>
                      <a:pt x="14106" y="40324"/>
                      <a:pt x="10905" y="37128"/>
                      <a:pt x="10905" y="32115"/>
                    </a:cubicBezTo>
                    <a:cubicBezTo>
                      <a:pt x="10905" y="27464"/>
                      <a:pt x="14032" y="24632"/>
                      <a:pt x="18902" y="24632"/>
                    </a:cubicBezTo>
                    <a:cubicBezTo>
                      <a:pt x="23775" y="24632"/>
                      <a:pt x="26756" y="27755"/>
                      <a:pt x="26756" y="32695"/>
                    </a:cubicBezTo>
                    <a:cubicBezTo>
                      <a:pt x="26756" y="37419"/>
                      <a:pt x="23919" y="40324"/>
                      <a:pt x="18976" y="403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0" name="Oval 889">
                <a:extLst>
                  <a:ext uri="{FF2B5EF4-FFF2-40B4-BE49-F238E27FC236}">
                    <a16:creationId xmlns:a16="http://schemas.microsoft.com/office/drawing/2014/main" id="{F344AED8-7427-8A4A-E5A4-3E30CE076FF2}"/>
                  </a:ext>
                </a:extLst>
              </p:cNvPr>
              <p:cNvSpPr/>
              <p:nvPr/>
            </p:nvSpPr>
            <p:spPr>
              <a:xfrm>
                <a:off x="4327488" y="1652674"/>
                <a:ext cx="221123" cy="220992"/>
              </a:xfrm>
              <a:prstGeom prst="ellipse">
                <a:avLst/>
              </a:prstGeom>
              <a:solidFill>
                <a:srgbClr val="66CEE7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1" name="Forma Livre 2453">
                <a:extLst>
                  <a:ext uri="{FF2B5EF4-FFF2-40B4-BE49-F238E27FC236}">
                    <a16:creationId xmlns:a16="http://schemas.microsoft.com/office/drawing/2014/main" id="{A706525A-2243-BDD8-5266-8E72BE05E678}"/>
                  </a:ext>
                </a:extLst>
              </p:cNvPr>
              <p:cNvSpPr/>
              <p:nvPr/>
            </p:nvSpPr>
            <p:spPr>
              <a:xfrm>
                <a:off x="4401452" y="1718127"/>
                <a:ext cx="63285" cy="86612"/>
              </a:xfrm>
              <a:custGeom>
                <a:avLst/>
                <a:gdLst>
                  <a:gd name="csX0" fmla="*/ 19122 w 34243"/>
                  <a:gd name="csY0" fmla="*/ 46866 h 46865"/>
                  <a:gd name="csX1" fmla="*/ 22831 w 34243"/>
                  <a:gd name="csY1" fmla="*/ 26230 h 46865"/>
                  <a:gd name="csX2" fmla="*/ 34243 w 34243"/>
                  <a:gd name="csY2" fmla="*/ 8720 h 46865"/>
                  <a:gd name="csX3" fmla="*/ 34243 w 34243"/>
                  <a:gd name="csY3" fmla="*/ 0 h 46865"/>
                  <a:gd name="csX4" fmla="*/ 0 w 34243"/>
                  <a:gd name="csY4" fmla="*/ 0 h 46865"/>
                  <a:gd name="csX5" fmla="*/ 0 w 34243"/>
                  <a:gd name="csY5" fmla="*/ 8720 h 46865"/>
                  <a:gd name="csX6" fmla="*/ 24503 w 34243"/>
                  <a:gd name="csY6" fmla="*/ 8720 h 46865"/>
                  <a:gd name="csX7" fmla="*/ 24503 w 34243"/>
                  <a:gd name="csY7" fmla="*/ 9664 h 46865"/>
                  <a:gd name="csX8" fmla="*/ 8652 w 34243"/>
                  <a:gd name="csY8" fmla="*/ 46866 h 46865"/>
                  <a:gd name="csX9" fmla="*/ 19122 w 34243"/>
                  <a:gd name="csY9" fmla="*/ 46866 h 468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34243" h="46865">
                    <a:moveTo>
                      <a:pt x="19122" y="46866"/>
                    </a:moveTo>
                    <a:cubicBezTo>
                      <a:pt x="19122" y="38946"/>
                      <a:pt x="20357" y="32115"/>
                      <a:pt x="22831" y="26230"/>
                    </a:cubicBezTo>
                    <a:cubicBezTo>
                      <a:pt x="25301" y="20419"/>
                      <a:pt x="29082" y="14605"/>
                      <a:pt x="34243" y="8720"/>
                    </a:cubicBezTo>
                    <a:lnTo>
                      <a:pt x="34243" y="0"/>
                    </a:lnTo>
                    <a:lnTo>
                      <a:pt x="0" y="0"/>
                    </a:lnTo>
                    <a:lnTo>
                      <a:pt x="0" y="8720"/>
                    </a:lnTo>
                    <a:lnTo>
                      <a:pt x="24503" y="8720"/>
                    </a:lnTo>
                    <a:lnTo>
                      <a:pt x="24503" y="9664"/>
                    </a:lnTo>
                    <a:cubicBezTo>
                      <a:pt x="13959" y="21507"/>
                      <a:pt x="8652" y="33932"/>
                      <a:pt x="8652" y="46866"/>
                    </a:cubicBezTo>
                    <a:lnTo>
                      <a:pt x="19122" y="46866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2" name="Forma Livre 2454">
                <a:extLst>
                  <a:ext uri="{FF2B5EF4-FFF2-40B4-BE49-F238E27FC236}">
                    <a16:creationId xmlns:a16="http://schemas.microsoft.com/office/drawing/2014/main" id="{B9310ECF-16B0-8BAC-0355-ED8AB365166C}"/>
                  </a:ext>
                </a:extLst>
              </p:cNvPr>
              <p:cNvSpPr/>
              <p:nvPr/>
            </p:nvSpPr>
            <p:spPr>
              <a:xfrm>
                <a:off x="6169204" y="4202641"/>
                <a:ext cx="74278" cy="100799"/>
              </a:xfrm>
              <a:custGeom>
                <a:avLst/>
                <a:gdLst>
                  <a:gd name="csX0" fmla="*/ 26567 w 40191"/>
                  <a:gd name="csY0" fmla="*/ 25453 h 54541"/>
                  <a:gd name="csX1" fmla="*/ 37737 w 40191"/>
                  <a:gd name="csY1" fmla="*/ 13192 h 54541"/>
                  <a:gd name="csX2" fmla="*/ 18190 w 40191"/>
                  <a:gd name="csY2" fmla="*/ 0 h 54541"/>
                  <a:gd name="csX3" fmla="*/ 0 w 40191"/>
                  <a:gd name="csY3" fmla="*/ 0 h 54541"/>
                  <a:gd name="csX4" fmla="*/ 0 w 40191"/>
                  <a:gd name="csY4" fmla="*/ 54542 h 54541"/>
                  <a:gd name="csX5" fmla="*/ 20645 w 40191"/>
                  <a:gd name="csY5" fmla="*/ 54542 h 54541"/>
                  <a:gd name="csX6" fmla="*/ 40191 w 40191"/>
                  <a:gd name="csY6" fmla="*/ 39574 h 54541"/>
                  <a:gd name="csX7" fmla="*/ 26567 w 40191"/>
                  <a:gd name="csY7" fmla="*/ 25874 h 54541"/>
                  <a:gd name="csX8" fmla="*/ 26567 w 40191"/>
                  <a:gd name="csY8" fmla="*/ 25453 h 54541"/>
                  <a:gd name="csX9" fmla="*/ 18190 w 40191"/>
                  <a:gd name="csY9" fmla="*/ 6342 h 54541"/>
                  <a:gd name="csX10" fmla="*/ 29697 w 40191"/>
                  <a:gd name="csY10" fmla="*/ 14715 h 54541"/>
                  <a:gd name="csX11" fmla="*/ 18444 w 40191"/>
                  <a:gd name="csY11" fmla="*/ 23170 h 54541"/>
                  <a:gd name="csX12" fmla="*/ 7699 w 40191"/>
                  <a:gd name="csY12" fmla="*/ 23170 h 54541"/>
                  <a:gd name="csX13" fmla="*/ 7699 w 40191"/>
                  <a:gd name="csY13" fmla="*/ 6342 h 54541"/>
                  <a:gd name="csX14" fmla="*/ 18190 w 40191"/>
                  <a:gd name="csY14" fmla="*/ 6342 h 54541"/>
                  <a:gd name="csX15" fmla="*/ 7699 w 40191"/>
                  <a:gd name="csY15" fmla="*/ 48200 h 54541"/>
                  <a:gd name="csX16" fmla="*/ 7699 w 40191"/>
                  <a:gd name="csY16" fmla="*/ 29342 h 54541"/>
                  <a:gd name="csX17" fmla="*/ 20054 w 40191"/>
                  <a:gd name="csY17" fmla="*/ 29342 h 54541"/>
                  <a:gd name="csX18" fmla="*/ 32236 w 40191"/>
                  <a:gd name="csY18" fmla="*/ 38646 h 54541"/>
                  <a:gd name="csX19" fmla="*/ 20391 w 40191"/>
                  <a:gd name="csY19" fmla="*/ 48200 h 54541"/>
                  <a:gd name="csX20" fmla="*/ 7699 w 40191"/>
                  <a:gd name="csY20" fmla="*/ 48200 h 545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40191" h="54541">
                    <a:moveTo>
                      <a:pt x="26567" y="25453"/>
                    </a:moveTo>
                    <a:cubicBezTo>
                      <a:pt x="33337" y="23507"/>
                      <a:pt x="37737" y="19195"/>
                      <a:pt x="37737" y="13192"/>
                    </a:cubicBezTo>
                    <a:cubicBezTo>
                      <a:pt x="37737" y="4734"/>
                      <a:pt x="30967" y="0"/>
                      <a:pt x="18190" y="0"/>
                    </a:cubicBezTo>
                    <a:lnTo>
                      <a:pt x="0" y="0"/>
                    </a:lnTo>
                    <a:lnTo>
                      <a:pt x="0" y="54542"/>
                    </a:lnTo>
                    <a:lnTo>
                      <a:pt x="20645" y="54542"/>
                    </a:lnTo>
                    <a:cubicBezTo>
                      <a:pt x="33251" y="54542"/>
                      <a:pt x="40191" y="49044"/>
                      <a:pt x="40191" y="39574"/>
                    </a:cubicBezTo>
                    <a:cubicBezTo>
                      <a:pt x="40191" y="32133"/>
                      <a:pt x="34944" y="26889"/>
                      <a:pt x="26567" y="25874"/>
                    </a:cubicBezTo>
                    <a:lnTo>
                      <a:pt x="26567" y="25453"/>
                    </a:lnTo>
                    <a:close/>
                    <a:moveTo>
                      <a:pt x="18190" y="6342"/>
                    </a:moveTo>
                    <a:cubicBezTo>
                      <a:pt x="25890" y="6342"/>
                      <a:pt x="29697" y="9133"/>
                      <a:pt x="29697" y="14715"/>
                    </a:cubicBezTo>
                    <a:cubicBezTo>
                      <a:pt x="29697" y="19788"/>
                      <a:pt x="24790" y="23170"/>
                      <a:pt x="18444" y="23170"/>
                    </a:cubicBezTo>
                    <a:lnTo>
                      <a:pt x="7699" y="23170"/>
                    </a:lnTo>
                    <a:lnTo>
                      <a:pt x="7699" y="6342"/>
                    </a:lnTo>
                    <a:lnTo>
                      <a:pt x="18190" y="6342"/>
                    </a:lnTo>
                    <a:close/>
                    <a:moveTo>
                      <a:pt x="7699" y="48200"/>
                    </a:moveTo>
                    <a:lnTo>
                      <a:pt x="7699" y="29342"/>
                    </a:lnTo>
                    <a:lnTo>
                      <a:pt x="20054" y="29342"/>
                    </a:lnTo>
                    <a:cubicBezTo>
                      <a:pt x="27499" y="29342"/>
                      <a:pt x="32236" y="32894"/>
                      <a:pt x="32236" y="38646"/>
                    </a:cubicBezTo>
                    <a:cubicBezTo>
                      <a:pt x="32236" y="44985"/>
                      <a:pt x="28261" y="48200"/>
                      <a:pt x="20391" y="48200"/>
                    </a:cubicBezTo>
                    <a:lnTo>
                      <a:pt x="7699" y="48200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3" name="Forma Livre 2455">
                <a:extLst>
                  <a:ext uri="{FF2B5EF4-FFF2-40B4-BE49-F238E27FC236}">
                    <a16:creationId xmlns:a16="http://schemas.microsoft.com/office/drawing/2014/main" id="{1511CE93-4E67-FCEF-7F08-9B60A6F45B71}"/>
                  </a:ext>
                </a:extLst>
              </p:cNvPr>
              <p:cNvSpPr/>
              <p:nvPr/>
            </p:nvSpPr>
            <p:spPr>
              <a:xfrm>
                <a:off x="6259744" y="4230613"/>
                <a:ext cx="40655" cy="72827"/>
              </a:xfrm>
              <a:custGeom>
                <a:avLst/>
                <a:gdLst>
                  <a:gd name="csX0" fmla="*/ 18531 w 21998"/>
                  <a:gd name="csY0" fmla="*/ 0 h 39406"/>
                  <a:gd name="csX1" fmla="*/ 7021 w 21998"/>
                  <a:gd name="csY1" fmla="*/ 9217 h 39406"/>
                  <a:gd name="csX2" fmla="*/ 6684 w 21998"/>
                  <a:gd name="csY2" fmla="*/ 8963 h 39406"/>
                  <a:gd name="csX3" fmla="*/ 6514 w 21998"/>
                  <a:gd name="csY3" fmla="*/ 847 h 39406"/>
                  <a:gd name="csX4" fmla="*/ 0 w 21998"/>
                  <a:gd name="csY4" fmla="*/ 847 h 39406"/>
                  <a:gd name="csX5" fmla="*/ 0 w 21998"/>
                  <a:gd name="csY5" fmla="*/ 39406 h 39406"/>
                  <a:gd name="csX6" fmla="*/ 7191 w 21998"/>
                  <a:gd name="csY6" fmla="*/ 39406 h 39406"/>
                  <a:gd name="csX7" fmla="*/ 7191 w 21998"/>
                  <a:gd name="csY7" fmla="*/ 13362 h 39406"/>
                  <a:gd name="csX8" fmla="*/ 18190 w 21998"/>
                  <a:gd name="csY8" fmla="*/ 6936 h 39406"/>
                  <a:gd name="csX9" fmla="*/ 20983 w 21998"/>
                  <a:gd name="csY9" fmla="*/ 7274 h 39406"/>
                  <a:gd name="csX10" fmla="*/ 21998 w 21998"/>
                  <a:gd name="csY10" fmla="*/ 594 h 39406"/>
                  <a:gd name="csX11" fmla="*/ 18531 w 21998"/>
                  <a:gd name="csY11" fmla="*/ 0 h 39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1998" h="39406">
                    <a:moveTo>
                      <a:pt x="18531" y="0"/>
                    </a:moveTo>
                    <a:cubicBezTo>
                      <a:pt x="13961" y="0"/>
                      <a:pt x="10154" y="3045"/>
                      <a:pt x="7021" y="9217"/>
                    </a:cubicBezTo>
                    <a:lnTo>
                      <a:pt x="6684" y="8963"/>
                    </a:lnTo>
                    <a:lnTo>
                      <a:pt x="6514" y="847"/>
                    </a:lnTo>
                    <a:lnTo>
                      <a:pt x="0" y="847"/>
                    </a:lnTo>
                    <a:lnTo>
                      <a:pt x="0" y="39406"/>
                    </a:lnTo>
                    <a:lnTo>
                      <a:pt x="7191" y="39406"/>
                    </a:lnTo>
                    <a:lnTo>
                      <a:pt x="7191" y="13362"/>
                    </a:lnTo>
                    <a:cubicBezTo>
                      <a:pt x="10491" y="9049"/>
                      <a:pt x="14215" y="6936"/>
                      <a:pt x="18190" y="6936"/>
                    </a:cubicBezTo>
                    <a:cubicBezTo>
                      <a:pt x="19122" y="6936"/>
                      <a:pt x="20054" y="7020"/>
                      <a:pt x="20983" y="7274"/>
                    </a:cubicBezTo>
                    <a:lnTo>
                      <a:pt x="21998" y="594"/>
                    </a:lnTo>
                    <a:cubicBezTo>
                      <a:pt x="20815" y="170"/>
                      <a:pt x="19630" y="0"/>
                      <a:pt x="18531" y="0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4" name="Forma Livre 2456">
                <a:extLst>
                  <a:ext uri="{FF2B5EF4-FFF2-40B4-BE49-F238E27FC236}">
                    <a16:creationId xmlns:a16="http://schemas.microsoft.com/office/drawing/2014/main" id="{8ABC0472-A385-D442-192F-6292675C3FB4}"/>
                  </a:ext>
                </a:extLst>
              </p:cNvPr>
              <p:cNvSpPr/>
              <p:nvPr/>
            </p:nvSpPr>
            <p:spPr>
              <a:xfrm>
                <a:off x="6304467" y="4230772"/>
                <a:ext cx="65679" cy="74230"/>
              </a:xfrm>
              <a:custGeom>
                <a:avLst/>
                <a:gdLst>
                  <a:gd name="csX0" fmla="*/ 32576 w 35538"/>
                  <a:gd name="csY0" fmla="*/ 33992 h 40165"/>
                  <a:gd name="csX1" fmla="*/ 29530 w 35538"/>
                  <a:gd name="csY1" fmla="*/ 29850 h 40165"/>
                  <a:gd name="csX2" fmla="*/ 29530 w 35538"/>
                  <a:gd name="csY2" fmla="*/ 11246 h 40165"/>
                  <a:gd name="csX3" fmla="*/ 15485 w 35538"/>
                  <a:gd name="csY3" fmla="*/ 0 h 40165"/>
                  <a:gd name="csX4" fmla="*/ 1102 w 35538"/>
                  <a:gd name="csY4" fmla="*/ 11837 h 40165"/>
                  <a:gd name="csX5" fmla="*/ 7532 w 35538"/>
                  <a:gd name="csY5" fmla="*/ 12682 h 40165"/>
                  <a:gd name="csX6" fmla="*/ 15485 w 35538"/>
                  <a:gd name="csY6" fmla="*/ 5581 h 40165"/>
                  <a:gd name="csX7" fmla="*/ 22592 w 35538"/>
                  <a:gd name="csY7" fmla="*/ 11921 h 40165"/>
                  <a:gd name="csX8" fmla="*/ 22592 w 35538"/>
                  <a:gd name="csY8" fmla="*/ 15643 h 40165"/>
                  <a:gd name="csX9" fmla="*/ 12268 w 35538"/>
                  <a:gd name="csY9" fmla="*/ 18517 h 40165"/>
                  <a:gd name="csX10" fmla="*/ 0 w 35538"/>
                  <a:gd name="csY10" fmla="*/ 29933 h 40165"/>
                  <a:gd name="csX11" fmla="*/ 10745 w 35538"/>
                  <a:gd name="csY11" fmla="*/ 40165 h 40165"/>
                  <a:gd name="csX12" fmla="*/ 22846 w 35538"/>
                  <a:gd name="csY12" fmla="*/ 32894 h 40165"/>
                  <a:gd name="csX13" fmla="*/ 23100 w 35538"/>
                  <a:gd name="csY13" fmla="*/ 33062 h 40165"/>
                  <a:gd name="csX14" fmla="*/ 30291 w 35538"/>
                  <a:gd name="csY14" fmla="*/ 40165 h 40165"/>
                  <a:gd name="csX15" fmla="*/ 35538 w 35538"/>
                  <a:gd name="csY15" fmla="*/ 38813 h 40165"/>
                  <a:gd name="csX16" fmla="*/ 35538 w 35538"/>
                  <a:gd name="csY16" fmla="*/ 33232 h 40165"/>
                  <a:gd name="csX17" fmla="*/ 32576 w 35538"/>
                  <a:gd name="csY17" fmla="*/ 33992 h 40165"/>
                  <a:gd name="csX18" fmla="*/ 12439 w 35538"/>
                  <a:gd name="csY18" fmla="*/ 34246 h 40165"/>
                  <a:gd name="csX19" fmla="*/ 7362 w 35538"/>
                  <a:gd name="csY19" fmla="*/ 29850 h 40165"/>
                  <a:gd name="csX20" fmla="*/ 14639 w 35538"/>
                  <a:gd name="csY20" fmla="*/ 23254 h 40165"/>
                  <a:gd name="csX21" fmla="*/ 22592 w 35538"/>
                  <a:gd name="csY21" fmla="*/ 20633 h 40165"/>
                  <a:gd name="csX22" fmla="*/ 22592 w 35538"/>
                  <a:gd name="csY22" fmla="*/ 29680 h 40165"/>
                  <a:gd name="csX23" fmla="*/ 12439 w 35538"/>
                  <a:gd name="csY23" fmla="*/ 34246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35538" h="40165">
                    <a:moveTo>
                      <a:pt x="32576" y="33992"/>
                    </a:moveTo>
                    <a:cubicBezTo>
                      <a:pt x="30545" y="33992"/>
                      <a:pt x="29530" y="32640"/>
                      <a:pt x="29530" y="29850"/>
                    </a:cubicBezTo>
                    <a:lnTo>
                      <a:pt x="29530" y="11246"/>
                    </a:lnTo>
                    <a:cubicBezTo>
                      <a:pt x="29530" y="3719"/>
                      <a:pt x="24877" y="0"/>
                      <a:pt x="15485" y="0"/>
                    </a:cubicBezTo>
                    <a:cubicBezTo>
                      <a:pt x="6940" y="0"/>
                      <a:pt x="848" y="4480"/>
                      <a:pt x="1102" y="11837"/>
                    </a:cubicBezTo>
                    <a:lnTo>
                      <a:pt x="7532" y="12682"/>
                    </a:lnTo>
                    <a:cubicBezTo>
                      <a:pt x="7785" y="8369"/>
                      <a:pt x="10154" y="5581"/>
                      <a:pt x="15485" y="5581"/>
                    </a:cubicBezTo>
                    <a:cubicBezTo>
                      <a:pt x="20645" y="5581"/>
                      <a:pt x="22592" y="7611"/>
                      <a:pt x="22592" y="11921"/>
                    </a:cubicBezTo>
                    <a:lnTo>
                      <a:pt x="22592" y="15643"/>
                    </a:lnTo>
                    <a:lnTo>
                      <a:pt x="12268" y="18517"/>
                    </a:lnTo>
                    <a:cubicBezTo>
                      <a:pt x="3894" y="20887"/>
                      <a:pt x="0" y="24439"/>
                      <a:pt x="0" y="29933"/>
                    </a:cubicBezTo>
                    <a:cubicBezTo>
                      <a:pt x="0" y="36106"/>
                      <a:pt x="3724" y="40165"/>
                      <a:pt x="10745" y="40165"/>
                    </a:cubicBezTo>
                    <a:cubicBezTo>
                      <a:pt x="16416" y="40165"/>
                      <a:pt x="19716" y="37882"/>
                      <a:pt x="22846" y="32894"/>
                    </a:cubicBezTo>
                    <a:lnTo>
                      <a:pt x="23100" y="33062"/>
                    </a:lnTo>
                    <a:cubicBezTo>
                      <a:pt x="24115" y="38222"/>
                      <a:pt x="25892" y="40165"/>
                      <a:pt x="30291" y="40165"/>
                    </a:cubicBezTo>
                    <a:cubicBezTo>
                      <a:pt x="32322" y="40165"/>
                      <a:pt x="34099" y="39744"/>
                      <a:pt x="35538" y="38813"/>
                    </a:cubicBezTo>
                    <a:lnTo>
                      <a:pt x="35538" y="33232"/>
                    </a:lnTo>
                    <a:cubicBezTo>
                      <a:pt x="34523" y="33739"/>
                      <a:pt x="33508" y="33992"/>
                      <a:pt x="32576" y="33992"/>
                    </a:cubicBezTo>
                    <a:close/>
                    <a:moveTo>
                      <a:pt x="12439" y="34246"/>
                    </a:moveTo>
                    <a:cubicBezTo>
                      <a:pt x="9055" y="34246"/>
                      <a:pt x="7362" y="32808"/>
                      <a:pt x="7362" y="29850"/>
                    </a:cubicBezTo>
                    <a:cubicBezTo>
                      <a:pt x="7362" y="26889"/>
                      <a:pt x="9222" y="25030"/>
                      <a:pt x="14639" y="23254"/>
                    </a:cubicBezTo>
                    <a:lnTo>
                      <a:pt x="22592" y="20633"/>
                    </a:lnTo>
                    <a:lnTo>
                      <a:pt x="22592" y="29680"/>
                    </a:lnTo>
                    <a:cubicBezTo>
                      <a:pt x="19630" y="32724"/>
                      <a:pt x="16246" y="34246"/>
                      <a:pt x="12439" y="34246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5" name="Forma Livre 2457">
                <a:extLst>
                  <a:ext uri="{FF2B5EF4-FFF2-40B4-BE49-F238E27FC236}">
                    <a16:creationId xmlns:a16="http://schemas.microsoft.com/office/drawing/2014/main" id="{F958B837-F4B0-FA10-B644-E0D37EDEA2B9}"/>
                  </a:ext>
                </a:extLst>
              </p:cNvPr>
              <p:cNvSpPr/>
              <p:nvPr/>
            </p:nvSpPr>
            <p:spPr>
              <a:xfrm>
                <a:off x="6373579" y="4230772"/>
                <a:ext cx="55512" cy="74230"/>
              </a:xfrm>
              <a:custGeom>
                <a:avLst/>
                <a:gdLst>
                  <a:gd name="csX0" fmla="*/ 15652 w 30037"/>
                  <a:gd name="csY0" fmla="*/ 40165 h 40165"/>
                  <a:gd name="csX1" fmla="*/ 30037 w 30037"/>
                  <a:gd name="csY1" fmla="*/ 28244 h 40165"/>
                  <a:gd name="csX2" fmla="*/ 22252 w 30037"/>
                  <a:gd name="csY2" fmla="*/ 18010 h 40165"/>
                  <a:gd name="csX3" fmla="*/ 7869 w 30037"/>
                  <a:gd name="csY3" fmla="*/ 10993 h 40165"/>
                  <a:gd name="csX4" fmla="*/ 15144 w 30037"/>
                  <a:gd name="csY4" fmla="*/ 5328 h 40165"/>
                  <a:gd name="csX5" fmla="*/ 22760 w 30037"/>
                  <a:gd name="csY5" fmla="*/ 11754 h 40165"/>
                  <a:gd name="csX6" fmla="*/ 29360 w 30037"/>
                  <a:gd name="csY6" fmla="*/ 10739 h 40165"/>
                  <a:gd name="csX7" fmla="*/ 15485 w 30037"/>
                  <a:gd name="csY7" fmla="*/ 0 h 40165"/>
                  <a:gd name="csX8" fmla="*/ 1099 w 30037"/>
                  <a:gd name="csY8" fmla="*/ 11667 h 40165"/>
                  <a:gd name="csX9" fmla="*/ 8968 w 30037"/>
                  <a:gd name="csY9" fmla="*/ 21902 h 40165"/>
                  <a:gd name="csX10" fmla="*/ 23354 w 30037"/>
                  <a:gd name="csY10" fmla="*/ 29089 h 40165"/>
                  <a:gd name="csX11" fmla="*/ 15822 w 30037"/>
                  <a:gd name="csY11" fmla="*/ 34416 h 40165"/>
                  <a:gd name="csX12" fmla="*/ 6684 w 30037"/>
                  <a:gd name="csY12" fmla="*/ 27650 h 40165"/>
                  <a:gd name="csX13" fmla="*/ 0 w 30037"/>
                  <a:gd name="csY13" fmla="*/ 28919 h 40165"/>
                  <a:gd name="csX14" fmla="*/ 15652 w 30037"/>
                  <a:gd name="csY14" fmla="*/ 40165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30037" h="40165">
                    <a:moveTo>
                      <a:pt x="15652" y="40165"/>
                    </a:moveTo>
                    <a:cubicBezTo>
                      <a:pt x="24537" y="40165"/>
                      <a:pt x="30037" y="36022"/>
                      <a:pt x="30037" y="28244"/>
                    </a:cubicBezTo>
                    <a:cubicBezTo>
                      <a:pt x="30037" y="22239"/>
                      <a:pt x="26567" y="19025"/>
                      <a:pt x="22252" y="18010"/>
                    </a:cubicBezTo>
                    <a:cubicBezTo>
                      <a:pt x="15906" y="16574"/>
                      <a:pt x="7869" y="16658"/>
                      <a:pt x="7869" y="10993"/>
                    </a:cubicBezTo>
                    <a:cubicBezTo>
                      <a:pt x="7869" y="7862"/>
                      <a:pt x="10745" y="5328"/>
                      <a:pt x="15144" y="5328"/>
                    </a:cubicBezTo>
                    <a:cubicBezTo>
                      <a:pt x="19884" y="5328"/>
                      <a:pt x="22422" y="7441"/>
                      <a:pt x="22760" y="11754"/>
                    </a:cubicBezTo>
                    <a:lnTo>
                      <a:pt x="29360" y="10739"/>
                    </a:lnTo>
                    <a:cubicBezTo>
                      <a:pt x="28684" y="4313"/>
                      <a:pt x="24369" y="0"/>
                      <a:pt x="15485" y="0"/>
                    </a:cubicBezTo>
                    <a:cubicBezTo>
                      <a:pt x="6262" y="0"/>
                      <a:pt x="1099" y="5241"/>
                      <a:pt x="1099" y="11667"/>
                    </a:cubicBezTo>
                    <a:cubicBezTo>
                      <a:pt x="1099" y="17672"/>
                      <a:pt x="4569" y="20887"/>
                      <a:pt x="8968" y="21902"/>
                    </a:cubicBezTo>
                    <a:cubicBezTo>
                      <a:pt x="15314" y="23424"/>
                      <a:pt x="23354" y="23424"/>
                      <a:pt x="23354" y="29089"/>
                    </a:cubicBezTo>
                    <a:cubicBezTo>
                      <a:pt x="23354" y="32470"/>
                      <a:pt x="20645" y="34416"/>
                      <a:pt x="15822" y="34416"/>
                    </a:cubicBezTo>
                    <a:cubicBezTo>
                      <a:pt x="10575" y="34416"/>
                      <a:pt x="7531" y="32133"/>
                      <a:pt x="6684" y="27650"/>
                    </a:cubicBezTo>
                    <a:lnTo>
                      <a:pt x="0" y="28919"/>
                    </a:lnTo>
                    <a:cubicBezTo>
                      <a:pt x="1015" y="35938"/>
                      <a:pt x="6430" y="40165"/>
                      <a:pt x="15652" y="40165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6" name="Forma Livre 2458">
                <a:extLst>
                  <a:ext uri="{FF2B5EF4-FFF2-40B4-BE49-F238E27FC236}">
                    <a16:creationId xmlns:a16="http://schemas.microsoft.com/office/drawing/2014/main" id="{489DB9B3-B90F-AE7B-191E-834D3F28FB86}"/>
                  </a:ext>
                </a:extLst>
              </p:cNvPr>
              <p:cNvSpPr/>
              <p:nvPr/>
            </p:nvSpPr>
            <p:spPr>
              <a:xfrm>
                <a:off x="6442034" y="4201117"/>
                <a:ext cx="18215" cy="102323"/>
              </a:xfrm>
              <a:custGeom>
                <a:avLst/>
                <a:gdLst>
                  <a:gd name="csX0" fmla="*/ 8396 w 9856"/>
                  <a:gd name="csY0" fmla="*/ 7928 h 55366"/>
                  <a:gd name="csX1" fmla="*/ 8396 w 9856"/>
                  <a:gd name="csY1" fmla="*/ 1332 h 55366"/>
                  <a:gd name="csX2" fmla="*/ 1458 w 9856"/>
                  <a:gd name="csY2" fmla="*/ 1332 h 55366"/>
                  <a:gd name="csX3" fmla="*/ 1458 w 9856"/>
                  <a:gd name="csY3" fmla="*/ 7928 h 55366"/>
                  <a:gd name="csX4" fmla="*/ 8396 w 9856"/>
                  <a:gd name="csY4" fmla="*/ 7928 h 55366"/>
                  <a:gd name="csX5" fmla="*/ 8566 w 9856"/>
                  <a:gd name="csY5" fmla="*/ 55366 h 55366"/>
                  <a:gd name="csX6" fmla="*/ 8566 w 9856"/>
                  <a:gd name="csY6" fmla="*/ 16807 h 55366"/>
                  <a:gd name="csX7" fmla="*/ 1375 w 9856"/>
                  <a:gd name="csY7" fmla="*/ 16807 h 55366"/>
                  <a:gd name="csX8" fmla="*/ 1375 w 9856"/>
                  <a:gd name="csY8" fmla="*/ 55366 h 55366"/>
                  <a:gd name="csX9" fmla="*/ 8566 w 9856"/>
                  <a:gd name="csY9" fmla="*/ 55366 h 553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856" h="55366">
                    <a:moveTo>
                      <a:pt x="8396" y="7928"/>
                    </a:moveTo>
                    <a:cubicBezTo>
                      <a:pt x="10343" y="6152"/>
                      <a:pt x="10343" y="3108"/>
                      <a:pt x="8396" y="1332"/>
                    </a:cubicBezTo>
                    <a:cubicBezTo>
                      <a:pt x="6451" y="-444"/>
                      <a:pt x="3405" y="-444"/>
                      <a:pt x="1458" y="1332"/>
                    </a:cubicBezTo>
                    <a:cubicBezTo>
                      <a:pt x="-486" y="3108"/>
                      <a:pt x="-486" y="6152"/>
                      <a:pt x="1458" y="7928"/>
                    </a:cubicBezTo>
                    <a:cubicBezTo>
                      <a:pt x="3405" y="9704"/>
                      <a:pt x="6451" y="9704"/>
                      <a:pt x="8396" y="7928"/>
                    </a:cubicBezTo>
                    <a:close/>
                    <a:moveTo>
                      <a:pt x="8566" y="55366"/>
                    </a:moveTo>
                    <a:lnTo>
                      <a:pt x="8566" y="16807"/>
                    </a:lnTo>
                    <a:lnTo>
                      <a:pt x="1375" y="16807"/>
                    </a:lnTo>
                    <a:lnTo>
                      <a:pt x="1375" y="55366"/>
                    </a:lnTo>
                    <a:lnTo>
                      <a:pt x="8566" y="55366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7" name="Forma Livre 2459">
                <a:extLst>
                  <a:ext uri="{FF2B5EF4-FFF2-40B4-BE49-F238E27FC236}">
                    <a16:creationId xmlns:a16="http://schemas.microsoft.com/office/drawing/2014/main" id="{C7180085-C848-3FB2-4BBE-3310951C47C8}"/>
                  </a:ext>
                </a:extLst>
              </p:cNvPr>
              <p:cNvSpPr/>
              <p:nvPr/>
            </p:nvSpPr>
            <p:spPr>
              <a:xfrm>
                <a:off x="6478353" y="4202641"/>
                <a:ext cx="13290" cy="100799"/>
              </a:xfrm>
              <a:custGeom>
                <a:avLst/>
                <a:gdLst>
                  <a:gd name="csX0" fmla="*/ 7191 w 7191"/>
                  <a:gd name="csY0" fmla="*/ 54542 h 54541"/>
                  <a:gd name="csX1" fmla="*/ 7191 w 7191"/>
                  <a:gd name="csY1" fmla="*/ 0 h 54541"/>
                  <a:gd name="csX2" fmla="*/ 0 w 7191"/>
                  <a:gd name="csY2" fmla="*/ 0 h 54541"/>
                  <a:gd name="csX3" fmla="*/ 0 w 7191"/>
                  <a:gd name="csY3" fmla="*/ 54542 h 545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191" h="54541">
                    <a:moveTo>
                      <a:pt x="7191" y="54542"/>
                    </a:moveTo>
                    <a:lnTo>
                      <a:pt x="7191" y="0"/>
                    </a:lnTo>
                    <a:lnTo>
                      <a:pt x="0" y="0"/>
                    </a:lnTo>
                    <a:lnTo>
                      <a:pt x="0" y="54542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8" name="Forma Livre 2460">
                <a:extLst>
                  <a:ext uri="{FF2B5EF4-FFF2-40B4-BE49-F238E27FC236}">
                    <a16:creationId xmlns:a16="http://schemas.microsoft.com/office/drawing/2014/main" id="{9A426F52-AF57-613C-C857-13D6463D69A5}"/>
                  </a:ext>
                </a:extLst>
              </p:cNvPr>
              <p:cNvSpPr/>
              <p:nvPr/>
            </p:nvSpPr>
            <p:spPr>
              <a:xfrm>
                <a:off x="4234236" y="3105351"/>
                <a:ext cx="64426" cy="100799"/>
              </a:xfrm>
              <a:custGeom>
                <a:avLst/>
                <a:gdLst>
                  <a:gd name="csX0" fmla="*/ 7699 w 34860"/>
                  <a:gd name="csY0" fmla="*/ 29342 h 54541"/>
                  <a:gd name="csX1" fmla="*/ 29951 w 34860"/>
                  <a:gd name="csY1" fmla="*/ 29342 h 54541"/>
                  <a:gd name="csX2" fmla="*/ 29951 w 34860"/>
                  <a:gd name="csY2" fmla="*/ 22579 h 54541"/>
                  <a:gd name="csX3" fmla="*/ 7699 w 34860"/>
                  <a:gd name="csY3" fmla="*/ 22579 h 54541"/>
                  <a:gd name="csX4" fmla="*/ 7699 w 34860"/>
                  <a:gd name="csY4" fmla="*/ 6850 h 54541"/>
                  <a:gd name="csX5" fmla="*/ 33422 w 34860"/>
                  <a:gd name="csY5" fmla="*/ 6850 h 54541"/>
                  <a:gd name="csX6" fmla="*/ 33422 w 34860"/>
                  <a:gd name="csY6" fmla="*/ 0 h 54541"/>
                  <a:gd name="csX7" fmla="*/ 0 w 34860"/>
                  <a:gd name="csY7" fmla="*/ 0 h 54541"/>
                  <a:gd name="csX8" fmla="*/ 0 w 34860"/>
                  <a:gd name="csY8" fmla="*/ 54542 h 54541"/>
                  <a:gd name="csX9" fmla="*/ 34861 w 34860"/>
                  <a:gd name="csY9" fmla="*/ 54542 h 54541"/>
                  <a:gd name="csX10" fmla="*/ 34861 w 34860"/>
                  <a:gd name="csY10" fmla="*/ 47692 h 54541"/>
                  <a:gd name="csX11" fmla="*/ 7699 w 34860"/>
                  <a:gd name="csY11" fmla="*/ 47692 h 545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34860" h="54541">
                    <a:moveTo>
                      <a:pt x="7699" y="29342"/>
                    </a:moveTo>
                    <a:lnTo>
                      <a:pt x="29951" y="29342"/>
                    </a:lnTo>
                    <a:lnTo>
                      <a:pt x="29951" y="22579"/>
                    </a:lnTo>
                    <a:lnTo>
                      <a:pt x="7699" y="22579"/>
                    </a:lnTo>
                    <a:lnTo>
                      <a:pt x="7699" y="6850"/>
                    </a:lnTo>
                    <a:lnTo>
                      <a:pt x="33422" y="6850"/>
                    </a:lnTo>
                    <a:lnTo>
                      <a:pt x="33422" y="0"/>
                    </a:lnTo>
                    <a:lnTo>
                      <a:pt x="0" y="0"/>
                    </a:lnTo>
                    <a:lnTo>
                      <a:pt x="0" y="54542"/>
                    </a:lnTo>
                    <a:lnTo>
                      <a:pt x="34861" y="54542"/>
                    </a:lnTo>
                    <a:lnTo>
                      <a:pt x="34861" y="47692"/>
                    </a:lnTo>
                    <a:lnTo>
                      <a:pt x="7699" y="47692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99" name="Forma Livre 2461">
                <a:extLst>
                  <a:ext uri="{FF2B5EF4-FFF2-40B4-BE49-F238E27FC236}">
                    <a16:creationId xmlns:a16="http://schemas.microsoft.com/office/drawing/2014/main" id="{2565FEDC-8880-E450-CB76-28B65BD08139}"/>
                  </a:ext>
                </a:extLst>
              </p:cNvPr>
              <p:cNvSpPr/>
              <p:nvPr/>
            </p:nvSpPr>
            <p:spPr>
              <a:xfrm>
                <a:off x="4306946" y="3133483"/>
                <a:ext cx="64740" cy="100170"/>
              </a:xfrm>
              <a:custGeom>
                <a:avLst/>
                <a:gdLst>
                  <a:gd name="csX0" fmla="*/ 28344 w 35030"/>
                  <a:gd name="csY0" fmla="*/ 6089 h 54201"/>
                  <a:gd name="csX1" fmla="*/ 28093 w 35030"/>
                  <a:gd name="csY1" fmla="*/ 6256 h 54201"/>
                  <a:gd name="csX2" fmla="*/ 16416 w 35030"/>
                  <a:gd name="csY2" fmla="*/ 0 h 54201"/>
                  <a:gd name="csX3" fmla="*/ 4823 w 35030"/>
                  <a:gd name="csY3" fmla="*/ 5495 h 54201"/>
                  <a:gd name="csX4" fmla="*/ 0 w 35030"/>
                  <a:gd name="csY4" fmla="*/ 20209 h 54201"/>
                  <a:gd name="csX5" fmla="*/ 4485 w 35030"/>
                  <a:gd name="csY5" fmla="*/ 34670 h 54201"/>
                  <a:gd name="csX6" fmla="*/ 16330 w 35030"/>
                  <a:gd name="csY6" fmla="*/ 40165 h 54201"/>
                  <a:gd name="csX7" fmla="*/ 27923 w 35030"/>
                  <a:gd name="csY7" fmla="*/ 33655 h 54201"/>
                  <a:gd name="csX8" fmla="*/ 27923 w 35030"/>
                  <a:gd name="csY8" fmla="*/ 54202 h 54201"/>
                  <a:gd name="csX9" fmla="*/ 35031 w 35030"/>
                  <a:gd name="csY9" fmla="*/ 54202 h 54201"/>
                  <a:gd name="csX10" fmla="*/ 35031 w 35030"/>
                  <a:gd name="csY10" fmla="*/ 761 h 54201"/>
                  <a:gd name="csX11" fmla="*/ 28514 w 35030"/>
                  <a:gd name="csY11" fmla="*/ 761 h 54201"/>
                  <a:gd name="csX12" fmla="*/ 28344 w 35030"/>
                  <a:gd name="csY12" fmla="*/ 6089 h 54201"/>
                  <a:gd name="csX13" fmla="*/ 17769 w 35030"/>
                  <a:gd name="csY13" fmla="*/ 33401 h 54201"/>
                  <a:gd name="csX14" fmla="*/ 7445 w 35030"/>
                  <a:gd name="csY14" fmla="*/ 20209 h 54201"/>
                  <a:gd name="csX15" fmla="*/ 18023 w 35030"/>
                  <a:gd name="csY15" fmla="*/ 6173 h 54201"/>
                  <a:gd name="csX16" fmla="*/ 27923 w 35030"/>
                  <a:gd name="csY16" fmla="*/ 11414 h 54201"/>
                  <a:gd name="csX17" fmla="*/ 27923 w 35030"/>
                  <a:gd name="csY17" fmla="*/ 28835 h 54201"/>
                  <a:gd name="csX18" fmla="*/ 17769 w 35030"/>
                  <a:gd name="csY18" fmla="*/ 33401 h 542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5030" h="54201">
                    <a:moveTo>
                      <a:pt x="28344" y="6089"/>
                    </a:moveTo>
                    <a:lnTo>
                      <a:pt x="28093" y="6256"/>
                    </a:lnTo>
                    <a:cubicBezTo>
                      <a:pt x="25385" y="2113"/>
                      <a:pt x="21493" y="0"/>
                      <a:pt x="16416" y="0"/>
                    </a:cubicBezTo>
                    <a:cubicBezTo>
                      <a:pt x="11847" y="0"/>
                      <a:pt x="7953" y="1860"/>
                      <a:pt x="4823" y="5495"/>
                    </a:cubicBezTo>
                    <a:cubicBezTo>
                      <a:pt x="1609" y="9130"/>
                      <a:pt x="0" y="14037"/>
                      <a:pt x="0" y="20209"/>
                    </a:cubicBezTo>
                    <a:cubicBezTo>
                      <a:pt x="0" y="26214"/>
                      <a:pt x="1523" y="31032"/>
                      <a:pt x="4485" y="34670"/>
                    </a:cubicBezTo>
                    <a:cubicBezTo>
                      <a:pt x="7445" y="38305"/>
                      <a:pt x="11423" y="40165"/>
                      <a:pt x="16330" y="40165"/>
                    </a:cubicBezTo>
                    <a:cubicBezTo>
                      <a:pt x="21577" y="40165"/>
                      <a:pt x="25468" y="37968"/>
                      <a:pt x="27923" y="33655"/>
                    </a:cubicBezTo>
                    <a:lnTo>
                      <a:pt x="27923" y="54202"/>
                    </a:lnTo>
                    <a:lnTo>
                      <a:pt x="35031" y="54202"/>
                    </a:lnTo>
                    <a:lnTo>
                      <a:pt x="35031" y="761"/>
                    </a:lnTo>
                    <a:lnTo>
                      <a:pt x="28514" y="761"/>
                    </a:lnTo>
                    <a:lnTo>
                      <a:pt x="28344" y="6089"/>
                    </a:lnTo>
                    <a:close/>
                    <a:moveTo>
                      <a:pt x="17769" y="33401"/>
                    </a:moveTo>
                    <a:cubicBezTo>
                      <a:pt x="11339" y="33401"/>
                      <a:pt x="7445" y="28581"/>
                      <a:pt x="7445" y="20209"/>
                    </a:cubicBezTo>
                    <a:cubicBezTo>
                      <a:pt x="7445" y="11330"/>
                      <a:pt x="11677" y="6173"/>
                      <a:pt x="18023" y="6173"/>
                    </a:cubicBezTo>
                    <a:cubicBezTo>
                      <a:pt x="22168" y="6173"/>
                      <a:pt x="25468" y="7948"/>
                      <a:pt x="27923" y="11414"/>
                    </a:cubicBezTo>
                    <a:lnTo>
                      <a:pt x="27923" y="28835"/>
                    </a:lnTo>
                    <a:cubicBezTo>
                      <a:pt x="25638" y="31879"/>
                      <a:pt x="22255" y="33401"/>
                      <a:pt x="17769" y="33401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0" name="Forma Livre 2462">
                <a:extLst>
                  <a:ext uri="{FF2B5EF4-FFF2-40B4-BE49-F238E27FC236}">
                    <a16:creationId xmlns:a16="http://schemas.microsoft.com/office/drawing/2014/main" id="{9519D266-FC77-257F-9C14-7AC423753D12}"/>
                  </a:ext>
                </a:extLst>
              </p:cNvPr>
              <p:cNvSpPr/>
              <p:nvPr/>
            </p:nvSpPr>
            <p:spPr>
              <a:xfrm>
                <a:off x="4391546" y="3134890"/>
                <a:ext cx="58482" cy="72822"/>
              </a:xfrm>
              <a:custGeom>
                <a:avLst/>
                <a:gdLst>
                  <a:gd name="csX0" fmla="*/ 24539 w 31644"/>
                  <a:gd name="csY0" fmla="*/ 27650 h 39403"/>
                  <a:gd name="csX1" fmla="*/ 14553 w 31644"/>
                  <a:gd name="csY1" fmla="*/ 32470 h 39403"/>
                  <a:gd name="csX2" fmla="*/ 7108 w 31644"/>
                  <a:gd name="csY2" fmla="*/ 23254 h 39403"/>
                  <a:gd name="csX3" fmla="*/ 7108 w 31644"/>
                  <a:gd name="csY3" fmla="*/ 0 h 39403"/>
                  <a:gd name="csX4" fmla="*/ 0 w 31644"/>
                  <a:gd name="csY4" fmla="*/ 0 h 39403"/>
                  <a:gd name="csX5" fmla="*/ 0 w 31644"/>
                  <a:gd name="csY5" fmla="*/ 25200 h 39403"/>
                  <a:gd name="csX6" fmla="*/ 12184 w 31644"/>
                  <a:gd name="csY6" fmla="*/ 39404 h 39403"/>
                  <a:gd name="csX7" fmla="*/ 24707 w 31644"/>
                  <a:gd name="csY7" fmla="*/ 31793 h 39403"/>
                  <a:gd name="csX8" fmla="*/ 25047 w 31644"/>
                  <a:gd name="csY8" fmla="*/ 31963 h 39403"/>
                  <a:gd name="csX9" fmla="*/ 25214 w 31644"/>
                  <a:gd name="csY9" fmla="*/ 38559 h 39403"/>
                  <a:gd name="csX10" fmla="*/ 31644 w 31644"/>
                  <a:gd name="csY10" fmla="*/ 38559 h 39403"/>
                  <a:gd name="csX11" fmla="*/ 31644 w 31644"/>
                  <a:gd name="csY11" fmla="*/ 0 h 39403"/>
                  <a:gd name="csX12" fmla="*/ 24539 w 31644"/>
                  <a:gd name="csY12" fmla="*/ 0 h 39403"/>
                  <a:gd name="csX13" fmla="*/ 24539 w 31644"/>
                  <a:gd name="csY13" fmla="*/ 27650 h 394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1644" h="39403">
                    <a:moveTo>
                      <a:pt x="24539" y="27650"/>
                    </a:moveTo>
                    <a:cubicBezTo>
                      <a:pt x="21747" y="30864"/>
                      <a:pt x="18361" y="32470"/>
                      <a:pt x="14553" y="32470"/>
                    </a:cubicBezTo>
                    <a:cubicBezTo>
                      <a:pt x="9562" y="32470"/>
                      <a:pt x="7108" y="29426"/>
                      <a:pt x="7108" y="23254"/>
                    </a:cubicBezTo>
                    <a:lnTo>
                      <a:pt x="7108" y="0"/>
                    </a:lnTo>
                    <a:lnTo>
                      <a:pt x="0" y="0"/>
                    </a:lnTo>
                    <a:lnTo>
                      <a:pt x="0" y="25200"/>
                    </a:lnTo>
                    <a:cubicBezTo>
                      <a:pt x="0" y="34670"/>
                      <a:pt x="5501" y="39404"/>
                      <a:pt x="12184" y="39404"/>
                    </a:cubicBezTo>
                    <a:cubicBezTo>
                      <a:pt x="17178" y="39404"/>
                      <a:pt x="21407" y="36867"/>
                      <a:pt x="24707" y="31793"/>
                    </a:cubicBezTo>
                    <a:lnTo>
                      <a:pt x="25047" y="31963"/>
                    </a:lnTo>
                    <a:lnTo>
                      <a:pt x="25214" y="38559"/>
                    </a:lnTo>
                    <a:lnTo>
                      <a:pt x="31644" y="38559"/>
                    </a:lnTo>
                    <a:lnTo>
                      <a:pt x="31644" y="0"/>
                    </a:lnTo>
                    <a:lnTo>
                      <a:pt x="24539" y="0"/>
                    </a:lnTo>
                    <a:lnTo>
                      <a:pt x="24539" y="27650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1" name="Forma Livre 2463">
                <a:extLst>
                  <a:ext uri="{FF2B5EF4-FFF2-40B4-BE49-F238E27FC236}">
                    <a16:creationId xmlns:a16="http://schemas.microsoft.com/office/drawing/2014/main" id="{09F5D610-58A6-81FC-4168-3B649DB96DC6}"/>
                  </a:ext>
                </a:extLst>
              </p:cNvPr>
              <p:cNvSpPr/>
              <p:nvPr/>
            </p:nvSpPr>
            <p:spPr>
              <a:xfrm>
                <a:off x="4466296" y="3133483"/>
                <a:ext cx="65679" cy="74230"/>
              </a:xfrm>
              <a:custGeom>
                <a:avLst/>
                <a:gdLst>
                  <a:gd name="csX0" fmla="*/ 32576 w 35538"/>
                  <a:gd name="csY0" fmla="*/ 33993 h 40165"/>
                  <a:gd name="csX1" fmla="*/ 29530 w 35538"/>
                  <a:gd name="csY1" fmla="*/ 29850 h 40165"/>
                  <a:gd name="csX2" fmla="*/ 29530 w 35538"/>
                  <a:gd name="csY2" fmla="*/ 11246 h 40165"/>
                  <a:gd name="csX3" fmla="*/ 15485 w 35538"/>
                  <a:gd name="csY3" fmla="*/ 0 h 40165"/>
                  <a:gd name="csX4" fmla="*/ 1102 w 35538"/>
                  <a:gd name="csY4" fmla="*/ 11838 h 40165"/>
                  <a:gd name="csX5" fmla="*/ 7532 w 35538"/>
                  <a:gd name="csY5" fmla="*/ 12682 h 40165"/>
                  <a:gd name="csX6" fmla="*/ 15485 w 35538"/>
                  <a:gd name="csY6" fmla="*/ 5581 h 40165"/>
                  <a:gd name="csX7" fmla="*/ 22592 w 35538"/>
                  <a:gd name="csY7" fmla="*/ 11921 h 40165"/>
                  <a:gd name="csX8" fmla="*/ 22592 w 35538"/>
                  <a:gd name="csY8" fmla="*/ 15643 h 40165"/>
                  <a:gd name="csX9" fmla="*/ 12268 w 35538"/>
                  <a:gd name="csY9" fmla="*/ 18517 h 40165"/>
                  <a:gd name="csX10" fmla="*/ 0 w 35538"/>
                  <a:gd name="csY10" fmla="*/ 29933 h 40165"/>
                  <a:gd name="csX11" fmla="*/ 10745 w 35538"/>
                  <a:gd name="csY11" fmla="*/ 40165 h 40165"/>
                  <a:gd name="csX12" fmla="*/ 22846 w 35538"/>
                  <a:gd name="csY12" fmla="*/ 32894 h 40165"/>
                  <a:gd name="csX13" fmla="*/ 23100 w 35538"/>
                  <a:gd name="csY13" fmla="*/ 33062 h 40165"/>
                  <a:gd name="csX14" fmla="*/ 30291 w 35538"/>
                  <a:gd name="csY14" fmla="*/ 40165 h 40165"/>
                  <a:gd name="csX15" fmla="*/ 35538 w 35538"/>
                  <a:gd name="csY15" fmla="*/ 38813 h 40165"/>
                  <a:gd name="csX16" fmla="*/ 35538 w 35538"/>
                  <a:gd name="csY16" fmla="*/ 33232 h 40165"/>
                  <a:gd name="csX17" fmla="*/ 32576 w 35538"/>
                  <a:gd name="csY17" fmla="*/ 33993 h 40165"/>
                  <a:gd name="csX18" fmla="*/ 12439 w 35538"/>
                  <a:gd name="csY18" fmla="*/ 34246 h 40165"/>
                  <a:gd name="csX19" fmla="*/ 7362 w 35538"/>
                  <a:gd name="csY19" fmla="*/ 29850 h 40165"/>
                  <a:gd name="csX20" fmla="*/ 14639 w 35538"/>
                  <a:gd name="csY20" fmla="*/ 23254 h 40165"/>
                  <a:gd name="csX21" fmla="*/ 22592 w 35538"/>
                  <a:gd name="csY21" fmla="*/ 20633 h 40165"/>
                  <a:gd name="csX22" fmla="*/ 22592 w 35538"/>
                  <a:gd name="csY22" fmla="*/ 29680 h 40165"/>
                  <a:gd name="csX23" fmla="*/ 12439 w 35538"/>
                  <a:gd name="csY23" fmla="*/ 34246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35538" h="40165">
                    <a:moveTo>
                      <a:pt x="32576" y="33993"/>
                    </a:moveTo>
                    <a:cubicBezTo>
                      <a:pt x="30545" y="33993"/>
                      <a:pt x="29530" y="32640"/>
                      <a:pt x="29530" y="29850"/>
                    </a:cubicBezTo>
                    <a:lnTo>
                      <a:pt x="29530" y="11246"/>
                    </a:lnTo>
                    <a:cubicBezTo>
                      <a:pt x="29530" y="3719"/>
                      <a:pt x="24877" y="0"/>
                      <a:pt x="15485" y="0"/>
                    </a:cubicBezTo>
                    <a:cubicBezTo>
                      <a:pt x="6940" y="0"/>
                      <a:pt x="848" y="4480"/>
                      <a:pt x="1102" y="11838"/>
                    </a:cubicBezTo>
                    <a:lnTo>
                      <a:pt x="7532" y="12682"/>
                    </a:lnTo>
                    <a:cubicBezTo>
                      <a:pt x="7785" y="8369"/>
                      <a:pt x="10154" y="5581"/>
                      <a:pt x="15485" y="5581"/>
                    </a:cubicBezTo>
                    <a:cubicBezTo>
                      <a:pt x="20645" y="5581"/>
                      <a:pt x="22592" y="7611"/>
                      <a:pt x="22592" y="11921"/>
                    </a:cubicBezTo>
                    <a:lnTo>
                      <a:pt x="22592" y="15643"/>
                    </a:lnTo>
                    <a:lnTo>
                      <a:pt x="12268" y="18517"/>
                    </a:lnTo>
                    <a:cubicBezTo>
                      <a:pt x="3894" y="20887"/>
                      <a:pt x="0" y="24439"/>
                      <a:pt x="0" y="29933"/>
                    </a:cubicBezTo>
                    <a:cubicBezTo>
                      <a:pt x="0" y="36106"/>
                      <a:pt x="3724" y="40165"/>
                      <a:pt x="10745" y="40165"/>
                    </a:cubicBezTo>
                    <a:cubicBezTo>
                      <a:pt x="16416" y="40165"/>
                      <a:pt x="19716" y="37882"/>
                      <a:pt x="22846" y="32894"/>
                    </a:cubicBezTo>
                    <a:lnTo>
                      <a:pt x="23100" y="33062"/>
                    </a:lnTo>
                    <a:cubicBezTo>
                      <a:pt x="24115" y="38222"/>
                      <a:pt x="25892" y="40165"/>
                      <a:pt x="30291" y="40165"/>
                    </a:cubicBezTo>
                    <a:cubicBezTo>
                      <a:pt x="32322" y="40165"/>
                      <a:pt x="34099" y="39744"/>
                      <a:pt x="35538" y="38813"/>
                    </a:cubicBezTo>
                    <a:lnTo>
                      <a:pt x="35538" y="33232"/>
                    </a:lnTo>
                    <a:cubicBezTo>
                      <a:pt x="34523" y="33739"/>
                      <a:pt x="33508" y="33993"/>
                      <a:pt x="32576" y="33993"/>
                    </a:cubicBezTo>
                    <a:close/>
                    <a:moveTo>
                      <a:pt x="12439" y="34246"/>
                    </a:moveTo>
                    <a:cubicBezTo>
                      <a:pt x="9055" y="34246"/>
                      <a:pt x="7362" y="32808"/>
                      <a:pt x="7362" y="29850"/>
                    </a:cubicBezTo>
                    <a:cubicBezTo>
                      <a:pt x="7362" y="26889"/>
                      <a:pt x="9222" y="25030"/>
                      <a:pt x="14639" y="23254"/>
                    </a:cubicBezTo>
                    <a:lnTo>
                      <a:pt x="22592" y="20633"/>
                    </a:lnTo>
                    <a:lnTo>
                      <a:pt x="22592" y="29680"/>
                    </a:lnTo>
                    <a:cubicBezTo>
                      <a:pt x="19630" y="32724"/>
                      <a:pt x="16246" y="34246"/>
                      <a:pt x="12439" y="34246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2" name="Forma Livre 2464">
                <a:extLst>
                  <a:ext uri="{FF2B5EF4-FFF2-40B4-BE49-F238E27FC236}">
                    <a16:creationId xmlns:a16="http://schemas.microsoft.com/office/drawing/2014/main" id="{14BAD64C-AFD6-C879-DFE8-4CF726552BBB}"/>
                  </a:ext>
                </a:extLst>
              </p:cNvPr>
              <p:cNvSpPr/>
              <p:nvPr/>
            </p:nvSpPr>
            <p:spPr>
              <a:xfrm>
                <a:off x="4534316" y="3105351"/>
                <a:ext cx="64740" cy="102360"/>
              </a:xfrm>
              <a:custGeom>
                <a:avLst/>
                <a:gdLst>
                  <a:gd name="csX0" fmla="*/ 27923 w 35030"/>
                  <a:gd name="csY0" fmla="*/ 20633 h 55386"/>
                  <a:gd name="csX1" fmla="*/ 16754 w 35030"/>
                  <a:gd name="csY1" fmla="*/ 15222 h 55386"/>
                  <a:gd name="csX2" fmla="*/ 4910 w 35030"/>
                  <a:gd name="csY2" fmla="*/ 20717 h 55386"/>
                  <a:gd name="csX3" fmla="*/ 0 w 35030"/>
                  <a:gd name="csY3" fmla="*/ 35431 h 55386"/>
                  <a:gd name="csX4" fmla="*/ 4486 w 35030"/>
                  <a:gd name="csY4" fmla="*/ 49892 h 55386"/>
                  <a:gd name="csX5" fmla="*/ 16330 w 35030"/>
                  <a:gd name="csY5" fmla="*/ 55387 h 55386"/>
                  <a:gd name="csX6" fmla="*/ 27923 w 35030"/>
                  <a:gd name="csY6" fmla="*/ 48537 h 55386"/>
                  <a:gd name="csX7" fmla="*/ 27923 w 35030"/>
                  <a:gd name="csY7" fmla="*/ 48623 h 55386"/>
                  <a:gd name="csX8" fmla="*/ 28345 w 35030"/>
                  <a:gd name="csY8" fmla="*/ 48877 h 55386"/>
                  <a:gd name="csX9" fmla="*/ 28514 w 35030"/>
                  <a:gd name="csY9" fmla="*/ 54542 h 55386"/>
                  <a:gd name="csX10" fmla="*/ 35031 w 35030"/>
                  <a:gd name="csY10" fmla="*/ 54542 h 55386"/>
                  <a:gd name="csX11" fmla="*/ 35031 w 35030"/>
                  <a:gd name="csY11" fmla="*/ 0 h 55386"/>
                  <a:gd name="csX12" fmla="*/ 27923 w 35030"/>
                  <a:gd name="csY12" fmla="*/ 0 h 55386"/>
                  <a:gd name="csX13" fmla="*/ 27923 w 35030"/>
                  <a:gd name="csY13" fmla="*/ 20633 h 55386"/>
                  <a:gd name="csX14" fmla="*/ 17769 w 35030"/>
                  <a:gd name="csY14" fmla="*/ 48623 h 55386"/>
                  <a:gd name="csX15" fmla="*/ 7445 w 35030"/>
                  <a:gd name="csY15" fmla="*/ 35431 h 55386"/>
                  <a:gd name="csX16" fmla="*/ 18023 w 35030"/>
                  <a:gd name="csY16" fmla="*/ 21394 h 55386"/>
                  <a:gd name="csX17" fmla="*/ 27923 w 35030"/>
                  <a:gd name="csY17" fmla="*/ 26128 h 55386"/>
                  <a:gd name="csX18" fmla="*/ 27923 w 35030"/>
                  <a:gd name="csY18" fmla="*/ 43633 h 55386"/>
                  <a:gd name="csX19" fmla="*/ 17769 w 35030"/>
                  <a:gd name="csY19" fmla="*/ 48623 h 55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5030" h="55386">
                    <a:moveTo>
                      <a:pt x="27923" y="20633"/>
                    </a:moveTo>
                    <a:cubicBezTo>
                      <a:pt x="25468" y="16998"/>
                      <a:pt x="21747" y="15222"/>
                      <a:pt x="16754" y="15222"/>
                    </a:cubicBezTo>
                    <a:cubicBezTo>
                      <a:pt x="12101" y="15222"/>
                      <a:pt x="8123" y="17081"/>
                      <a:pt x="4910" y="20717"/>
                    </a:cubicBezTo>
                    <a:cubicBezTo>
                      <a:pt x="1610" y="24352"/>
                      <a:pt x="0" y="29259"/>
                      <a:pt x="0" y="35431"/>
                    </a:cubicBezTo>
                    <a:cubicBezTo>
                      <a:pt x="0" y="41436"/>
                      <a:pt x="1523" y="46254"/>
                      <a:pt x="4486" y="49892"/>
                    </a:cubicBezTo>
                    <a:cubicBezTo>
                      <a:pt x="7445" y="53527"/>
                      <a:pt x="11339" y="55387"/>
                      <a:pt x="16330" y="55387"/>
                    </a:cubicBezTo>
                    <a:cubicBezTo>
                      <a:pt x="21577" y="55387"/>
                      <a:pt x="25468" y="53103"/>
                      <a:pt x="27923" y="48537"/>
                    </a:cubicBezTo>
                    <a:lnTo>
                      <a:pt x="27923" y="48623"/>
                    </a:lnTo>
                    <a:lnTo>
                      <a:pt x="28345" y="48877"/>
                    </a:lnTo>
                    <a:lnTo>
                      <a:pt x="28514" y="54542"/>
                    </a:lnTo>
                    <a:lnTo>
                      <a:pt x="35031" y="54542"/>
                    </a:lnTo>
                    <a:lnTo>
                      <a:pt x="35031" y="0"/>
                    </a:lnTo>
                    <a:lnTo>
                      <a:pt x="27923" y="0"/>
                    </a:lnTo>
                    <a:lnTo>
                      <a:pt x="27923" y="20633"/>
                    </a:lnTo>
                    <a:close/>
                    <a:moveTo>
                      <a:pt x="17769" y="48623"/>
                    </a:moveTo>
                    <a:cubicBezTo>
                      <a:pt x="11339" y="48623"/>
                      <a:pt x="7445" y="43803"/>
                      <a:pt x="7445" y="35431"/>
                    </a:cubicBezTo>
                    <a:cubicBezTo>
                      <a:pt x="7445" y="26636"/>
                      <a:pt x="11847" y="21394"/>
                      <a:pt x="18023" y="21394"/>
                    </a:cubicBezTo>
                    <a:cubicBezTo>
                      <a:pt x="22168" y="21394"/>
                      <a:pt x="25468" y="23000"/>
                      <a:pt x="27923" y="26128"/>
                    </a:cubicBezTo>
                    <a:lnTo>
                      <a:pt x="27923" y="43633"/>
                    </a:lnTo>
                    <a:cubicBezTo>
                      <a:pt x="25639" y="46931"/>
                      <a:pt x="22255" y="48623"/>
                      <a:pt x="17769" y="48623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3" name="Forma Livre 2465">
                <a:extLst>
                  <a:ext uri="{FF2B5EF4-FFF2-40B4-BE49-F238E27FC236}">
                    <a16:creationId xmlns:a16="http://schemas.microsoft.com/office/drawing/2014/main" id="{663DA392-2E74-C126-6EEA-22C2F2F5B9C4}"/>
                  </a:ext>
                </a:extLst>
              </p:cNvPr>
              <p:cNvSpPr/>
              <p:nvPr/>
            </p:nvSpPr>
            <p:spPr>
              <a:xfrm>
                <a:off x="4615632" y="3133483"/>
                <a:ext cx="67710" cy="74230"/>
              </a:xfrm>
              <a:custGeom>
                <a:avLst/>
                <a:gdLst>
                  <a:gd name="csX0" fmla="*/ 18531 w 36637"/>
                  <a:gd name="csY0" fmla="*/ 40165 h 40165"/>
                  <a:gd name="csX1" fmla="*/ 31477 w 36637"/>
                  <a:gd name="csY1" fmla="*/ 34500 h 40165"/>
                  <a:gd name="csX2" fmla="*/ 36638 w 36637"/>
                  <a:gd name="csY2" fmla="*/ 20039 h 40165"/>
                  <a:gd name="csX3" fmla="*/ 31561 w 36637"/>
                  <a:gd name="csY3" fmla="*/ 5411 h 40165"/>
                  <a:gd name="csX4" fmla="*/ 18193 w 36637"/>
                  <a:gd name="csY4" fmla="*/ 0 h 40165"/>
                  <a:gd name="csX5" fmla="*/ 5247 w 36637"/>
                  <a:gd name="csY5" fmla="*/ 5665 h 40165"/>
                  <a:gd name="csX6" fmla="*/ 0 w 36637"/>
                  <a:gd name="csY6" fmla="*/ 20039 h 40165"/>
                  <a:gd name="csX7" fmla="*/ 5163 w 36637"/>
                  <a:gd name="csY7" fmla="*/ 34670 h 40165"/>
                  <a:gd name="csX8" fmla="*/ 18531 w 36637"/>
                  <a:gd name="csY8" fmla="*/ 40165 h 40165"/>
                  <a:gd name="csX9" fmla="*/ 18361 w 36637"/>
                  <a:gd name="csY9" fmla="*/ 33909 h 40165"/>
                  <a:gd name="csX10" fmla="*/ 7362 w 36637"/>
                  <a:gd name="csY10" fmla="*/ 20039 h 40165"/>
                  <a:gd name="csX11" fmla="*/ 18361 w 36637"/>
                  <a:gd name="csY11" fmla="*/ 6173 h 40165"/>
                  <a:gd name="csX12" fmla="*/ 29193 w 36637"/>
                  <a:gd name="csY12" fmla="*/ 20039 h 40165"/>
                  <a:gd name="csX13" fmla="*/ 18361 w 36637"/>
                  <a:gd name="csY13" fmla="*/ 33909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6637" h="40165">
                    <a:moveTo>
                      <a:pt x="18531" y="40165"/>
                    </a:moveTo>
                    <a:cubicBezTo>
                      <a:pt x="23691" y="40165"/>
                      <a:pt x="28007" y="38305"/>
                      <a:pt x="31477" y="34500"/>
                    </a:cubicBezTo>
                    <a:cubicBezTo>
                      <a:pt x="34944" y="30695"/>
                      <a:pt x="36638" y="25874"/>
                      <a:pt x="36638" y="20039"/>
                    </a:cubicBezTo>
                    <a:cubicBezTo>
                      <a:pt x="36638" y="13951"/>
                      <a:pt x="34944" y="9047"/>
                      <a:pt x="31561" y="5411"/>
                    </a:cubicBezTo>
                    <a:cubicBezTo>
                      <a:pt x="28177" y="1776"/>
                      <a:pt x="23691" y="0"/>
                      <a:pt x="18193" y="0"/>
                    </a:cubicBezTo>
                    <a:cubicBezTo>
                      <a:pt x="13030" y="0"/>
                      <a:pt x="8715" y="1860"/>
                      <a:pt x="5247" y="5665"/>
                    </a:cubicBezTo>
                    <a:cubicBezTo>
                      <a:pt x="1777" y="9470"/>
                      <a:pt x="0" y="14204"/>
                      <a:pt x="0" y="20039"/>
                    </a:cubicBezTo>
                    <a:cubicBezTo>
                      <a:pt x="0" y="26214"/>
                      <a:pt x="1693" y="31032"/>
                      <a:pt x="5163" y="34670"/>
                    </a:cubicBezTo>
                    <a:cubicBezTo>
                      <a:pt x="8547" y="38305"/>
                      <a:pt x="13030" y="40165"/>
                      <a:pt x="18531" y="40165"/>
                    </a:cubicBezTo>
                    <a:close/>
                    <a:moveTo>
                      <a:pt x="18361" y="33909"/>
                    </a:moveTo>
                    <a:cubicBezTo>
                      <a:pt x="11593" y="33909"/>
                      <a:pt x="7362" y="28835"/>
                      <a:pt x="7362" y="20039"/>
                    </a:cubicBezTo>
                    <a:cubicBezTo>
                      <a:pt x="7362" y="11246"/>
                      <a:pt x="11847" y="6173"/>
                      <a:pt x="18361" y="6173"/>
                    </a:cubicBezTo>
                    <a:cubicBezTo>
                      <a:pt x="25131" y="6173"/>
                      <a:pt x="29193" y="11160"/>
                      <a:pt x="29193" y="20039"/>
                    </a:cubicBezTo>
                    <a:cubicBezTo>
                      <a:pt x="29193" y="28835"/>
                      <a:pt x="24793" y="33909"/>
                      <a:pt x="18361" y="33909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4" name="Forma Livre 2466">
                <a:extLst>
                  <a:ext uri="{FF2B5EF4-FFF2-40B4-BE49-F238E27FC236}">
                    <a16:creationId xmlns:a16="http://schemas.microsoft.com/office/drawing/2014/main" id="{0E14BB29-127A-758B-B66F-08DBFD239C3C}"/>
                  </a:ext>
                </a:extLst>
              </p:cNvPr>
              <p:cNvSpPr/>
              <p:nvPr/>
            </p:nvSpPr>
            <p:spPr>
              <a:xfrm>
                <a:off x="4699917" y="3133323"/>
                <a:ext cx="40655" cy="72827"/>
              </a:xfrm>
              <a:custGeom>
                <a:avLst/>
                <a:gdLst>
                  <a:gd name="csX0" fmla="*/ 18531 w 21998"/>
                  <a:gd name="csY0" fmla="*/ 0 h 39406"/>
                  <a:gd name="csX1" fmla="*/ 7021 w 21998"/>
                  <a:gd name="csY1" fmla="*/ 9217 h 39406"/>
                  <a:gd name="csX2" fmla="*/ 6684 w 21998"/>
                  <a:gd name="csY2" fmla="*/ 8963 h 39406"/>
                  <a:gd name="csX3" fmla="*/ 6514 w 21998"/>
                  <a:gd name="csY3" fmla="*/ 847 h 39406"/>
                  <a:gd name="csX4" fmla="*/ 0 w 21998"/>
                  <a:gd name="csY4" fmla="*/ 847 h 39406"/>
                  <a:gd name="csX5" fmla="*/ 0 w 21998"/>
                  <a:gd name="csY5" fmla="*/ 39406 h 39406"/>
                  <a:gd name="csX6" fmla="*/ 7191 w 21998"/>
                  <a:gd name="csY6" fmla="*/ 39406 h 39406"/>
                  <a:gd name="csX7" fmla="*/ 7191 w 21998"/>
                  <a:gd name="csY7" fmla="*/ 13362 h 39406"/>
                  <a:gd name="csX8" fmla="*/ 18190 w 21998"/>
                  <a:gd name="csY8" fmla="*/ 6936 h 39406"/>
                  <a:gd name="csX9" fmla="*/ 20983 w 21998"/>
                  <a:gd name="csY9" fmla="*/ 7274 h 39406"/>
                  <a:gd name="csX10" fmla="*/ 21998 w 21998"/>
                  <a:gd name="csY10" fmla="*/ 594 h 39406"/>
                  <a:gd name="csX11" fmla="*/ 18531 w 21998"/>
                  <a:gd name="csY11" fmla="*/ 0 h 39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1998" h="39406">
                    <a:moveTo>
                      <a:pt x="18531" y="0"/>
                    </a:moveTo>
                    <a:cubicBezTo>
                      <a:pt x="13961" y="0"/>
                      <a:pt x="10154" y="3045"/>
                      <a:pt x="7021" y="9217"/>
                    </a:cubicBezTo>
                    <a:lnTo>
                      <a:pt x="6684" y="8963"/>
                    </a:lnTo>
                    <a:lnTo>
                      <a:pt x="6514" y="847"/>
                    </a:lnTo>
                    <a:lnTo>
                      <a:pt x="0" y="847"/>
                    </a:lnTo>
                    <a:lnTo>
                      <a:pt x="0" y="39406"/>
                    </a:lnTo>
                    <a:lnTo>
                      <a:pt x="7191" y="39406"/>
                    </a:lnTo>
                    <a:lnTo>
                      <a:pt x="7191" y="13362"/>
                    </a:lnTo>
                    <a:cubicBezTo>
                      <a:pt x="10491" y="9049"/>
                      <a:pt x="14215" y="6936"/>
                      <a:pt x="18190" y="6936"/>
                    </a:cubicBezTo>
                    <a:cubicBezTo>
                      <a:pt x="19122" y="6936"/>
                      <a:pt x="20054" y="7020"/>
                      <a:pt x="20983" y="7274"/>
                    </a:cubicBezTo>
                    <a:lnTo>
                      <a:pt x="21998" y="594"/>
                    </a:lnTo>
                    <a:cubicBezTo>
                      <a:pt x="20815" y="170"/>
                      <a:pt x="19630" y="0"/>
                      <a:pt x="18531" y="0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5" name="Forma Livre 2467">
                <a:extLst>
                  <a:ext uri="{FF2B5EF4-FFF2-40B4-BE49-F238E27FC236}">
                    <a16:creationId xmlns:a16="http://schemas.microsoft.com/office/drawing/2014/main" id="{913615D7-2DAC-39E1-7E06-A8C0E7670FC1}"/>
                  </a:ext>
                </a:extLst>
              </p:cNvPr>
              <p:cNvSpPr/>
              <p:nvPr/>
            </p:nvSpPr>
            <p:spPr>
              <a:xfrm>
                <a:off x="5162005" y="1695216"/>
                <a:ext cx="84284" cy="103922"/>
              </a:xfrm>
              <a:custGeom>
                <a:avLst/>
                <a:gdLst>
                  <a:gd name="csX0" fmla="*/ 24790 w 45605"/>
                  <a:gd name="csY0" fmla="*/ 56231 h 56231"/>
                  <a:gd name="csX1" fmla="*/ 45606 w 45605"/>
                  <a:gd name="csY1" fmla="*/ 42448 h 56231"/>
                  <a:gd name="csX2" fmla="*/ 38920 w 45605"/>
                  <a:gd name="csY2" fmla="*/ 39911 h 56231"/>
                  <a:gd name="csX3" fmla="*/ 24790 w 45605"/>
                  <a:gd name="csY3" fmla="*/ 49214 h 56231"/>
                  <a:gd name="csX4" fmla="*/ 12606 w 45605"/>
                  <a:gd name="csY4" fmla="*/ 43379 h 56231"/>
                  <a:gd name="csX5" fmla="*/ 7953 w 45605"/>
                  <a:gd name="csY5" fmla="*/ 28158 h 56231"/>
                  <a:gd name="csX6" fmla="*/ 25044 w 45605"/>
                  <a:gd name="csY6" fmla="*/ 7101 h 56231"/>
                  <a:gd name="csX7" fmla="*/ 38074 w 45605"/>
                  <a:gd name="csY7" fmla="*/ 16234 h 56231"/>
                  <a:gd name="csX8" fmla="*/ 45266 w 45605"/>
                  <a:gd name="csY8" fmla="*/ 14037 h 56231"/>
                  <a:gd name="csX9" fmla="*/ 24874 w 45605"/>
                  <a:gd name="csY9" fmla="*/ 0 h 56231"/>
                  <a:gd name="csX10" fmla="*/ 7021 w 45605"/>
                  <a:gd name="csY10" fmla="*/ 7695 h 56231"/>
                  <a:gd name="csX11" fmla="*/ 0 w 45605"/>
                  <a:gd name="csY11" fmla="*/ 28158 h 56231"/>
                  <a:gd name="csX12" fmla="*/ 6768 w 45605"/>
                  <a:gd name="csY12" fmla="*/ 48537 h 56231"/>
                  <a:gd name="csX13" fmla="*/ 24790 w 45605"/>
                  <a:gd name="csY13" fmla="*/ 56231 h 562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45605" h="56231">
                    <a:moveTo>
                      <a:pt x="24790" y="56231"/>
                    </a:moveTo>
                    <a:cubicBezTo>
                      <a:pt x="34267" y="56231"/>
                      <a:pt x="41798" y="51835"/>
                      <a:pt x="45606" y="42448"/>
                    </a:cubicBezTo>
                    <a:lnTo>
                      <a:pt x="38920" y="39911"/>
                    </a:lnTo>
                    <a:cubicBezTo>
                      <a:pt x="35873" y="46424"/>
                      <a:pt x="31474" y="49214"/>
                      <a:pt x="24790" y="49214"/>
                    </a:cubicBezTo>
                    <a:cubicBezTo>
                      <a:pt x="19714" y="49214"/>
                      <a:pt x="15652" y="47268"/>
                      <a:pt x="12606" y="43379"/>
                    </a:cubicBezTo>
                    <a:cubicBezTo>
                      <a:pt x="9476" y="39574"/>
                      <a:pt x="7953" y="34500"/>
                      <a:pt x="7953" y="28158"/>
                    </a:cubicBezTo>
                    <a:cubicBezTo>
                      <a:pt x="7953" y="15305"/>
                      <a:pt x="14637" y="7101"/>
                      <a:pt x="25044" y="7101"/>
                    </a:cubicBezTo>
                    <a:cubicBezTo>
                      <a:pt x="31644" y="7101"/>
                      <a:pt x="35960" y="10145"/>
                      <a:pt x="38074" y="16234"/>
                    </a:cubicBezTo>
                    <a:lnTo>
                      <a:pt x="45266" y="14037"/>
                    </a:lnTo>
                    <a:cubicBezTo>
                      <a:pt x="42473" y="4904"/>
                      <a:pt x="35028" y="0"/>
                      <a:pt x="24874" y="0"/>
                    </a:cubicBezTo>
                    <a:cubicBezTo>
                      <a:pt x="17599" y="0"/>
                      <a:pt x="11674" y="2537"/>
                      <a:pt x="7021" y="7695"/>
                    </a:cubicBezTo>
                    <a:cubicBezTo>
                      <a:pt x="2368" y="12852"/>
                      <a:pt x="0" y="19702"/>
                      <a:pt x="0" y="28158"/>
                    </a:cubicBezTo>
                    <a:cubicBezTo>
                      <a:pt x="0" y="36613"/>
                      <a:pt x="2284" y="43379"/>
                      <a:pt x="6768" y="48537"/>
                    </a:cubicBezTo>
                    <a:cubicBezTo>
                      <a:pt x="11253" y="53695"/>
                      <a:pt x="17259" y="56231"/>
                      <a:pt x="24790" y="56231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6" name="Forma Livre 2468">
                <a:extLst>
                  <a:ext uri="{FF2B5EF4-FFF2-40B4-BE49-F238E27FC236}">
                    <a16:creationId xmlns:a16="http://schemas.microsoft.com/office/drawing/2014/main" id="{A54CB708-A49D-03DA-47BE-F2FBAA5C7EB7}"/>
                  </a:ext>
                </a:extLst>
              </p:cNvPr>
              <p:cNvSpPr/>
              <p:nvPr/>
            </p:nvSpPr>
            <p:spPr>
              <a:xfrm>
                <a:off x="5257704" y="1726314"/>
                <a:ext cx="58482" cy="72822"/>
              </a:xfrm>
              <a:custGeom>
                <a:avLst/>
                <a:gdLst>
                  <a:gd name="csX0" fmla="*/ 24539 w 31644"/>
                  <a:gd name="csY0" fmla="*/ 27650 h 39403"/>
                  <a:gd name="csX1" fmla="*/ 14553 w 31644"/>
                  <a:gd name="csY1" fmla="*/ 32470 h 39403"/>
                  <a:gd name="csX2" fmla="*/ 7108 w 31644"/>
                  <a:gd name="csY2" fmla="*/ 23254 h 39403"/>
                  <a:gd name="csX3" fmla="*/ 7108 w 31644"/>
                  <a:gd name="csY3" fmla="*/ 0 h 39403"/>
                  <a:gd name="csX4" fmla="*/ 0 w 31644"/>
                  <a:gd name="csY4" fmla="*/ 0 h 39403"/>
                  <a:gd name="csX5" fmla="*/ 0 w 31644"/>
                  <a:gd name="csY5" fmla="*/ 25200 h 39403"/>
                  <a:gd name="csX6" fmla="*/ 12184 w 31644"/>
                  <a:gd name="csY6" fmla="*/ 39404 h 39403"/>
                  <a:gd name="csX7" fmla="*/ 24707 w 31644"/>
                  <a:gd name="csY7" fmla="*/ 31793 h 39403"/>
                  <a:gd name="csX8" fmla="*/ 25047 w 31644"/>
                  <a:gd name="csY8" fmla="*/ 31963 h 39403"/>
                  <a:gd name="csX9" fmla="*/ 25214 w 31644"/>
                  <a:gd name="csY9" fmla="*/ 38559 h 39403"/>
                  <a:gd name="csX10" fmla="*/ 31644 w 31644"/>
                  <a:gd name="csY10" fmla="*/ 38559 h 39403"/>
                  <a:gd name="csX11" fmla="*/ 31644 w 31644"/>
                  <a:gd name="csY11" fmla="*/ 0 h 39403"/>
                  <a:gd name="csX12" fmla="*/ 24539 w 31644"/>
                  <a:gd name="csY12" fmla="*/ 0 h 39403"/>
                  <a:gd name="csX13" fmla="*/ 24539 w 31644"/>
                  <a:gd name="csY13" fmla="*/ 27650 h 394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1644" h="39403">
                    <a:moveTo>
                      <a:pt x="24539" y="27650"/>
                    </a:moveTo>
                    <a:cubicBezTo>
                      <a:pt x="21747" y="30865"/>
                      <a:pt x="18361" y="32470"/>
                      <a:pt x="14553" y="32470"/>
                    </a:cubicBezTo>
                    <a:cubicBezTo>
                      <a:pt x="9562" y="32470"/>
                      <a:pt x="7108" y="29426"/>
                      <a:pt x="7108" y="23254"/>
                    </a:cubicBezTo>
                    <a:lnTo>
                      <a:pt x="7108" y="0"/>
                    </a:lnTo>
                    <a:lnTo>
                      <a:pt x="0" y="0"/>
                    </a:lnTo>
                    <a:lnTo>
                      <a:pt x="0" y="25200"/>
                    </a:lnTo>
                    <a:cubicBezTo>
                      <a:pt x="0" y="34670"/>
                      <a:pt x="5501" y="39404"/>
                      <a:pt x="12184" y="39404"/>
                    </a:cubicBezTo>
                    <a:cubicBezTo>
                      <a:pt x="17178" y="39404"/>
                      <a:pt x="21407" y="36867"/>
                      <a:pt x="24707" y="31793"/>
                    </a:cubicBezTo>
                    <a:lnTo>
                      <a:pt x="25047" y="31963"/>
                    </a:lnTo>
                    <a:lnTo>
                      <a:pt x="25214" y="38559"/>
                    </a:lnTo>
                    <a:lnTo>
                      <a:pt x="31644" y="38559"/>
                    </a:lnTo>
                    <a:lnTo>
                      <a:pt x="31644" y="0"/>
                    </a:lnTo>
                    <a:lnTo>
                      <a:pt x="24539" y="0"/>
                    </a:lnTo>
                    <a:lnTo>
                      <a:pt x="24539" y="27650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7" name="Forma Livre 2469">
                <a:extLst>
                  <a:ext uri="{FF2B5EF4-FFF2-40B4-BE49-F238E27FC236}">
                    <a16:creationId xmlns:a16="http://schemas.microsoft.com/office/drawing/2014/main" id="{37EC1746-CBFA-A457-7C9D-313714236787}"/>
                  </a:ext>
                </a:extLst>
              </p:cNvPr>
              <p:cNvSpPr/>
              <p:nvPr/>
            </p:nvSpPr>
            <p:spPr>
              <a:xfrm>
                <a:off x="5336989" y="1724749"/>
                <a:ext cx="40655" cy="72827"/>
              </a:xfrm>
              <a:custGeom>
                <a:avLst/>
                <a:gdLst>
                  <a:gd name="csX0" fmla="*/ 18531 w 21998"/>
                  <a:gd name="csY0" fmla="*/ 0 h 39406"/>
                  <a:gd name="csX1" fmla="*/ 7021 w 21998"/>
                  <a:gd name="csY1" fmla="*/ 9217 h 39406"/>
                  <a:gd name="csX2" fmla="*/ 6684 w 21998"/>
                  <a:gd name="csY2" fmla="*/ 8963 h 39406"/>
                  <a:gd name="csX3" fmla="*/ 6514 w 21998"/>
                  <a:gd name="csY3" fmla="*/ 847 h 39406"/>
                  <a:gd name="csX4" fmla="*/ 0 w 21998"/>
                  <a:gd name="csY4" fmla="*/ 847 h 39406"/>
                  <a:gd name="csX5" fmla="*/ 0 w 21998"/>
                  <a:gd name="csY5" fmla="*/ 39406 h 39406"/>
                  <a:gd name="csX6" fmla="*/ 7192 w 21998"/>
                  <a:gd name="csY6" fmla="*/ 39406 h 39406"/>
                  <a:gd name="csX7" fmla="*/ 7192 w 21998"/>
                  <a:gd name="csY7" fmla="*/ 13362 h 39406"/>
                  <a:gd name="csX8" fmla="*/ 18190 w 21998"/>
                  <a:gd name="csY8" fmla="*/ 6936 h 39406"/>
                  <a:gd name="csX9" fmla="*/ 20983 w 21998"/>
                  <a:gd name="csY9" fmla="*/ 7273 h 39406"/>
                  <a:gd name="csX10" fmla="*/ 21998 w 21998"/>
                  <a:gd name="csY10" fmla="*/ 594 h 39406"/>
                  <a:gd name="csX11" fmla="*/ 18531 w 21998"/>
                  <a:gd name="csY11" fmla="*/ 0 h 39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1998" h="39406">
                    <a:moveTo>
                      <a:pt x="18531" y="0"/>
                    </a:moveTo>
                    <a:cubicBezTo>
                      <a:pt x="13962" y="0"/>
                      <a:pt x="10154" y="3044"/>
                      <a:pt x="7021" y="9217"/>
                    </a:cubicBezTo>
                    <a:lnTo>
                      <a:pt x="6684" y="8963"/>
                    </a:lnTo>
                    <a:lnTo>
                      <a:pt x="6514" y="847"/>
                    </a:lnTo>
                    <a:lnTo>
                      <a:pt x="0" y="847"/>
                    </a:lnTo>
                    <a:lnTo>
                      <a:pt x="0" y="39406"/>
                    </a:lnTo>
                    <a:lnTo>
                      <a:pt x="7192" y="39406"/>
                    </a:lnTo>
                    <a:lnTo>
                      <a:pt x="7192" y="13362"/>
                    </a:lnTo>
                    <a:cubicBezTo>
                      <a:pt x="10491" y="9049"/>
                      <a:pt x="14215" y="6936"/>
                      <a:pt x="18190" y="6936"/>
                    </a:cubicBezTo>
                    <a:cubicBezTo>
                      <a:pt x="19122" y="6936"/>
                      <a:pt x="20054" y="7020"/>
                      <a:pt x="20983" y="7273"/>
                    </a:cubicBezTo>
                    <a:lnTo>
                      <a:pt x="21998" y="594"/>
                    </a:lnTo>
                    <a:cubicBezTo>
                      <a:pt x="20815" y="170"/>
                      <a:pt x="19630" y="0"/>
                      <a:pt x="18531" y="0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8" name="Forma Livre 2470">
                <a:extLst>
                  <a:ext uri="{FF2B5EF4-FFF2-40B4-BE49-F238E27FC236}">
                    <a16:creationId xmlns:a16="http://schemas.microsoft.com/office/drawing/2014/main" id="{953A7CC1-A07C-C239-C8C9-EFF849A8810B}"/>
                  </a:ext>
                </a:extLst>
              </p:cNvPr>
              <p:cNvSpPr/>
              <p:nvPr/>
            </p:nvSpPr>
            <p:spPr>
              <a:xfrm>
                <a:off x="5381708" y="1724908"/>
                <a:ext cx="65679" cy="74228"/>
              </a:xfrm>
              <a:custGeom>
                <a:avLst/>
                <a:gdLst>
                  <a:gd name="csX0" fmla="*/ 32576 w 35538"/>
                  <a:gd name="csY0" fmla="*/ 33992 h 40164"/>
                  <a:gd name="csX1" fmla="*/ 29530 w 35538"/>
                  <a:gd name="csY1" fmla="*/ 29850 h 40164"/>
                  <a:gd name="csX2" fmla="*/ 29530 w 35538"/>
                  <a:gd name="csY2" fmla="*/ 11246 h 40164"/>
                  <a:gd name="csX3" fmla="*/ 15485 w 35538"/>
                  <a:gd name="csY3" fmla="*/ 0 h 40164"/>
                  <a:gd name="csX4" fmla="*/ 1102 w 35538"/>
                  <a:gd name="csY4" fmla="*/ 11837 h 40164"/>
                  <a:gd name="csX5" fmla="*/ 7532 w 35538"/>
                  <a:gd name="csY5" fmla="*/ 12682 h 40164"/>
                  <a:gd name="csX6" fmla="*/ 15485 w 35538"/>
                  <a:gd name="csY6" fmla="*/ 5581 h 40164"/>
                  <a:gd name="csX7" fmla="*/ 22592 w 35538"/>
                  <a:gd name="csY7" fmla="*/ 11921 h 40164"/>
                  <a:gd name="csX8" fmla="*/ 22592 w 35538"/>
                  <a:gd name="csY8" fmla="*/ 15643 h 40164"/>
                  <a:gd name="csX9" fmla="*/ 12268 w 35538"/>
                  <a:gd name="csY9" fmla="*/ 18517 h 40164"/>
                  <a:gd name="csX10" fmla="*/ 0 w 35538"/>
                  <a:gd name="csY10" fmla="*/ 29933 h 40164"/>
                  <a:gd name="csX11" fmla="*/ 10745 w 35538"/>
                  <a:gd name="csY11" fmla="*/ 40165 h 40164"/>
                  <a:gd name="csX12" fmla="*/ 22846 w 35538"/>
                  <a:gd name="csY12" fmla="*/ 32894 h 40164"/>
                  <a:gd name="csX13" fmla="*/ 23100 w 35538"/>
                  <a:gd name="csY13" fmla="*/ 33061 h 40164"/>
                  <a:gd name="csX14" fmla="*/ 30291 w 35538"/>
                  <a:gd name="csY14" fmla="*/ 40165 h 40164"/>
                  <a:gd name="csX15" fmla="*/ 35538 w 35538"/>
                  <a:gd name="csY15" fmla="*/ 38813 h 40164"/>
                  <a:gd name="csX16" fmla="*/ 35538 w 35538"/>
                  <a:gd name="csY16" fmla="*/ 33231 h 40164"/>
                  <a:gd name="csX17" fmla="*/ 32576 w 35538"/>
                  <a:gd name="csY17" fmla="*/ 33992 h 40164"/>
                  <a:gd name="csX18" fmla="*/ 12439 w 35538"/>
                  <a:gd name="csY18" fmla="*/ 34246 h 40164"/>
                  <a:gd name="csX19" fmla="*/ 7362 w 35538"/>
                  <a:gd name="csY19" fmla="*/ 29850 h 40164"/>
                  <a:gd name="csX20" fmla="*/ 14639 w 35538"/>
                  <a:gd name="csY20" fmla="*/ 23254 h 40164"/>
                  <a:gd name="csX21" fmla="*/ 22592 w 35538"/>
                  <a:gd name="csY21" fmla="*/ 20633 h 40164"/>
                  <a:gd name="csX22" fmla="*/ 22592 w 35538"/>
                  <a:gd name="csY22" fmla="*/ 29680 h 40164"/>
                  <a:gd name="csX23" fmla="*/ 12439 w 35538"/>
                  <a:gd name="csY23" fmla="*/ 34246 h 401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35538" h="40164">
                    <a:moveTo>
                      <a:pt x="32576" y="33992"/>
                    </a:moveTo>
                    <a:cubicBezTo>
                      <a:pt x="30545" y="33992"/>
                      <a:pt x="29530" y="32640"/>
                      <a:pt x="29530" y="29850"/>
                    </a:cubicBezTo>
                    <a:lnTo>
                      <a:pt x="29530" y="11246"/>
                    </a:lnTo>
                    <a:cubicBezTo>
                      <a:pt x="29530" y="3719"/>
                      <a:pt x="24877" y="0"/>
                      <a:pt x="15485" y="0"/>
                    </a:cubicBezTo>
                    <a:cubicBezTo>
                      <a:pt x="6940" y="0"/>
                      <a:pt x="848" y="4480"/>
                      <a:pt x="1102" y="11837"/>
                    </a:cubicBezTo>
                    <a:lnTo>
                      <a:pt x="7532" y="12682"/>
                    </a:lnTo>
                    <a:cubicBezTo>
                      <a:pt x="7785" y="8369"/>
                      <a:pt x="10154" y="5581"/>
                      <a:pt x="15485" y="5581"/>
                    </a:cubicBezTo>
                    <a:cubicBezTo>
                      <a:pt x="20645" y="5581"/>
                      <a:pt x="22592" y="7611"/>
                      <a:pt x="22592" y="11921"/>
                    </a:cubicBezTo>
                    <a:lnTo>
                      <a:pt x="22592" y="15643"/>
                    </a:lnTo>
                    <a:lnTo>
                      <a:pt x="12268" y="18517"/>
                    </a:lnTo>
                    <a:cubicBezTo>
                      <a:pt x="3894" y="20887"/>
                      <a:pt x="0" y="24438"/>
                      <a:pt x="0" y="29933"/>
                    </a:cubicBezTo>
                    <a:cubicBezTo>
                      <a:pt x="0" y="36106"/>
                      <a:pt x="3724" y="40165"/>
                      <a:pt x="10745" y="40165"/>
                    </a:cubicBezTo>
                    <a:cubicBezTo>
                      <a:pt x="16416" y="40165"/>
                      <a:pt x="19716" y="37882"/>
                      <a:pt x="22846" y="32894"/>
                    </a:cubicBezTo>
                    <a:lnTo>
                      <a:pt x="23100" y="33061"/>
                    </a:lnTo>
                    <a:cubicBezTo>
                      <a:pt x="24115" y="38222"/>
                      <a:pt x="25892" y="40165"/>
                      <a:pt x="30291" y="40165"/>
                    </a:cubicBezTo>
                    <a:cubicBezTo>
                      <a:pt x="32322" y="40165"/>
                      <a:pt x="34099" y="39744"/>
                      <a:pt x="35538" y="38813"/>
                    </a:cubicBezTo>
                    <a:lnTo>
                      <a:pt x="35538" y="33231"/>
                    </a:lnTo>
                    <a:cubicBezTo>
                      <a:pt x="34523" y="33739"/>
                      <a:pt x="33508" y="33992"/>
                      <a:pt x="32576" y="33992"/>
                    </a:cubicBezTo>
                    <a:close/>
                    <a:moveTo>
                      <a:pt x="12439" y="34246"/>
                    </a:moveTo>
                    <a:cubicBezTo>
                      <a:pt x="9055" y="34246"/>
                      <a:pt x="7362" y="32808"/>
                      <a:pt x="7362" y="29850"/>
                    </a:cubicBezTo>
                    <a:cubicBezTo>
                      <a:pt x="7362" y="26889"/>
                      <a:pt x="9222" y="25029"/>
                      <a:pt x="14639" y="23254"/>
                    </a:cubicBezTo>
                    <a:lnTo>
                      <a:pt x="22592" y="20633"/>
                    </a:lnTo>
                    <a:lnTo>
                      <a:pt x="22592" y="29680"/>
                    </a:lnTo>
                    <a:cubicBezTo>
                      <a:pt x="19630" y="32724"/>
                      <a:pt x="16246" y="34246"/>
                      <a:pt x="12439" y="34246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09" name="Forma Livre 2471">
                <a:extLst>
                  <a:ext uri="{FF2B5EF4-FFF2-40B4-BE49-F238E27FC236}">
                    <a16:creationId xmlns:a16="http://schemas.microsoft.com/office/drawing/2014/main" id="{B5EACD23-C6D6-EE93-EB57-783C840A4B2F}"/>
                  </a:ext>
                </a:extLst>
              </p:cNvPr>
              <p:cNvSpPr/>
              <p:nvPr/>
            </p:nvSpPr>
            <p:spPr>
              <a:xfrm>
                <a:off x="5451296" y="1724908"/>
                <a:ext cx="60519" cy="100954"/>
              </a:xfrm>
              <a:custGeom>
                <a:avLst/>
                <a:gdLst>
                  <a:gd name="csX0" fmla="*/ 17769 w 32746"/>
                  <a:gd name="csY0" fmla="*/ 40165 h 54625"/>
                  <a:gd name="csX1" fmla="*/ 32746 w 32746"/>
                  <a:gd name="csY1" fmla="*/ 28581 h 54625"/>
                  <a:gd name="csX2" fmla="*/ 26316 w 32746"/>
                  <a:gd name="csY2" fmla="*/ 27229 h 54625"/>
                  <a:gd name="csX3" fmla="*/ 17853 w 32746"/>
                  <a:gd name="csY3" fmla="*/ 33655 h 54625"/>
                  <a:gd name="csX4" fmla="*/ 7192 w 32746"/>
                  <a:gd name="csY4" fmla="*/ 20039 h 54625"/>
                  <a:gd name="csX5" fmla="*/ 17599 w 32746"/>
                  <a:gd name="csY5" fmla="*/ 6256 h 54625"/>
                  <a:gd name="csX6" fmla="*/ 25809 w 32746"/>
                  <a:gd name="csY6" fmla="*/ 12936 h 54625"/>
                  <a:gd name="csX7" fmla="*/ 32406 w 32746"/>
                  <a:gd name="csY7" fmla="*/ 11500 h 54625"/>
                  <a:gd name="csX8" fmla="*/ 17432 w 32746"/>
                  <a:gd name="csY8" fmla="*/ 0 h 54625"/>
                  <a:gd name="csX9" fmla="*/ 4910 w 32746"/>
                  <a:gd name="csY9" fmla="*/ 5411 h 54625"/>
                  <a:gd name="csX10" fmla="*/ 0 w 32746"/>
                  <a:gd name="csY10" fmla="*/ 20039 h 54625"/>
                  <a:gd name="csX11" fmla="*/ 17769 w 32746"/>
                  <a:gd name="csY11" fmla="*/ 40165 h 54625"/>
                  <a:gd name="csX12" fmla="*/ 16838 w 32746"/>
                  <a:gd name="csY12" fmla="*/ 54626 h 54625"/>
                  <a:gd name="csX13" fmla="*/ 21915 w 32746"/>
                  <a:gd name="csY13" fmla="*/ 44564 h 54625"/>
                  <a:gd name="csX14" fmla="*/ 13624 w 32746"/>
                  <a:gd name="csY14" fmla="*/ 44564 h 54625"/>
                  <a:gd name="csX15" fmla="*/ 11169 w 32746"/>
                  <a:gd name="csY15" fmla="*/ 54626 h 54625"/>
                  <a:gd name="csX16" fmla="*/ 16838 w 32746"/>
                  <a:gd name="csY16" fmla="*/ 54626 h 546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32746" h="54625">
                    <a:moveTo>
                      <a:pt x="17769" y="40165"/>
                    </a:moveTo>
                    <a:cubicBezTo>
                      <a:pt x="25809" y="40165"/>
                      <a:pt x="30799" y="36276"/>
                      <a:pt x="32746" y="28581"/>
                    </a:cubicBezTo>
                    <a:lnTo>
                      <a:pt x="26316" y="27229"/>
                    </a:lnTo>
                    <a:cubicBezTo>
                      <a:pt x="25047" y="31539"/>
                      <a:pt x="22168" y="33655"/>
                      <a:pt x="17853" y="33655"/>
                    </a:cubicBezTo>
                    <a:cubicBezTo>
                      <a:pt x="11169" y="33655"/>
                      <a:pt x="7192" y="28835"/>
                      <a:pt x="7192" y="20039"/>
                    </a:cubicBezTo>
                    <a:cubicBezTo>
                      <a:pt x="7192" y="11500"/>
                      <a:pt x="10915" y="6256"/>
                      <a:pt x="17599" y="6256"/>
                    </a:cubicBezTo>
                    <a:cubicBezTo>
                      <a:pt x="22085" y="6256"/>
                      <a:pt x="24793" y="8456"/>
                      <a:pt x="25809" y="12936"/>
                    </a:cubicBezTo>
                    <a:lnTo>
                      <a:pt x="32406" y="11500"/>
                    </a:lnTo>
                    <a:cubicBezTo>
                      <a:pt x="31137" y="4059"/>
                      <a:pt x="25809" y="0"/>
                      <a:pt x="17432" y="0"/>
                    </a:cubicBezTo>
                    <a:cubicBezTo>
                      <a:pt x="12268" y="0"/>
                      <a:pt x="8123" y="1776"/>
                      <a:pt x="4910" y="5411"/>
                    </a:cubicBezTo>
                    <a:cubicBezTo>
                      <a:pt x="1610" y="9047"/>
                      <a:pt x="0" y="13867"/>
                      <a:pt x="0" y="20039"/>
                    </a:cubicBezTo>
                    <a:cubicBezTo>
                      <a:pt x="0" y="32554"/>
                      <a:pt x="6179" y="40165"/>
                      <a:pt x="17769" y="40165"/>
                    </a:cubicBezTo>
                    <a:close/>
                    <a:moveTo>
                      <a:pt x="16838" y="54626"/>
                    </a:moveTo>
                    <a:lnTo>
                      <a:pt x="21915" y="44564"/>
                    </a:lnTo>
                    <a:lnTo>
                      <a:pt x="13624" y="44564"/>
                    </a:lnTo>
                    <a:lnTo>
                      <a:pt x="11169" y="54626"/>
                    </a:lnTo>
                    <a:lnTo>
                      <a:pt x="16838" y="54626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0" name="Forma Livre 2472">
                <a:extLst>
                  <a:ext uri="{FF2B5EF4-FFF2-40B4-BE49-F238E27FC236}">
                    <a16:creationId xmlns:a16="http://schemas.microsoft.com/office/drawing/2014/main" id="{5FD538F9-8844-D546-8B19-E27A8E06208E}"/>
                  </a:ext>
                </a:extLst>
              </p:cNvPr>
              <p:cNvSpPr/>
              <p:nvPr/>
            </p:nvSpPr>
            <p:spPr>
              <a:xfrm>
                <a:off x="5519630" y="1724908"/>
                <a:ext cx="65679" cy="74228"/>
              </a:xfrm>
              <a:custGeom>
                <a:avLst/>
                <a:gdLst>
                  <a:gd name="csX0" fmla="*/ 32576 w 35538"/>
                  <a:gd name="csY0" fmla="*/ 33992 h 40164"/>
                  <a:gd name="csX1" fmla="*/ 29530 w 35538"/>
                  <a:gd name="csY1" fmla="*/ 29850 h 40164"/>
                  <a:gd name="csX2" fmla="*/ 29530 w 35538"/>
                  <a:gd name="csY2" fmla="*/ 11246 h 40164"/>
                  <a:gd name="csX3" fmla="*/ 15485 w 35538"/>
                  <a:gd name="csY3" fmla="*/ 0 h 40164"/>
                  <a:gd name="csX4" fmla="*/ 1102 w 35538"/>
                  <a:gd name="csY4" fmla="*/ 11837 h 40164"/>
                  <a:gd name="csX5" fmla="*/ 7532 w 35538"/>
                  <a:gd name="csY5" fmla="*/ 12682 h 40164"/>
                  <a:gd name="csX6" fmla="*/ 15485 w 35538"/>
                  <a:gd name="csY6" fmla="*/ 5581 h 40164"/>
                  <a:gd name="csX7" fmla="*/ 22592 w 35538"/>
                  <a:gd name="csY7" fmla="*/ 11921 h 40164"/>
                  <a:gd name="csX8" fmla="*/ 22592 w 35538"/>
                  <a:gd name="csY8" fmla="*/ 15643 h 40164"/>
                  <a:gd name="csX9" fmla="*/ 12268 w 35538"/>
                  <a:gd name="csY9" fmla="*/ 18517 h 40164"/>
                  <a:gd name="csX10" fmla="*/ 0 w 35538"/>
                  <a:gd name="csY10" fmla="*/ 29933 h 40164"/>
                  <a:gd name="csX11" fmla="*/ 10745 w 35538"/>
                  <a:gd name="csY11" fmla="*/ 40165 h 40164"/>
                  <a:gd name="csX12" fmla="*/ 22846 w 35538"/>
                  <a:gd name="csY12" fmla="*/ 32894 h 40164"/>
                  <a:gd name="csX13" fmla="*/ 23100 w 35538"/>
                  <a:gd name="csY13" fmla="*/ 33061 h 40164"/>
                  <a:gd name="csX14" fmla="*/ 30291 w 35538"/>
                  <a:gd name="csY14" fmla="*/ 40165 h 40164"/>
                  <a:gd name="csX15" fmla="*/ 35538 w 35538"/>
                  <a:gd name="csY15" fmla="*/ 38813 h 40164"/>
                  <a:gd name="csX16" fmla="*/ 35538 w 35538"/>
                  <a:gd name="csY16" fmla="*/ 33231 h 40164"/>
                  <a:gd name="csX17" fmla="*/ 32576 w 35538"/>
                  <a:gd name="csY17" fmla="*/ 33992 h 40164"/>
                  <a:gd name="csX18" fmla="*/ 12439 w 35538"/>
                  <a:gd name="csY18" fmla="*/ 34246 h 40164"/>
                  <a:gd name="csX19" fmla="*/ 7362 w 35538"/>
                  <a:gd name="csY19" fmla="*/ 29850 h 40164"/>
                  <a:gd name="csX20" fmla="*/ 14639 w 35538"/>
                  <a:gd name="csY20" fmla="*/ 23254 h 40164"/>
                  <a:gd name="csX21" fmla="*/ 22592 w 35538"/>
                  <a:gd name="csY21" fmla="*/ 20633 h 40164"/>
                  <a:gd name="csX22" fmla="*/ 22592 w 35538"/>
                  <a:gd name="csY22" fmla="*/ 29680 h 40164"/>
                  <a:gd name="csX23" fmla="*/ 12439 w 35538"/>
                  <a:gd name="csY23" fmla="*/ 34246 h 401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35538" h="40164">
                    <a:moveTo>
                      <a:pt x="32576" y="33992"/>
                    </a:moveTo>
                    <a:cubicBezTo>
                      <a:pt x="30545" y="33992"/>
                      <a:pt x="29530" y="32640"/>
                      <a:pt x="29530" y="29850"/>
                    </a:cubicBezTo>
                    <a:lnTo>
                      <a:pt x="29530" y="11246"/>
                    </a:lnTo>
                    <a:cubicBezTo>
                      <a:pt x="29530" y="3719"/>
                      <a:pt x="24877" y="0"/>
                      <a:pt x="15485" y="0"/>
                    </a:cubicBezTo>
                    <a:cubicBezTo>
                      <a:pt x="6940" y="0"/>
                      <a:pt x="848" y="4480"/>
                      <a:pt x="1102" y="11837"/>
                    </a:cubicBezTo>
                    <a:lnTo>
                      <a:pt x="7532" y="12682"/>
                    </a:lnTo>
                    <a:cubicBezTo>
                      <a:pt x="7785" y="8369"/>
                      <a:pt x="10154" y="5581"/>
                      <a:pt x="15485" y="5581"/>
                    </a:cubicBezTo>
                    <a:cubicBezTo>
                      <a:pt x="20645" y="5581"/>
                      <a:pt x="22592" y="7611"/>
                      <a:pt x="22592" y="11921"/>
                    </a:cubicBezTo>
                    <a:lnTo>
                      <a:pt x="22592" y="15643"/>
                    </a:lnTo>
                    <a:lnTo>
                      <a:pt x="12268" y="18517"/>
                    </a:lnTo>
                    <a:cubicBezTo>
                      <a:pt x="3894" y="20887"/>
                      <a:pt x="0" y="24438"/>
                      <a:pt x="0" y="29933"/>
                    </a:cubicBezTo>
                    <a:cubicBezTo>
                      <a:pt x="0" y="36106"/>
                      <a:pt x="3724" y="40165"/>
                      <a:pt x="10745" y="40165"/>
                    </a:cubicBezTo>
                    <a:cubicBezTo>
                      <a:pt x="16416" y="40165"/>
                      <a:pt x="19716" y="37882"/>
                      <a:pt x="22846" y="32894"/>
                    </a:cubicBezTo>
                    <a:lnTo>
                      <a:pt x="23100" y="33061"/>
                    </a:lnTo>
                    <a:cubicBezTo>
                      <a:pt x="24115" y="38222"/>
                      <a:pt x="25892" y="40165"/>
                      <a:pt x="30291" y="40165"/>
                    </a:cubicBezTo>
                    <a:cubicBezTo>
                      <a:pt x="32322" y="40165"/>
                      <a:pt x="34099" y="39744"/>
                      <a:pt x="35538" y="38813"/>
                    </a:cubicBezTo>
                    <a:lnTo>
                      <a:pt x="35538" y="33231"/>
                    </a:lnTo>
                    <a:cubicBezTo>
                      <a:pt x="34523" y="33739"/>
                      <a:pt x="33508" y="33992"/>
                      <a:pt x="32576" y="33992"/>
                    </a:cubicBezTo>
                    <a:close/>
                    <a:moveTo>
                      <a:pt x="12439" y="34246"/>
                    </a:moveTo>
                    <a:cubicBezTo>
                      <a:pt x="9055" y="34246"/>
                      <a:pt x="7362" y="32808"/>
                      <a:pt x="7362" y="29850"/>
                    </a:cubicBezTo>
                    <a:cubicBezTo>
                      <a:pt x="7362" y="26889"/>
                      <a:pt x="9222" y="25029"/>
                      <a:pt x="14639" y="23254"/>
                    </a:cubicBezTo>
                    <a:lnTo>
                      <a:pt x="22592" y="20633"/>
                    </a:lnTo>
                    <a:lnTo>
                      <a:pt x="22592" y="29680"/>
                    </a:lnTo>
                    <a:cubicBezTo>
                      <a:pt x="19630" y="32724"/>
                      <a:pt x="16246" y="34246"/>
                      <a:pt x="12439" y="34246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1" name="Forma Livre 2473">
                <a:extLst>
                  <a:ext uri="{FF2B5EF4-FFF2-40B4-BE49-F238E27FC236}">
                    <a16:creationId xmlns:a16="http://schemas.microsoft.com/office/drawing/2014/main" id="{A2337005-0443-B427-7E7F-902D4CC3F392}"/>
                  </a:ext>
                </a:extLst>
              </p:cNvPr>
              <p:cNvSpPr/>
              <p:nvPr/>
            </p:nvSpPr>
            <p:spPr>
              <a:xfrm>
                <a:off x="5587650" y="1724908"/>
                <a:ext cx="67710" cy="74228"/>
              </a:xfrm>
              <a:custGeom>
                <a:avLst/>
                <a:gdLst>
                  <a:gd name="csX0" fmla="*/ 18531 w 36637"/>
                  <a:gd name="csY0" fmla="*/ 40165 h 40164"/>
                  <a:gd name="csX1" fmla="*/ 31477 w 36637"/>
                  <a:gd name="csY1" fmla="*/ 34500 h 40164"/>
                  <a:gd name="csX2" fmla="*/ 36638 w 36637"/>
                  <a:gd name="csY2" fmla="*/ 20039 h 40164"/>
                  <a:gd name="csX3" fmla="*/ 31561 w 36637"/>
                  <a:gd name="csY3" fmla="*/ 5411 h 40164"/>
                  <a:gd name="csX4" fmla="*/ 18193 w 36637"/>
                  <a:gd name="csY4" fmla="*/ 0 h 40164"/>
                  <a:gd name="csX5" fmla="*/ 5247 w 36637"/>
                  <a:gd name="csY5" fmla="*/ 5665 h 40164"/>
                  <a:gd name="csX6" fmla="*/ 0 w 36637"/>
                  <a:gd name="csY6" fmla="*/ 20039 h 40164"/>
                  <a:gd name="csX7" fmla="*/ 5163 w 36637"/>
                  <a:gd name="csY7" fmla="*/ 34670 h 40164"/>
                  <a:gd name="csX8" fmla="*/ 18531 w 36637"/>
                  <a:gd name="csY8" fmla="*/ 40165 h 40164"/>
                  <a:gd name="csX9" fmla="*/ 18360 w 36637"/>
                  <a:gd name="csY9" fmla="*/ 33909 h 40164"/>
                  <a:gd name="csX10" fmla="*/ 7362 w 36637"/>
                  <a:gd name="csY10" fmla="*/ 20039 h 40164"/>
                  <a:gd name="csX11" fmla="*/ 18360 w 36637"/>
                  <a:gd name="csY11" fmla="*/ 6172 h 40164"/>
                  <a:gd name="csX12" fmla="*/ 29192 w 36637"/>
                  <a:gd name="csY12" fmla="*/ 20039 h 40164"/>
                  <a:gd name="csX13" fmla="*/ 18360 w 36637"/>
                  <a:gd name="csY13" fmla="*/ 33909 h 401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6637" h="40164">
                    <a:moveTo>
                      <a:pt x="18531" y="40165"/>
                    </a:moveTo>
                    <a:cubicBezTo>
                      <a:pt x="23691" y="40165"/>
                      <a:pt x="28007" y="38305"/>
                      <a:pt x="31477" y="34500"/>
                    </a:cubicBezTo>
                    <a:cubicBezTo>
                      <a:pt x="34944" y="30694"/>
                      <a:pt x="36638" y="25874"/>
                      <a:pt x="36638" y="20039"/>
                    </a:cubicBezTo>
                    <a:cubicBezTo>
                      <a:pt x="36638" y="13951"/>
                      <a:pt x="34944" y="9047"/>
                      <a:pt x="31561" y="5411"/>
                    </a:cubicBezTo>
                    <a:cubicBezTo>
                      <a:pt x="28177" y="1776"/>
                      <a:pt x="23691" y="0"/>
                      <a:pt x="18193" y="0"/>
                    </a:cubicBezTo>
                    <a:cubicBezTo>
                      <a:pt x="13030" y="0"/>
                      <a:pt x="8714" y="1860"/>
                      <a:pt x="5247" y="5665"/>
                    </a:cubicBezTo>
                    <a:cubicBezTo>
                      <a:pt x="1777" y="9470"/>
                      <a:pt x="0" y="14204"/>
                      <a:pt x="0" y="20039"/>
                    </a:cubicBezTo>
                    <a:cubicBezTo>
                      <a:pt x="0" y="26214"/>
                      <a:pt x="1693" y="31032"/>
                      <a:pt x="5163" y="34670"/>
                    </a:cubicBezTo>
                    <a:cubicBezTo>
                      <a:pt x="8547" y="38305"/>
                      <a:pt x="13030" y="40165"/>
                      <a:pt x="18531" y="40165"/>
                    </a:cubicBezTo>
                    <a:close/>
                    <a:moveTo>
                      <a:pt x="18360" y="33909"/>
                    </a:moveTo>
                    <a:cubicBezTo>
                      <a:pt x="11593" y="33909"/>
                      <a:pt x="7362" y="28835"/>
                      <a:pt x="7362" y="20039"/>
                    </a:cubicBezTo>
                    <a:cubicBezTo>
                      <a:pt x="7362" y="11246"/>
                      <a:pt x="11847" y="6172"/>
                      <a:pt x="18360" y="6172"/>
                    </a:cubicBezTo>
                    <a:cubicBezTo>
                      <a:pt x="25131" y="6172"/>
                      <a:pt x="29192" y="11160"/>
                      <a:pt x="29192" y="20039"/>
                    </a:cubicBezTo>
                    <a:cubicBezTo>
                      <a:pt x="29192" y="28835"/>
                      <a:pt x="24793" y="33909"/>
                      <a:pt x="18360" y="33909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2" name="Forma Livre 2474">
                <a:extLst>
                  <a:ext uri="{FF2B5EF4-FFF2-40B4-BE49-F238E27FC236}">
                    <a16:creationId xmlns:a16="http://schemas.microsoft.com/office/drawing/2014/main" id="{9A940156-BD63-BC54-FAC0-11EA46C8A485}"/>
                  </a:ext>
                </a:extLst>
              </p:cNvPr>
              <p:cNvSpPr/>
              <p:nvPr/>
            </p:nvSpPr>
            <p:spPr>
              <a:xfrm>
                <a:off x="3385842" y="1866461"/>
                <a:ext cx="84284" cy="103922"/>
              </a:xfrm>
              <a:custGeom>
                <a:avLst/>
                <a:gdLst>
                  <a:gd name="csX0" fmla="*/ 24790 w 45605"/>
                  <a:gd name="csY0" fmla="*/ 56231 h 56231"/>
                  <a:gd name="csX1" fmla="*/ 45606 w 45605"/>
                  <a:gd name="csY1" fmla="*/ 42448 h 56231"/>
                  <a:gd name="csX2" fmla="*/ 38920 w 45605"/>
                  <a:gd name="csY2" fmla="*/ 39911 h 56231"/>
                  <a:gd name="csX3" fmla="*/ 24790 w 45605"/>
                  <a:gd name="csY3" fmla="*/ 49214 h 56231"/>
                  <a:gd name="csX4" fmla="*/ 12606 w 45605"/>
                  <a:gd name="csY4" fmla="*/ 43379 h 56231"/>
                  <a:gd name="csX5" fmla="*/ 7953 w 45605"/>
                  <a:gd name="csY5" fmla="*/ 28157 h 56231"/>
                  <a:gd name="csX6" fmla="*/ 25044 w 45605"/>
                  <a:gd name="csY6" fmla="*/ 7101 h 56231"/>
                  <a:gd name="csX7" fmla="*/ 38074 w 45605"/>
                  <a:gd name="csY7" fmla="*/ 16234 h 56231"/>
                  <a:gd name="csX8" fmla="*/ 45266 w 45605"/>
                  <a:gd name="csY8" fmla="*/ 14037 h 56231"/>
                  <a:gd name="csX9" fmla="*/ 24874 w 45605"/>
                  <a:gd name="csY9" fmla="*/ 0 h 56231"/>
                  <a:gd name="csX10" fmla="*/ 7021 w 45605"/>
                  <a:gd name="csY10" fmla="*/ 7695 h 56231"/>
                  <a:gd name="csX11" fmla="*/ 0 w 45605"/>
                  <a:gd name="csY11" fmla="*/ 28157 h 56231"/>
                  <a:gd name="csX12" fmla="*/ 6768 w 45605"/>
                  <a:gd name="csY12" fmla="*/ 48537 h 56231"/>
                  <a:gd name="csX13" fmla="*/ 24790 w 45605"/>
                  <a:gd name="csY13" fmla="*/ 56231 h 562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45605" h="56231">
                    <a:moveTo>
                      <a:pt x="24790" y="56231"/>
                    </a:moveTo>
                    <a:cubicBezTo>
                      <a:pt x="34266" y="56231"/>
                      <a:pt x="41798" y="51835"/>
                      <a:pt x="45606" y="42448"/>
                    </a:cubicBezTo>
                    <a:lnTo>
                      <a:pt x="38920" y="39911"/>
                    </a:lnTo>
                    <a:cubicBezTo>
                      <a:pt x="35873" y="46424"/>
                      <a:pt x="31474" y="49214"/>
                      <a:pt x="24790" y="49214"/>
                    </a:cubicBezTo>
                    <a:cubicBezTo>
                      <a:pt x="19714" y="49214"/>
                      <a:pt x="15652" y="47268"/>
                      <a:pt x="12606" y="43379"/>
                    </a:cubicBezTo>
                    <a:cubicBezTo>
                      <a:pt x="9476" y="39574"/>
                      <a:pt x="7953" y="34500"/>
                      <a:pt x="7953" y="28157"/>
                    </a:cubicBezTo>
                    <a:cubicBezTo>
                      <a:pt x="7953" y="15305"/>
                      <a:pt x="14637" y="7101"/>
                      <a:pt x="25044" y="7101"/>
                    </a:cubicBezTo>
                    <a:cubicBezTo>
                      <a:pt x="31644" y="7101"/>
                      <a:pt x="35960" y="10145"/>
                      <a:pt x="38074" y="16234"/>
                    </a:cubicBezTo>
                    <a:lnTo>
                      <a:pt x="45266" y="14037"/>
                    </a:lnTo>
                    <a:cubicBezTo>
                      <a:pt x="42473" y="4904"/>
                      <a:pt x="35028" y="0"/>
                      <a:pt x="24874" y="0"/>
                    </a:cubicBezTo>
                    <a:cubicBezTo>
                      <a:pt x="17599" y="0"/>
                      <a:pt x="11674" y="2537"/>
                      <a:pt x="7021" y="7695"/>
                    </a:cubicBezTo>
                    <a:cubicBezTo>
                      <a:pt x="2368" y="12852"/>
                      <a:pt x="0" y="19702"/>
                      <a:pt x="0" y="28157"/>
                    </a:cubicBezTo>
                    <a:cubicBezTo>
                      <a:pt x="0" y="36613"/>
                      <a:pt x="2284" y="43379"/>
                      <a:pt x="6768" y="48537"/>
                    </a:cubicBezTo>
                    <a:cubicBezTo>
                      <a:pt x="11253" y="53694"/>
                      <a:pt x="17259" y="56231"/>
                      <a:pt x="24790" y="56231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3" name="Forma Livre 2475">
                <a:extLst>
                  <a:ext uri="{FF2B5EF4-FFF2-40B4-BE49-F238E27FC236}">
                    <a16:creationId xmlns:a16="http://schemas.microsoft.com/office/drawing/2014/main" id="{6A88BF78-F8F6-987C-C4A0-92DC289E47CE}"/>
                  </a:ext>
                </a:extLst>
              </p:cNvPr>
              <p:cNvSpPr/>
              <p:nvPr/>
            </p:nvSpPr>
            <p:spPr>
              <a:xfrm>
                <a:off x="3559728" y="1896153"/>
                <a:ext cx="55512" cy="74230"/>
              </a:xfrm>
              <a:custGeom>
                <a:avLst/>
                <a:gdLst>
                  <a:gd name="csX0" fmla="*/ 15652 w 30037"/>
                  <a:gd name="csY0" fmla="*/ 40165 h 40165"/>
                  <a:gd name="csX1" fmla="*/ 30037 w 30037"/>
                  <a:gd name="csY1" fmla="*/ 28244 h 40165"/>
                  <a:gd name="csX2" fmla="*/ 22252 w 30037"/>
                  <a:gd name="csY2" fmla="*/ 18010 h 40165"/>
                  <a:gd name="csX3" fmla="*/ 7869 w 30037"/>
                  <a:gd name="csY3" fmla="*/ 10993 h 40165"/>
                  <a:gd name="csX4" fmla="*/ 15144 w 30037"/>
                  <a:gd name="csY4" fmla="*/ 5328 h 40165"/>
                  <a:gd name="csX5" fmla="*/ 22760 w 30037"/>
                  <a:gd name="csY5" fmla="*/ 11754 h 40165"/>
                  <a:gd name="csX6" fmla="*/ 29360 w 30037"/>
                  <a:gd name="csY6" fmla="*/ 10739 h 40165"/>
                  <a:gd name="csX7" fmla="*/ 15485 w 30037"/>
                  <a:gd name="csY7" fmla="*/ 0 h 40165"/>
                  <a:gd name="csX8" fmla="*/ 1099 w 30037"/>
                  <a:gd name="csY8" fmla="*/ 11667 h 40165"/>
                  <a:gd name="csX9" fmla="*/ 8968 w 30037"/>
                  <a:gd name="csY9" fmla="*/ 21902 h 40165"/>
                  <a:gd name="csX10" fmla="*/ 23354 w 30037"/>
                  <a:gd name="csY10" fmla="*/ 29089 h 40165"/>
                  <a:gd name="csX11" fmla="*/ 15822 w 30037"/>
                  <a:gd name="csY11" fmla="*/ 34416 h 40165"/>
                  <a:gd name="csX12" fmla="*/ 6684 w 30037"/>
                  <a:gd name="csY12" fmla="*/ 27650 h 40165"/>
                  <a:gd name="csX13" fmla="*/ 0 w 30037"/>
                  <a:gd name="csY13" fmla="*/ 28919 h 40165"/>
                  <a:gd name="csX14" fmla="*/ 15652 w 30037"/>
                  <a:gd name="csY14" fmla="*/ 40165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30037" h="40165">
                    <a:moveTo>
                      <a:pt x="15652" y="40165"/>
                    </a:moveTo>
                    <a:cubicBezTo>
                      <a:pt x="24537" y="40165"/>
                      <a:pt x="30037" y="36022"/>
                      <a:pt x="30037" y="28244"/>
                    </a:cubicBezTo>
                    <a:cubicBezTo>
                      <a:pt x="30037" y="22239"/>
                      <a:pt x="26567" y="19025"/>
                      <a:pt x="22252" y="18010"/>
                    </a:cubicBezTo>
                    <a:cubicBezTo>
                      <a:pt x="15906" y="16574"/>
                      <a:pt x="7869" y="16658"/>
                      <a:pt x="7869" y="10993"/>
                    </a:cubicBezTo>
                    <a:cubicBezTo>
                      <a:pt x="7869" y="7862"/>
                      <a:pt x="10745" y="5328"/>
                      <a:pt x="15144" y="5328"/>
                    </a:cubicBezTo>
                    <a:cubicBezTo>
                      <a:pt x="19884" y="5328"/>
                      <a:pt x="22422" y="7441"/>
                      <a:pt x="22760" y="11754"/>
                    </a:cubicBezTo>
                    <a:lnTo>
                      <a:pt x="29360" y="10739"/>
                    </a:lnTo>
                    <a:cubicBezTo>
                      <a:pt x="28684" y="4313"/>
                      <a:pt x="24369" y="0"/>
                      <a:pt x="15485" y="0"/>
                    </a:cubicBezTo>
                    <a:cubicBezTo>
                      <a:pt x="6262" y="0"/>
                      <a:pt x="1099" y="5241"/>
                      <a:pt x="1099" y="11667"/>
                    </a:cubicBezTo>
                    <a:cubicBezTo>
                      <a:pt x="1099" y="17672"/>
                      <a:pt x="4569" y="20887"/>
                      <a:pt x="8968" y="21902"/>
                    </a:cubicBezTo>
                    <a:cubicBezTo>
                      <a:pt x="15314" y="23424"/>
                      <a:pt x="23354" y="23424"/>
                      <a:pt x="23354" y="29089"/>
                    </a:cubicBezTo>
                    <a:cubicBezTo>
                      <a:pt x="23354" y="32470"/>
                      <a:pt x="20645" y="34416"/>
                      <a:pt x="15822" y="34416"/>
                    </a:cubicBezTo>
                    <a:cubicBezTo>
                      <a:pt x="10575" y="34416"/>
                      <a:pt x="7531" y="32133"/>
                      <a:pt x="6684" y="27650"/>
                    </a:cubicBezTo>
                    <a:lnTo>
                      <a:pt x="0" y="28919"/>
                    </a:lnTo>
                    <a:cubicBezTo>
                      <a:pt x="1015" y="35938"/>
                      <a:pt x="6430" y="40165"/>
                      <a:pt x="15652" y="40165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4" name="Forma Livre 2476">
                <a:extLst>
                  <a:ext uri="{FF2B5EF4-FFF2-40B4-BE49-F238E27FC236}">
                    <a16:creationId xmlns:a16="http://schemas.microsoft.com/office/drawing/2014/main" id="{0C5D019D-EE42-916B-A301-ECF902962759}"/>
                  </a:ext>
                </a:extLst>
              </p:cNvPr>
              <p:cNvSpPr/>
              <p:nvPr/>
            </p:nvSpPr>
            <p:spPr>
              <a:xfrm>
                <a:off x="3479041" y="1896153"/>
                <a:ext cx="67710" cy="74230"/>
              </a:xfrm>
              <a:custGeom>
                <a:avLst/>
                <a:gdLst>
                  <a:gd name="csX0" fmla="*/ 18531 w 36637"/>
                  <a:gd name="csY0" fmla="*/ 40165 h 40165"/>
                  <a:gd name="csX1" fmla="*/ 31477 w 36637"/>
                  <a:gd name="csY1" fmla="*/ 34500 h 40165"/>
                  <a:gd name="csX2" fmla="*/ 36638 w 36637"/>
                  <a:gd name="csY2" fmla="*/ 20039 h 40165"/>
                  <a:gd name="csX3" fmla="*/ 31561 w 36637"/>
                  <a:gd name="csY3" fmla="*/ 5411 h 40165"/>
                  <a:gd name="csX4" fmla="*/ 18193 w 36637"/>
                  <a:gd name="csY4" fmla="*/ 0 h 40165"/>
                  <a:gd name="csX5" fmla="*/ 5247 w 36637"/>
                  <a:gd name="csY5" fmla="*/ 5665 h 40165"/>
                  <a:gd name="csX6" fmla="*/ 0 w 36637"/>
                  <a:gd name="csY6" fmla="*/ 20039 h 40165"/>
                  <a:gd name="csX7" fmla="*/ 5163 w 36637"/>
                  <a:gd name="csY7" fmla="*/ 34670 h 40165"/>
                  <a:gd name="csX8" fmla="*/ 18531 w 36637"/>
                  <a:gd name="csY8" fmla="*/ 40165 h 40165"/>
                  <a:gd name="csX9" fmla="*/ 18361 w 36637"/>
                  <a:gd name="csY9" fmla="*/ 33909 h 40165"/>
                  <a:gd name="csX10" fmla="*/ 7362 w 36637"/>
                  <a:gd name="csY10" fmla="*/ 20039 h 40165"/>
                  <a:gd name="csX11" fmla="*/ 18361 w 36637"/>
                  <a:gd name="csY11" fmla="*/ 6172 h 40165"/>
                  <a:gd name="csX12" fmla="*/ 29192 w 36637"/>
                  <a:gd name="csY12" fmla="*/ 20039 h 40165"/>
                  <a:gd name="csX13" fmla="*/ 18361 w 36637"/>
                  <a:gd name="csY13" fmla="*/ 33909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6637" h="40165">
                    <a:moveTo>
                      <a:pt x="18531" y="40165"/>
                    </a:moveTo>
                    <a:cubicBezTo>
                      <a:pt x="23691" y="40165"/>
                      <a:pt x="28007" y="38305"/>
                      <a:pt x="31477" y="34500"/>
                    </a:cubicBezTo>
                    <a:cubicBezTo>
                      <a:pt x="34944" y="30695"/>
                      <a:pt x="36638" y="25874"/>
                      <a:pt x="36638" y="20039"/>
                    </a:cubicBezTo>
                    <a:cubicBezTo>
                      <a:pt x="36638" y="13951"/>
                      <a:pt x="34944" y="9047"/>
                      <a:pt x="31561" y="5411"/>
                    </a:cubicBezTo>
                    <a:cubicBezTo>
                      <a:pt x="28177" y="1776"/>
                      <a:pt x="23691" y="0"/>
                      <a:pt x="18193" y="0"/>
                    </a:cubicBezTo>
                    <a:cubicBezTo>
                      <a:pt x="13030" y="0"/>
                      <a:pt x="8714" y="1860"/>
                      <a:pt x="5247" y="5665"/>
                    </a:cubicBezTo>
                    <a:cubicBezTo>
                      <a:pt x="1777" y="9470"/>
                      <a:pt x="0" y="14204"/>
                      <a:pt x="0" y="20039"/>
                    </a:cubicBezTo>
                    <a:cubicBezTo>
                      <a:pt x="0" y="26214"/>
                      <a:pt x="1693" y="31032"/>
                      <a:pt x="5163" y="34670"/>
                    </a:cubicBezTo>
                    <a:cubicBezTo>
                      <a:pt x="8547" y="38305"/>
                      <a:pt x="13030" y="40165"/>
                      <a:pt x="18531" y="40165"/>
                    </a:cubicBezTo>
                    <a:close/>
                    <a:moveTo>
                      <a:pt x="18361" y="33909"/>
                    </a:moveTo>
                    <a:cubicBezTo>
                      <a:pt x="11593" y="33909"/>
                      <a:pt x="7362" y="28835"/>
                      <a:pt x="7362" y="20039"/>
                    </a:cubicBezTo>
                    <a:cubicBezTo>
                      <a:pt x="7362" y="11246"/>
                      <a:pt x="11847" y="6172"/>
                      <a:pt x="18361" y="6172"/>
                    </a:cubicBezTo>
                    <a:cubicBezTo>
                      <a:pt x="25131" y="6172"/>
                      <a:pt x="29192" y="11160"/>
                      <a:pt x="29192" y="20039"/>
                    </a:cubicBezTo>
                    <a:cubicBezTo>
                      <a:pt x="29192" y="28835"/>
                      <a:pt x="24793" y="33909"/>
                      <a:pt x="18361" y="33909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5" name="Forma Livre 2477">
                <a:extLst>
                  <a:ext uri="{FF2B5EF4-FFF2-40B4-BE49-F238E27FC236}">
                    <a16:creationId xmlns:a16="http://schemas.microsoft.com/office/drawing/2014/main" id="{96B8A4E8-16C4-168A-95FB-2054EF6ACB4D}"/>
                  </a:ext>
                </a:extLst>
              </p:cNvPr>
              <p:cNvSpPr/>
              <p:nvPr/>
            </p:nvSpPr>
            <p:spPr>
              <a:xfrm>
                <a:off x="3620402" y="1874741"/>
                <a:ext cx="52383" cy="95642"/>
              </a:xfrm>
              <a:custGeom>
                <a:avLst/>
                <a:gdLst>
                  <a:gd name="csX0" fmla="*/ 25890 w 28344"/>
                  <a:gd name="csY0" fmla="*/ 42788 h 51751"/>
                  <a:gd name="csX1" fmla="*/ 19714 w 28344"/>
                  <a:gd name="csY1" fmla="*/ 45155 h 51751"/>
                  <a:gd name="csX2" fmla="*/ 14213 w 28344"/>
                  <a:gd name="csY2" fmla="*/ 38562 h 51751"/>
                  <a:gd name="csX3" fmla="*/ 14213 w 28344"/>
                  <a:gd name="csY3" fmla="*/ 18096 h 51751"/>
                  <a:gd name="csX4" fmla="*/ 27159 w 28344"/>
                  <a:gd name="csY4" fmla="*/ 18096 h 51751"/>
                  <a:gd name="csX5" fmla="*/ 27159 w 28344"/>
                  <a:gd name="csY5" fmla="*/ 12347 h 51751"/>
                  <a:gd name="csX6" fmla="*/ 14213 w 28344"/>
                  <a:gd name="csY6" fmla="*/ 12347 h 51751"/>
                  <a:gd name="csX7" fmla="*/ 14213 w 28344"/>
                  <a:gd name="csY7" fmla="*/ 0 h 51751"/>
                  <a:gd name="csX8" fmla="*/ 7869 w 28344"/>
                  <a:gd name="csY8" fmla="*/ 0 h 51751"/>
                  <a:gd name="csX9" fmla="*/ 7529 w 28344"/>
                  <a:gd name="csY9" fmla="*/ 8542 h 51751"/>
                  <a:gd name="csX10" fmla="*/ 4399 w 28344"/>
                  <a:gd name="csY10" fmla="*/ 12347 h 51751"/>
                  <a:gd name="csX11" fmla="*/ 0 w 28344"/>
                  <a:gd name="csY11" fmla="*/ 12601 h 51751"/>
                  <a:gd name="csX12" fmla="*/ 0 w 28344"/>
                  <a:gd name="csY12" fmla="*/ 18096 h 51751"/>
                  <a:gd name="csX13" fmla="*/ 7021 w 28344"/>
                  <a:gd name="csY13" fmla="*/ 18096 h 51751"/>
                  <a:gd name="csX14" fmla="*/ 7021 w 28344"/>
                  <a:gd name="csY14" fmla="*/ 39069 h 51751"/>
                  <a:gd name="csX15" fmla="*/ 18615 w 28344"/>
                  <a:gd name="csY15" fmla="*/ 51751 h 51751"/>
                  <a:gd name="csX16" fmla="*/ 28345 w 28344"/>
                  <a:gd name="csY16" fmla="*/ 48453 h 51751"/>
                  <a:gd name="csX17" fmla="*/ 25890 w 28344"/>
                  <a:gd name="csY17" fmla="*/ 42788 h 517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28344" h="51751">
                    <a:moveTo>
                      <a:pt x="25890" y="42788"/>
                    </a:moveTo>
                    <a:cubicBezTo>
                      <a:pt x="23945" y="44394"/>
                      <a:pt x="21915" y="45155"/>
                      <a:pt x="19714" y="45155"/>
                    </a:cubicBezTo>
                    <a:cubicBezTo>
                      <a:pt x="16076" y="45155"/>
                      <a:pt x="14213" y="42958"/>
                      <a:pt x="14213" y="38562"/>
                    </a:cubicBezTo>
                    <a:lnTo>
                      <a:pt x="14213" y="18096"/>
                    </a:lnTo>
                    <a:lnTo>
                      <a:pt x="27159" y="18096"/>
                    </a:lnTo>
                    <a:lnTo>
                      <a:pt x="27159" y="12347"/>
                    </a:lnTo>
                    <a:lnTo>
                      <a:pt x="14213" y="12347"/>
                    </a:lnTo>
                    <a:lnTo>
                      <a:pt x="14213" y="0"/>
                    </a:lnTo>
                    <a:lnTo>
                      <a:pt x="7869" y="0"/>
                    </a:lnTo>
                    <a:lnTo>
                      <a:pt x="7529" y="8542"/>
                    </a:lnTo>
                    <a:cubicBezTo>
                      <a:pt x="7362" y="10909"/>
                      <a:pt x="6346" y="12177"/>
                      <a:pt x="4399" y="12347"/>
                    </a:cubicBezTo>
                    <a:lnTo>
                      <a:pt x="0" y="12601"/>
                    </a:lnTo>
                    <a:lnTo>
                      <a:pt x="0" y="18096"/>
                    </a:lnTo>
                    <a:lnTo>
                      <a:pt x="7021" y="18096"/>
                    </a:lnTo>
                    <a:lnTo>
                      <a:pt x="7021" y="39069"/>
                    </a:lnTo>
                    <a:cubicBezTo>
                      <a:pt x="7021" y="47271"/>
                      <a:pt x="11253" y="51751"/>
                      <a:pt x="18615" y="51751"/>
                    </a:cubicBezTo>
                    <a:cubicBezTo>
                      <a:pt x="22422" y="51751"/>
                      <a:pt x="25636" y="50653"/>
                      <a:pt x="28345" y="48453"/>
                    </a:cubicBezTo>
                    <a:lnTo>
                      <a:pt x="25890" y="42788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6" name="Forma Livre 2478">
                <a:extLst>
                  <a:ext uri="{FF2B5EF4-FFF2-40B4-BE49-F238E27FC236}">
                    <a16:creationId xmlns:a16="http://schemas.microsoft.com/office/drawing/2014/main" id="{907CD015-0F28-EF8E-C747-A40B8F925982}"/>
                  </a:ext>
                </a:extLst>
              </p:cNvPr>
              <p:cNvSpPr/>
              <p:nvPr/>
            </p:nvSpPr>
            <p:spPr>
              <a:xfrm>
                <a:off x="3679509" y="1896153"/>
                <a:ext cx="65679" cy="74230"/>
              </a:xfrm>
              <a:custGeom>
                <a:avLst/>
                <a:gdLst>
                  <a:gd name="csX0" fmla="*/ 32576 w 35538"/>
                  <a:gd name="csY0" fmla="*/ 33993 h 40165"/>
                  <a:gd name="csX1" fmla="*/ 29530 w 35538"/>
                  <a:gd name="csY1" fmla="*/ 29850 h 40165"/>
                  <a:gd name="csX2" fmla="*/ 29530 w 35538"/>
                  <a:gd name="csY2" fmla="*/ 11246 h 40165"/>
                  <a:gd name="csX3" fmla="*/ 15485 w 35538"/>
                  <a:gd name="csY3" fmla="*/ 0 h 40165"/>
                  <a:gd name="csX4" fmla="*/ 1102 w 35538"/>
                  <a:gd name="csY4" fmla="*/ 11837 h 40165"/>
                  <a:gd name="csX5" fmla="*/ 7532 w 35538"/>
                  <a:gd name="csY5" fmla="*/ 12682 h 40165"/>
                  <a:gd name="csX6" fmla="*/ 15485 w 35538"/>
                  <a:gd name="csY6" fmla="*/ 5581 h 40165"/>
                  <a:gd name="csX7" fmla="*/ 22592 w 35538"/>
                  <a:gd name="csY7" fmla="*/ 11921 h 40165"/>
                  <a:gd name="csX8" fmla="*/ 22592 w 35538"/>
                  <a:gd name="csY8" fmla="*/ 15643 h 40165"/>
                  <a:gd name="csX9" fmla="*/ 12269 w 35538"/>
                  <a:gd name="csY9" fmla="*/ 18517 h 40165"/>
                  <a:gd name="csX10" fmla="*/ 0 w 35538"/>
                  <a:gd name="csY10" fmla="*/ 29933 h 40165"/>
                  <a:gd name="csX11" fmla="*/ 10745 w 35538"/>
                  <a:gd name="csY11" fmla="*/ 40165 h 40165"/>
                  <a:gd name="csX12" fmla="*/ 22846 w 35538"/>
                  <a:gd name="csY12" fmla="*/ 32894 h 40165"/>
                  <a:gd name="csX13" fmla="*/ 23100 w 35538"/>
                  <a:gd name="csY13" fmla="*/ 33062 h 40165"/>
                  <a:gd name="csX14" fmla="*/ 30291 w 35538"/>
                  <a:gd name="csY14" fmla="*/ 40165 h 40165"/>
                  <a:gd name="csX15" fmla="*/ 35539 w 35538"/>
                  <a:gd name="csY15" fmla="*/ 38813 h 40165"/>
                  <a:gd name="csX16" fmla="*/ 35539 w 35538"/>
                  <a:gd name="csY16" fmla="*/ 33231 h 40165"/>
                  <a:gd name="csX17" fmla="*/ 32576 w 35538"/>
                  <a:gd name="csY17" fmla="*/ 33993 h 40165"/>
                  <a:gd name="csX18" fmla="*/ 12439 w 35538"/>
                  <a:gd name="csY18" fmla="*/ 34246 h 40165"/>
                  <a:gd name="csX19" fmla="*/ 7362 w 35538"/>
                  <a:gd name="csY19" fmla="*/ 29850 h 40165"/>
                  <a:gd name="csX20" fmla="*/ 14639 w 35538"/>
                  <a:gd name="csY20" fmla="*/ 23254 h 40165"/>
                  <a:gd name="csX21" fmla="*/ 22592 w 35538"/>
                  <a:gd name="csY21" fmla="*/ 20633 h 40165"/>
                  <a:gd name="csX22" fmla="*/ 22592 w 35538"/>
                  <a:gd name="csY22" fmla="*/ 29680 h 40165"/>
                  <a:gd name="csX23" fmla="*/ 12439 w 35538"/>
                  <a:gd name="csY23" fmla="*/ 34246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35538" h="40165">
                    <a:moveTo>
                      <a:pt x="32576" y="33993"/>
                    </a:moveTo>
                    <a:cubicBezTo>
                      <a:pt x="30545" y="33993"/>
                      <a:pt x="29530" y="32640"/>
                      <a:pt x="29530" y="29850"/>
                    </a:cubicBezTo>
                    <a:lnTo>
                      <a:pt x="29530" y="11246"/>
                    </a:lnTo>
                    <a:cubicBezTo>
                      <a:pt x="29530" y="3719"/>
                      <a:pt x="24877" y="0"/>
                      <a:pt x="15485" y="0"/>
                    </a:cubicBezTo>
                    <a:cubicBezTo>
                      <a:pt x="6940" y="0"/>
                      <a:pt x="848" y="4480"/>
                      <a:pt x="1102" y="11837"/>
                    </a:cubicBezTo>
                    <a:lnTo>
                      <a:pt x="7532" y="12682"/>
                    </a:lnTo>
                    <a:cubicBezTo>
                      <a:pt x="7785" y="8369"/>
                      <a:pt x="10154" y="5581"/>
                      <a:pt x="15485" y="5581"/>
                    </a:cubicBezTo>
                    <a:cubicBezTo>
                      <a:pt x="20645" y="5581"/>
                      <a:pt x="22592" y="7611"/>
                      <a:pt x="22592" y="11921"/>
                    </a:cubicBezTo>
                    <a:lnTo>
                      <a:pt x="22592" y="15643"/>
                    </a:lnTo>
                    <a:lnTo>
                      <a:pt x="12269" y="18517"/>
                    </a:lnTo>
                    <a:cubicBezTo>
                      <a:pt x="3894" y="20887"/>
                      <a:pt x="0" y="24438"/>
                      <a:pt x="0" y="29933"/>
                    </a:cubicBezTo>
                    <a:cubicBezTo>
                      <a:pt x="0" y="36106"/>
                      <a:pt x="3724" y="40165"/>
                      <a:pt x="10745" y="40165"/>
                    </a:cubicBezTo>
                    <a:cubicBezTo>
                      <a:pt x="16416" y="40165"/>
                      <a:pt x="19716" y="37882"/>
                      <a:pt x="22846" y="32894"/>
                    </a:cubicBezTo>
                    <a:lnTo>
                      <a:pt x="23100" y="33062"/>
                    </a:lnTo>
                    <a:cubicBezTo>
                      <a:pt x="24115" y="38222"/>
                      <a:pt x="25892" y="40165"/>
                      <a:pt x="30291" y="40165"/>
                    </a:cubicBezTo>
                    <a:cubicBezTo>
                      <a:pt x="32322" y="40165"/>
                      <a:pt x="34099" y="39744"/>
                      <a:pt x="35539" y="38813"/>
                    </a:cubicBezTo>
                    <a:lnTo>
                      <a:pt x="35539" y="33231"/>
                    </a:lnTo>
                    <a:cubicBezTo>
                      <a:pt x="34523" y="33739"/>
                      <a:pt x="33508" y="33993"/>
                      <a:pt x="32576" y="33993"/>
                    </a:cubicBezTo>
                    <a:close/>
                    <a:moveTo>
                      <a:pt x="12439" y="34246"/>
                    </a:moveTo>
                    <a:cubicBezTo>
                      <a:pt x="9055" y="34246"/>
                      <a:pt x="7362" y="32808"/>
                      <a:pt x="7362" y="29850"/>
                    </a:cubicBezTo>
                    <a:cubicBezTo>
                      <a:pt x="7362" y="26889"/>
                      <a:pt x="9222" y="25030"/>
                      <a:pt x="14639" y="23254"/>
                    </a:cubicBezTo>
                    <a:lnTo>
                      <a:pt x="22592" y="20633"/>
                    </a:lnTo>
                    <a:lnTo>
                      <a:pt x="22592" y="29680"/>
                    </a:lnTo>
                    <a:cubicBezTo>
                      <a:pt x="19630" y="32724"/>
                      <a:pt x="16246" y="34246"/>
                      <a:pt x="12439" y="34246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7" name="Forma Livre 2479">
                <a:extLst>
                  <a:ext uri="{FF2B5EF4-FFF2-40B4-BE49-F238E27FC236}">
                    <a16:creationId xmlns:a16="http://schemas.microsoft.com/office/drawing/2014/main" id="{3F0554AA-1DF0-B74A-4128-B733B21E5872}"/>
                  </a:ext>
                </a:extLst>
              </p:cNvPr>
              <p:cNvSpPr/>
              <p:nvPr/>
            </p:nvSpPr>
            <p:spPr>
              <a:xfrm>
                <a:off x="3787251" y="1868021"/>
                <a:ext cx="74278" cy="100799"/>
              </a:xfrm>
              <a:custGeom>
                <a:avLst/>
                <a:gdLst>
                  <a:gd name="csX0" fmla="*/ 23268 w 40191"/>
                  <a:gd name="csY0" fmla="*/ 27990 h 54541"/>
                  <a:gd name="csX1" fmla="*/ 39684 w 40191"/>
                  <a:gd name="csY1" fmla="*/ 14714 h 54541"/>
                  <a:gd name="csX2" fmla="*/ 18952 w 40191"/>
                  <a:gd name="csY2" fmla="*/ 0 h 54541"/>
                  <a:gd name="csX3" fmla="*/ 0 w 40191"/>
                  <a:gd name="csY3" fmla="*/ 0 h 54541"/>
                  <a:gd name="csX4" fmla="*/ 0 w 40191"/>
                  <a:gd name="csY4" fmla="*/ 54542 h 54541"/>
                  <a:gd name="csX5" fmla="*/ 7699 w 40191"/>
                  <a:gd name="csY5" fmla="*/ 54542 h 54541"/>
                  <a:gd name="csX6" fmla="*/ 7699 w 40191"/>
                  <a:gd name="csY6" fmla="*/ 30187 h 54541"/>
                  <a:gd name="csX7" fmla="*/ 12692 w 40191"/>
                  <a:gd name="csY7" fmla="*/ 30187 h 54541"/>
                  <a:gd name="csX8" fmla="*/ 23945 w 40191"/>
                  <a:gd name="csY8" fmla="*/ 35431 h 54541"/>
                  <a:gd name="csX9" fmla="*/ 26230 w 40191"/>
                  <a:gd name="csY9" fmla="*/ 40842 h 54541"/>
                  <a:gd name="csX10" fmla="*/ 31815 w 40191"/>
                  <a:gd name="csY10" fmla="*/ 54542 h 54541"/>
                  <a:gd name="csX11" fmla="*/ 40191 w 40191"/>
                  <a:gd name="csY11" fmla="*/ 54542 h 54541"/>
                  <a:gd name="csX12" fmla="*/ 36214 w 40191"/>
                  <a:gd name="csY12" fmla="*/ 46594 h 54541"/>
                  <a:gd name="csX13" fmla="*/ 33675 w 40191"/>
                  <a:gd name="csY13" fmla="*/ 38729 h 54541"/>
                  <a:gd name="csX14" fmla="*/ 23268 w 40191"/>
                  <a:gd name="csY14" fmla="*/ 28411 h 54541"/>
                  <a:gd name="csX15" fmla="*/ 23268 w 40191"/>
                  <a:gd name="csY15" fmla="*/ 27990 h 54541"/>
                  <a:gd name="csX16" fmla="*/ 7699 w 40191"/>
                  <a:gd name="csY16" fmla="*/ 24776 h 54541"/>
                  <a:gd name="csX17" fmla="*/ 7699 w 40191"/>
                  <a:gd name="csY17" fmla="*/ 6342 h 54541"/>
                  <a:gd name="csX18" fmla="*/ 17853 w 40191"/>
                  <a:gd name="csY18" fmla="*/ 6342 h 54541"/>
                  <a:gd name="csX19" fmla="*/ 31728 w 40191"/>
                  <a:gd name="csY19" fmla="*/ 15813 h 54541"/>
                  <a:gd name="csX20" fmla="*/ 17091 w 40191"/>
                  <a:gd name="csY20" fmla="*/ 24776 h 54541"/>
                  <a:gd name="csX21" fmla="*/ 7699 w 40191"/>
                  <a:gd name="csY21" fmla="*/ 24776 h 545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40191" h="54541">
                    <a:moveTo>
                      <a:pt x="23268" y="27990"/>
                    </a:moveTo>
                    <a:cubicBezTo>
                      <a:pt x="33337" y="26635"/>
                      <a:pt x="39684" y="22155"/>
                      <a:pt x="39684" y="14714"/>
                    </a:cubicBezTo>
                    <a:cubicBezTo>
                      <a:pt x="39684" y="5835"/>
                      <a:pt x="32236" y="0"/>
                      <a:pt x="18952" y="0"/>
                    </a:cubicBezTo>
                    <a:lnTo>
                      <a:pt x="0" y="0"/>
                    </a:lnTo>
                    <a:lnTo>
                      <a:pt x="0" y="54542"/>
                    </a:lnTo>
                    <a:lnTo>
                      <a:pt x="7699" y="54542"/>
                    </a:lnTo>
                    <a:lnTo>
                      <a:pt x="7699" y="30187"/>
                    </a:lnTo>
                    <a:lnTo>
                      <a:pt x="12692" y="30187"/>
                    </a:lnTo>
                    <a:cubicBezTo>
                      <a:pt x="18444" y="30187"/>
                      <a:pt x="21998" y="32049"/>
                      <a:pt x="23945" y="35431"/>
                    </a:cubicBezTo>
                    <a:cubicBezTo>
                      <a:pt x="24877" y="37207"/>
                      <a:pt x="25636" y="38983"/>
                      <a:pt x="26230" y="40842"/>
                    </a:cubicBezTo>
                    <a:cubicBezTo>
                      <a:pt x="27329" y="44564"/>
                      <a:pt x="29360" y="50566"/>
                      <a:pt x="31815" y="54542"/>
                    </a:cubicBezTo>
                    <a:lnTo>
                      <a:pt x="40191" y="54542"/>
                    </a:lnTo>
                    <a:cubicBezTo>
                      <a:pt x="38668" y="52342"/>
                      <a:pt x="37313" y="49722"/>
                      <a:pt x="36214" y="46594"/>
                    </a:cubicBezTo>
                    <a:cubicBezTo>
                      <a:pt x="35114" y="43466"/>
                      <a:pt x="34266" y="40842"/>
                      <a:pt x="33675" y="38729"/>
                    </a:cubicBezTo>
                    <a:cubicBezTo>
                      <a:pt x="32490" y="34416"/>
                      <a:pt x="29022" y="30020"/>
                      <a:pt x="23268" y="28411"/>
                    </a:cubicBezTo>
                    <a:lnTo>
                      <a:pt x="23268" y="27990"/>
                    </a:lnTo>
                    <a:close/>
                    <a:moveTo>
                      <a:pt x="7699" y="24776"/>
                    </a:moveTo>
                    <a:lnTo>
                      <a:pt x="7699" y="6342"/>
                    </a:lnTo>
                    <a:lnTo>
                      <a:pt x="17853" y="6342"/>
                    </a:lnTo>
                    <a:cubicBezTo>
                      <a:pt x="26738" y="6342"/>
                      <a:pt x="31728" y="9808"/>
                      <a:pt x="31728" y="15813"/>
                    </a:cubicBezTo>
                    <a:cubicBezTo>
                      <a:pt x="31728" y="21818"/>
                      <a:pt x="26821" y="24776"/>
                      <a:pt x="17091" y="24776"/>
                    </a:cubicBezTo>
                    <a:lnTo>
                      <a:pt x="7699" y="24776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8" name="Forma Livre 2480">
                <a:extLst>
                  <a:ext uri="{FF2B5EF4-FFF2-40B4-BE49-F238E27FC236}">
                    <a16:creationId xmlns:a16="http://schemas.microsoft.com/office/drawing/2014/main" id="{DF692E91-A65A-C068-2327-A0F8C2A43E3F}"/>
                  </a:ext>
                </a:extLst>
              </p:cNvPr>
              <p:cNvSpPr/>
              <p:nvPr/>
            </p:nvSpPr>
            <p:spPr>
              <a:xfrm>
                <a:off x="3875250" y="1866498"/>
                <a:ext cx="18215" cy="102323"/>
              </a:xfrm>
              <a:custGeom>
                <a:avLst/>
                <a:gdLst>
                  <a:gd name="csX0" fmla="*/ 8396 w 9856"/>
                  <a:gd name="csY0" fmla="*/ 7928 h 55366"/>
                  <a:gd name="csX1" fmla="*/ 8396 w 9856"/>
                  <a:gd name="csY1" fmla="*/ 1332 h 55366"/>
                  <a:gd name="csX2" fmla="*/ 1458 w 9856"/>
                  <a:gd name="csY2" fmla="*/ 1332 h 55366"/>
                  <a:gd name="csX3" fmla="*/ 1458 w 9856"/>
                  <a:gd name="csY3" fmla="*/ 7928 h 55366"/>
                  <a:gd name="csX4" fmla="*/ 8396 w 9856"/>
                  <a:gd name="csY4" fmla="*/ 7928 h 55366"/>
                  <a:gd name="csX5" fmla="*/ 8566 w 9856"/>
                  <a:gd name="csY5" fmla="*/ 55366 h 55366"/>
                  <a:gd name="csX6" fmla="*/ 8566 w 9856"/>
                  <a:gd name="csY6" fmla="*/ 16807 h 55366"/>
                  <a:gd name="csX7" fmla="*/ 1375 w 9856"/>
                  <a:gd name="csY7" fmla="*/ 16807 h 55366"/>
                  <a:gd name="csX8" fmla="*/ 1375 w 9856"/>
                  <a:gd name="csY8" fmla="*/ 55366 h 55366"/>
                  <a:gd name="csX9" fmla="*/ 8566 w 9856"/>
                  <a:gd name="csY9" fmla="*/ 55366 h 553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856" h="55366">
                    <a:moveTo>
                      <a:pt x="8396" y="7928"/>
                    </a:moveTo>
                    <a:cubicBezTo>
                      <a:pt x="10343" y="6152"/>
                      <a:pt x="10343" y="3108"/>
                      <a:pt x="8396" y="1332"/>
                    </a:cubicBezTo>
                    <a:cubicBezTo>
                      <a:pt x="6451" y="-444"/>
                      <a:pt x="3405" y="-444"/>
                      <a:pt x="1458" y="1332"/>
                    </a:cubicBezTo>
                    <a:cubicBezTo>
                      <a:pt x="-486" y="3108"/>
                      <a:pt x="-486" y="6152"/>
                      <a:pt x="1458" y="7928"/>
                    </a:cubicBezTo>
                    <a:cubicBezTo>
                      <a:pt x="3405" y="9704"/>
                      <a:pt x="6451" y="9704"/>
                      <a:pt x="8396" y="7928"/>
                    </a:cubicBezTo>
                    <a:close/>
                    <a:moveTo>
                      <a:pt x="8566" y="55366"/>
                    </a:moveTo>
                    <a:lnTo>
                      <a:pt x="8566" y="16807"/>
                    </a:lnTo>
                    <a:lnTo>
                      <a:pt x="1375" y="16807"/>
                    </a:lnTo>
                    <a:lnTo>
                      <a:pt x="1375" y="55366"/>
                    </a:lnTo>
                    <a:lnTo>
                      <a:pt x="8566" y="55366"/>
                    </a:ln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19" name="Forma Livre 2481">
                <a:extLst>
                  <a:ext uri="{FF2B5EF4-FFF2-40B4-BE49-F238E27FC236}">
                    <a16:creationId xmlns:a16="http://schemas.microsoft.com/office/drawing/2014/main" id="{5A4494A2-2742-7A01-33C4-CA5E321C1D90}"/>
                  </a:ext>
                </a:extLst>
              </p:cNvPr>
              <p:cNvSpPr/>
              <p:nvPr/>
            </p:nvSpPr>
            <p:spPr>
              <a:xfrm>
                <a:off x="3907502" y="1896153"/>
                <a:ext cx="60519" cy="74230"/>
              </a:xfrm>
              <a:custGeom>
                <a:avLst/>
                <a:gdLst>
                  <a:gd name="csX0" fmla="*/ 17769 w 32746"/>
                  <a:gd name="csY0" fmla="*/ 40165 h 40165"/>
                  <a:gd name="csX1" fmla="*/ 32746 w 32746"/>
                  <a:gd name="csY1" fmla="*/ 28581 h 40165"/>
                  <a:gd name="csX2" fmla="*/ 26316 w 32746"/>
                  <a:gd name="csY2" fmla="*/ 27229 h 40165"/>
                  <a:gd name="csX3" fmla="*/ 17853 w 32746"/>
                  <a:gd name="csY3" fmla="*/ 33655 h 40165"/>
                  <a:gd name="csX4" fmla="*/ 7192 w 32746"/>
                  <a:gd name="csY4" fmla="*/ 20039 h 40165"/>
                  <a:gd name="csX5" fmla="*/ 17599 w 32746"/>
                  <a:gd name="csY5" fmla="*/ 6256 h 40165"/>
                  <a:gd name="csX6" fmla="*/ 25809 w 32746"/>
                  <a:gd name="csY6" fmla="*/ 12936 h 40165"/>
                  <a:gd name="csX7" fmla="*/ 32406 w 32746"/>
                  <a:gd name="csY7" fmla="*/ 11500 h 40165"/>
                  <a:gd name="csX8" fmla="*/ 17432 w 32746"/>
                  <a:gd name="csY8" fmla="*/ 0 h 40165"/>
                  <a:gd name="csX9" fmla="*/ 4909 w 32746"/>
                  <a:gd name="csY9" fmla="*/ 5411 h 40165"/>
                  <a:gd name="csX10" fmla="*/ 0 w 32746"/>
                  <a:gd name="csY10" fmla="*/ 20039 h 40165"/>
                  <a:gd name="csX11" fmla="*/ 17769 w 32746"/>
                  <a:gd name="csY11" fmla="*/ 40165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32746" h="40165">
                    <a:moveTo>
                      <a:pt x="17769" y="40165"/>
                    </a:moveTo>
                    <a:cubicBezTo>
                      <a:pt x="25809" y="40165"/>
                      <a:pt x="30799" y="36276"/>
                      <a:pt x="32746" y="28581"/>
                    </a:cubicBezTo>
                    <a:lnTo>
                      <a:pt x="26316" y="27229"/>
                    </a:lnTo>
                    <a:cubicBezTo>
                      <a:pt x="25047" y="31539"/>
                      <a:pt x="22168" y="33655"/>
                      <a:pt x="17853" y="33655"/>
                    </a:cubicBezTo>
                    <a:cubicBezTo>
                      <a:pt x="11169" y="33655"/>
                      <a:pt x="7192" y="28835"/>
                      <a:pt x="7192" y="20039"/>
                    </a:cubicBezTo>
                    <a:cubicBezTo>
                      <a:pt x="7192" y="11500"/>
                      <a:pt x="10915" y="6256"/>
                      <a:pt x="17599" y="6256"/>
                    </a:cubicBezTo>
                    <a:cubicBezTo>
                      <a:pt x="22085" y="6256"/>
                      <a:pt x="24793" y="8456"/>
                      <a:pt x="25809" y="12936"/>
                    </a:cubicBezTo>
                    <a:lnTo>
                      <a:pt x="32406" y="11500"/>
                    </a:lnTo>
                    <a:cubicBezTo>
                      <a:pt x="31137" y="4059"/>
                      <a:pt x="25809" y="0"/>
                      <a:pt x="17432" y="0"/>
                    </a:cubicBezTo>
                    <a:cubicBezTo>
                      <a:pt x="12268" y="0"/>
                      <a:pt x="8123" y="1776"/>
                      <a:pt x="4909" y="5411"/>
                    </a:cubicBezTo>
                    <a:cubicBezTo>
                      <a:pt x="1610" y="9047"/>
                      <a:pt x="0" y="13867"/>
                      <a:pt x="0" y="20039"/>
                    </a:cubicBezTo>
                    <a:cubicBezTo>
                      <a:pt x="0" y="32554"/>
                      <a:pt x="6179" y="40165"/>
                      <a:pt x="17769" y="40165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20" name="Forma Livre 2482">
                <a:extLst>
                  <a:ext uri="{FF2B5EF4-FFF2-40B4-BE49-F238E27FC236}">
                    <a16:creationId xmlns:a16="http://schemas.microsoft.com/office/drawing/2014/main" id="{F184A0DD-075A-A67A-72B5-1E3633A7ADAF}"/>
                  </a:ext>
                </a:extLst>
              </p:cNvPr>
              <p:cNvSpPr/>
              <p:nvPr/>
            </p:nvSpPr>
            <p:spPr>
              <a:xfrm>
                <a:off x="3975831" y="1896153"/>
                <a:ext cx="65679" cy="74230"/>
              </a:xfrm>
              <a:custGeom>
                <a:avLst/>
                <a:gdLst>
                  <a:gd name="csX0" fmla="*/ 32576 w 35538"/>
                  <a:gd name="csY0" fmla="*/ 33993 h 40165"/>
                  <a:gd name="csX1" fmla="*/ 29530 w 35538"/>
                  <a:gd name="csY1" fmla="*/ 29850 h 40165"/>
                  <a:gd name="csX2" fmla="*/ 29530 w 35538"/>
                  <a:gd name="csY2" fmla="*/ 11246 h 40165"/>
                  <a:gd name="csX3" fmla="*/ 15485 w 35538"/>
                  <a:gd name="csY3" fmla="*/ 0 h 40165"/>
                  <a:gd name="csX4" fmla="*/ 1102 w 35538"/>
                  <a:gd name="csY4" fmla="*/ 11837 h 40165"/>
                  <a:gd name="csX5" fmla="*/ 7531 w 35538"/>
                  <a:gd name="csY5" fmla="*/ 12682 h 40165"/>
                  <a:gd name="csX6" fmla="*/ 15485 w 35538"/>
                  <a:gd name="csY6" fmla="*/ 5581 h 40165"/>
                  <a:gd name="csX7" fmla="*/ 22592 w 35538"/>
                  <a:gd name="csY7" fmla="*/ 11921 h 40165"/>
                  <a:gd name="csX8" fmla="*/ 22592 w 35538"/>
                  <a:gd name="csY8" fmla="*/ 15643 h 40165"/>
                  <a:gd name="csX9" fmla="*/ 12268 w 35538"/>
                  <a:gd name="csY9" fmla="*/ 18517 h 40165"/>
                  <a:gd name="csX10" fmla="*/ 0 w 35538"/>
                  <a:gd name="csY10" fmla="*/ 29933 h 40165"/>
                  <a:gd name="csX11" fmla="*/ 10745 w 35538"/>
                  <a:gd name="csY11" fmla="*/ 40165 h 40165"/>
                  <a:gd name="csX12" fmla="*/ 22846 w 35538"/>
                  <a:gd name="csY12" fmla="*/ 32894 h 40165"/>
                  <a:gd name="csX13" fmla="*/ 23100 w 35538"/>
                  <a:gd name="csY13" fmla="*/ 33062 h 40165"/>
                  <a:gd name="csX14" fmla="*/ 30291 w 35538"/>
                  <a:gd name="csY14" fmla="*/ 40165 h 40165"/>
                  <a:gd name="csX15" fmla="*/ 35538 w 35538"/>
                  <a:gd name="csY15" fmla="*/ 38813 h 40165"/>
                  <a:gd name="csX16" fmla="*/ 35538 w 35538"/>
                  <a:gd name="csY16" fmla="*/ 33231 h 40165"/>
                  <a:gd name="csX17" fmla="*/ 32576 w 35538"/>
                  <a:gd name="csY17" fmla="*/ 33993 h 40165"/>
                  <a:gd name="csX18" fmla="*/ 12438 w 35538"/>
                  <a:gd name="csY18" fmla="*/ 34246 h 40165"/>
                  <a:gd name="csX19" fmla="*/ 7362 w 35538"/>
                  <a:gd name="csY19" fmla="*/ 29850 h 40165"/>
                  <a:gd name="csX20" fmla="*/ 14639 w 35538"/>
                  <a:gd name="csY20" fmla="*/ 23254 h 40165"/>
                  <a:gd name="csX21" fmla="*/ 22592 w 35538"/>
                  <a:gd name="csY21" fmla="*/ 20633 h 40165"/>
                  <a:gd name="csX22" fmla="*/ 22592 w 35538"/>
                  <a:gd name="csY22" fmla="*/ 29680 h 40165"/>
                  <a:gd name="csX23" fmla="*/ 12438 w 35538"/>
                  <a:gd name="csY23" fmla="*/ 34246 h 40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35538" h="40165">
                    <a:moveTo>
                      <a:pt x="32576" y="33993"/>
                    </a:moveTo>
                    <a:cubicBezTo>
                      <a:pt x="30545" y="33993"/>
                      <a:pt x="29530" y="32640"/>
                      <a:pt x="29530" y="29850"/>
                    </a:cubicBezTo>
                    <a:lnTo>
                      <a:pt x="29530" y="11246"/>
                    </a:lnTo>
                    <a:cubicBezTo>
                      <a:pt x="29530" y="3719"/>
                      <a:pt x="24877" y="0"/>
                      <a:pt x="15485" y="0"/>
                    </a:cubicBezTo>
                    <a:cubicBezTo>
                      <a:pt x="6940" y="0"/>
                      <a:pt x="848" y="4480"/>
                      <a:pt x="1102" y="11837"/>
                    </a:cubicBezTo>
                    <a:lnTo>
                      <a:pt x="7531" y="12682"/>
                    </a:lnTo>
                    <a:cubicBezTo>
                      <a:pt x="7785" y="8369"/>
                      <a:pt x="10154" y="5581"/>
                      <a:pt x="15485" y="5581"/>
                    </a:cubicBezTo>
                    <a:cubicBezTo>
                      <a:pt x="20645" y="5581"/>
                      <a:pt x="22592" y="7611"/>
                      <a:pt x="22592" y="11921"/>
                    </a:cubicBezTo>
                    <a:lnTo>
                      <a:pt x="22592" y="15643"/>
                    </a:lnTo>
                    <a:lnTo>
                      <a:pt x="12268" y="18517"/>
                    </a:lnTo>
                    <a:cubicBezTo>
                      <a:pt x="3894" y="20887"/>
                      <a:pt x="0" y="24438"/>
                      <a:pt x="0" y="29933"/>
                    </a:cubicBezTo>
                    <a:cubicBezTo>
                      <a:pt x="0" y="36106"/>
                      <a:pt x="3724" y="40165"/>
                      <a:pt x="10745" y="40165"/>
                    </a:cubicBezTo>
                    <a:cubicBezTo>
                      <a:pt x="16416" y="40165"/>
                      <a:pt x="19716" y="37882"/>
                      <a:pt x="22846" y="32894"/>
                    </a:cubicBezTo>
                    <a:lnTo>
                      <a:pt x="23100" y="33062"/>
                    </a:lnTo>
                    <a:cubicBezTo>
                      <a:pt x="24115" y="38222"/>
                      <a:pt x="25892" y="40165"/>
                      <a:pt x="30291" y="40165"/>
                    </a:cubicBezTo>
                    <a:cubicBezTo>
                      <a:pt x="32322" y="40165"/>
                      <a:pt x="34099" y="39744"/>
                      <a:pt x="35538" y="38813"/>
                    </a:cubicBezTo>
                    <a:lnTo>
                      <a:pt x="35538" y="33231"/>
                    </a:lnTo>
                    <a:cubicBezTo>
                      <a:pt x="34523" y="33739"/>
                      <a:pt x="33508" y="33993"/>
                      <a:pt x="32576" y="33993"/>
                    </a:cubicBezTo>
                    <a:close/>
                    <a:moveTo>
                      <a:pt x="12438" y="34246"/>
                    </a:moveTo>
                    <a:cubicBezTo>
                      <a:pt x="9055" y="34246"/>
                      <a:pt x="7362" y="32808"/>
                      <a:pt x="7362" y="29850"/>
                    </a:cubicBezTo>
                    <a:cubicBezTo>
                      <a:pt x="7362" y="26889"/>
                      <a:pt x="9222" y="25030"/>
                      <a:pt x="14639" y="23254"/>
                    </a:cubicBezTo>
                    <a:lnTo>
                      <a:pt x="22592" y="20633"/>
                    </a:lnTo>
                    <a:lnTo>
                      <a:pt x="22592" y="29680"/>
                    </a:lnTo>
                    <a:cubicBezTo>
                      <a:pt x="19630" y="32724"/>
                      <a:pt x="16246" y="34246"/>
                      <a:pt x="12438" y="34246"/>
                    </a:cubicBezTo>
                    <a:close/>
                  </a:path>
                </a:pathLst>
              </a:cu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21" name="Forma Livre 2483">
                <a:extLst>
                  <a:ext uri="{FF2B5EF4-FFF2-40B4-BE49-F238E27FC236}">
                    <a16:creationId xmlns:a16="http://schemas.microsoft.com/office/drawing/2014/main" id="{AD818D9E-4E40-A25A-84D7-D6602D833B8C}"/>
                  </a:ext>
                </a:extLst>
              </p:cNvPr>
              <p:cNvSpPr/>
              <p:nvPr/>
            </p:nvSpPr>
            <p:spPr>
              <a:xfrm>
                <a:off x="3502619" y="3190162"/>
                <a:ext cx="590177" cy="482"/>
              </a:xfrm>
              <a:custGeom>
                <a:avLst/>
                <a:gdLst>
                  <a:gd name="csX0" fmla="*/ 0 w 319338"/>
                  <a:gd name="csY0" fmla="*/ 0 h 261"/>
                  <a:gd name="csX1" fmla="*/ 319338 w 319338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9338" h="261">
                    <a:moveTo>
                      <a:pt x="0" y="0"/>
                    </a:moveTo>
                    <a:lnTo>
                      <a:pt x="319338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22" name="Forma Livre 2484">
                <a:extLst>
                  <a:ext uri="{FF2B5EF4-FFF2-40B4-BE49-F238E27FC236}">
                    <a16:creationId xmlns:a16="http://schemas.microsoft.com/office/drawing/2014/main" id="{DF33BA45-BC3B-996D-908D-484A8C82CF7B}"/>
                  </a:ext>
                </a:extLst>
              </p:cNvPr>
              <p:cNvSpPr/>
              <p:nvPr/>
            </p:nvSpPr>
            <p:spPr>
              <a:xfrm>
                <a:off x="3699687" y="2048114"/>
                <a:ext cx="482" cy="580613"/>
              </a:xfrm>
              <a:custGeom>
                <a:avLst/>
                <a:gdLst>
                  <a:gd name="csX0" fmla="*/ 0 w 261"/>
                  <a:gd name="csY0" fmla="*/ 314164 h 314163"/>
                  <a:gd name="csX1" fmla="*/ 0 w 261"/>
                  <a:gd name="csY1" fmla="*/ 0 h 3141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61" h="314163">
                    <a:moveTo>
                      <a:pt x="0" y="314164"/>
                    </a:moveTo>
                    <a:lnTo>
                      <a:pt x="0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23" name="Forma Livre 2485">
                <a:extLst>
                  <a:ext uri="{FF2B5EF4-FFF2-40B4-BE49-F238E27FC236}">
                    <a16:creationId xmlns:a16="http://schemas.microsoft.com/office/drawing/2014/main" id="{463FCAAF-E28C-64DA-40B4-8815275879BE}"/>
                  </a:ext>
                </a:extLst>
              </p:cNvPr>
              <p:cNvSpPr/>
              <p:nvPr/>
            </p:nvSpPr>
            <p:spPr>
              <a:xfrm>
                <a:off x="4513166" y="1757032"/>
                <a:ext cx="537199" cy="482"/>
              </a:xfrm>
              <a:custGeom>
                <a:avLst/>
                <a:gdLst>
                  <a:gd name="csX0" fmla="*/ 0 w 290672"/>
                  <a:gd name="csY0" fmla="*/ 0 h 261"/>
                  <a:gd name="csX1" fmla="*/ 290672 w 290672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90672" h="261">
                    <a:moveTo>
                      <a:pt x="0" y="0"/>
                    </a:moveTo>
                    <a:lnTo>
                      <a:pt x="290672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24" name="Forma Livre 2488">
                <a:extLst>
                  <a:ext uri="{FF2B5EF4-FFF2-40B4-BE49-F238E27FC236}">
                    <a16:creationId xmlns:a16="http://schemas.microsoft.com/office/drawing/2014/main" id="{F86310C2-425D-1FD8-739F-8F66130362DB}"/>
                  </a:ext>
                </a:extLst>
              </p:cNvPr>
              <p:cNvSpPr/>
              <p:nvPr/>
            </p:nvSpPr>
            <p:spPr>
              <a:xfrm>
                <a:off x="7037794" y="761413"/>
                <a:ext cx="2619328" cy="4503628"/>
              </a:xfrm>
              <a:custGeom>
                <a:avLst/>
                <a:gdLst>
                  <a:gd name="csX0" fmla="*/ 1368887 w 1417288"/>
                  <a:gd name="csY0" fmla="*/ 0 h 2436861"/>
                  <a:gd name="csX1" fmla="*/ 0 w 1417288"/>
                  <a:gd name="csY1" fmla="*/ 2436861 h 2436861"/>
                  <a:gd name="csX2" fmla="*/ 975533 w 1417288"/>
                  <a:gd name="csY2" fmla="*/ 2253278 h 2436861"/>
                  <a:gd name="csX3" fmla="*/ 1021231 w 1417288"/>
                  <a:gd name="csY3" fmla="*/ 2167330 h 2436861"/>
                  <a:gd name="csX4" fmla="*/ 953375 w 1417288"/>
                  <a:gd name="csY4" fmla="*/ 1735595 h 2436861"/>
                  <a:gd name="csX5" fmla="*/ 959329 w 1417288"/>
                  <a:gd name="csY5" fmla="*/ 1731374 h 2436861"/>
                  <a:gd name="csX6" fmla="*/ 957183 w 1417288"/>
                  <a:gd name="csY6" fmla="*/ 1658229 h 2436861"/>
                  <a:gd name="csX7" fmla="*/ 915432 w 1417288"/>
                  <a:gd name="csY7" fmla="*/ 1489728 h 2436861"/>
                  <a:gd name="csX8" fmla="*/ 975047 w 1417288"/>
                  <a:gd name="csY8" fmla="*/ 1020140 h 2436861"/>
                  <a:gd name="csX9" fmla="*/ 999005 w 1417288"/>
                  <a:gd name="csY9" fmla="*/ 1009760 h 2436861"/>
                  <a:gd name="csX10" fmla="*/ 1005445 w 1417288"/>
                  <a:gd name="csY10" fmla="*/ 1007686 h 2436861"/>
                  <a:gd name="csX11" fmla="*/ 1187270 w 1417288"/>
                  <a:gd name="csY11" fmla="*/ 752821 h 2436861"/>
                  <a:gd name="csX12" fmla="*/ 1202919 w 1417288"/>
                  <a:gd name="csY12" fmla="*/ 640997 h 2436861"/>
                  <a:gd name="csX13" fmla="*/ 1205411 w 1417288"/>
                  <a:gd name="csY13" fmla="*/ 633660 h 2436861"/>
                  <a:gd name="csX14" fmla="*/ 1417288 w 1417288"/>
                  <a:gd name="csY14" fmla="*/ 17162 h 24368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417288" h="2436861">
                    <a:moveTo>
                      <a:pt x="1368887" y="0"/>
                    </a:moveTo>
                    <a:lnTo>
                      <a:pt x="0" y="2436861"/>
                    </a:lnTo>
                    <a:lnTo>
                      <a:pt x="975533" y="2253278"/>
                    </a:lnTo>
                    <a:lnTo>
                      <a:pt x="1021231" y="2167330"/>
                    </a:lnTo>
                    <a:lnTo>
                      <a:pt x="953375" y="1735595"/>
                    </a:lnTo>
                    <a:lnTo>
                      <a:pt x="959329" y="1731374"/>
                    </a:lnTo>
                    <a:lnTo>
                      <a:pt x="957183" y="1658229"/>
                    </a:lnTo>
                    <a:lnTo>
                      <a:pt x="915432" y="1489728"/>
                    </a:lnTo>
                    <a:lnTo>
                      <a:pt x="975047" y="1020140"/>
                    </a:lnTo>
                    <a:lnTo>
                      <a:pt x="999005" y="1009760"/>
                    </a:lnTo>
                    <a:lnTo>
                      <a:pt x="1005445" y="1007686"/>
                    </a:lnTo>
                    <a:lnTo>
                      <a:pt x="1187270" y="752821"/>
                    </a:lnTo>
                    <a:lnTo>
                      <a:pt x="1202919" y="640997"/>
                    </a:lnTo>
                    <a:lnTo>
                      <a:pt x="1205411" y="633660"/>
                    </a:lnTo>
                    <a:lnTo>
                      <a:pt x="1417288" y="1716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lumMod val="75000"/>
                      <a:lumOff val="25000"/>
                      <a:alpha val="21069"/>
                    </a:srgbClr>
                  </a:gs>
                  <a:gs pos="49000">
                    <a:srgbClr val="000000">
                      <a:lumMod val="65000"/>
                      <a:lumOff val="35000"/>
                      <a:alpha val="25991"/>
                    </a:srgbClr>
                  </a:gs>
                  <a:gs pos="100000">
                    <a:srgbClr val="000000">
                      <a:lumMod val="65000"/>
                      <a:lumOff val="35000"/>
                      <a:alpha val="0"/>
                    </a:srgbClr>
                  </a:gs>
                </a:gsLst>
                <a:lin ang="8100000" scaled="1"/>
                <a:tileRect/>
              </a:gra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p:grpSp>
        <p:grpSp>
          <p:nvGrpSpPr>
            <p:cNvPr id="496" name="Agrupar 6">
              <a:extLst>
                <a:ext uri="{FF2B5EF4-FFF2-40B4-BE49-F238E27FC236}">
                  <a16:creationId xmlns:a16="http://schemas.microsoft.com/office/drawing/2014/main" id="{972A5E8E-14CD-29D1-3974-3F347B5D7B6B}"/>
                </a:ext>
              </a:extLst>
            </p:cNvPr>
            <p:cNvGrpSpPr/>
            <p:nvPr/>
          </p:nvGrpSpPr>
          <p:grpSpPr>
            <a:xfrm>
              <a:off x="7890178" y="171204"/>
              <a:ext cx="4044086" cy="4812606"/>
              <a:chOff x="7890178" y="171204"/>
              <a:chExt cx="4044086" cy="4812606"/>
            </a:xfrm>
          </p:grpSpPr>
          <p:sp>
            <p:nvSpPr>
              <p:cNvPr id="497" name="Forma Livre 2045">
                <a:extLst>
                  <a:ext uri="{FF2B5EF4-FFF2-40B4-BE49-F238E27FC236}">
                    <a16:creationId xmlns:a16="http://schemas.microsoft.com/office/drawing/2014/main" id="{737535B3-2A48-ADFC-8FF7-EBE303CB0692}"/>
                  </a:ext>
                </a:extLst>
              </p:cNvPr>
              <p:cNvSpPr/>
              <p:nvPr/>
            </p:nvSpPr>
            <p:spPr>
              <a:xfrm>
                <a:off x="7968873" y="2584606"/>
                <a:ext cx="4478" cy="1150"/>
              </a:xfrm>
              <a:custGeom>
                <a:avLst/>
                <a:gdLst>
                  <a:gd name="csX0" fmla="*/ 0 w 2423"/>
                  <a:gd name="csY0" fmla="*/ 0 h 622"/>
                  <a:gd name="csX1" fmla="*/ 2423 w 2423"/>
                  <a:gd name="csY1" fmla="*/ 622 h 6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23" h="622">
                    <a:moveTo>
                      <a:pt x="0" y="0"/>
                    </a:moveTo>
                    <a:cubicBezTo>
                      <a:pt x="832" y="207"/>
                      <a:pt x="1594" y="416"/>
                      <a:pt x="2423" y="622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498" name="Forma Livre 2486">
                <a:extLst>
                  <a:ext uri="{FF2B5EF4-FFF2-40B4-BE49-F238E27FC236}">
                    <a16:creationId xmlns:a16="http://schemas.microsoft.com/office/drawing/2014/main" id="{1DF75EBA-0278-0E58-F052-1233A9B8E0D8}"/>
                  </a:ext>
                </a:extLst>
              </p:cNvPr>
              <p:cNvSpPr/>
              <p:nvPr/>
            </p:nvSpPr>
            <p:spPr>
              <a:xfrm>
                <a:off x="8049104" y="2613894"/>
                <a:ext cx="131" cy="2048"/>
              </a:xfrm>
              <a:custGeom>
                <a:avLst/>
                <a:gdLst>
                  <a:gd name="csX0" fmla="*/ 71 w 71"/>
                  <a:gd name="csY0" fmla="*/ 1038 h 1108"/>
                  <a:gd name="csX1" fmla="*/ 71 w 71"/>
                  <a:gd name="csY1" fmla="*/ 1109 h 1108"/>
                  <a:gd name="csX2" fmla="*/ 71 w 71"/>
                  <a:gd name="csY2" fmla="*/ 0 h 1108"/>
                  <a:gd name="csX3" fmla="*/ 0 w 71"/>
                  <a:gd name="csY3" fmla="*/ 71 h 110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1" h="1108">
                    <a:moveTo>
                      <a:pt x="71" y="1038"/>
                    </a:moveTo>
                    <a:lnTo>
                      <a:pt x="71" y="1109"/>
                    </a:lnTo>
                    <a:lnTo>
                      <a:pt x="71" y="0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499" name="Forma Livre 2487">
                <a:extLst>
                  <a:ext uri="{FF2B5EF4-FFF2-40B4-BE49-F238E27FC236}">
                    <a16:creationId xmlns:a16="http://schemas.microsoft.com/office/drawing/2014/main" id="{0B39FAF7-F002-C926-E974-F44B8B16590B}"/>
                  </a:ext>
                </a:extLst>
              </p:cNvPr>
              <p:cNvSpPr/>
              <p:nvPr/>
            </p:nvSpPr>
            <p:spPr>
              <a:xfrm>
                <a:off x="8049104" y="2615812"/>
                <a:ext cx="131" cy="1918"/>
              </a:xfrm>
              <a:custGeom>
                <a:avLst/>
                <a:gdLst>
                  <a:gd name="csX0" fmla="*/ 0 w 71"/>
                  <a:gd name="csY0" fmla="*/ 1038 h 1038"/>
                  <a:gd name="csX1" fmla="*/ 71 w 71"/>
                  <a:gd name="csY1" fmla="*/ 1038 h 1038"/>
                  <a:gd name="csX2" fmla="*/ 71 w 71"/>
                  <a:gd name="csY2" fmla="*/ 0 h 1038"/>
                  <a:gd name="csX3" fmla="*/ 0 w 71"/>
                  <a:gd name="csY3" fmla="*/ 0 h 10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1" h="1038">
                    <a:moveTo>
                      <a:pt x="0" y="1038"/>
                    </a:moveTo>
                    <a:lnTo>
                      <a:pt x="71" y="1038"/>
                    </a:lnTo>
                    <a:lnTo>
                      <a:pt x="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0" name="Forma Livre 2489">
                <a:extLst>
                  <a:ext uri="{FF2B5EF4-FFF2-40B4-BE49-F238E27FC236}">
                    <a16:creationId xmlns:a16="http://schemas.microsoft.com/office/drawing/2014/main" id="{FD52C011-B4AA-A203-C698-84DE8BC192B0}"/>
                  </a:ext>
                </a:extLst>
              </p:cNvPr>
              <p:cNvSpPr/>
              <p:nvPr/>
            </p:nvSpPr>
            <p:spPr>
              <a:xfrm>
                <a:off x="11627277" y="281574"/>
                <a:ext cx="129" cy="2939"/>
              </a:xfrm>
              <a:custGeom>
                <a:avLst/>
                <a:gdLst>
                  <a:gd name="csX0" fmla="*/ 0 w 70"/>
                  <a:gd name="csY0" fmla="*/ 1590 h 1590"/>
                  <a:gd name="csX1" fmla="*/ 71 w 70"/>
                  <a:gd name="csY1" fmla="*/ 1590 h 1590"/>
                  <a:gd name="csX2" fmla="*/ 71 w 70"/>
                  <a:gd name="csY2" fmla="*/ 0 h 1590"/>
                  <a:gd name="csX3" fmla="*/ 0 w 70"/>
                  <a:gd name="csY3" fmla="*/ 139 h 15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0" h="1590">
                    <a:moveTo>
                      <a:pt x="0" y="1590"/>
                    </a:moveTo>
                    <a:lnTo>
                      <a:pt x="71" y="1590"/>
                    </a:lnTo>
                    <a:lnTo>
                      <a:pt x="71" y="0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1" name="Forma Livre 2490">
                <a:extLst>
                  <a:ext uri="{FF2B5EF4-FFF2-40B4-BE49-F238E27FC236}">
                    <a16:creationId xmlns:a16="http://schemas.microsoft.com/office/drawing/2014/main" id="{6D90B746-EA59-B941-83BF-CEC4ABF15220}"/>
                  </a:ext>
                </a:extLst>
              </p:cNvPr>
              <p:cNvSpPr/>
              <p:nvPr/>
            </p:nvSpPr>
            <p:spPr>
              <a:xfrm>
                <a:off x="10946246" y="1989408"/>
                <a:ext cx="126" cy="1150"/>
              </a:xfrm>
              <a:custGeom>
                <a:avLst/>
                <a:gdLst>
                  <a:gd name="csX0" fmla="*/ 68 w 68"/>
                  <a:gd name="csY0" fmla="*/ 554 h 622"/>
                  <a:gd name="csX1" fmla="*/ 0 w 68"/>
                  <a:gd name="csY1" fmla="*/ 0 h 622"/>
                  <a:gd name="csX2" fmla="*/ 68 w 68"/>
                  <a:gd name="csY2" fmla="*/ 622 h 6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68" h="622">
                    <a:moveTo>
                      <a:pt x="68" y="554"/>
                    </a:moveTo>
                    <a:lnTo>
                      <a:pt x="0" y="0"/>
                    </a:lnTo>
                    <a:lnTo>
                      <a:pt x="68" y="622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2" name="Forma Livre 2491">
                <a:extLst>
                  <a:ext uri="{FF2B5EF4-FFF2-40B4-BE49-F238E27FC236}">
                    <a16:creationId xmlns:a16="http://schemas.microsoft.com/office/drawing/2014/main" id="{7D7EC1EB-7619-8514-65AF-D8EAB196DAE5}"/>
                  </a:ext>
                </a:extLst>
              </p:cNvPr>
              <p:cNvSpPr/>
              <p:nvPr/>
            </p:nvSpPr>
            <p:spPr>
              <a:xfrm>
                <a:off x="9893860" y="1723145"/>
                <a:ext cx="482" cy="512"/>
              </a:xfrm>
              <a:custGeom>
                <a:avLst/>
                <a:gdLst>
                  <a:gd name="csX0" fmla="*/ 0 w 261"/>
                  <a:gd name="csY0" fmla="*/ 0 h 277"/>
                  <a:gd name="csX1" fmla="*/ 0 w 261"/>
                  <a:gd name="csY1" fmla="*/ 277 h 277"/>
                  <a:gd name="csX2" fmla="*/ 0 w 261"/>
                  <a:gd name="csY2" fmla="*/ 0 h 2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61" h="277">
                    <a:moveTo>
                      <a:pt x="0" y="0"/>
                    </a:moveTo>
                    <a:lnTo>
                      <a:pt x="0" y="277"/>
                    </a:lnTo>
                    <a:cubicBezTo>
                      <a:pt x="0" y="27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3" name="Forma Livre 2492">
                <a:extLst>
                  <a:ext uri="{FF2B5EF4-FFF2-40B4-BE49-F238E27FC236}">
                    <a16:creationId xmlns:a16="http://schemas.microsoft.com/office/drawing/2014/main" id="{3E27AF9C-ADBD-FB82-3957-60D3BE7B9EDF}"/>
                  </a:ext>
                </a:extLst>
              </p:cNvPr>
              <p:cNvSpPr/>
              <p:nvPr/>
            </p:nvSpPr>
            <p:spPr>
              <a:xfrm>
                <a:off x="8691184" y="3750009"/>
                <a:ext cx="564" cy="55"/>
              </a:xfrm>
              <a:custGeom>
                <a:avLst/>
                <a:gdLst>
                  <a:gd name="csX0" fmla="*/ 305 w 305"/>
                  <a:gd name="csY0" fmla="*/ 30 h 30"/>
                  <a:gd name="csX1" fmla="*/ 28 w 305"/>
                  <a:gd name="csY1" fmla="*/ 30 h 30"/>
                  <a:gd name="csX2" fmla="*/ 237 w 305"/>
                  <a:gd name="csY2" fmla="*/ 30 h 30"/>
                  <a:gd name="csX3" fmla="*/ 237 w 305"/>
                  <a:gd name="csY3" fmla="*/ 30 h 30"/>
                  <a:gd name="csX4" fmla="*/ 305 w 305"/>
                  <a:gd name="csY4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05" h="30">
                    <a:moveTo>
                      <a:pt x="305" y="30"/>
                    </a:moveTo>
                    <a:cubicBezTo>
                      <a:pt x="305" y="30"/>
                      <a:pt x="-111" y="-38"/>
                      <a:pt x="28" y="30"/>
                    </a:cubicBezTo>
                    <a:lnTo>
                      <a:pt x="237" y="30"/>
                    </a:lnTo>
                    <a:cubicBezTo>
                      <a:pt x="237" y="30"/>
                      <a:pt x="237" y="30"/>
                      <a:pt x="237" y="30"/>
                    </a:cubicBezTo>
                    <a:lnTo>
                      <a:pt x="305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4" name="Forma Livre 2493">
                <a:extLst>
                  <a:ext uri="{FF2B5EF4-FFF2-40B4-BE49-F238E27FC236}">
                    <a16:creationId xmlns:a16="http://schemas.microsoft.com/office/drawing/2014/main" id="{F1DE1789-EF4E-A8CD-FB2E-09EC989F93D9}"/>
                  </a:ext>
                </a:extLst>
              </p:cNvPr>
              <p:cNvSpPr/>
              <p:nvPr/>
            </p:nvSpPr>
            <p:spPr>
              <a:xfrm>
                <a:off x="8688223" y="3297967"/>
                <a:ext cx="880594" cy="591238"/>
              </a:xfrm>
              <a:custGeom>
                <a:avLst/>
                <a:gdLst>
                  <a:gd name="csX0" fmla="*/ 64500 w 476479"/>
                  <a:gd name="csY0" fmla="*/ 287599 h 319912"/>
                  <a:gd name="csX1" fmla="*/ 65607 w 476479"/>
                  <a:gd name="csY1" fmla="*/ 288499 h 319912"/>
                  <a:gd name="csX2" fmla="*/ 77585 w 476479"/>
                  <a:gd name="csY2" fmla="*/ 290159 h 319912"/>
                  <a:gd name="csX3" fmla="*/ 94410 w 476479"/>
                  <a:gd name="csY3" fmla="*/ 288844 h 319912"/>
                  <a:gd name="csX4" fmla="*/ 111928 w 476479"/>
                  <a:gd name="csY4" fmla="*/ 294381 h 319912"/>
                  <a:gd name="csX5" fmla="*/ 111930 w 476479"/>
                  <a:gd name="csY5" fmla="*/ 294381 h 319912"/>
                  <a:gd name="csX6" fmla="*/ 123008 w 476479"/>
                  <a:gd name="csY6" fmla="*/ 295626 h 319912"/>
                  <a:gd name="csX7" fmla="*/ 130487 w 476479"/>
                  <a:gd name="csY7" fmla="*/ 295142 h 319912"/>
                  <a:gd name="csX8" fmla="*/ 153129 w 476479"/>
                  <a:gd name="csY8" fmla="*/ 300747 h 319912"/>
                  <a:gd name="csX9" fmla="*/ 180202 w 476479"/>
                  <a:gd name="csY9" fmla="*/ 310018 h 319912"/>
                  <a:gd name="csX10" fmla="*/ 180408 w 476479"/>
                  <a:gd name="csY10" fmla="*/ 310225 h 319912"/>
                  <a:gd name="csX11" fmla="*/ 206304 w 476479"/>
                  <a:gd name="csY11" fmla="*/ 316452 h 319912"/>
                  <a:gd name="csX12" fmla="*/ 224861 w 476479"/>
                  <a:gd name="csY12" fmla="*/ 319913 h 319912"/>
                  <a:gd name="csX13" fmla="*/ 239194 w 476479"/>
                  <a:gd name="csY13" fmla="*/ 319081 h 319912"/>
                  <a:gd name="csX14" fmla="*/ 239332 w 476479"/>
                  <a:gd name="csY14" fmla="*/ 310638 h 319912"/>
                  <a:gd name="csX15" fmla="*/ 239955 w 476479"/>
                  <a:gd name="csY15" fmla="*/ 303579 h 319912"/>
                  <a:gd name="csX16" fmla="*/ 263152 w 476479"/>
                  <a:gd name="csY16" fmla="*/ 288148 h 319912"/>
                  <a:gd name="csX17" fmla="*/ 277069 w 476479"/>
                  <a:gd name="csY17" fmla="*/ 285727 h 319912"/>
                  <a:gd name="csX18" fmla="*/ 277208 w 476479"/>
                  <a:gd name="csY18" fmla="*/ 285729 h 319912"/>
                  <a:gd name="csX19" fmla="*/ 279492 w 476479"/>
                  <a:gd name="csY19" fmla="*/ 281992 h 319912"/>
                  <a:gd name="csX20" fmla="*/ 291957 w 476479"/>
                  <a:gd name="csY20" fmla="*/ 271959 h 319912"/>
                  <a:gd name="csX21" fmla="*/ 300405 w 476479"/>
                  <a:gd name="csY21" fmla="*/ 273204 h 319912"/>
                  <a:gd name="csX22" fmla="*/ 308782 w 476479"/>
                  <a:gd name="csY22" fmla="*/ 274381 h 319912"/>
                  <a:gd name="csX23" fmla="*/ 331979 w 476479"/>
                  <a:gd name="csY23" fmla="*/ 272097 h 319912"/>
                  <a:gd name="csX24" fmla="*/ 353927 w 476479"/>
                  <a:gd name="csY24" fmla="*/ 281646 h 319912"/>
                  <a:gd name="csX25" fmla="*/ 366392 w 476479"/>
                  <a:gd name="csY25" fmla="*/ 289950 h 319912"/>
                  <a:gd name="csX26" fmla="*/ 376085 w 476479"/>
                  <a:gd name="csY26" fmla="*/ 282962 h 319912"/>
                  <a:gd name="csX27" fmla="*/ 394642 w 476479"/>
                  <a:gd name="csY27" fmla="*/ 270853 h 319912"/>
                  <a:gd name="csX28" fmla="*/ 395126 w 476479"/>
                  <a:gd name="csY28" fmla="*/ 270853 h 319912"/>
                  <a:gd name="csX29" fmla="*/ 395126 w 476479"/>
                  <a:gd name="csY29" fmla="*/ 270853 h 319912"/>
                  <a:gd name="csX30" fmla="*/ 431617 w 476479"/>
                  <a:gd name="csY30" fmla="*/ 269053 h 319912"/>
                  <a:gd name="csX31" fmla="*/ 431617 w 476479"/>
                  <a:gd name="csY31" fmla="*/ 269053 h 319912"/>
                  <a:gd name="csX32" fmla="*/ 431685 w 476479"/>
                  <a:gd name="csY32" fmla="*/ 269053 h 319912"/>
                  <a:gd name="csX33" fmla="*/ 431753 w 476479"/>
                  <a:gd name="csY33" fmla="*/ 269053 h 319912"/>
                  <a:gd name="csX34" fmla="*/ 431821 w 476479"/>
                  <a:gd name="csY34" fmla="*/ 269053 h 319912"/>
                  <a:gd name="csX35" fmla="*/ 432721 w 476479"/>
                  <a:gd name="csY35" fmla="*/ 268915 h 319912"/>
                  <a:gd name="csX36" fmla="*/ 432724 w 476479"/>
                  <a:gd name="csY36" fmla="*/ 268915 h 319912"/>
                  <a:gd name="csX37" fmla="*/ 432724 w 476479"/>
                  <a:gd name="csY37" fmla="*/ 268915 h 319912"/>
                  <a:gd name="csX38" fmla="*/ 432792 w 476479"/>
                  <a:gd name="csY38" fmla="*/ 268915 h 319912"/>
                  <a:gd name="csX39" fmla="*/ 432860 w 476479"/>
                  <a:gd name="csY39" fmla="*/ 268915 h 319912"/>
                  <a:gd name="csX40" fmla="*/ 432931 w 476479"/>
                  <a:gd name="csY40" fmla="*/ 268915 h 319912"/>
                  <a:gd name="csX41" fmla="*/ 433208 w 476479"/>
                  <a:gd name="csY41" fmla="*/ 268915 h 319912"/>
                  <a:gd name="csX42" fmla="*/ 439923 w 476479"/>
                  <a:gd name="csY42" fmla="*/ 257496 h 319912"/>
                  <a:gd name="csX43" fmla="*/ 444976 w 476479"/>
                  <a:gd name="csY43" fmla="*/ 249814 h 319912"/>
                  <a:gd name="csX44" fmla="*/ 445115 w 476479"/>
                  <a:gd name="csY44" fmla="*/ 249607 h 319912"/>
                  <a:gd name="csX45" fmla="*/ 440685 w 476479"/>
                  <a:gd name="csY45" fmla="*/ 249330 h 319912"/>
                  <a:gd name="csX46" fmla="*/ 433899 w 476479"/>
                  <a:gd name="csY46" fmla="*/ 248846 h 319912"/>
                  <a:gd name="csX47" fmla="*/ 424412 w 476479"/>
                  <a:gd name="csY47" fmla="*/ 233831 h 319912"/>
                  <a:gd name="csX48" fmla="*/ 427804 w 476479"/>
                  <a:gd name="csY48" fmla="*/ 231477 h 319912"/>
                  <a:gd name="csX49" fmla="*/ 429120 w 476479"/>
                  <a:gd name="csY49" fmla="*/ 232032 h 319912"/>
                  <a:gd name="csX50" fmla="*/ 437291 w 476479"/>
                  <a:gd name="csY50" fmla="*/ 231964 h 319912"/>
                  <a:gd name="csX51" fmla="*/ 439298 w 476479"/>
                  <a:gd name="csY51" fmla="*/ 228297 h 319912"/>
                  <a:gd name="csX52" fmla="*/ 449752 w 476479"/>
                  <a:gd name="csY52" fmla="*/ 221931 h 319912"/>
                  <a:gd name="csX53" fmla="*/ 460485 w 476479"/>
                  <a:gd name="csY53" fmla="*/ 229751 h 319912"/>
                  <a:gd name="csX54" fmla="*/ 458200 w 476479"/>
                  <a:gd name="csY54" fmla="*/ 234666 h 319912"/>
                  <a:gd name="csX55" fmla="*/ 476341 w 476479"/>
                  <a:gd name="csY55" fmla="*/ 221447 h 319912"/>
                  <a:gd name="csX56" fmla="*/ 476480 w 476479"/>
                  <a:gd name="csY56" fmla="*/ 221309 h 319912"/>
                  <a:gd name="csX57" fmla="*/ 470178 w 476479"/>
                  <a:gd name="csY57" fmla="*/ 219025 h 319912"/>
                  <a:gd name="csX58" fmla="*/ 469971 w 476479"/>
                  <a:gd name="csY58" fmla="*/ 218887 h 319912"/>
                  <a:gd name="csX59" fmla="*/ 469974 w 476479"/>
                  <a:gd name="csY59" fmla="*/ 218884 h 319912"/>
                  <a:gd name="csX60" fmla="*/ 469767 w 476479"/>
                  <a:gd name="csY60" fmla="*/ 218746 h 319912"/>
                  <a:gd name="csX61" fmla="*/ 469351 w 476479"/>
                  <a:gd name="csY61" fmla="*/ 218468 h 319912"/>
                  <a:gd name="csX62" fmla="*/ 469144 w 476479"/>
                  <a:gd name="csY62" fmla="*/ 218330 h 319912"/>
                  <a:gd name="csX63" fmla="*/ 468176 w 476479"/>
                  <a:gd name="csY63" fmla="*/ 217637 h 319912"/>
                  <a:gd name="csX64" fmla="*/ 468176 w 476479"/>
                  <a:gd name="csY64" fmla="*/ 217637 h 319912"/>
                  <a:gd name="csX65" fmla="*/ 467276 w 476479"/>
                  <a:gd name="csY65" fmla="*/ 216876 h 319912"/>
                  <a:gd name="csX66" fmla="*/ 467137 w 476479"/>
                  <a:gd name="csY66" fmla="*/ 216737 h 319912"/>
                  <a:gd name="csX67" fmla="*/ 466169 w 476479"/>
                  <a:gd name="csY67" fmla="*/ 215769 h 319912"/>
                  <a:gd name="csX68" fmla="*/ 466030 w 476479"/>
                  <a:gd name="csY68" fmla="*/ 215631 h 319912"/>
                  <a:gd name="csX69" fmla="*/ 466027 w 476479"/>
                  <a:gd name="csY69" fmla="*/ 215631 h 319912"/>
                  <a:gd name="csX70" fmla="*/ 465889 w 476479"/>
                  <a:gd name="csY70" fmla="*/ 215492 h 319912"/>
                  <a:gd name="csX71" fmla="*/ 460558 w 476479"/>
                  <a:gd name="csY71" fmla="*/ 208017 h 319912"/>
                  <a:gd name="csX72" fmla="*/ 448371 w 476479"/>
                  <a:gd name="csY72" fmla="*/ 196946 h 319912"/>
                  <a:gd name="csX73" fmla="*/ 444147 w 476479"/>
                  <a:gd name="csY73" fmla="*/ 202551 h 319912"/>
                  <a:gd name="csX74" fmla="*/ 435631 w 476479"/>
                  <a:gd name="csY74" fmla="*/ 206079 h 319912"/>
                  <a:gd name="csX75" fmla="*/ 432724 w 476479"/>
                  <a:gd name="csY75" fmla="*/ 203173 h 319912"/>
                  <a:gd name="csX76" fmla="*/ 432724 w 476479"/>
                  <a:gd name="csY76" fmla="*/ 188781 h 319912"/>
                  <a:gd name="csX77" fmla="*/ 434317 w 476479"/>
                  <a:gd name="csY77" fmla="*/ 186152 h 319912"/>
                  <a:gd name="csX78" fmla="*/ 438887 w 476479"/>
                  <a:gd name="csY78" fmla="*/ 182070 h 319912"/>
                  <a:gd name="csX79" fmla="*/ 439855 w 476479"/>
                  <a:gd name="csY79" fmla="*/ 176533 h 319912"/>
                  <a:gd name="csX80" fmla="*/ 434731 w 476479"/>
                  <a:gd name="csY80" fmla="*/ 175217 h 319912"/>
                  <a:gd name="csX81" fmla="*/ 422960 w 476479"/>
                  <a:gd name="csY81" fmla="*/ 171341 h 319912"/>
                  <a:gd name="csX82" fmla="*/ 391247 w 476479"/>
                  <a:gd name="csY82" fmla="*/ 171344 h 319912"/>
                  <a:gd name="csX83" fmla="*/ 389447 w 476479"/>
                  <a:gd name="csY83" fmla="*/ 170721 h 319912"/>
                  <a:gd name="csX84" fmla="*/ 381138 w 476479"/>
                  <a:gd name="csY84" fmla="*/ 158819 h 319912"/>
                  <a:gd name="csX85" fmla="*/ 383839 w 476479"/>
                  <a:gd name="csY85" fmla="*/ 151969 h 319912"/>
                  <a:gd name="csX86" fmla="*/ 388824 w 476479"/>
                  <a:gd name="csY86" fmla="*/ 145326 h 319912"/>
                  <a:gd name="csX87" fmla="*/ 383978 w 476479"/>
                  <a:gd name="csY87" fmla="*/ 137989 h 319912"/>
                  <a:gd name="csX88" fmla="*/ 363204 w 476479"/>
                  <a:gd name="csY88" fmla="*/ 102490 h 319912"/>
                  <a:gd name="csX89" fmla="*/ 363343 w 476479"/>
                  <a:gd name="csY89" fmla="*/ 92458 h 319912"/>
                  <a:gd name="csX90" fmla="*/ 340839 w 476479"/>
                  <a:gd name="csY90" fmla="*/ 30802 h 319912"/>
                  <a:gd name="csX91" fmla="*/ 307881 w 476479"/>
                  <a:gd name="csY91" fmla="*/ 27480 h 319912"/>
                  <a:gd name="csX92" fmla="*/ 278037 w 476479"/>
                  <a:gd name="csY92" fmla="*/ 27480 h 319912"/>
                  <a:gd name="csX93" fmla="*/ 277762 w 476479"/>
                  <a:gd name="csY93" fmla="*/ 27478 h 319912"/>
                  <a:gd name="csX94" fmla="*/ 260176 w 476479"/>
                  <a:gd name="csY94" fmla="*/ 17719 h 319912"/>
                  <a:gd name="csX95" fmla="*/ 238990 w 476479"/>
                  <a:gd name="csY95" fmla="*/ 7200 h 319912"/>
                  <a:gd name="csX96" fmla="*/ 231787 w 476479"/>
                  <a:gd name="csY96" fmla="*/ 9345 h 319912"/>
                  <a:gd name="csX97" fmla="*/ 222233 w 476479"/>
                  <a:gd name="csY97" fmla="*/ 11973 h 319912"/>
                  <a:gd name="csX98" fmla="*/ 199869 w 476479"/>
                  <a:gd name="csY98" fmla="*/ 4499 h 319912"/>
                  <a:gd name="csX99" fmla="*/ 188652 w 476479"/>
                  <a:gd name="csY99" fmla="*/ 0 h 319912"/>
                  <a:gd name="csX100" fmla="*/ 168572 w 476479"/>
                  <a:gd name="csY100" fmla="*/ 1316 h 319912"/>
                  <a:gd name="csX101" fmla="*/ 116434 w 476479"/>
                  <a:gd name="csY101" fmla="*/ 1454 h 319912"/>
                  <a:gd name="csX102" fmla="*/ 106396 w 476479"/>
                  <a:gd name="csY102" fmla="*/ 9620 h 319912"/>
                  <a:gd name="csX103" fmla="*/ 88739 w 476479"/>
                  <a:gd name="csY103" fmla="*/ 17856 h 319912"/>
                  <a:gd name="csX104" fmla="*/ 69282 w 476479"/>
                  <a:gd name="csY104" fmla="*/ 43874 h 319912"/>
                  <a:gd name="csX105" fmla="*/ 66581 w 476479"/>
                  <a:gd name="csY105" fmla="*/ 53077 h 319912"/>
                  <a:gd name="csX106" fmla="*/ 66442 w 476479"/>
                  <a:gd name="csY106" fmla="*/ 53493 h 319912"/>
                  <a:gd name="csX107" fmla="*/ 56539 w 476479"/>
                  <a:gd name="csY107" fmla="*/ 62835 h 319912"/>
                  <a:gd name="csX108" fmla="*/ 56330 w 476479"/>
                  <a:gd name="csY108" fmla="*/ 62838 h 319912"/>
                  <a:gd name="csX109" fmla="*/ 48299 w 476479"/>
                  <a:gd name="csY109" fmla="*/ 69342 h 319912"/>
                  <a:gd name="csX110" fmla="*/ 43175 w 476479"/>
                  <a:gd name="csY110" fmla="*/ 92662 h 319912"/>
                  <a:gd name="csX111" fmla="*/ 41445 w 476479"/>
                  <a:gd name="csY111" fmla="*/ 105532 h 319912"/>
                  <a:gd name="csX112" fmla="*/ 41445 w 476479"/>
                  <a:gd name="csY112" fmla="*/ 105535 h 319912"/>
                  <a:gd name="csX113" fmla="*/ 30506 w 476479"/>
                  <a:gd name="csY113" fmla="*/ 116331 h 319912"/>
                  <a:gd name="csX114" fmla="*/ 23027 w 476479"/>
                  <a:gd name="csY114" fmla="*/ 120968 h 319912"/>
                  <a:gd name="csX115" fmla="*/ 23027 w 476479"/>
                  <a:gd name="csY115" fmla="*/ 136747 h 319912"/>
                  <a:gd name="csX116" fmla="*/ 24482 w 476479"/>
                  <a:gd name="csY116" fmla="*/ 158405 h 319912"/>
                  <a:gd name="csX117" fmla="*/ 24482 w 476479"/>
                  <a:gd name="csY117" fmla="*/ 158544 h 319912"/>
                  <a:gd name="csX118" fmla="*/ 22336 w 476479"/>
                  <a:gd name="csY118" fmla="*/ 165187 h 319912"/>
                  <a:gd name="csX119" fmla="*/ 22333 w 476479"/>
                  <a:gd name="csY119" fmla="*/ 165184 h 319912"/>
                  <a:gd name="csX120" fmla="*/ 7445 w 476479"/>
                  <a:gd name="csY120" fmla="*/ 223589 h 319912"/>
                  <a:gd name="csX121" fmla="*/ 5438 w 476479"/>
                  <a:gd name="csY121" fmla="*/ 224766 h 319912"/>
                  <a:gd name="csX122" fmla="*/ 5370 w 476479"/>
                  <a:gd name="csY122" fmla="*/ 224766 h 319912"/>
                  <a:gd name="csX123" fmla="*/ 1008 w 476479"/>
                  <a:gd name="csY123" fmla="*/ 230855 h 319912"/>
                  <a:gd name="csX124" fmla="*/ 39 w 476479"/>
                  <a:gd name="csY124" fmla="*/ 239159 h 319912"/>
                  <a:gd name="csX125" fmla="*/ 1424 w 476479"/>
                  <a:gd name="csY125" fmla="*/ 244764 h 319912"/>
                  <a:gd name="csX126" fmla="*/ 1424 w 476479"/>
                  <a:gd name="csY126" fmla="*/ 244764 h 319912"/>
                  <a:gd name="csX127" fmla="*/ 1424 w 476479"/>
                  <a:gd name="csY127" fmla="*/ 244764 h 319912"/>
                  <a:gd name="csX128" fmla="*/ 1631 w 476479"/>
                  <a:gd name="csY128" fmla="*/ 244902 h 319912"/>
                  <a:gd name="csX129" fmla="*/ 10978 w 476479"/>
                  <a:gd name="csY129" fmla="*/ 242342 h 319912"/>
                  <a:gd name="csX130" fmla="*/ 36528 w 476479"/>
                  <a:gd name="csY130" fmla="*/ 236183 h 319912"/>
                  <a:gd name="csX131" fmla="*/ 36737 w 476479"/>
                  <a:gd name="csY131" fmla="*/ 236183 h 319912"/>
                  <a:gd name="csX132" fmla="*/ 52386 w 476479"/>
                  <a:gd name="csY132" fmla="*/ 254313 h 319912"/>
                  <a:gd name="csX133" fmla="*/ 64158 w 476479"/>
                  <a:gd name="csY133" fmla="*/ 287735 h 319912"/>
                  <a:gd name="csX134" fmla="*/ 64155 w 476479"/>
                  <a:gd name="csY134" fmla="*/ 287738 h 319912"/>
                  <a:gd name="csX135" fmla="*/ 64500 w 476479"/>
                  <a:gd name="csY135" fmla="*/ 287599 h 3199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</a:cxnLst>
                <a:rect l="l" t="t" r="r" b="b"/>
                <a:pathLst>
                  <a:path w="476479" h="319912">
                    <a:moveTo>
                      <a:pt x="64500" y="287599"/>
                    </a:moveTo>
                    <a:cubicBezTo>
                      <a:pt x="64917" y="287876"/>
                      <a:pt x="65262" y="288221"/>
                      <a:pt x="65607" y="288499"/>
                    </a:cubicBezTo>
                    <a:cubicBezTo>
                      <a:pt x="67824" y="290366"/>
                      <a:pt x="70386" y="292513"/>
                      <a:pt x="77585" y="290159"/>
                    </a:cubicBezTo>
                    <a:cubicBezTo>
                      <a:pt x="81463" y="288292"/>
                      <a:pt x="88040" y="288153"/>
                      <a:pt x="94410" y="288844"/>
                    </a:cubicBezTo>
                    <a:cubicBezTo>
                      <a:pt x="102025" y="289744"/>
                      <a:pt x="109572" y="292027"/>
                      <a:pt x="111928" y="294381"/>
                    </a:cubicBezTo>
                    <a:lnTo>
                      <a:pt x="111930" y="294381"/>
                    </a:lnTo>
                    <a:cubicBezTo>
                      <a:pt x="116638" y="298395"/>
                      <a:pt x="120307" y="296803"/>
                      <a:pt x="123008" y="295626"/>
                    </a:cubicBezTo>
                    <a:cubicBezTo>
                      <a:pt x="125709" y="294449"/>
                      <a:pt x="127925" y="293481"/>
                      <a:pt x="130487" y="295142"/>
                    </a:cubicBezTo>
                    <a:cubicBezTo>
                      <a:pt x="137066" y="298670"/>
                      <a:pt x="145237" y="299709"/>
                      <a:pt x="153129" y="300747"/>
                    </a:cubicBezTo>
                    <a:cubicBezTo>
                      <a:pt x="163584" y="302130"/>
                      <a:pt x="173625" y="303375"/>
                      <a:pt x="180202" y="310018"/>
                    </a:cubicBezTo>
                    <a:lnTo>
                      <a:pt x="180408" y="310225"/>
                    </a:lnTo>
                    <a:cubicBezTo>
                      <a:pt x="185672" y="315969"/>
                      <a:pt x="196749" y="316246"/>
                      <a:pt x="206304" y="316452"/>
                    </a:cubicBezTo>
                    <a:cubicBezTo>
                      <a:pt x="214129" y="316659"/>
                      <a:pt x="221053" y="316798"/>
                      <a:pt x="224861" y="319913"/>
                    </a:cubicBezTo>
                    <a:cubicBezTo>
                      <a:pt x="227490" y="319913"/>
                      <a:pt x="232614" y="319774"/>
                      <a:pt x="239194" y="319081"/>
                    </a:cubicBezTo>
                    <a:cubicBezTo>
                      <a:pt x="238571" y="315898"/>
                      <a:pt x="238916" y="313476"/>
                      <a:pt x="239332" y="310638"/>
                    </a:cubicBezTo>
                    <a:cubicBezTo>
                      <a:pt x="239610" y="308700"/>
                      <a:pt x="239955" y="306556"/>
                      <a:pt x="239955" y="303579"/>
                    </a:cubicBezTo>
                    <a:cubicBezTo>
                      <a:pt x="239955" y="288771"/>
                      <a:pt x="251655" y="288425"/>
                      <a:pt x="263152" y="288148"/>
                    </a:cubicBezTo>
                    <a:cubicBezTo>
                      <a:pt x="268760" y="288010"/>
                      <a:pt x="274229" y="287871"/>
                      <a:pt x="277069" y="285727"/>
                    </a:cubicBezTo>
                    <a:lnTo>
                      <a:pt x="277208" y="285729"/>
                    </a:lnTo>
                    <a:cubicBezTo>
                      <a:pt x="277831" y="285175"/>
                      <a:pt x="278592" y="283723"/>
                      <a:pt x="279492" y="281992"/>
                    </a:cubicBezTo>
                    <a:cubicBezTo>
                      <a:pt x="281916" y="277425"/>
                      <a:pt x="284755" y="271959"/>
                      <a:pt x="291957" y="271959"/>
                    </a:cubicBezTo>
                    <a:cubicBezTo>
                      <a:pt x="295765" y="271959"/>
                      <a:pt x="298049" y="272581"/>
                      <a:pt x="300405" y="273204"/>
                    </a:cubicBezTo>
                    <a:cubicBezTo>
                      <a:pt x="302550" y="273758"/>
                      <a:pt x="304767" y="274381"/>
                      <a:pt x="308782" y="274381"/>
                    </a:cubicBezTo>
                    <a:cubicBezTo>
                      <a:pt x="316951" y="274381"/>
                      <a:pt x="323944" y="274381"/>
                      <a:pt x="331979" y="272097"/>
                    </a:cubicBezTo>
                    <a:cubicBezTo>
                      <a:pt x="342917" y="268982"/>
                      <a:pt x="348389" y="275280"/>
                      <a:pt x="353927" y="281646"/>
                    </a:cubicBezTo>
                    <a:cubicBezTo>
                      <a:pt x="357528" y="285800"/>
                      <a:pt x="361129" y="289950"/>
                      <a:pt x="366392" y="289950"/>
                    </a:cubicBezTo>
                    <a:cubicBezTo>
                      <a:pt x="369092" y="289950"/>
                      <a:pt x="372416" y="286697"/>
                      <a:pt x="376085" y="282962"/>
                    </a:cubicBezTo>
                    <a:cubicBezTo>
                      <a:pt x="381070" y="277911"/>
                      <a:pt x="386749" y="272236"/>
                      <a:pt x="394642" y="270853"/>
                    </a:cubicBezTo>
                    <a:cubicBezTo>
                      <a:pt x="394780" y="270853"/>
                      <a:pt x="394987" y="270853"/>
                      <a:pt x="395126" y="270853"/>
                    </a:cubicBezTo>
                    <a:lnTo>
                      <a:pt x="395126" y="270853"/>
                    </a:lnTo>
                    <a:cubicBezTo>
                      <a:pt x="408143" y="270853"/>
                      <a:pt x="419152" y="270853"/>
                      <a:pt x="431617" y="269053"/>
                    </a:cubicBezTo>
                    <a:lnTo>
                      <a:pt x="431617" y="269053"/>
                    </a:lnTo>
                    <a:cubicBezTo>
                      <a:pt x="431617" y="269053"/>
                      <a:pt x="431685" y="269053"/>
                      <a:pt x="431685" y="269053"/>
                    </a:cubicBezTo>
                    <a:lnTo>
                      <a:pt x="431753" y="269053"/>
                    </a:lnTo>
                    <a:cubicBezTo>
                      <a:pt x="431753" y="269053"/>
                      <a:pt x="431821" y="269053"/>
                      <a:pt x="431821" y="269053"/>
                    </a:cubicBezTo>
                    <a:lnTo>
                      <a:pt x="432721" y="268915"/>
                    </a:lnTo>
                    <a:lnTo>
                      <a:pt x="432724" y="268915"/>
                    </a:lnTo>
                    <a:cubicBezTo>
                      <a:pt x="432724" y="268915"/>
                      <a:pt x="432724" y="268915"/>
                      <a:pt x="432724" y="268915"/>
                    </a:cubicBezTo>
                    <a:lnTo>
                      <a:pt x="432792" y="268915"/>
                    </a:lnTo>
                    <a:cubicBezTo>
                      <a:pt x="432792" y="268915"/>
                      <a:pt x="432860" y="268915"/>
                      <a:pt x="432860" y="268915"/>
                    </a:cubicBezTo>
                    <a:lnTo>
                      <a:pt x="432931" y="268915"/>
                    </a:lnTo>
                    <a:cubicBezTo>
                      <a:pt x="432931" y="268915"/>
                      <a:pt x="433208" y="268915"/>
                      <a:pt x="433208" y="268915"/>
                    </a:cubicBezTo>
                    <a:cubicBezTo>
                      <a:pt x="434453" y="264761"/>
                      <a:pt x="437154" y="261165"/>
                      <a:pt x="439923" y="257496"/>
                    </a:cubicBezTo>
                    <a:cubicBezTo>
                      <a:pt x="441792" y="255003"/>
                      <a:pt x="443731" y="252445"/>
                      <a:pt x="444976" y="249814"/>
                    </a:cubicBezTo>
                    <a:lnTo>
                      <a:pt x="445115" y="249607"/>
                    </a:lnTo>
                    <a:cubicBezTo>
                      <a:pt x="444147" y="249401"/>
                      <a:pt x="442485" y="249330"/>
                      <a:pt x="440685" y="249330"/>
                    </a:cubicBezTo>
                    <a:cubicBezTo>
                      <a:pt x="438468" y="249330"/>
                      <a:pt x="436116" y="249262"/>
                      <a:pt x="433899" y="248846"/>
                    </a:cubicBezTo>
                    <a:cubicBezTo>
                      <a:pt x="427597" y="247740"/>
                      <a:pt x="422544" y="244419"/>
                      <a:pt x="424412" y="233831"/>
                    </a:cubicBezTo>
                    <a:cubicBezTo>
                      <a:pt x="424690" y="232238"/>
                      <a:pt x="426213" y="231203"/>
                      <a:pt x="427804" y="231477"/>
                    </a:cubicBezTo>
                    <a:cubicBezTo>
                      <a:pt x="428288" y="231546"/>
                      <a:pt x="428772" y="231755"/>
                      <a:pt x="429120" y="232032"/>
                    </a:cubicBezTo>
                    <a:cubicBezTo>
                      <a:pt x="433689" y="235147"/>
                      <a:pt x="435835" y="234038"/>
                      <a:pt x="437291" y="231964"/>
                    </a:cubicBezTo>
                    <a:cubicBezTo>
                      <a:pt x="438052" y="230926"/>
                      <a:pt x="438675" y="229610"/>
                      <a:pt x="439298" y="228297"/>
                    </a:cubicBezTo>
                    <a:cubicBezTo>
                      <a:pt x="441792" y="223383"/>
                      <a:pt x="444005" y="218955"/>
                      <a:pt x="449752" y="221931"/>
                    </a:cubicBezTo>
                    <a:cubicBezTo>
                      <a:pt x="458755" y="223176"/>
                      <a:pt x="460969" y="226153"/>
                      <a:pt x="460485" y="229751"/>
                    </a:cubicBezTo>
                    <a:cubicBezTo>
                      <a:pt x="460278" y="231551"/>
                      <a:pt x="459239" y="233141"/>
                      <a:pt x="458200" y="234666"/>
                    </a:cubicBezTo>
                    <a:cubicBezTo>
                      <a:pt x="464847" y="231483"/>
                      <a:pt x="472256" y="225530"/>
                      <a:pt x="476341" y="221447"/>
                    </a:cubicBezTo>
                    <a:lnTo>
                      <a:pt x="476480" y="221309"/>
                    </a:lnTo>
                    <a:cubicBezTo>
                      <a:pt x="473985" y="220893"/>
                      <a:pt x="471978" y="220064"/>
                      <a:pt x="470178" y="219025"/>
                    </a:cubicBezTo>
                    <a:lnTo>
                      <a:pt x="469971" y="218887"/>
                    </a:lnTo>
                    <a:lnTo>
                      <a:pt x="469974" y="218884"/>
                    </a:lnTo>
                    <a:cubicBezTo>
                      <a:pt x="469974" y="218884"/>
                      <a:pt x="469767" y="218746"/>
                      <a:pt x="469767" y="218746"/>
                    </a:cubicBezTo>
                    <a:lnTo>
                      <a:pt x="469351" y="218468"/>
                    </a:lnTo>
                    <a:lnTo>
                      <a:pt x="469144" y="218330"/>
                    </a:lnTo>
                    <a:cubicBezTo>
                      <a:pt x="469144" y="218330"/>
                      <a:pt x="468521" y="217846"/>
                      <a:pt x="468176" y="217637"/>
                    </a:cubicBezTo>
                    <a:lnTo>
                      <a:pt x="468176" y="217637"/>
                    </a:lnTo>
                    <a:cubicBezTo>
                      <a:pt x="468176" y="217637"/>
                      <a:pt x="467553" y="217153"/>
                      <a:pt x="467276" y="216876"/>
                    </a:cubicBezTo>
                    <a:lnTo>
                      <a:pt x="467137" y="216737"/>
                    </a:lnTo>
                    <a:cubicBezTo>
                      <a:pt x="467137" y="216737"/>
                      <a:pt x="466443" y="216115"/>
                      <a:pt x="466169" y="215769"/>
                    </a:cubicBezTo>
                    <a:lnTo>
                      <a:pt x="466030" y="215631"/>
                    </a:lnTo>
                    <a:lnTo>
                      <a:pt x="466027" y="215631"/>
                    </a:lnTo>
                    <a:cubicBezTo>
                      <a:pt x="466027" y="215631"/>
                      <a:pt x="465889" y="215492"/>
                      <a:pt x="465889" y="215492"/>
                    </a:cubicBezTo>
                    <a:cubicBezTo>
                      <a:pt x="463811" y="213277"/>
                      <a:pt x="462220" y="210648"/>
                      <a:pt x="460558" y="208017"/>
                    </a:cubicBezTo>
                    <a:cubicBezTo>
                      <a:pt x="457650" y="203312"/>
                      <a:pt x="454673" y="198607"/>
                      <a:pt x="448371" y="196946"/>
                    </a:cubicBezTo>
                    <a:cubicBezTo>
                      <a:pt x="447402" y="199023"/>
                      <a:pt x="445948" y="201029"/>
                      <a:pt x="444147" y="202551"/>
                    </a:cubicBezTo>
                    <a:cubicBezTo>
                      <a:pt x="441724" y="204696"/>
                      <a:pt x="438745" y="206079"/>
                      <a:pt x="435631" y="206079"/>
                    </a:cubicBezTo>
                    <a:cubicBezTo>
                      <a:pt x="434037" y="206079"/>
                      <a:pt x="432724" y="204764"/>
                      <a:pt x="432724" y="203173"/>
                    </a:cubicBezTo>
                    <a:lnTo>
                      <a:pt x="432724" y="188781"/>
                    </a:lnTo>
                    <a:cubicBezTo>
                      <a:pt x="432724" y="187604"/>
                      <a:pt x="433417" y="186636"/>
                      <a:pt x="434317" y="186152"/>
                    </a:cubicBezTo>
                    <a:cubicBezTo>
                      <a:pt x="436741" y="184698"/>
                      <a:pt x="438125" y="183524"/>
                      <a:pt x="438887" y="182070"/>
                    </a:cubicBezTo>
                    <a:cubicBezTo>
                      <a:pt x="439509" y="180825"/>
                      <a:pt x="439787" y="179025"/>
                      <a:pt x="439855" y="176533"/>
                    </a:cubicBezTo>
                    <a:cubicBezTo>
                      <a:pt x="438125" y="176049"/>
                      <a:pt x="436393" y="175633"/>
                      <a:pt x="434731" y="175217"/>
                    </a:cubicBezTo>
                    <a:cubicBezTo>
                      <a:pt x="430991" y="174317"/>
                      <a:pt x="427461" y="173488"/>
                      <a:pt x="422960" y="171341"/>
                    </a:cubicBezTo>
                    <a:lnTo>
                      <a:pt x="391247" y="171344"/>
                    </a:lnTo>
                    <a:cubicBezTo>
                      <a:pt x="390554" y="171344"/>
                      <a:pt x="390002" y="171137"/>
                      <a:pt x="389447" y="170721"/>
                    </a:cubicBezTo>
                    <a:cubicBezTo>
                      <a:pt x="385223" y="167954"/>
                      <a:pt x="381138" y="165117"/>
                      <a:pt x="381138" y="158819"/>
                    </a:cubicBezTo>
                    <a:cubicBezTo>
                      <a:pt x="381138" y="156881"/>
                      <a:pt x="382316" y="154391"/>
                      <a:pt x="383839" y="151969"/>
                    </a:cubicBezTo>
                    <a:cubicBezTo>
                      <a:pt x="385433" y="149547"/>
                      <a:pt x="387369" y="146986"/>
                      <a:pt x="388824" y="145326"/>
                    </a:cubicBezTo>
                    <a:cubicBezTo>
                      <a:pt x="387646" y="143526"/>
                      <a:pt x="385917" y="140966"/>
                      <a:pt x="383978" y="137989"/>
                    </a:cubicBezTo>
                    <a:cubicBezTo>
                      <a:pt x="375807" y="125809"/>
                      <a:pt x="363204" y="106918"/>
                      <a:pt x="363204" y="102490"/>
                    </a:cubicBezTo>
                    <a:cubicBezTo>
                      <a:pt x="363204" y="99723"/>
                      <a:pt x="363272" y="96124"/>
                      <a:pt x="363343" y="92458"/>
                    </a:cubicBezTo>
                    <a:cubicBezTo>
                      <a:pt x="363827" y="69000"/>
                      <a:pt x="364449" y="42566"/>
                      <a:pt x="340839" y="30802"/>
                    </a:cubicBezTo>
                    <a:cubicBezTo>
                      <a:pt x="329346" y="25058"/>
                      <a:pt x="319030" y="26235"/>
                      <a:pt x="307881" y="27480"/>
                    </a:cubicBezTo>
                    <a:cubicBezTo>
                      <a:pt x="298879" y="28519"/>
                      <a:pt x="289324" y="29625"/>
                      <a:pt x="278037" y="27480"/>
                    </a:cubicBezTo>
                    <a:lnTo>
                      <a:pt x="277762" y="27478"/>
                    </a:lnTo>
                    <a:cubicBezTo>
                      <a:pt x="272500" y="26162"/>
                      <a:pt x="266476" y="22011"/>
                      <a:pt x="260176" y="17719"/>
                    </a:cubicBezTo>
                    <a:cubicBezTo>
                      <a:pt x="252697" y="12598"/>
                      <a:pt x="244875" y="7200"/>
                      <a:pt x="238990" y="7200"/>
                    </a:cubicBezTo>
                    <a:cubicBezTo>
                      <a:pt x="236566" y="7200"/>
                      <a:pt x="234143" y="8239"/>
                      <a:pt x="231787" y="9345"/>
                    </a:cubicBezTo>
                    <a:cubicBezTo>
                      <a:pt x="228810" y="10660"/>
                      <a:pt x="225834" y="11973"/>
                      <a:pt x="222233" y="11973"/>
                    </a:cubicBezTo>
                    <a:cubicBezTo>
                      <a:pt x="212746" y="11973"/>
                      <a:pt x="205893" y="8029"/>
                      <a:pt x="199869" y="4499"/>
                    </a:cubicBezTo>
                    <a:cubicBezTo>
                      <a:pt x="195783" y="2145"/>
                      <a:pt x="192114" y="0"/>
                      <a:pt x="188652" y="0"/>
                    </a:cubicBezTo>
                    <a:cubicBezTo>
                      <a:pt x="182835" y="0"/>
                      <a:pt x="176052" y="622"/>
                      <a:pt x="168572" y="1316"/>
                    </a:cubicBezTo>
                    <a:cubicBezTo>
                      <a:pt x="152855" y="2699"/>
                      <a:pt x="134298" y="4431"/>
                      <a:pt x="116434" y="1454"/>
                    </a:cubicBezTo>
                    <a:cubicBezTo>
                      <a:pt x="113595" y="4221"/>
                      <a:pt x="110410" y="6991"/>
                      <a:pt x="106396" y="9620"/>
                    </a:cubicBezTo>
                    <a:cubicBezTo>
                      <a:pt x="101894" y="12596"/>
                      <a:pt x="96286" y="15363"/>
                      <a:pt x="88739" y="17856"/>
                    </a:cubicBezTo>
                    <a:cubicBezTo>
                      <a:pt x="75306" y="22354"/>
                      <a:pt x="72883" y="30864"/>
                      <a:pt x="69282" y="43874"/>
                    </a:cubicBezTo>
                    <a:cubicBezTo>
                      <a:pt x="68450" y="46779"/>
                      <a:pt x="67620" y="49894"/>
                      <a:pt x="66581" y="53077"/>
                    </a:cubicBezTo>
                    <a:cubicBezTo>
                      <a:pt x="66581" y="53216"/>
                      <a:pt x="66513" y="53354"/>
                      <a:pt x="66442" y="53493"/>
                    </a:cubicBezTo>
                    <a:cubicBezTo>
                      <a:pt x="64158" y="58753"/>
                      <a:pt x="60488" y="60759"/>
                      <a:pt x="56539" y="62835"/>
                    </a:cubicBezTo>
                    <a:lnTo>
                      <a:pt x="56330" y="62838"/>
                    </a:lnTo>
                    <a:cubicBezTo>
                      <a:pt x="53562" y="64431"/>
                      <a:pt x="50651" y="66092"/>
                      <a:pt x="48299" y="69342"/>
                    </a:cubicBezTo>
                    <a:cubicBezTo>
                      <a:pt x="44769" y="75847"/>
                      <a:pt x="43936" y="84567"/>
                      <a:pt x="43175" y="92662"/>
                    </a:cubicBezTo>
                    <a:cubicBezTo>
                      <a:pt x="42758" y="97228"/>
                      <a:pt x="42342" y="101659"/>
                      <a:pt x="41445" y="105532"/>
                    </a:cubicBezTo>
                    <a:lnTo>
                      <a:pt x="41445" y="105535"/>
                    </a:lnTo>
                    <a:cubicBezTo>
                      <a:pt x="39715" y="112523"/>
                      <a:pt x="35282" y="114393"/>
                      <a:pt x="30506" y="116331"/>
                    </a:cubicBezTo>
                    <a:cubicBezTo>
                      <a:pt x="27876" y="117438"/>
                      <a:pt x="25105" y="118546"/>
                      <a:pt x="23027" y="120968"/>
                    </a:cubicBezTo>
                    <a:cubicBezTo>
                      <a:pt x="22333" y="122213"/>
                      <a:pt x="18596" y="129479"/>
                      <a:pt x="23027" y="136747"/>
                    </a:cubicBezTo>
                    <a:cubicBezTo>
                      <a:pt x="29881" y="144774"/>
                      <a:pt x="27112" y="151694"/>
                      <a:pt x="24482" y="158405"/>
                    </a:cubicBezTo>
                    <a:lnTo>
                      <a:pt x="24482" y="158544"/>
                    </a:lnTo>
                    <a:cubicBezTo>
                      <a:pt x="23513" y="160827"/>
                      <a:pt x="22613" y="163111"/>
                      <a:pt x="22336" y="165187"/>
                    </a:cubicBezTo>
                    <a:lnTo>
                      <a:pt x="22333" y="165184"/>
                    </a:lnTo>
                    <a:cubicBezTo>
                      <a:pt x="14718" y="219713"/>
                      <a:pt x="13679" y="220268"/>
                      <a:pt x="7445" y="223589"/>
                    </a:cubicBezTo>
                    <a:cubicBezTo>
                      <a:pt x="6823" y="223935"/>
                      <a:pt x="6129" y="224282"/>
                      <a:pt x="5438" y="224766"/>
                    </a:cubicBezTo>
                    <a:lnTo>
                      <a:pt x="5370" y="224766"/>
                    </a:lnTo>
                    <a:cubicBezTo>
                      <a:pt x="3224" y="226150"/>
                      <a:pt x="1840" y="228365"/>
                      <a:pt x="1008" y="230855"/>
                    </a:cubicBezTo>
                    <a:cubicBezTo>
                      <a:pt x="107" y="233554"/>
                      <a:pt x="-100" y="236530"/>
                      <a:pt x="39" y="239159"/>
                    </a:cubicBezTo>
                    <a:cubicBezTo>
                      <a:pt x="246" y="241651"/>
                      <a:pt x="733" y="243725"/>
                      <a:pt x="1424" y="244764"/>
                    </a:cubicBezTo>
                    <a:cubicBezTo>
                      <a:pt x="1424" y="244764"/>
                      <a:pt x="1424" y="244764"/>
                      <a:pt x="1424" y="244764"/>
                    </a:cubicBezTo>
                    <a:lnTo>
                      <a:pt x="1424" y="244764"/>
                    </a:lnTo>
                    <a:cubicBezTo>
                      <a:pt x="1424" y="244764"/>
                      <a:pt x="1631" y="244902"/>
                      <a:pt x="1631" y="244902"/>
                    </a:cubicBezTo>
                    <a:cubicBezTo>
                      <a:pt x="3569" y="245870"/>
                      <a:pt x="6755" y="244348"/>
                      <a:pt x="10978" y="242342"/>
                    </a:cubicBezTo>
                    <a:cubicBezTo>
                      <a:pt x="17209" y="239365"/>
                      <a:pt x="25241" y="235492"/>
                      <a:pt x="36528" y="236183"/>
                    </a:cubicBezTo>
                    <a:lnTo>
                      <a:pt x="36737" y="236183"/>
                    </a:lnTo>
                    <a:cubicBezTo>
                      <a:pt x="41722" y="236944"/>
                      <a:pt x="47401" y="244419"/>
                      <a:pt x="52386" y="254313"/>
                    </a:cubicBezTo>
                    <a:cubicBezTo>
                      <a:pt x="57511" y="264484"/>
                      <a:pt x="62080" y="277496"/>
                      <a:pt x="64158" y="287735"/>
                    </a:cubicBezTo>
                    <a:lnTo>
                      <a:pt x="64155" y="287738"/>
                    </a:lnTo>
                    <a:lnTo>
                      <a:pt x="64500" y="287599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5" name="Forma Livre 2494">
                <a:extLst>
                  <a:ext uri="{FF2B5EF4-FFF2-40B4-BE49-F238E27FC236}">
                    <a16:creationId xmlns:a16="http://schemas.microsoft.com/office/drawing/2014/main" id="{133D257B-5B31-2508-AA54-63DD95036694}"/>
                  </a:ext>
                </a:extLst>
              </p:cNvPr>
              <p:cNvSpPr/>
              <p:nvPr/>
            </p:nvSpPr>
            <p:spPr>
              <a:xfrm>
                <a:off x="9023301" y="4654623"/>
                <a:ext cx="30333" cy="29674"/>
              </a:xfrm>
              <a:custGeom>
                <a:avLst/>
                <a:gdLst>
                  <a:gd name="csX0" fmla="*/ 16413 w 16413"/>
                  <a:gd name="csY0" fmla="*/ 348 h 16056"/>
                  <a:gd name="csX1" fmla="*/ 8172 w 16413"/>
                  <a:gd name="csY1" fmla="*/ 5746 h 16056"/>
                  <a:gd name="csX2" fmla="*/ 7618 w 16413"/>
                  <a:gd name="csY2" fmla="*/ 6091 h 16056"/>
                  <a:gd name="csX3" fmla="*/ 1455 w 16413"/>
                  <a:gd name="csY3" fmla="*/ 2354 h 16056"/>
                  <a:gd name="csX4" fmla="*/ 0 w 16413"/>
                  <a:gd name="csY4" fmla="*/ 0 h 16056"/>
                  <a:gd name="csX5" fmla="*/ 2355 w 16413"/>
                  <a:gd name="csY5" fmla="*/ 11280 h 16056"/>
                  <a:gd name="csX6" fmla="*/ 3462 w 16413"/>
                  <a:gd name="csY6" fmla="*/ 16056 h 16056"/>
                  <a:gd name="csX7" fmla="*/ 8447 w 16413"/>
                  <a:gd name="csY7" fmla="*/ 9690 h 16056"/>
                  <a:gd name="csX8" fmla="*/ 16340 w 16413"/>
                  <a:gd name="csY8" fmla="*/ 280 h 16056"/>
                  <a:gd name="csX9" fmla="*/ 16413 w 16413"/>
                  <a:gd name="csY9" fmla="*/ 348 h 1605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6413" h="16056">
                    <a:moveTo>
                      <a:pt x="16413" y="348"/>
                    </a:moveTo>
                    <a:cubicBezTo>
                      <a:pt x="13367" y="2215"/>
                      <a:pt x="10460" y="4015"/>
                      <a:pt x="8172" y="5746"/>
                    </a:cubicBezTo>
                    <a:cubicBezTo>
                      <a:pt x="7966" y="5885"/>
                      <a:pt x="7827" y="6023"/>
                      <a:pt x="7618" y="6091"/>
                    </a:cubicBezTo>
                    <a:cubicBezTo>
                      <a:pt x="4294" y="7684"/>
                      <a:pt x="2978" y="5260"/>
                      <a:pt x="1455" y="2354"/>
                    </a:cubicBezTo>
                    <a:cubicBezTo>
                      <a:pt x="971" y="1522"/>
                      <a:pt x="487" y="554"/>
                      <a:pt x="0" y="0"/>
                    </a:cubicBezTo>
                    <a:cubicBezTo>
                      <a:pt x="416" y="2354"/>
                      <a:pt x="1384" y="7198"/>
                      <a:pt x="2355" y="11280"/>
                    </a:cubicBezTo>
                    <a:lnTo>
                      <a:pt x="3462" y="16056"/>
                    </a:lnTo>
                    <a:cubicBezTo>
                      <a:pt x="4639" y="15295"/>
                      <a:pt x="6440" y="12667"/>
                      <a:pt x="8447" y="9690"/>
                    </a:cubicBezTo>
                    <a:cubicBezTo>
                      <a:pt x="10732" y="6369"/>
                      <a:pt x="13226" y="2702"/>
                      <a:pt x="16340" y="280"/>
                    </a:cubicBezTo>
                    <a:lnTo>
                      <a:pt x="16413" y="348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6" name="Forma Livre 2495">
                <a:extLst>
                  <a:ext uri="{FF2B5EF4-FFF2-40B4-BE49-F238E27FC236}">
                    <a16:creationId xmlns:a16="http://schemas.microsoft.com/office/drawing/2014/main" id="{9AE19B8F-FBE5-8B8A-1943-AD73A8A63DBB}"/>
                  </a:ext>
                </a:extLst>
              </p:cNvPr>
              <p:cNvSpPr/>
              <p:nvPr/>
            </p:nvSpPr>
            <p:spPr>
              <a:xfrm>
                <a:off x="8310799" y="3964536"/>
                <a:ext cx="1018859" cy="961353"/>
              </a:xfrm>
              <a:custGeom>
                <a:avLst/>
                <a:gdLst>
                  <a:gd name="csX0" fmla="*/ 259928 w 551293"/>
                  <a:gd name="csY0" fmla="*/ 8233 h 520177"/>
                  <a:gd name="csX1" fmla="*/ 250025 w 551293"/>
                  <a:gd name="csY1" fmla="*/ 14809 h 520177"/>
                  <a:gd name="csX2" fmla="*/ 237286 w 551293"/>
                  <a:gd name="csY2" fmla="*/ 21174 h 520177"/>
                  <a:gd name="csX3" fmla="*/ 237148 w 551293"/>
                  <a:gd name="csY3" fmla="*/ 21174 h 520177"/>
                  <a:gd name="csX4" fmla="*/ 227732 w 551293"/>
                  <a:gd name="csY4" fmla="*/ 27334 h 520177"/>
                  <a:gd name="csX5" fmla="*/ 215476 w 551293"/>
                  <a:gd name="csY5" fmla="*/ 34393 h 520177"/>
                  <a:gd name="csX6" fmla="*/ 215060 w 551293"/>
                  <a:gd name="csY6" fmla="*/ 34531 h 520177"/>
                  <a:gd name="csX7" fmla="*/ 196158 w 551293"/>
                  <a:gd name="csY7" fmla="*/ 39930 h 520177"/>
                  <a:gd name="csX8" fmla="*/ 189856 w 551293"/>
                  <a:gd name="csY8" fmla="*/ 44219 h 520177"/>
                  <a:gd name="csX9" fmla="*/ 189718 w 551293"/>
                  <a:gd name="csY9" fmla="*/ 44703 h 520177"/>
                  <a:gd name="csX10" fmla="*/ 164859 w 551293"/>
                  <a:gd name="csY10" fmla="*/ 67193 h 520177"/>
                  <a:gd name="csX11" fmla="*/ 159457 w 551293"/>
                  <a:gd name="csY11" fmla="*/ 69060 h 520177"/>
                  <a:gd name="csX12" fmla="*/ 138132 w 551293"/>
                  <a:gd name="csY12" fmla="*/ 84630 h 520177"/>
                  <a:gd name="csX13" fmla="*/ 129891 w 551293"/>
                  <a:gd name="csY13" fmla="*/ 93349 h 520177"/>
                  <a:gd name="csX14" fmla="*/ 114590 w 551293"/>
                  <a:gd name="csY14" fmla="*/ 109680 h 520177"/>
                  <a:gd name="csX15" fmla="*/ 99565 w 551293"/>
                  <a:gd name="csY15" fmla="*/ 124211 h 520177"/>
                  <a:gd name="csX16" fmla="*/ 99427 w 551293"/>
                  <a:gd name="csY16" fmla="*/ 124488 h 520177"/>
                  <a:gd name="csX17" fmla="*/ 94996 w 551293"/>
                  <a:gd name="csY17" fmla="*/ 131548 h 520177"/>
                  <a:gd name="csX18" fmla="*/ 71247 w 551293"/>
                  <a:gd name="csY18" fmla="*/ 162274 h 520177"/>
                  <a:gd name="csX19" fmla="*/ 71247 w 551293"/>
                  <a:gd name="csY19" fmla="*/ 162271 h 520177"/>
                  <a:gd name="csX20" fmla="*/ 57814 w 551293"/>
                  <a:gd name="csY20" fmla="*/ 183100 h 520177"/>
                  <a:gd name="csX21" fmla="*/ 39535 w 551293"/>
                  <a:gd name="csY21" fmla="*/ 205729 h 520177"/>
                  <a:gd name="csX22" fmla="*/ 39467 w 551293"/>
                  <a:gd name="csY22" fmla="*/ 205729 h 520177"/>
                  <a:gd name="csX23" fmla="*/ 11078 w 551293"/>
                  <a:gd name="csY23" fmla="*/ 234584 h 520177"/>
                  <a:gd name="csX24" fmla="*/ 0 w 551293"/>
                  <a:gd name="csY24" fmla="*/ 250225 h 520177"/>
                  <a:gd name="csX25" fmla="*/ 1523 w 551293"/>
                  <a:gd name="csY25" fmla="*/ 250709 h 520177"/>
                  <a:gd name="csX26" fmla="*/ 17934 w 551293"/>
                  <a:gd name="csY26" fmla="*/ 252924 h 520177"/>
                  <a:gd name="csX27" fmla="*/ 24304 w 551293"/>
                  <a:gd name="csY27" fmla="*/ 247803 h 520177"/>
                  <a:gd name="csX28" fmla="*/ 41890 w 551293"/>
                  <a:gd name="csY28" fmla="*/ 237354 h 520177"/>
                  <a:gd name="csX29" fmla="*/ 43759 w 551293"/>
                  <a:gd name="csY29" fmla="*/ 237286 h 520177"/>
                  <a:gd name="csX30" fmla="*/ 58853 w 551293"/>
                  <a:gd name="csY30" fmla="*/ 243652 h 520177"/>
                  <a:gd name="csX31" fmla="*/ 63632 w 551293"/>
                  <a:gd name="csY31" fmla="*/ 250779 h 520177"/>
                  <a:gd name="csX32" fmla="*/ 84405 w 551293"/>
                  <a:gd name="csY32" fmla="*/ 267387 h 520177"/>
                  <a:gd name="csX33" fmla="*/ 90359 w 551293"/>
                  <a:gd name="csY33" fmla="*/ 271540 h 520177"/>
                  <a:gd name="csX34" fmla="*/ 110094 w 551293"/>
                  <a:gd name="csY34" fmla="*/ 309877 h 520177"/>
                  <a:gd name="csX35" fmla="*/ 111062 w 551293"/>
                  <a:gd name="csY35" fmla="*/ 316588 h 520177"/>
                  <a:gd name="csX36" fmla="*/ 111478 w 551293"/>
                  <a:gd name="csY36" fmla="*/ 316588 h 520177"/>
                  <a:gd name="csX37" fmla="*/ 123872 w 551293"/>
                  <a:gd name="csY37" fmla="*/ 307730 h 520177"/>
                  <a:gd name="csX38" fmla="*/ 137860 w 551293"/>
                  <a:gd name="csY38" fmla="*/ 297349 h 520177"/>
                  <a:gd name="csX39" fmla="*/ 159462 w 551293"/>
                  <a:gd name="csY39" fmla="*/ 319423 h 520177"/>
                  <a:gd name="csX40" fmla="*/ 161470 w 551293"/>
                  <a:gd name="csY40" fmla="*/ 322122 h 520177"/>
                  <a:gd name="csX41" fmla="*/ 162093 w 551293"/>
                  <a:gd name="csY41" fmla="*/ 323090 h 520177"/>
                  <a:gd name="csX42" fmla="*/ 175942 w 551293"/>
                  <a:gd name="csY42" fmla="*/ 333816 h 520177"/>
                  <a:gd name="csX43" fmla="*/ 194153 w 551293"/>
                  <a:gd name="csY43" fmla="*/ 341636 h 520177"/>
                  <a:gd name="csX44" fmla="*/ 223372 w 551293"/>
                  <a:gd name="csY44" fmla="*/ 368070 h 520177"/>
                  <a:gd name="csX45" fmla="*/ 225449 w 551293"/>
                  <a:gd name="csY45" fmla="*/ 371876 h 520177"/>
                  <a:gd name="csX46" fmla="*/ 225656 w 551293"/>
                  <a:gd name="csY46" fmla="*/ 372291 h 520177"/>
                  <a:gd name="csX47" fmla="*/ 246430 w 551293"/>
                  <a:gd name="csY47" fmla="*/ 381011 h 520177"/>
                  <a:gd name="csX48" fmla="*/ 260624 w 551293"/>
                  <a:gd name="csY48" fmla="*/ 386548 h 520177"/>
                  <a:gd name="csX49" fmla="*/ 260902 w 551293"/>
                  <a:gd name="csY49" fmla="*/ 386825 h 520177"/>
                  <a:gd name="csX50" fmla="*/ 260899 w 551293"/>
                  <a:gd name="csY50" fmla="*/ 386825 h 520177"/>
                  <a:gd name="csX51" fmla="*/ 278349 w 551293"/>
                  <a:gd name="csY51" fmla="*/ 421495 h 520177"/>
                  <a:gd name="csX52" fmla="*/ 278349 w 551293"/>
                  <a:gd name="csY52" fmla="*/ 421634 h 520177"/>
                  <a:gd name="csX53" fmla="*/ 287836 w 551293"/>
                  <a:gd name="csY53" fmla="*/ 430837 h 520177"/>
                  <a:gd name="csX54" fmla="*/ 304937 w 551293"/>
                  <a:gd name="csY54" fmla="*/ 439973 h 520177"/>
                  <a:gd name="csX55" fmla="*/ 307293 w 551293"/>
                  <a:gd name="csY55" fmla="*/ 442811 h 520177"/>
                  <a:gd name="csX56" fmla="*/ 293305 w 551293"/>
                  <a:gd name="csY56" fmla="*/ 468345 h 520177"/>
                  <a:gd name="csX57" fmla="*/ 280911 w 551293"/>
                  <a:gd name="csY57" fmla="*/ 490767 h 520177"/>
                  <a:gd name="csX58" fmla="*/ 285067 w 551293"/>
                  <a:gd name="csY58" fmla="*/ 514918 h 520177"/>
                  <a:gd name="csX59" fmla="*/ 286660 w 551293"/>
                  <a:gd name="csY59" fmla="*/ 520177 h 520177"/>
                  <a:gd name="csX60" fmla="*/ 299609 w 551293"/>
                  <a:gd name="csY60" fmla="*/ 511251 h 520177"/>
                  <a:gd name="csX61" fmla="*/ 312765 w 551293"/>
                  <a:gd name="csY61" fmla="*/ 501148 h 520177"/>
                  <a:gd name="csX62" fmla="*/ 316505 w 551293"/>
                  <a:gd name="csY62" fmla="*/ 500041 h 520177"/>
                  <a:gd name="csX63" fmla="*/ 319689 w 551293"/>
                  <a:gd name="csY63" fmla="*/ 497342 h 520177"/>
                  <a:gd name="csX64" fmla="*/ 328482 w 551293"/>
                  <a:gd name="csY64" fmla="*/ 489384 h 520177"/>
                  <a:gd name="csX65" fmla="*/ 336514 w 551293"/>
                  <a:gd name="csY65" fmla="*/ 480248 h 520177"/>
                  <a:gd name="csX66" fmla="*/ 337068 w 551293"/>
                  <a:gd name="csY66" fmla="*/ 479280 h 520177"/>
                  <a:gd name="csX67" fmla="*/ 350918 w 551293"/>
                  <a:gd name="csY67" fmla="*/ 458728 h 520177"/>
                  <a:gd name="csX68" fmla="*/ 355557 w 551293"/>
                  <a:gd name="csY68" fmla="*/ 445235 h 520177"/>
                  <a:gd name="csX69" fmla="*/ 376677 w 551293"/>
                  <a:gd name="csY69" fmla="*/ 400671 h 520177"/>
                  <a:gd name="csX70" fmla="*/ 380832 w 551293"/>
                  <a:gd name="csY70" fmla="*/ 396795 h 520177"/>
                  <a:gd name="csX71" fmla="*/ 380764 w 551293"/>
                  <a:gd name="csY71" fmla="*/ 396379 h 520177"/>
                  <a:gd name="csX72" fmla="*/ 378895 w 551293"/>
                  <a:gd name="csY72" fmla="*/ 392158 h 520177"/>
                  <a:gd name="csX73" fmla="*/ 374672 w 551293"/>
                  <a:gd name="csY73" fmla="*/ 394580 h 520177"/>
                  <a:gd name="csX74" fmla="*/ 369964 w 551293"/>
                  <a:gd name="csY74" fmla="*/ 396034 h 520177"/>
                  <a:gd name="csX75" fmla="*/ 368925 w 551293"/>
                  <a:gd name="csY75" fmla="*/ 390084 h 520177"/>
                  <a:gd name="csX76" fmla="*/ 369064 w 551293"/>
                  <a:gd name="csY76" fmla="*/ 389807 h 520177"/>
                  <a:gd name="csX77" fmla="*/ 370102 w 551293"/>
                  <a:gd name="csY77" fmla="*/ 374792 h 520177"/>
                  <a:gd name="csX78" fmla="*/ 370725 w 551293"/>
                  <a:gd name="csY78" fmla="*/ 368842 h 520177"/>
                  <a:gd name="csX79" fmla="*/ 370715 w 551293"/>
                  <a:gd name="csY79" fmla="*/ 368834 h 520177"/>
                  <a:gd name="csX80" fmla="*/ 376323 w 551293"/>
                  <a:gd name="csY80" fmla="*/ 363645 h 520177"/>
                  <a:gd name="csX81" fmla="*/ 380686 w 551293"/>
                  <a:gd name="csY81" fmla="*/ 349804 h 520177"/>
                  <a:gd name="csX82" fmla="*/ 380686 w 551293"/>
                  <a:gd name="csY82" fmla="*/ 349527 h 520177"/>
                  <a:gd name="csX83" fmla="*/ 380686 w 551293"/>
                  <a:gd name="csY83" fmla="*/ 349527 h 520177"/>
                  <a:gd name="csX84" fmla="*/ 382347 w 551293"/>
                  <a:gd name="csY84" fmla="*/ 340600 h 520177"/>
                  <a:gd name="csX85" fmla="*/ 391902 w 551293"/>
                  <a:gd name="csY85" fmla="*/ 331397 h 520177"/>
                  <a:gd name="csX86" fmla="*/ 401805 w 551293"/>
                  <a:gd name="csY86" fmla="*/ 328282 h 520177"/>
                  <a:gd name="csX87" fmla="*/ 404921 w 551293"/>
                  <a:gd name="csY87" fmla="*/ 328627 h 520177"/>
                  <a:gd name="csX88" fmla="*/ 409975 w 551293"/>
                  <a:gd name="csY88" fmla="*/ 328766 h 520177"/>
                  <a:gd name="csX89" fmla="*/ 410391 w 551293"/>
                  <a:gd name="csY89" fmla="*/ 325860 h 520177"/>
                  <a:gd name="csX90" fmla="*/ 415376 w 551293"/>
                  <a:gd name="csY90" fmla="*/ 317695 h 520177"/>
                  <a:gd name="csX91" fmla="*/ 415931 w 551293"/>
                  <a:gd name="csY91" fmla="*/ 317695 h 520177"/>
                  <a:gd name="csX92" fmla="*/ 419393 w 551293"/>
                  <a:gd name="csY92" fmla="*/ 312019 h 520177"/>
                  <a:gd name="csX93" fmla="*/ 420226 w 551293"/>
                  <a:gd name="csY93" fmla="*/ 303783 h 520177"/>
                  <a:gd name="csX94" fmla="*/ 426388 w 551293"/>
                  <a:gd name="csY94" fmla="*/ 299355 h 520177"/>
                  <a:gd name="csX95" fmla="*/ 427982 w 551293"/>
                  <a:gd name="csY95" fmla="*/ 299355 h 520177"/>
                  <a:gd name="csX96" fmla="*/ 431028 w 551293"/>
                  <a:gd name="csY96" fmla="*/ 290845 h 520177"/>
                  <a:gd name="csX97" fmla="*/ 433729 w 551293"/>
                  <a:gd name="csY97" fmla="*/ 287730 h 520177"/>
                  <a:gd name="csX98" fmla="*/ 434423 w 551293"/>
                  <a:gd name="csY98" fmla="*/ 287730 h 520177"/>
                  <a:gd name="csX99" fmla="*/ 435255 w 551293"/>
                  <a:gd name="csY99" fmla="*/ 286069 h 520177"/>
                  <a:gd name="csX100" fmla="*/ 435600 w 551293"/>
                  <a:gd name="csY100" fmla="*/ 282193 h 520177"/>
                  <a:gd name="csX101" fmla="*/ 439062 w 551293"/>
                  <a:gd name="csY101" fmla="*/ 270567 h 520177"/>
                  <a:gd name="csX102" fmla="*/ 439054 w 551293"/>
                  <a:gd name="csY102" fmla="*/ 270570 h 520177"/>
                  <a:gd name="csX103" fmla="*/ 440439 w 551293"/>
                  <a:gd name="csY103" fmla="*/ 268841 h 520177"/>
                  <a:gd name="csX104" fmla="*/ 454633 w 551293"/>
                  <a:gd name="csY104" fmla="*/ 258876 h 520177"/>
                  <a:gd name="csX105" fmla="*/ 457263 w 551293"/>
                  <a:gd name="csY105" fmla="*/ 242823 h 520177"/>
                  <a:gd name="csX106" fmla="*/ 457402 w 551293"/>
                  <a:gd name="csY106" fmla="*/ 242685 h 520177"/>
                  <a:gd name="csX107" fmla="*/ 480251 w 551293"/>
                  <a:gd name="csY107" fmla="*/ 246351 h 520177"/>
                  <a:gd name="csX108" fmla="*/ 488560 w 551293"/>
                  <a:gd name="csY108" fmla="*/ 251818 h 520177"/>
                  <a:gd name="csX109" fmla="*/ 490776 w 551293"/>
                  <a:gd name="csY109" fmla="*/ 254655 h 520177"/>
                  <a:gd name="csX110" fmla="*/ 481844 w 551293"/>
                  <a:gd name="csY110" fmla="*/ 264758 h 520177"/>
                  <a:gd name="csX111" fmla="*/ 479421 w 551293"/>
                  <a:gd name="csY111" fmla="*/ 268635 h 520177"/>
                  <a:gd name="csX112" fmla="*/ 478728 w 551293"/>
                  <a:gd name="csY112" fmla="*/ 278667 h 520177"/>
                  <a:gd name="csX113" fmla="*/ 479421 w 551293"/>
                  <a:gd name="csY113" fmla="*/ 280673 h 520177"/>
                  <a:gd name="csX114" fmla="*/ 479560 w 551293"/>
                  <a:gd name="csY114" fmla="*/ 295759 h 520177"/>
                  <a:gd name="csX115" fmla="*/ 479144 w 551293"/>
                  <a:gd name="csY115" fmla="*/ 296314 h 520177"/>
                  <a:gd name="csX116" fmla="*/ 470974 w 551293"/>
                  <a:gd name="csY116" fmla="*/ 299219 h 520177"/>
                  <a:gd name="csX117" fmla="*/ 460658 w 551293"/>
                  <a:gd name="csY117" fmla="*/ 304824 h 520177"/>
                  <a:gd name="csX118" fmla="*/ 461003 w 551293"/>
                  <a:gd name="csY118" fmla="*/ 308768 h 520177"/>
                  <a:gd name="csX119" fmla="*/ 461487 w 551293"/>
                  <a:gd name="csY119" fmla="*/ 313335 h 520177"/>
                  <a:gd name="csX120" fmla="*/ 455463 w 551293"/>
                  <a:gd name="csY120" fmla="*/ 319978 h 520177"/>
                  <a:gd name="csX121" fmla="*/ 455118 w 551293"/>
                  <a:gd name="csY121" fmla="*/ 319978 h 520177"/>
                  <a:gd name="csX122" fmla="*/ 444663 w 551293"/>
                  <a:gd name="csY122" fmla="*/ 329320 h 520177"/>
                  <a:gd name="csX123" fmla="*/ 441407 w 551293"/>
                  <a:gd name="csY123" fmla="*/ 343368 h 520177"/>
                  <a:gd name="csX124" fmla="*/ 434828 w 551293"/>
                  <a:gd name="csY124" fmla="*/ 350910 h 520177"/>
                  <a:gd name="csX125" fmla="*/ 425273 w 551293"/>
                  <a:gd name="csY125" fmla="*/ 353471 h 520177"/>
                  <a:gd name="csX126" fmla="*/ 406232 w 551293"/>
                  <a:gd name="csY126" fmla="*/ 371256 h 520177"/>
                  <a:gd name="csX127" fmla="*/ 496245 w 551293"/>
                  <a:gd name="csY127" fmla="*/ 274998 h 520177"/>
                  <a:gd name="csX128" fmla="*/ 517710 w 551293"/>
                  <a:gd name="csY128" fmla="*/ 235416 h 520177"/>
                  <a:gd name="csX129" fmla="*/ 533982 w 551293"/>
                  <a:gd name="csY129" fmla="*/ 205661 h 520177"/>
                  <a:gd name="csX130" fmla="*/ 551294 w 551293"/>
                  <a:gd name="csY130" fmla="*/ 181649 h 520177"/>
                  <a:gd name="csX131" fmla="*/ 533498 w 551293"/>
                  <a:gd name="csY131" fmla="*/ 172583 h 520177"/>
                  <a:gd name="csX132" fmla="*/ 529481 w 551293"/>
                  <a:gd name="csY132" fmla="*/ 174799 h 520177"/>
                  <a:gd name="csX133" fmla="*/ 522418 w 551293"/>
                  <a:gd name="csY133" fmla="*/ 178327 h 520177"/>
                  <a:gd name="csX134" fmla="*/ 513902 w 551293"/>
                  <a:gd name="csY134" fmla="*/ 170230 h 520177"/>
                  <a:gd name="csX135" fmla="*/ 513902 w 551293"/>
                  <a:gd name="csY135" fmla="*/ 170230 h 520177"/>
                  <a:gd name="csX136" fmla="*/ 523043 w 551293"/>
                  <a:gd name="csY136" fmla="*/ 157843 h 520177"/>
                  <a:gd name="csX137" fmla="*/ 526783 w 551293"/>
                  <a:gd name="csY137" fmla="*/ 155560 h 520177"/>
                  <a:gd name="csX138" fmla="*/ 529413 w 551293"/>
                  <a:gd name="csY138" fmla="*/ 146563 h 520177"/>
                  <a:gd name="csX139" fmla="*/ 541391 w 551293"/>
                  <a:gd name="csY139" fmla="*/ 124279 h 520177"/>
                  <a:gd name="csX140" fmla="*/ 541598 w 551293"/>
                  <a:gd name="csY140" fmla="*/ 124141 h 520177"/>
                  <a:gd name="csX141" fmla="*/ 544505 w 551293"/>
                  <a:gd name="csY141" fmla="*/ 122341 h 520177"/>
                  <a:gd name="csX142" fmla="*/ 549907 w 551293"/>
                  <a:gd name="csY142" fmla="*/ 118120 h 520177"/>
                  <a:gd name="csX143" fmla="*/ 546929 w 551293"/>
                  <a:gd name="csY143" fmla="*/ 111615 h 520177"/>
                  <a:gd name="csX144" fmla="*/ 529133 w 551293"/>
                  <a:gd name="csY144" fmla="*/ 110232 h 520177"/>
                  <a:gd name="csX145" fmla="*/ 528929 w 551293"/>
                  <a:gd name="csY145" fmla="*/ 110234 h 520177"/>
                  <a:gd name="csX146" fmla="*/ 521659 w 551293"/>
                  <a:gd name="csY146" fmla="*/ 110857 h 520177"/>
                  <a:gd name="csX147" fmla="*/ 488908 w 551293"/>
                  <a:gd name="csY147" fmla="*/ 103869 h 520177"/>
                  <a:gd name="csX148" fmla="*/ 488630 w 551293"/>
                  <a:gd name="csY148" fmla="*/ 103662 h 520177"/>
                  <a:gd name="csX149" fmla="*/ 466888 w 551293"/>
                  <a:gd name="csY149" fmla="*/ 77644 h 520177"/>
                  <a:gd name="csX150" fmla="*/ 460519 w 551293"/>
                  <a:gd name="csY150" fmla="*/ 68372 h 520177"/>
                  <a:gd name="csX151" fmla="*/ 460312 w 551293"/>
                  <a:gd name="csY151" fmla="*/ 68027 h 520177"/>
                  <a:gd name="csX152" fmla="*/ 435802 w 551293"/>
                  <a:gd name="csY152" fmla="*/ 45605 h 520177"/>
                  <a:gd name="csX153" fmla="*/ 409906 w 551293"/>
                  <a:gd name="csY153" fmla="*/ 33564 h 520177"/>
                  <a:gd name="csX154" fmla="*/ 409765 w 551293"/>
                  <a:gd name="csY154" fmla="*/ 33561 h 520177"/>
                  <a:gd name="csX155" fmla="*/ 390654 w 551293"/>
                  <a:gd name="csY155" fmla="*/ 23874 h 520177"/>
                  <a:gd name="csX156" fmla="*/ 364204 w 551293"/>
                  <a:gd name="csY156" fmla="*/ 11971 h 520177"/>
                  <a:gd name="csX157" fmla="*/ 363997 w 551293"/>
                  <a:gd name="csY157" fmla="*/ 11971 h 520177"/>
                  <a:gd name="csX158" fmla="*/ 350358 w 551293"/>
                  <a:gd name="csY158" fmla="*/ 11764 h 520177"/>
                  <a:gd name="csX159" fmla="*/ 333672 w 551293"/>
                  <a:gd name="csY159" fmla="*/ 10658 h 520177"/>
                  <a:gd name="csX160" fmla="*/ 325156 w 551293"/>
                  <a:gd name="csY160" fmla="*/ 7475 h 520177"/>
                  <a:gd name="csX161" fmla="*/ 295037 w 551293"/>
                  <a:gd name="csY161" fmla="*/ 0 h 520177"/>
                  <a:gd name="csX162" fmla="*/ 292336 w 551293"/>
                  <a:gd name="csY162" fmla="*/ 207 h 520177"/>
                  <a:gd name="csX163" fmla="*/ 292334 w 551293"/>
                  <a:gd name="csY163" fmla="*/ 207 h 520177"/>
                  <a:gd name="csX164" fmla="*/ 292195 w 551293"/>
                  <a:gd name="csY164" fmla="*/ 207 h 520177"/>
                  <a:gd name="csX165" fmla="*/ 292195 w 551293"/>
                  <a:gd name="csY165" fmla="*/ 207 h 520177"/>
                  <a:gd name="csX166" fmla="*/ 292127 w 551293"/>
                  <a:gd name="csY166" fmla="*/ 207 h 520177"/>
                  <a:gd name="csX167" fmla="*/ 292056 w 551293"/>
                  <a:gd name="csY167" fmla="*/ 207 h 520177"/>
                  <a:gd name="csX168" fmla="*/ 291918 w 551293"/>
                  <a:gd name="csY168" fmla="*/ 207 h 520177"/>
                  <a:gd name="csX169" fmla="*/ 291918 w 551293"/>
                  <a:gd name="csY169" fmla="*/ 207 h 520177"/>
                  <a:gd name="csX170" fmla="*/ 291918 w 551293"/>
                  <a:gd name="csY170" fmla="*/ 207 h 520177"/>
                  <a:gd name="csX171" fmla="*/ 291779 w 551293"/>
                  <a:gd name="csY171" fmla="*/ 207 h 520177"/>
                  <a:gd name="csX172" fmla="*/ 291779 w 551293"/>
                  <a:gd name="csY172" fmla="*/ 207 h 520177"/>
                  <a:gd name="csX173" fmla="*/ 291640 w 551293"/>
                  <a:gd name="csY173" fmla="*/ 207 h 520177"/>
                  <a:gd name="csX174" fmla="*/ 291640 w 551293"/>
                  <a:gd name="csY174" fmla="*/ 207 h 520177"/>
                  <a:gd name="csX175" fmla="*/ 291572 w 551293"/>
                  <a:gd name="csY175" fmla="*/ 207 h 520177"/>
                  <a:gd name="csX176" fmla="*/ 291504 w 551293"/>
                  <a:gd name="csY176" fmla="*/ 207 h 520177"/>
                  <a:gd name="csX177" fmla="*/ 291502 w 551293"/>
                  <a:gd name="csY177" fmla="*/ 207 h 520177"/>
                  <a:gd name="csX178" fmla="*/ 291363 w 551293"/>
                  <a:gd name="csY178" fmla="*/ 207 h 520177"/>
                  <a:gd name="csX179" fmla="*/ 291363 w 551293"/>
                  <a:gd name="csY179" fmla="*/ 207 h 520177"/>
                  <a:gd name="csX180" fmla="*/ 291224 w 551293"/>
                  <a:gd name="csY180" fmla="*/ 207 h 520177"/>
                  <a:gd name="csX181" fmla="*/ 291224 w 551293"/>
                  <a:gd name="csY181" fmla="*/ 207 h 520177"/>
                  <a:gd name="csX182" fmla="*/ 291156 w 551293"/>
                  <a:gd name="csY182" fmla="*/ 207 h 520177"/>
                  <a:gd name="csX183" fmla="*/ 291086 w 551293"/>
                  <a:gd name="csY183" fmla="*/ 207 h 520177"/>
                  <a:gd name="csX184" fmla="*/ 291086 w 551293"/>
                  <a:gd name="csY184" fmla="*/ 207 h 520177"/>
                  <a:gd name="csX185" fmla="*/ 290950 w 551293"/>
                  <a:gd name="csY185" fmla="*/ 207 h 520177"/>
                  <a:gd name="csX186" fmla="*/ 290950 w 551293"/>
                  <a:gd name="csY186" fmla="*/ 207 h 520177"/>
                  <a:gd name="csX187" fmla="*/ 290811 w 551293"/>
                  <a:gd name="csY187" fmla="*/ 207 h 520177"/>
                  <a:gd name="csX188" fmla="*/ 290811 w 551293"/>
                  <a:gd name="csY188" fmla="*/ 207 h 520177"/>
                  <a:gd name="csX189" fmla="*/ 290672 w 551293"/>
                  <a:gd name="csY189" fmla="*/ 207 h 520177"/>
                  <a:gd name="csX190" fmla="*/ 290672 w 551293"/>
                  <a:gd name="csY190" fmla="*/ 207 h 520177"/>
                  <a:gd name="csX191" fmla="*/ 290602 w 551293"/>
                  <a:gd name="csY191" fmla="*/ 207 h 520177"/>
                  <a:gd name="csX192" fmla="*/ 290534 w 551293"/>
                  <a:gd name="csY192" fmla="*/ 207 h 520177"/>
                  <a:gd name="csX193" fmla="*/ 290534 w 551293"/>
                  <a:gd name="csY193" fmla="*/ 207 h 520177"/>
                  <a:gd name="csX194" fmla="*/ 290395 w 551293"/>
                  <a:gd name="csY194" fmla="*/ 207 h 520177"/>
                  <a:gd name="csX195" fmla="*/ 290395 w 551293"/>
                  <a:gd name="csY195" fmla="*/ 207 h 520177"/>
                  <a:gd name="csX196" fmla="*/ 290256 w 551293"/>
                  <a:gd name="csY196" fmla="*/ 207 h 520177"/>
                  <a:gd name="csX197" fmla="*/ 290256 w 551293"/>
                  <a:gd name="csY197" fmla="*/ 207 h 520177"/>
                  <a:gd name="csX198" fmla="*/ 290188 w 551293"/>
                  <a:gd name="csY198" fmla="*/ 207 h 520177"/>
                  <a:gd name="csX199" fmla="*/ 290188 w 551293"/>
                  <a:gd name="csY199" fmla="*/ 207 h 520177"/>
                  <a:gd name="csX200" fmla="*/ 290188 w 551293"/>
                  <a:gd name="csY200" fmla="*/ 207 h 520177"/>
                  <a:gd name="csX201" fmla="*/ 290118 w 551293"/>
                  <a:gd name="csY201" fmla="*/ 207 h 520177"/>
                  <a:gd name="csX202" fmla="*/ 290118 w 551293"/>
                  <a:gd name="csY202" fmla="*/ 207 h 520177"/>
                  <a:gd name="csX203" fmla="*/ 289979 w 551293"/>
                  <a:gd name="csY203" fmla="*/ 207 h 520177"/>
                  <a:gd name="csX204" fmla="*/ 289979 w 551293"/>
                  <a:gd name="csY204" fmla="*/ 207 h 520177"/>
                  <a:gd name="csX205" fmla="*/ 289840 w 551293"/>
                  <a:gd name="csY205" fmla="*/ 207 h 520177"/>
                  <a:gd name="csX206" fmla="*/ 289840 w 551293"/>
                  <a:gd name="csY206" fmla="*/ 207 h 520177"/>
                  <a:gd name="csX207" fmla="*/ 289772 w 551293"/>
                  <a:gd name="csY207" fmla="*/ 207 h 520177"/>
                  <a:gd name="csX208" fmla="*/ 289704 w 551293"/>
                  <a:gd name="csY208" fmla="*/ 207 h 520177"/>
                  <a:gd name="csX209" fmla="*/ 289701 w 551293"/>
                  <a:gd name="csY209" fmla="*/ 207 h 520177"/>
                  <a:gd name="csX210" fmla="*/ 289563 w 551293"/>
                  <a:gd name="csY210" fmla="*/ 207 h 520177"/>
                  <a:gd name="csX211" fmla="*/ 289563 w 551293"/>
                  <a:gd name="csY211" fmla="*/ 207 h 520177"/>
                  <a:gd name="csX212" fmla="*/ 289424 w 551293"/>
                  <a:gd name="csY212" fmla="*/ 207 h 520177"/>
                  <a:gd name="csX213" fmla="*/ 289424 w 551293"/>
                  <a:gd name="csY213" fmla="*/ 207 h 520177"/>
                  <a:gd name="csX214" fmla="*/ 289285 w 551293"/>
                  <a:gd name="csY214" fmla="*/ 207 h 520177"/>
                  <a:gd name="csX215" fmla="*/ 289288 w 551293"/>
                  <a:gd name="csY215" fmla="*/ 207 h 520177"/>
                  <a:gd name="csX216" fmla="*/ 289288 w 551293"/>
                  <a:gd name="csY216" fmla="*/ 207 h 520177"/>
                  <a:gd name="csX217" fmla="*/ 289217 w 551293"/>
                  <a:gd name="csY217" fmla="*/ 207 h 520177"/>
                  <a:gd name="csX218" fmla="*/ 289217 w 551293"/>
                  <a:gd name="csY218" fmla="*/ 207 h 520177"/>
                  <a:gd name="csX219" fmla="*/ 289079 w 551293"/>
                  <a:gd name="csY219" fmla="*/ 207 h 520177"/>
                  <a:gd name="csX220" fmla="*/ 289079 w 551293"/>
                  <a:gd name="csY220" fmla="*/ 207 h 520177"/>
                  <a:gd name="csX221" fmla="*/ 288940 w 551293"/>
                  <a:gd name="csY221" fmla="*/ 207 h 520177"/>
                  <a:gd name="csX222" fmla="*/ 288940 w 551293"/>
                  <a:gd name="csY222" fmla="*/ 275 h 520177"/>
                  <a:gd name="csX223" fmla="*/ 288872 w 551293"/>
                  <a:gd name="csY223" fmla="*/ 277 h 520177"/>
                  <a:gd name="csX224" fmla="*/ 288804 w 551293"/>
                  <a:gd name="csY224" fmla="*/ 345 h 520177"/>
                  <a:gd name="csX225" fmla="*/ 288801 w 551293"/>
                  <a:gd name="csY225" fmla="*/ 345 h 520177"/>
                  <a:gd name="csX226" fmla="*/ 288663 w 551293"/>
                  <a:gd name="csY226" fmla="*/ 413 h 520177"/>
                  <a:gd name="csX227" fmla="*/ 288663 w 551293"/>
                  <a:gd name="csY227" fmla="*/ 413 h 520177"/>
                  <a:gd name="csX228" fmla="*/ 288523 w 551293"/>
                  <a:gd name="csY228" fmla="*/ 413 h 520177"/>
                  <a:gd name="csX229" fmla="*/ 288527 w 551293"/>
                  <a:gd name="csY229" fmla="*/ 413 h 520177"/>
                  <a:gd name="csX230" fmla="*/ 288388 w 551293"/>
                  <a:gd name="csY230" fmla="*/ 413 h 520177"/>
                  <a:gd name="csX231" fmla="*/ 288388 w 551293"/>
                  <a:gd name="csY231" fmla="*/ 413 h 520177"/>
                  <a:gd name="csX232" fmla="*/ 288320 w 551293"/>
                  <a:gd name="csY232" fmla="*/ 413 h 520177"/>
                  <a:gd name="csX233" fmla="*/ 288249 w 551293"/>
                  <a:gd name="csY233" fmla="*/ 413 h 520177"/>
                  <a:gd name="csX234" fmla="*/ 288249 w 551293"/>
                  <a:gd name="csY234" fmla="*/ 413 h 520177"/>
                  <a:gd name="csX235" fmla="*/ 288110 w 551293"/>
                  <a:gd name="csY235" fmla="*/ 413 h 520177"/>
                  <a:gd name="csX236" fmla="*/ 288110 w 551293"/>
                  <a:gd name="csY236" fmla="*/ 413 h 520177"/>
                  <a:gd name="csX237" fmla="*/ 287971 w 551293"/>
                  <a:gd name="csY237" fmla="*/ 413 h 520177"/>
                  <a:gd name="csX238" fmla="*/ 287971 w 551293"/>
                  <a:gd name="csY238" fmla="*/ 481 h 520177"/>
                  <a:gd name="csX239" fmla="*/ 287901 w 551293"/>
                  <a:gd name="csY239" fmla="*/ 484 h 520177"/>
                  <a:gd name="csX240" fmla="*/ 287901 w 551293"/>
                  <a:gd name="csY240" fmla="*/ 552 h 520177"/>
                  <a:gd name="csX241" fmla="*/ 287901 w 551293"/>
                  <a:gd name="csY241" fmla="*/ 552 h 520177"/>
                  <a:gd name="csX242" fmla="*/ 287833 w 551293"/>
                  <a:gd name="csY242" fmla="*/ 620 h 520177"/>
                  <a:gd name="csX243" fmla="*/ 287833 w 551293"/>
                  <a:gd name="csY243" fmla="*/ 622 h 520177"/>
                  <a:gd name="csX244" fmla="*/ 287694 w 551293"/>
                  <a:gd name="csY244" fmla="*/ 690 h 520177"/>
                  <a:gd name="csX245" fmla="*/ 287694 w 551293"/>
                  <a:gd name="csY245" fmla="*/ 690 h 520177"/>
                  <a:gd name="csX246" fmla="*/ 287555 w 551293"/>
                  <a:gd name="csY246" fmla="*/ 690 h 520177"/>
                  <a:gd name="csX247" fmla="*/ 287555 w 551293"/>
                  <a:gd name="csY247" fmla="*/ 690 h 520177"/>
                  <a:gd name="csX248" fmla="*/ 287487 w 551293"/>
                  <a:gd name="csY248" fmla="*/ 690 h 520177"/>
                  <a:gd name="csX249" fmla="*/ 287417 w 551293"/>
                  <a:gd name="csY249" fmla="*/ 690 h 520177"/>
                  <a:gd name="csX250" fmla="*/ 287417 w 551293"/>
                  <a:gd name="csY250" fmla="*/ 690 h 520177"/>
                  <a:gd name="csX251" fmla="*/ 287278 w 551293"/>
                  <a:gd name="csY251" fmla="*/ 690 h 520177"/>
                  <a:gd name="csX252" fmla="*/ 287278 w 551293"/>
                  <a:gd name="csY252" fmla="*/ 690 h 520177"/>
                  <a:gd name="csX253" fmla="*/ 287139 w 551293"/>
                  <a:gd name="csY253" fmla="*/ 690 h 520177"/>
                  <a:gd name="csX254" fmla="*/ 287139 w 551293"/>
                  <a:gd name="csY254" fmla="*/ 759 h 520177"/>
                  <a:gd name="csX255" fmla="*/ 287071 w 551293"/>
                  <a:gd name="csY255" fmla="*/ 761 h 520177"/>
                  <a:gd name="csX256" fmla="*/ 287071 w 551293"/>
                  <a:gd name="csY256" fmla="*/ 829 h 520177"/>
                  <a:gd name="csX257" fmla="*/ 287071 w 551293"/>
                  <a:gd name="csY257" fmla="*/ 829 h 520177"/>
                  <a:gd name="csX258" fmla="*/ 287003 w 551293"/>
                  <a:gd name="csY258" fmla="*/ 897 h 520177"/>
                  <a:gd name="csX259" fmla="*/ 287001 w 551293"/>
                  <a:gd name="csY259" fmla="*/ 900 h 520177"/>
                  <a:gd name="csX260" fmla="*/ 286862 w 551293"/>
                  <a:gd name="csY260" fmla="*/ 968 h 520177"/>
                  <a:gd name="csX261" fmla="*/ 286864 w 551293"/>
                  <a:gd name="csY261" fmla="*/ 968 h 520177"/>
                  <a:gd name="csX262" fmla="*/ 286726 w 551293"/>
                  <a:gd name="csY262" fmla="*/ 968 h 520177"/>
                  <a:gd name="csX263" fmla="*/ 286726 w 551293"/>
                  <a:gd name="csY263" fmla="*/ 968 h 520177"/>
                  <a:gd name="csX264" fmla="*/ 286658 w 551293"/>
                  <a:gd name="csY264" fmla="*/ 968 h 520177"/>
                  <a:gd name="csX265" fmla="*/ 286587 w 551293"/>
                  <a:gd name="csY265" fmla="*/ 968 h 520177"/>
                  <a:gd name="csX266" fmla="*/ 286587 w 551293"/>
                  <a:gd name="csY266" fmla="*/ 968 h 520177"/>
                  <a:gd name="csX267" fmla="*/ 286448 w 551293"/>
                  <a:gd name="csY267" fmla="*/ 968 h 520177"/>
                  <a:gd name="csX268" fmla="*/ 286448 w 551293"/>
                  <a:gd name="csY268" fmla="*/ 968 h 520177"/>
                  <a:gd name="csX269" fmla="*/ 286310 w 551293"/>
                  <a:gd name="csY269" fmla="*/ 968 h 520177"/>
                  <a:gd name="csX270" fmla="*/ 286310 w 551293"/>
                  <a:gd name="csY270" fmla="*/ 1036 h 520177"/>
                  <a:gd name="csX271" fmla="*/ 286239 w 551293"/>
                  <a:gd name="csY271" fmla="*/ 1038 h 520177"/>
                  <a:gd name="csX272" fmla="*/ 286239 w 551293"/>
                  <a:gd name="csY272" fmla="*/ 1106 h 520177"/>
                  <a:gd name="csX273" fmla="*/ 286239 w 551293"/>
                  <a:gd name="csY273" fmla="*/ 1106 h 520177"/>
                  <a:gd name="csX274" fmla="*/ 286171 w 551293"/>
                  <a:gd name="csY274" fmla="*/ 1174 h 520177"/>
                  <a:gd name="csX275" fmla="*/ 286171 w 551293"/>
                  <a:gd name="csY275" fmla="*/ 1174 h 520177"/>
                  <a:gd name="csX276" fmla="*/ 286032 w 551293"/>
                  <a:gd name="csY276" fmla="*/ 1242 h 520177"/>
                  <a:gd name="csX277" fmla="*/ 269414 w 551293"/>
                  <a:gd name="csY277" fmla="*/ 6086 h 520177"/>
                  <a:gd name="csX278" fmla="*/ 262006 w 551293"/>
                  <a:gd name="csY278" fmla="*/ 6089 h 520177"/>
                  <a:gd name="csX279" fmla="*/ 259928 w 551293"/>
                  <a:gd name="csY279" fmla="*/ 8233 h 5201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</a:cxnLst>
                <a:rect l="l" t="t" r="r" b="b"/>
                <a:pathLst>
                  <a:path w="551293" h="520177">
                    <a:moveTo>
                      <a:pt x="259928" y="8233"/>
                    </a:moveTo>
                    <a:cubicBezTo>
                      <a:pt x="257021" y="10517"/>
                      <a:pt x="253626" y="12732"/>
                      <a:pt x="250025" y="14809"/>
                    </a:cubicBezTo>
                    <a:cubicBezTo>
                      <a:pt x="246008" y="17162"/>
                      <a:pt x="241649" y="19307"/>
                      <a:pt x="237286" y="21174"/>
                    </a:cubicBezTo>
                    <a:lnTo>
                      <a:pt x="237148" y="21174"/>
                    </a:lnTo>
                    <a:cubicBezTo>
                      <a:pt x="232578" y="23251"/>
                      <a:pt x="230084" y="25396"/>
                      <a:pt x="227732" y="27334"/>
                    </a:cubicBezTo>
                    <a:cubicBezTo>
                      <a:pt x="224615" y="29894"/>
                      <a:pt x="221778" y="32316"/>
                      <a:pt x="215476" y="34393"/>
                    </a:cubicBezTo>
                    <a:cubicBezTo>
                      <a:pt x="215338" y="34393"/>
                      <a:pt x="215199" y="34461"/>
                      <a:pt x="215060" y="34531"/>
                    </a:cubicBezTo>
                    <a:cubicBezTo>
                      <a:pt x="210836" y="35224"/>
                      <a:pt x="202389" y="37230"/>
                      <a:pt x="196158" y="39930"/>
                    </a:cubicBezTo>
                    <a:cubicBezTo>
                      <a:pt x="192695" y="41452"/>
                      <a:pt x="190066" y="42974"/>
                      <a:pt x="189856" y="44219"/>
                    </a:cubicBezTo>
                    <a:cubicBezTo>
                      <a:pt x="189856" y="44426"/>
                      <a:pt x="189788" y="44564"/>
                      <a:pt x="189718" y="44703"/>
                    </a:cubicBezTo>
                    <a:cubicBezTo>
                      <a:pt x="183970" y="60688"/>
                      <a:pt x="178292" y="62626"/>
                      <a:pt x="164859" y="67193"/>
                    </a:cubicBezTo>
                    <a:cubicBezTo>
                      <a:pt x="163336" y="67747"/>
                      <a:pt x="161604" y="68299"/>
                      <a:pt x="159457" y="69060"/>
                    </a:cubicBezTo>
                    <a:cubicBezTo>
                      <a:pt x="155650" y="71414"/>
                      <a:pt x="145679" y="78264"/>
                      <a:pt x="138132" y="84630"/>
                    </a:cubicBezTo>
                    <a:cubicBezTo>
                      <a:pt x="133701" y="88367"/>
                      <a:pt x="130239" y="91757"/>
                      <a:pt x="129891" y="93349"/>
                    </a:cubicBezTo>
                    <a:cubicBezTo>
                      <a:pt x="129059" y="97432"/>
                      <a:pt x="121998" y="103453"/>
                      <a:pt x="114590" y="109680"/>
                    </a:cubicBezTo>
                    <a:cubicBezTo>
                      <a:pt x="108220" y="115008"/>
                      <a:pt x="101641" y="120613"/>
                      <a:pt x="99565" y="124211"/>
                    </a:cubicBezTo>
                    <a:lnTo>
                      <a:pt x="99427" y="124488"/>
                    </a:lnTo>
                    <a:cubicBezTo>
                      <a:pt x="98042" y="126704"/>
                      <a:pt x="96519" y="129126"/>
                      <a:pt x="94996" y="131548"/>
                    </a:cubicBezTo>
                    <a:cubicBezTo>
                      <a:pt x="87865" y="143034"/>
                      <a:pt x="80524" y="155076"/>
                      <a:pt x="71247" y="162274"/>
                    </a:cubicBezTo>
                    <a:lnTo>
                      <a:pt x="71247" y="162271"/>
                    </a:lnTo>
                    <a:cubicBezTo>
                      <a:pt x="64116" y="168430"/>
                      <a:pt x="60860" y="176041"/>
                      <a:pt x="57814" y="183100"/>
                    </a:cubicBezTo>
                    <a:cubicBezTo>
                      <a:pt x="53868" y="192304"/>
                      <a:pt x="50267" y="200746"/>
                      <a:pt x="39535" y="205729"/>
                    </a:cubicBezTo>
                    <a:lnTo>
                      <a:pt x="39467" y="205729"/>
                    </a:lnTo>
                    <a:cubicBezTo>
                      <a:pt x="25550" y="211611"/>
                      <a:pt x="18070" y="223513"/>
                      <a:pt x="11078" y="234584"/>
                    </a:cubicBezTo>
                    <a:cubicBezTo>
                      <a:pt x="7547" y="240260"/>
                      <a:pt x="4085" y="245726"/>
                      <a:pt x="0" y="250225"/>
                    </a:cubicBezTo>
                    <a:cubicBezTo>
                      <a:pt x="485" y="250363"/>
                      <a:pt x="969" y="250570"/>
                      <a:pt x="1523" y="250709"/>
                    </a:cubicBezTo>
                    <a:cubicBezTo>
                      <a:pt x="6577" y="252092"/>
                      <a:pt x="14472" y="252924"/>
                      <a:pt x="17934" y="252924"/>
                    </a:cubicBezTo>
                    <a:cubicBezTo>
                      <a:pt x="20635" y="252924"/>
                      <a:pt x="22365" y="250502"/>
                      <a:pt x="24304" y="247803"/>
                    </a:cubicBezTo>
                    <a:cubicBezTo>
                      <a:pt x="27766" y="242888"/>
                      <a:pt x="31713" y="237354"/>
                      <a:pt x="41890" y="237354"/>
                    </a:cubicBezTo>
                    <a:cubicBezTo>
                      <a:pt x="42584" y="237354"/>
                      <a:pt x="43207" y="237286"/>
                      <a:pt x="43759" y="237286"/>
                    </a:cubicBezTo>
                    <a:cubicBezTo>
                      <a:pt x="50612" y="237286"/>
                      <a:pt x="55598" y="240401"/>
                      <a:pt x="58853" y="243652"/>
                    </a:cubicBezTo>
                    <a:cubicBezTo>
                      <a:pt x="61415" y="246213"/>
                      <a:pt x="63009" y="249050"/>
                      <a:pt x="63632" y="250779"/>
                    </a:cubicBezTo>
                    <a:cubicBezTo>
                      <a:pt x="69033" y="256868"/>
                      <a:pt x="77203" y="262473"/>
                      <a:pt x="84405" y="267387"/>
                    </a:cubicBezTo>
                    <a:cubicBezTo>
                      <a:pt x="86483" y="268771"/>
                      <a:pt x="88422" y="270154"/>
                      <a:pt x="90359" y="271540"/>
                    </a:cubicBezTo>
                    <a:cubicBezTo>
                      <a:pt x="107115" y="283511"/>
                      <a:pt x="108916" y="299635"/>
                      <a:pt x="110094" y="309877"/>
                    </a:cubicBezTo>
                    <a:cubicBezTo>
                      <a:pt x="110578" y="313960"/>
                      <a:pt x="110855" y="316588"/>
                      <a:pt x="111062" y="316588"/>
                    </a:cubicBezTo>
                    <a:cubicBezTo>
                      <a:pt x="111200" y="316588"/>
                      <a:pt x="111339" y="316588"/>
                      <a:pt x="111478" y="316588"/>
                    </a:cubicBezTo>
                    <a:cubicBezTo>
                      <a:pt x="119232" y="316588"/>
                      <a:pt x="121587" y="312022"/>
                      <a:pt x="123872" y="307730"/>
                    </a:cubicBezTo>
                    <a:cubicBezTo>
                      <a:pt x="126640" y="302402"/>
                      <a:pt x="129341" y="297349"/>
                      <a:pt x="137860" y="297349"/>
                    </a:cubicBezTo>
                    <a:cubicBezTo>
                      <a:pt x="143122" y="297349"/>
                      <a:pt x="154409" y="312574"/>
                      <a:pt x="159462" y="319423"/>
                    </a:cubicBezTo>
                    <a:cubicBezTo>
                      <a:pt x="160640" y="321016"/>
                      <a:pt x="161402" y="322052"/>
                      <a:pt x="161470" y="322122"/>
                    </a:cubicBezTo>
                    <a:cubicBezTo>
                      <a:pt x="161747" y="322400"/>
                      <a:pt x="161954" y="322745"/>
                      <a:pt x="162093" y="323090"/>
                    </a:cubicBezTo>
                    <a:cubicBezTo>
                      <a:pt x="163061" y="325373"/>
                      <a:pt x="169156" y="329801"/>
                      <a:pt x="175942" y="333816"/>
                    </a:cubicBezTo>
                    <a:cubicBezTo>
                      <a:pt x="183211" y="338037"/>
                      <a:pt x="190966" y="341636"/>
                      <a:pt x="194153" y="341636"/>
                    </a:cubicBezTo>
                    <a:cubicBezTo>
                      <a:pt x="209455" y="341636"/>
                      <a:pt x="218041" y="357967"/>
                      <a:pt x="223372" y="368070"/>
                    </a:cubicBezTo>
                    <a:cubicBezTo>
                      <a:pt x="224133" y="369454"/>
                      <a:pt x="224756" y="370699"/>
                      <a:pt x="225449" y="371876"/>
                    </a:cubicBezTo>
                    <a:cubicBezTo>
                      <a:pt x="225517" y="372014"/>
                      <a:pt x="225588" y="372153"/>
                      <a:pt x="225656" y="372291"/>
                    </a:cubicBezTo>
                    <a:cubicBezTo>
                      <a:pt x="226834" y="374713"/>
                      <a:pt x="237427" y="378105"/>
                      <a:pt x="246430" y="381011"/>
                    </a:cubicBezTo>
                    <a:cubicBezTo>
                      <a:pt x="252731" y="383017"/>
                      <a:pt x="258408" y="384887"/>
                      <a:pt x="260624" y="386548"/>
                    </a:cubicBezTo>
                    <a:cubicBezTo>
                      <a:pt x="260763" y="386616"/>
                      <a:pt x="260831" y="386755"/>
                      <a:pt x="260902" y="386825"/>
                    </a:cubicBezTo>
                    <a:lnTo>
                      <a:pt x="260899" y="386825"/>
                    </a:lnTo>
                    <a:cubicBezTo>
                      <a:pt x="269763" y="395684"/>
                      <a:pt x="274678" y="410422"/>
                      <a:pt x="278349" y="421495"/>
                    </a:cubicBezTo>
                    <a:lnTo>
                      <a:pt x="278349" y="421634"/>
                    </a:lnTo>
                    <a:cubicBezTo>
                      <a:pt x="279317" y="424056"/>
                      <a:pt x="283195" y="427584"/>
                      <a:pt x="287836" y="430837"/>
                    </a:cubicBezTo>
                    <a:cubicBezTo>
                      <a:pt x="294276" y="435404"/>
                      <a:pt x="301823" y="439348"/>
                      <a:pt x="304937" y="439973"/>
                    </a:cubicBezTo>
                    <a:cubicBezTo>
                      <a:pt x="306322" y="440250"/>
                      <a:pt x="307293" y="441495"/>
                      <a:pt x="307293" y="442811"/>
                    </a:cubicBezTo>
                    <a:cubicBezTo>
                      <a:pt x="307293" y="456581"/>
                      <a:pt x="300300" y="462463"/>
                      <a:pt x="293305" y="468345"/>
                    </a:cubicBezTo>
                    <a:cubicBezTo>
                      <a:pt x="287142" y="473534"/>
                      <a:pt x="280911" y="478726"/>
                      <a:pt x="280911" y="490767"/>
                    </a:cubicBezTo>
                    <a:cubicBezTo>
                      <a:pt x="280911" y="501563"/>
                      <a:pt x="282989" y="508275"/>
                      <a:pt x="285067" y="514918"/>
                    </a:cubicBezTo>
                    <a:cubicBezTo>
                      <a:pt x="285621" y="516647"/>
                      <a:pt x="286106" y="518378"/>
                      <a:pt x="286660" y="520177"/>
                    </a:cubicBezTo>
                    <a:cubicBezTo>
                      <a:pt x="290261" y="516649"/>
                      <a:pt x="294969" y="513950"/>
                      <a:pt x="299609" y="511251"/>
                    </a:cubicBezTo>
                    <a:cubicBezTo>
                      <a:pt x="305010" y="508136"/>
                      <a:pt x="310273" y="505092"/>
                      <a:pt x="312765" y="501148"/>
                    </a:cubicBezTo>
                    <a:cubicBezTo>
                      <a:pt x="313526" y="499903"/>
                      <a:pt x="315188" y="499419"/>
                      <a:pt x="316505" y="500041"/>
                    </a:cubicBezTo>
                    <a:cubicBezTo>
                      <a:pt x="316782" y="499835"/>
                      <a:pt x="317889" y="498726"/>
                      <a:pt x="319689" y="497342"/>
                    </a:cubicBezTo>
                    <a:cubicBezTo>
                      <a:pt x="322319" y="495266"/>
                      <a:pt x="325507" y="492360"/>
                      <a:pt x="328482" y="489384"/>
                    </a:cubicBezTo>
                    <a:cubicBezTo>
                      <a:pt x="332638" y="485230"/>
                      <a:pt x="336168" y="481286"/>
                      <a:pt x="336514" y="480248"/>
                    </a:cubicBezTo>
                    <a:cubicBezTo>
                      <a:pt x="336652" y="479903"/>
                      <a:pt x="336859" y="479555"/>
                      <a:pt x="337068" y="479280"/>
                    </a:cubicBezTo>
                    <a:cubicBezTo>
                      <a:pt x="339976" y="475613"/>
                      <a:pt x="346416" y="467100"/>
                      <a:pt x="350918" y="458728"/>
                    </a:cubicBezTo>
                    <a:cubicBezTo>
                      <a:pt x="353548" y="453746"/>
                      <a:pt x="355557" y="448831"/>
                      <a:pt x="355557" y="445235"/>
                    </a:cubicBezTo>
                    <a:cubicBezTo>
                      <a:pt x="355557" y="421362"/>
                      <a:pt x="369058" y="408144"/>
                      <a:pt x="376677" y="400671"/>
                    </a:cubicBezTo>
                    <a:cubicBezTo>
                      <a:pt x="379100" y="398249"/>
                      <a:pt x="380832" y="397005"/>
                      <a:pt x="380832" y="396795"/>
                    </a:cubicBezTo>
                    <a:cubicBezTo>
                      <a:pt x="380832" y="396657"/>
                      <a:pt x="380832" y="396518"/>
                      <a:pt x="380764" y="396379"/>
                    </a:cubicBezTo>
                    <a:cubicBezTo>
                      <a:pt x="380280" y="392919"/>
                      <a:pt x="379586" y="392019"/>
                      <a:pt x="378895" y="392158"/>
                    </a:cubicBezTo>
                    <a:cubicBezTo>
                      <a:pt x="377650" y="392365"/>
                      <a:pt x="375917" y="393680"/>
                      <a:pt x="374672" y="394580"/>
                    </a:cubicBezTo>
                    <a:cubicBezTo>
                      <a:pt x="373010" y="395896"/>
                      <a:pt x="371764" y="396795"/>
                      <a:pt x="369964" y="396034"/>
                    </a:cubicBezTo>
                    <a:cubicBezTo>
                      <a:pt x="367957" y="395202"/>
                      <a:pt x="367541" y="393474"/>
                      <a:pt x="368925" y="390084"/>
                    </a:cubicBezTo>
                    <a:lnTo>
                      <a:pt x="369064" y="389807"/>
                    </a:lnTo>
                    <a:cubicBezTo>
                      <a:pt x="371833" y="384202"/>
                      <a:pt x="370725" y="378320"/>
                      <a:pt x="370102" y="374792"/>
                    </a:cubicBezTo>
                    <a:cubicBezTo>
                      <a:pt x="369618" y="372093"/>
                      <a:pt x="369270" y="370293"/>
                      <a:pt x="370725" y="368842"/>
                    </a:cubicBezTo>
                    <a:lnTo>
                      <a:pt x="370715" y="368834"/>
                    </a:lnTo>
                    <a:cubicBezTo>
                      <a:pt x="372861" y="366689"/>
                      <a:pt x="374732" y="365028"/>
                      <a:pt x="376323" y="363645"/>
                    </a:cubicBezTo>
                    <a:cubicBezTo>
                      <a:pt x="380824" y="359769"/>
                      <a:pt x="382276" y="358456"/>
                      <a:pt x="380686" y="349804"/>
                    </a:cubicBezTo>
                    <a:lnTo>
                      <a:pt x="380686" y="349527"/>
                    </a:lnTo>
                    <a:cubicBezTo>
                      <a:pt x="380686" y="349527"/>
                      <a:pt x="380686" y="349527"/>
                      <a:pt x="380686" y="349527"/>
                    </a:cubicBezTo>
                    <a:cubicBezTo>
                      <a:pt x="380408" y="346137"/>
                      <a:pt x="381102" y="343161"/>
                      <a:pt x="382347" y="340600"/>
                    </a:cubicBezTo>
                    <a:cubicBezTo>
                      <a:pt x="384425" y="336379"/>
                      <a:pt x="388165" y="333403"/>
                      <a:pt x="391902" y="331397"/>
                    </a:cubicBezTo>
                    <a:cubicBezTo>
                      <a:pt x="395571" y="329459"/>
                      <a:pt x="399449" y="328491"/>
                      <a:pt x="401805" y="328282"/>
                    </a:cubicBezTo>
                    <a:cubicBezTo>
                      <a:pt x="403050" y="328214"/>
                      <a:pt x="404089" y="328282"/>
                      <a:pt x="404921" y="328627"/>
                    </a:cubicBezTo>
                    <a:cubicBezTo>
                      <a:pt x="408590" y="329872"/>
                      <a:pt x="409700" y="329527"/>
                      <a:pt x="409975" y="328766"/>
                    </a:cubicBezTo>
                    <a:cubicBezTo>
                      <a:pt x="410181" y="328073"/>
                      <a:pt x="410320" y="326898"/>
                      <a:pt x="410391" y="325860"/>
                    </a:cubicBezTo>
                    <a:cubicBezTo>
                      <a:pt x="410597" y="322193"/>
                      <a:pt x="410875" y="318594"/>
                      <a:pt x="415376" y="317695"/>
                    </a:cubicBezTo>
                    <a:cubicBezTo>
                      <a:pt x="415583" y="317695"/>
                      <a:pt x="415792" y="317695"/>
                      <a:pt x="415931" y="317695"/>
                    </a:cubicBezTo>
                    <a:cubicBezTo>
                      <a:pt x="417661" y="317695"/>
                      <a:pt x="418770" y="314927"/>
                      <a:pt x="419393" y="312019"/>
                    </a:cubicBezTo>
                    <a:cubicBezTo>
                      <a:pt x="420226" y="308352"/>
                      <a:pt x="420226" y="304338"/>
                      <a:pt x="420226" y="303783"/>
                    </a:cubicBezTo>
                    <a:cubicBezTo>
                      <a:pt x="420226" y="299146"/>
                      <a:pt x="422926" y="299217"/>
                      <a:pt x="426388" y="299355"/>
                    </a:cubicBezTo>
                    <a:cubicBezTo>
                      <a:pt x="426872" y="299355"/>
                      <a:pt x="427427" y="299355"/>
                      <a:pt x="427982" y="299355"/>
                    </a:cubicBezTo>
                    <a:cubicBezTo>
                      <a:pt x="429712" y="299217"/>
                      <a:pt x="431512" y="298110"/>
                      <a:pt x="431028" y="290845"/>
                    </a:cubicBezTo>
                    <a:cubicBezTo>
                      <a:pt x="430890" y="289252"/>
                      <a:pt x="432135" y="287868"/>
                      <a:pt x="433729" y="287730"/>
                    </a:cubicBezTo>
                    <a:cubicBezTo>
                      <a:pt x="433936" y="287730"/>
                      <a:pt x="434213" y="287730"/>
                      <a:pt x="434423" y="287730"/>
                    </a:cubicBezTo>
                    <a:cubicBezTo>
                      <a:pt x="434839" y="287730"/>
                      <a:pt x="435116" y="287037"/>
                      <a:pt x="435255" y="286069"/>
                    </a:cubicBezTo>
                    <a:cubicBezTo>
                      <a:pt x="435461" y="284963"/>
                      <a:pt x="435532" y="283576"/>
                      <a:pt x="435600" y="282193"/>
                    </a:cubicBezTo>
                    <a:cubicBezTo>
                      <a:pt x="435877" y="277972"/>
                      <a:pt x="436155" y="273473"/>
                      <a:pt x="439062" y="270567"/>
                    </a:cubicBezTo>
                    <a:lnTo>
                      <a:pt x="439054" y="270570"/>
                    </a:lnTo>
                    <a:cubicBezTo>
                      <a:pt x="439054" y="270570"/>
                      <a:pt x="439816" y="269602"/>
                      <a:pt x="440439" y="268841"/>
                    </a:cubicBezTo>
                    <a:cubicBezTo>
                      <a:pt x="443139" y="265243"/>
                      <a:pt x="447431" y="259637"/>
                      <a:pt x="454633" y="258876"/>
                    </a:cubicBezTo>
                    <a:cubicBezTo>
                      <a:pt x="453178" y="254449"/>
                      <a:pt x="451310" y="247735"/>
                      <a:pt x="457263" y="242823"/>
                    </a:cubicBezTo>
                    <a:lnTo>
                      <a:pt x="457402" y="242685"/>
                    </a:lnTo>
                    <a:cubicBezTo>
                      <a:pt x="467027" y="235074"/>
                      <a:pt x="473674" y="240746"/>
                      <a:pt x="480251" y="246351"/>
                    </a:cubicBezTo>
                    <a:cubicBezTo>
                      <a:pt x="483090" y="248773"/>
                      <a:pt x="485859" y="251127"/>
                      <a:pt x="488560" y="251818"/>
                    </a:cubicBezTo>
                    <a:cubicBezTo>
                      <a:pt x="489876" y="252163"/>
                      <a:pt x="490776" y="253340"/>
                      <a:pt x="490776" y="254655"/>
                    </a:cubicBezTo>
                    <a:cubicBezTo>
                      <a:pt x="490776" y="254655"/>
                      <a:pt x="490776" y="264758"/>
                      <a:pt x="481844" y="264758"/>
                    </a:cubicBezTo>
                    <a:cubicBezTo>
                      <a:pt x="480667" y="264758"/>
                      <a:pt x="479905" y="266419"/>
                      <a:pt x="479421" y="268635"/>
                    </a:cubicBezTo>
                    <a:cubicBezTo>
                      <a:pt x="478728" y="271750"/>
                      <a:pt x="478728" y="275762"/>
                      <a:pt x="478728" y="278667"/>
                    </a:cubicBezTo>
                    <a:cubicBezTo>
                      <a:pt x="478728" y="278806"/>
                      <a:pt x="479005" y="279635"/>
                      <a:pt x="479421" y="280673"/>
                    </a:cubicBezTo>
                    <a:cubicBezTo>
                      <a:pt x="480805" y="284479"/>
                      <a:pt x="482813" y="290222"/>
                      <a:pt x="479560" y="295759"/>
                    </a:cubicBezTo>
                    <a:cubicBezTo>
                      <a:pt x="479421" y="295966"/>
                      <a:pt x="479283" y="296175"/>
                      <a:pt x="479144" y="296314"/>
                    </a:cubicBezTo>
                    <a:cubicBezTo>
                      <a:pt x="477136" y="298320"/>
                      <a:pt x="474227" y="298735"/>
                      <a:pt x="470974" y="299219"/>
                    </a:cubicBezTo>
                    <a:cubicBezTo>
                      <a:pt x="467027" y="299774"/>
                      <a:pt x="462387" y="300464"/>
                      <a:pt x="460658" y="304824"/>
                    </a:cubicBezTo>
                    <a:cubicBezTo>
                      <a:pt x="460519" y="305447"/>
                      <a:pt x="460726" y="307107"/>
                      <a:pt x="461003" y="308768"/>
                    </a:cubicBezTo>
                    <a:cubicBezTo>
                      <a:pt x="461280" y="310361"/>
                      <a:pt x="461487" y="311951"/>
                      <a:pt x="461487" y="313335"/>
                    </a:cubicBezTo>
                    <a:cubicBezTo>
                      <a:pt x="461487" y="317140"/>
                      <a:pt x="460242" y="319978"/>
                      <a:pt x="455463" y="319978"/>
                    </a:cubicBezTo>
                    <a:lnTo>
                      <a:pt x="455118" y="319978"/>
                    </a:lnTo>
                    <a:cubicBezTo>
                      <a:pt x="445215" y="319423"/>
                      <a:pt x="444940" y="323715"/>
                      <a:pt x="444663" y="329320"/>
                    </a:cubicBezTo>
                    <a:cubicBezTo>
                      <a:pt x="444456" y="333680"/>
                      <a:pt x="444178" y="338524"/>
                      <a:pt x="441407" y="343368"/>
                    </a:cubicBezTo>
                    <a:cubicBezTo>
                      <a:pt x="440507" y="346412"/>
                      <a:pt x="438152" y="349111"/>
                      <a:pt x="434828" y="350910"/>
                    </a:cubicBezTo>
                    <a:cubicBezTo>
                      <a:pt x="432198" y="352294"/>
                      <a:pt x="429010" y="353264"/>
                      <a:pt x="425273" y="353471"/>
                    </a:cubicBezTo>
                    <a:cubicBezTo>
                      <a:pt x="422505" y="360459"/>
                      <a:pt x="414334" y="366203"/>
                      <a:pt x="406232" y="371256"/>
                    </a:cubicBezTo>
                    <a:cubicBezTo>
                      <a:pt x="466956" y="333751"/>
                      <a:pt x="479283" y="309045"/>
                      <a:pt x="496245" y="274998"/>
                    </a:cubicBezTo>
                    <a:cubicBezTo>
                      <a:pt x="502131" y="263234"/>
                      <a:pt x="508501" y="250363"/>
                      <a:pt x="517710" y="235416"/>
                    </a:cubicBezTo>
                    <a:cubicBezTo>
                      <a:pt x="522557" y="225106"/>
                      <a:pt x="528026" y="215071"/>
                      <a:pt x="533982" y="205661"/>
                    </a:cubicBezTo>
                    <a:cubicBezTo>
                      <a:pt x="539384" y="197079"/>
                      <a:pt x="545199" y="188985"/>
                      <a:pt x="551294" y="181649"/>
                    </a:cubicBezTo>
                    <a:cubicBezTo>
                      <a:pt x="548593" y="178604"/>
                      <a:pt x="542223" y="172583"/>
                      <a:pt x="533498" y="172583"/>
                    </a:cubicBezTo>
                    <a:cubicBezTo>
                      <a:pt x="532875" y="172583"/>
                      <a:pt x="531214" y="173690"/>
                      <a:pt x="529481" y="174799"/>
                    </a:cubicBezTo>
                    <a:cubicBezTo>
                      <a:pt x="527197" y="176321"/>
                      <a:pt x="524841" y="177843"/>
                      <a:pt x="522418" y="178327"/>
                    </a:cubicBezTo>
                    <a:cubicBezTo>
                      <a:pt x="518472" y="179020"/>
                      <a:pt x="515216" y="177427"/>
                      <a:pt x="513902" y="170230"/>
                    </a:cubicBezTo>
                    <a:lnTo>
                      <a:pt x="513902" y="170230"/>
                    </a:lnTo>
                    <a:cubicBezTo>
                      <a:pt x="512586" y="163793"/>
                      <a:pt x="517849" y="160749"/>
                      <a:pt x="523043" y="157843"/>
                    </a:cubicBezTo>
                    <a:cubicBezTo>
                      <a:pt x="524360" y="157082"/>
                      <a:pt x="525744" y="156321"/>
                      <a:pt x="526783" y="155560"/>
                    </a:cubicBezTo>
                    <a:cubicBezTo>
                      <a:pt x="529277" y="152583"/>
                      <a:pt x="529345" y="149678"/>
                      <a:pt x="529413" y="146563"/>
                    </a:cubicBezTo>
                    <a:cubicBezTo>
                      <a:pt x="529481" y="140403"/>
                      <a:pt x="529620" y="133692"/>
                      <a:pt x="541391" y="124279"/>
                    </a:cubicBezTo>
                    <a:lnTo>
                      <a:pt x="541598" y="124141"/>
                    </a:lnTo>
                    <a:cubicBezTo>
                      <a:pt x="542566" y="123518"/>
                      <a:pt x="543537" y="122964"/>
                      <a:pt x="544505" y="122341"/>
                    </a:cubicBezTo>
                    <a:cubicBezTo>
                      <a:pt x="547067" y="120819"/>
                      <a:pt x="549907" y="119226"/>
                      <a:pt x="549907" y="118120"/>
                    </a:cubicBezTo>
                    <a:cubicBezTo>
                      <a:pt x="549907" y="115421"/>
                      <a:pt x="549284" y="112999"/>
                      <a:pt x="546929" y="111615"/>
                    </a:cubicBezTo>
                    <a:cubicBezTo>
                      <a:pt x="544021" y="109816"/>
                      <a:pt x="538620" y="109123"/>
                      <a:pt x="529133" y="110232"/>
                    </a:cubicBezTo>
                    <a:lnTo>
                      <a:pt x="528929" y="110234"/>
                    </a:lnTo>
                    <a:cubicBezTo>
                      <a:pt x="526435" y="110441"/>
                      <a:pt x="523944" y="110650"/>
                      <a:pt x="521659" y="110857"/>
                    </a:cubicBezTo>
                    <a:cubicBezTo>
                      <a:pt x="508710" y="111963"/>
                      <a:pt x="502964" y="112450"/>
                      <a:pt x="488908" y="103869"/>
                    </a:cubicBezTo>
                    <a:lnTo>
                      <a:pt x="488630" y="103662"/>
                    </a:lnTo>
                    <a:cubicBezTo>
                      <a:pt x="480389" y="98057"/>
                      <a:pt x="473120" y="86986"/>
                      <a:pt x="466888" y="77644"/>
                    </a:cubicBezTo>
                    <a:cubicBezTo>
                      <a:pt x="464604" y="74116"/>
                      <a:pt x="462458" y="70862"/>
                      <a:pt x="460519" y="68372"/>
                    </a:cubicBezTo>
                    <a:cubicBezTo>
                      <a:pt x="460451" y="68233"/>
                      <a:pt x="460380" y="68166"/>
                      <a:pt x="460312" y="68027"/>
                    </a:cubicBezTo>
                    <a:cubicBezTo>
                      <a:pt x="457266" y="62561"/>
                      <a:pt x="447018" y="53287"/>
                      <a:pt x="435802" y="45605"/>
                    </a:cubicBezTo>
                    <a:cubicBezTo>
                      <a:pt x="426386" y="39168"/>
                      <a:pt x="416483" y="34047"/>
                      <a:pt x="409906" y="33564"/>
                    </a:cubicBezTo>
                    <a:lnTo>
                      <a:pt x="409765" y="33561"/>
                    </a:lnTo>
                    <a:cubicBezTo>
                      <a:pt x="400279" y="32384"/>
                      <a:pt x="395639" y="28372"/>
                      <a:pt x="390654" y="23874"/>
                    </a:cubicBezTo>
                    <a:cubicBezTo>
                      <a:pt x="385252" y="19098"/>
                      <a:pt x="379160" y="13841"/>
                      <a:pt x="364204" y="11971"/>
                    </a:cubicBezTo>
                    <a:lnTo>
                      <a:pt x="363997" y="11971"/>
                    </a:lnTo>
                    <a:cubicBezTo>
                      <a:pt x="358805" y="10864"/>
                      <a:pt x="354442" y="11348"/>
                      <a:pt x="350358" y="11764"/>
                    </a:cubicBezTo>
                    <a:cubicBezTo>
                      <a:pt x="345095" y="12319"/>
                      <a:pt x="340041" y="12803"/>
                      <a:pt x="333672" y="10658"/>
                    </a:cubicBezTo>
                    <a:cubicBezTo>
                      <a:pt x="330833" y="9690"/>
                      <a:pt x="328064" y="8652"/>
                      <a:pt x="325156" y="7475"/>
                    </a:cubicBezTo>
                    <a:cubicBezTo>
                      <a:pt x="316363" y="4015"/>
                      <a:pt x="306253" y="0"/>
                      <a:pt x="295037" y="0"/>
                    </a:cubicBezTo>
                    <a:cubicBezTo>
                      <a:pt x="294069" y="0"/>
                      <a:pt x="293169" y="68"/>
                      <a:pt x="292336" y="207"/>
                    </a:cubicBezTo>
                    <a:lnTo>
                      <a:pt x="292334" y="207"/>
                    </a:lnTo>
                    <a:cubicBezTo>
                      <a:pt x="292334" y="207"/>
                      <a:pt x="292195" y="207"/>
                      <a:pt x="292195" y="207"/>
                    </a:cubicBezTo>
                    <a:lnTo>
                      <a:pt x="292195" y="207"/>
                    </a:lnTo>
                    <a:cubicBezTo>
                      <a:pt x="292195" y="207"/>
                      <a:pt x="292127" y="207"/>
                      <a:pt x="292127" y="207"/>
                    </a:cubicBezTo>
                    <a:lnTo>
                      <a:pt x="292056" y="207"/>
                    </a:lnTo>
                    <a:cubicBezTo>
                      <a:pt x="292056" y="207"/>
                      <a:pt x="291918" y="207"/>
                      <a:pt x="291918" y="207"/>
                    </a:cubicBezTo>
                    <a:lnTo>
                      <a:pt x="291918" y="207"/>
                    </a:lnTo>
                    <a:cubicBezTo>
                      <a:pt x="291918" y="207"/>
                      <a:pt x="291918" y="207"/>
                      <a:pt x="291918" y="207"/>
                    </a:cubicBezTo>
                    <a:lnTo>
                      <a:pt x="291779" y="207"/>
                    </a:lnTo>
                    <a:cubicBezTo>
                      <a:pt x="291779" y="207"/>
                      <a:pt x="291779" y="207"/>
                      <a:pt x="291779" y="207"/>
                    </a:cubicBezTo>
                    <a:lnTo>
                      <a:pt x="291640" y="207"/>
                    </a:lnTo>
                    <a:cubicBezTo>
                      <a:pt x="291640" y="207"/>
                      <a:pt x="291640" y="207"/>
                      <a:pt x="291640" y="207"/>
                    </a:cubicBezTo>
                    <a:lnTo>
                      <a:pt x="291572" y="207"/>
                    </a:lnTo>
                    <a:cubicBezTo>
                      <a:pt x="291572" y="207"/>
                      <a:pt x="291504" y="207"/>
                      <a:pt x="291504" y="207"/>
                    </a:cubicBezTo>
                    <a:lnTo>
                      <a:pt x="291502" y="207"/>
                    </a:lnTo>
                    <a:cubicBezTo>
                      <a:pt x="291502" y="207"/>
                      <a:pt x="291363" y="207"/>
                      <a:pt x="291363" y="207"/>
                    </a:cubicBezTo>
                    <a:lnTo>
                      <a:pt x="291363" y="207"/>
                    </a:lnTo>
                    <a:cubicBezTo>
                      <a:pt x="291363" y="207"/>
                      <a:pt x="291224" y="207"/>
                      <a:pt x="291224" y="207"/>
                    </a:cubicBezTo>
                    <a:lnTo>
                      <a:pt x="291224" y="207"/>
                    </a:lnTo>
                    <a:cubicBezTo>
                      <a:pt x="291224" y="207"/>
                      <a:pt x="291156" y="207"/>
                      <a:pt x="291156" y="207"/>
                    </a:cubicBezTo>
                    <a:lnTo>
                      <a:pt x="291086" y="207"/>
                    </a:lnTo>
                    <a:cubicBezTo>
                      <a:pt x="291086" y="207"/>
                      <a:pt x="291086" y="207"/>
                      <a:pt x="291086" y="207"/>
                    </a:cubicBezTo>
                    <a:lnTo>
                      <a:pt x="290950" y="207"/>
                    </a:lnTo>
                    <a:cubicBezTo>
                      <a:pt x="290950" y="207"/>
                      <a:pt x="290950" y="207"/>
                      <a:pt x="290950" y="207"/>
                    </a:cubicBezTo>
                    <a:lnTo>
                      <a:pt x="290811" y="207"/>
                    </a:lnTo>
                    <a:cubicBezTo>
                      <a:pt x="290811" y="207"/>
                      <a:pt x="290811" y="207"/>
                      <a:pt x="290811" y="207"/>
                    </a:cubicBezTo>
                    <a:lnTo>
                      <a:pt x="290672" y="207"/>
                    </a:lnTo>
                    <a:cubicBezTo>
                      <a:pt x="290672" y="207"/>
                      <a:pt x="290672" y="207"/>
                      <a:pt x="290672" y="207"/>
                    </a:cubicBezTo>
                    <a:lnTo>
                      <a:pt x="290602" y="207"/>
                    </a:lnTo>
                    <a:cubicBezTo>
                      <a:pt x="290602" y="207"/>
                      <a:pt x="290534" y="207"/>
                      <a:pt x="290534" y="207"/>
                    </a:cubicBezTo>
                    <a:lnTo>
                      <a:pt x="290534" y="207"/>
                    </a:lnTo>
                    <a:cubicBezTo>
                      <a:pt x="290534" y="207"/>
                      <a:pt x="290395" y="207"/>
                      <a:pt x="290395" y="207"/>
                    </a:cubicBezTo>
                    <a:lnTo>
                      <a:pt x="290395" y="207"/>
                    </a:lnTo>
                    <a:cubicBezTo>
                      <a:pt x="290395" y="207"/>
                      <a:pt x="290256" y="207"/>
                      <a:pt x="290256" y="207"/>
                    </a:cubicBezTo>
                    <a:lnTo>
                      <a:pt x="290256" y="207"/>
                    </a:lnTo>
                    <a:cubicBezTo>
                      <a:pt x="290256" y="207"/>
                      <a:pt x="290188" y="207"/>
                      <a:pt x="290188" y="207"/>
                    </a:cubicBezTo>
                    <a:lnTo>
                      <a:pt x="290188" y="207"/>
                    </a:lnTo>
                    <a:cubicBezTo>
                      <a:pt x="290188" y="207"/>
                      <a:pt x="290188" y="207"/>
                      <a:pt x="290188" y="207"/>
                    </a:cubicBezTo>
                    <a:lnTo>
                      <a:pt x="290118" y="207"/>
                    </a:lnTo>
                    <a:cubicBezTo>
                      <a:pt x="290118" y="207"/>
                      <a:pt x="290118" y="207"/>
                      <a:pt x="290118" y="207"/>
                    </a:cubicBezTo>
                    <a:lnTo>
                      <a:pt x="289979" y="207"/>
                    </a:lnTo>
                    <a:cubicBezTo>
                      <a:pt x="289979" y="207"/>
                      <a:pt x="289979" y="207"/>
                      <a:pt x="289979" y="207"/>
                    </a:cubicBezTo>
                    <a:lnTo>
                      <a:pt x="289840" y="207"/>
                    </a:lnTo>
                    <a:cubicBezTo>
                      <a:pt x="289840" y="207"/>
                      <a:pt x="289840" y="207"/>
                      <a:pt x="289840" y="207"/>
                    </a:cubicBezTo>
                    <a:lnTo>
                      <a:pt x="289772" y="207"/>
                    </a:lnTo>
                    <a:cubicBezTo>
                      <a:pt x="289772" y="207"/>
                      <a:pt x="289704" y="207"/>
                      <a:pt x="289704" y="207"/>
                    </a:cubicBezTo>
                    <a:lnTo>
                      <a:pt x="289701" y="207"/>
                    </a:lnTo>
                    <a:cubicBezTo>
                      <a:pt x="289701" y="207"/>
                      <a:pt x="289563" y="207"/>
                      <a:pt x="289563" y="207"/>
                    </a:cubicBezTo>
                    <a:lnTo>
                      <a:pt x="289563" y="207"/>
                    </a:lnTo>
                    <a:cubicBezTo>
                      <a:pt x="289563" y="207"/>
                      <a:pt x="289424" y="207"/>
                      <a:pt x="289424" y="207"/>
                    </a:cubicBezTo>
                    <a:lnTo>
                      <a:pt x="289424" y="207"/>
                    </a:lnTo>
                    <a:cubicBezTo>
                      <a:pt x="289424" y="207"/>
                      <a:pt x="289285" y="207"/>
                      <a:pt x="289285" y="207"/>
                    </a:cubicBezTo>
                    <a:lnTo>
                      <a:pt x="289288" y="207"/>
                    </a:lnTo>
                    <a:cubicBezTo>
                      <a:pt x="289288" y="207"/>
                      <a:pt x="289288" y="207"/>
                      <a:pt x="289288" y="207"/>
                    </a:cubicBezTo>
                    <a:lnTo>
                      <a:pt x="289217" y="207"/>
                    </a:lnTo>
                    <a:cubicBezTo>
                      <a:pt x="289217" y="207"/>
                      <a:pt x="289217" y="207"/>
                      <a:pt x="289217" y="207"/>
                    </a:cubicBezTo>
                    <a:lnTo>
                      <a:pt x="289079" y="207"/>
                    </a:lnTo>
                    <a:cubicBezTo>
                      <a:pt x="289079" y="207"/>
                      <a:pt x="289079" y="207"/>
                      <a:pt x="289079" y="207"/>
                    </a:cubicBezTo>
                    <a:lnTo>
                      <a:pt x="288940" y="207"/>
                    </a:lnTo>
                    <a:cubicBezTo>
                      <a:pt x="288940" y="207"/>
                      <a:pt x="288940" y="275"/>
                      <a:pt x="288940" y="275"/>
                    </a:cubicBezTo>
                    <a:lnTo>
                      <a:pt x="288872" y="277"/>
                    </a:lnTo>
                    <a:cubicBezTo>
                      <a:pt x="288872" y="277"/>
                      <a:pt x="288804" y="345"/>
                      <a:pt x="288804" y="345"/>
                    </a:cubicBezTo>
                    <a:lnTo>
                      <a:pt x="288801" y="345"/>
                    </a:lnTo>
                    <a:cubicBezTo>
                      <a:pt x="288801" y="345"/>
                      <a:pt x="288663" y="413"/>
                      <a:pt x="288663" y="413"/>
                    </a:cubicBezTo>
                    <a:lnTo>
                      <a:pt x="288663" y="413"/>
                    </a:lnTo>
                    <a:cubicBezTo>
                      <a:pt x="288663" y="413"/>
                      <a:pt x="288523" y="413"/>
                      <a:pt x="288523" y="413"/>
                    </a:cubicBezTo>
                    <a:lnTo>
                      <a:pt x="288527" y="413"/>
                    </a:lnTo>
                    <a:cubicBezTo>
                      <a:pt x="288527" y="413"/>
                      <a:pt x="288388" y="413"/>
                      <a:pt x="288388" y="413"/>
                    </a:cubicBezTo>
                    <a:lnTo>
                      <a:pt x="288388" y="413"/>
                    </a:lnTo>
                    <a:cubicBezTo>
                      <a:pt x="288388" y="413"/>
                      <a:pt x="288320" y="413"/>
                      <a:pt x="288320" y="413"/>
                    </a:cubicBezTo>
                    <a:lnTo>
                      <a:pt x="288249" y="413"/>
                    </a:lnTo>
                    <a:cubicBezTo>
                      <a:pt x="288249" y="413"/>
                      <a:pt x="288249" y="413"/>
                      <a:pt x="288249" y="413"/>
                    </a:cubicBezTo>
                    <a:lnTo>
                      <a:pt x="288110" y="413"/>
                    </a:lnTo>
                    <a:cubicBezTo>
                      <a:pt x="288110" y="413"/>
                      <a:pt x="288110" y="413"/>
                      <a:pt x="288110" y="413"/>
                    </a:cubicBezTo>
                    <a:lnTo>
                      <a:pt x="287971" y="413"/>
                    </a:lnTo>
                    <a:cubicBezTo>
                      <a:pt x="287971" y="413"/>
                      <a:pt x="287971" y="481"/>
                      <a:pt x="287971" y="481"/>
                    </a:cubicBezTo>
                    <a:lnTo>
                      <a:pt x="287901" y="484"/>
                    </a:lnTo>
                    <a:cubicBezTo>
                      <a:pt x="287901" y="484"/>
                      <a:pt x="287901" y="552"/>
                      <a:pt x="287901" y="552"/>
                    </a:cubicBezTo>
                    <a:lnTo>
                      <a:pt x="287901" y="552"/>
                    </a:lnTo>
                    <a:cubicBezTo>
                      <a:pt x="287901" y="552"/>
                      <a:pt x="287833" y="620"/>
                      <a:pt x="287833" y="620"/>
                    </a:cubicBezTo>
                    <a:lnTo>
                      <a:pt x="287833" y="622"/>
                    </a:lnTo>
                    <a:cubicBezTo>
                      <a:pt x="287833" y="622"/>
                      <a:pt x="287694" y="690"/>
                      <a:pt x="287694" y="690"/>
                    </a:cubicBezTo>
                    <a:lnTo>
                      <a:pt x="287694" y="690"/>
                    </a:lnTo>
                    <a:cubicBezTo>
                      <a:pt x="287694" y="690"/>
                      <a:pt x="287555" y="690"/>
                      <a:pt x="287555" y="690"/>
                    </a:cubicBezTo>
                    <a:lnTo>
                      <a:pt x="287555" y="690"/>
                    </a:lnTo>
                    <a:cubicBezTo>
                      <a:pt x="287555" y="690"/>
                      <a:pt x="287487" y="690"/>
                      <a:pt x="287487" y="690"/>
                    </a:cubicBezTo>
                    <a:lnTo>
                      <a:pt x="287417" y="690"/>
                    </a:lnTo>
                    <a:cubicBezTo>
                      <a:pt x="287417" y="690"/>
                      <a:pt x="287417" y="690"/>
                      <a:pt x="287417" y="690"/>
                    </a:cubicBezTo>
                    <a:lnTo>
                      <a:pt x="287278" y="690"/>
                    </a:lnTo>
                    <a:cubicBezTo>
                      <a:pt x="287278" y="690"/>
                      <a:pt x="287278" y="690"/>
                      <a:pt x="287278" y="690"/>
                    </a:cubicBezTo>
                    <a:lnTo>
                      <a:pt x="287139" y="690"/>
                    </a:lnTo>
                    <a:cubicBezTo>
                      <a:pt x="287139" y="690"/>
                      <a:pt x="287139" y="759"/>
                      <a:pt x="287139" y="759"/>
                    </a:cubicBezTo>
                    <a:lnTo>
                      <a:pt x="287071" y="761"/>
                    </a:lnTo>
                    <a:cubicBezTo>
                      <a:pt x="287071" y="761"/>
                      <a:pt x="287071" y="829"/>
                      <a:pt x="287071" y="829"/>
                    </a:cubicBezTo>
                    <a:lnTo>
                      <a:pt x="287071" y="829"/>
                    </a:lnTo>
                    <a:cubicBezTo>
                      <a:pt x="287071" y="829"/>
                      <a:pt x="287003" y="897"/>
                      <a:pt x="287003" y="897"/>
                    </a:cubicBezTo>
                    <a:lnTo>
                      <a:pt x="287001" y="900"/>
                    </a:lnTo>
                    <a:cubicBezTo>
                      <a:pt x="287001" y="900"/>
                      <a:pt x="286862" y="968"/>
                      <a:pt x="286862" y="968"/>
                    </a:cubicBezTo>
                    <a:lnTo>
                      <a:pt x="286864" y="968"/>
                    </a:lnTo>
                    <a:cubicBezTo>
                      <a:pt x="286864" y="968"/>
                      <a:pt x="286726" y="968"/>
                      <a:pt x="286726" y="968"/>
                    </a:cubicBezTo>
                    <a:lnTo>
                      <a:pt x="286726" y="968"/>
                    </a:lnTo>
                    <a:cubicBezTo>
                      <a:pt x="286726" y="968"/>
                      <a:pt x="286658" y="968"/>
                      <a:pt x="286658" y="968"/>
                    </a:cubicBezTo>
                    <a:lnTo>
                      <a:pt x="286587" y="968"/>
                    </a:lnTo>
                    <a:cubicBezTo>
                      <a:pt x="286587" y="968"/>
                      <a:pt x="286587" y="968"/>
                      <a:pt x="286587" y="968"/>
                    </a:cubicBezTo>
                    <a:lnTo>
                      <a:pt x="286448" y="968"/>
                    </a:lnTo>
                    <a:cubicBezTo>
                      <a:pt x="286448" y="968"/>
                      <a:pt x="286448" y="968"/>
                      <a:pt x="286448" y="968"/>
                    </a:cubicBezTo>
                    <a:lnTo>
                      <a:pt x="286310" y="968"/>
                    </a:lnTo>
                    <a:cubicBezTo>
                      <a:pt x="286310" y="968"/>
                      <a:pt x="286310" y="1036"/>
                      <a:pt x="286310" y="1036"/>
                    </a:cubicBezTo>
                    <a:lnTo>
                      <a:pt x="286239" y="1038"/>
                    </a:lnTo>
                    <a:cubicBezTo>
                      <a:pt x="286239" y="1038"/>
                      <a:pt x="286239" y="1106"/>
                      <a:pt x="286239" y="1106"/>
                    </a:cubicBezTo>
                    <a:lnTo>
                      <a:pt x="286239" y="1106"/>
                    </a:lnTo>
                    <a:cubicBezTo>
                      <a:pt x="286239" y="1106"/>
                      <a:pt x="286171" y="1174"/>
                      <a:pt x="286171" y="1174"/>
                    </a:cubicBezTo>
                    <a:lnTo>
                      <a:pt x="286171" y="1174"/>
                    </a:lnTo>
                    <a:cubicBezTo>
                      <a:pt x="286171" y="1174"/>
                      <a:pt x="286032" y="1242"/>
                      <a:pt x="286032" y="1242"/>
                    </a:cubicBezTo>
                    <a:cubicBezTo>
                      <a:pt x="281670" y="3596"/>
                      <a:pt x="277030" y="6086"/>
                      <a:pt x="269414" y="6086"/>
                    </a:cubicBezTo>
                    <a:lnTo>
                      <a:pt x="262006" y="6089"/>
                    </a:lnTo>
                    <a:lnTo>
                      <a:pt x="259928" y="8233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7" name="Forma Livre 2496">
                <a:extLst>
                  <a:ext uri="{FF2B5EF4-FFF2-40B4-BE49-F238E27FC236}">
                    <a16:creationId xmlns:a16="http://schemas.microsoft.com/office/drawing/2014/main" id="{EC783665-6926-3A40-E739-08EEAB9CFDE1}"/>
                  </a:ext>
                </a:extLst>
              </p:cNvPr>
              <p:cNvSpPr/>
              <p:nvPr/>
            </p:nvSpPr>
            <p:spPr>
              <a:xfrm>
                <a:off x="8912994" y="2891508"/>
                <a:ext cx="1194770" cy="804844"/>
              </a:xfrm>
              <a:custGeom>
                <a:avLst/>
                <a:gdLst>
                  <a:gd name="csX0" fmla="*/ 600320 w 646476"/>
                  <a:gd name="csY0" fmla="*/ 226440 h 435492"/>
                  <a:gd name="csX1" fmla="*/ 593811 w 646476"/>
                  <a:gd name="csY1" fmla="*/ 225678 h 435492"/>
                  <a:gd name="csX2" fmla="*/ 577126 w 646476"/>
                  <a:gd name="csY2" fmla="*/ 231699 h 435492"/>
                  <a:gd name="csX3" fmla="*/ 551854 w 646476"/>
                  <a:gd name="csY3" fmla="*/ 240071 h 435492"/>
                  <a:gd name="csX4" fmla="*/ 544651 w 646476"/>
                  <a:gd name="csY4" fmla="*/ 237027 h 435492"/>
                  <a:gd name="csX5" fmla="*/ 541050 w 646476"/>
                  <a:gd name="csY5" fmla="*/ 235298 h 435492"/>
                  <a:gd name="csX6" fmla="*/ 534404 w 646476"/>
                  <a:gd name="csY6" fmla="*/ 243118 h 435492"/>
                  <a:gd name="csX7" fmla="*/ 526649 w 646476"/>
                  <a:gd name="csY7" fmla="*/ 252115 h 435492"/>
                  <a:gd name="csX8" fmla="*/ 511416 w 646476"/>
                  <a:gd name="csY8" fmla="*/ 255575 h 435492"/>
                  <a:gd name="csX9" fmla="*/ 495005 w 646476"/>
                  <a:gd name="csY9" fmla="*/ 256407 h 435492"/>
                  <a:gd name="csX10" fmla="*/ 494589 w 646476"/>
                  <a:gd name="csY10" fmla="*/ 256062 h 435492"/>
                  <a:gd name="csX11" fmla="*/ 483718 w 646476"/>
                  <a:gd name="csY11" fmla="*/ 243330 h 435492"/>
                  <a:gd name="csX12" fmla="*/ 479287 w 646476"/>
                  <a:gd name="csY12" fmla="*/ 234819 h 435492"/>
                  <a:gd name="csX13" fmla="*/ 479287 w 646476"/>
                  <a:gd name="csY13" fmla="*/ 234474 h 435492"/>
                  <a:gd name="csX14" fmla="*/ 471533 w 646476"/>
                  <a:gd name="csY14" fmla="*/ 220772 h 435492"/>
                  <a:gd name="csX15" fmla="*/ 462531 w 646476"/>
                  <a:gd name="csY15" fmla="*/ 209630 h 435492"/>
                  <a:gd name="csX16" fmla="*/ 462531 w 646476"/>
                  <a:gd name="csY16" fmla="*/ 192123 h 435492"/>
                  <a:gd name="csX17" fmla="*/ 462947 w 646476"/>
                  <a:gd name="csY17" fmla="*/ 183196 h 435492"/>
                  <a:gd name="csX18" fmla="*/ 463709 w 646476"/>
                  <a:gd name="csY18" fmla="*/ 176069 h 435492"/>
                  <a:gd name="csX19" fmla="*/ 463709 w 646476"/>
                  <a:gd name="csY19" fmla="*/ 176061 h 435492"/>
                  <a:gd name="csX20" fmla="*/ 463709 w 646476"/>
                  <a:gd name="csY20" fmla="*/ 175784 h 435492"/>
                  <a:gd name="csX21" fmla="*/ 473818 w 646476"/>
                  <a:gd name="csY21" fmla="*/ 151840 h 435492"/>
                  <a:gd name="csX22" fmla="*/ 475757 w 646476"/>
                  <a:gd name="csY22" fmla="*/ 146858 h 435492"/>
                  <a:gd name="csX23" fmla="*/ 475757 w 646476"/>
                  <a:gd name="csY23" fmla="*/ 146512 h 435492"/>
                  <a:gd name="csX24" fmla="*/ 459207 w 646476"/>
                  <a:gd name="csY24" fmla="*/ 136754 h 435492"/>
                  <a:gd name="csX25" fmla="*/ 438711 w 646476"/>
                  <a:gd name="csY25" fmla="*/ 129279 h 435492"/>
                  <a:gd name="csX26" fmla="*/ 430196 w 646476"/>
                  <a:gd name="csY26" fmla="*/ 103536 h 435492"/>
                  <a:gd name="csX27" fmla="*/ 426456 w 646476"/>
                  <a:gd name="csY27" fmla="*/ 87412 h 435492"/>
                  <a:gd name="csX28" fmla="*/ 431925 w 646476"/>
                  <a:gd name="csY28" fmla="*/ 75993 h 435492"/>
                  <a:gd name="csX29" fmla="*/ 436081 w 646476"/>
                  <a:gd name="csY29" fmla="*/ 68243 h 435492"/>
                  <a:gd name="csX30" fmla="*/ 432203 w 646476"/>
                  <a:gd name="csY30" fmla="*/ 64438 h 435492"/>
                  <a:gd name="csX31" fmla="*/ 424101 w 646476"/>
                  <a:gd name="csY31" fmla="*/ 55028 h 435492"/>
                  <a:gd name="csX32" fmla="*/ 424585 w 646476"/>
                  <a:gd name="csY32" fmla="*/ 48939 h 435492"/>
                  <a:gd name="csX33" fmla="*/ 425347 w 646476"/>
                  <a:gd name="csY33" fmla="*/ 38213 h 435492"/>
                  <a:gd name="csX34" fmla="*/ 419738 w 646476"/>
                  <a:gd name="csY34" fmla="*/ 29078 h 435492"/>
                  <a:gd name="csX35" fmla="*/ 412191 w 646476"/>
                  <a:gd name="csY35" fmla="*/ 22918 h 435492"/>
                  <a:gd name="csX36" fmla="*/ 406999 w 646476"/>
                  <a:gd name="csY36" fmla="*/ 22918 h 435492"/>
                  <a:gd name="csX37" fmla="*/ 402775 w 646476"/>
                  <a:gd name="csY37" fmla="*/ 24718 h 435492"/>
                  <a:gd name="csX38" fmla="*/ 402778 w 646476"/>
                  <a:gd name="csY38" fmla="*/ 24723 h 435492"/>
                  <a:gd name="csX39" fmla="*/ 398693 w 646476"/>
                  <a:gd name="csY39" fmla="*/ 24723 h 435492"/>
                  <a:gd name="csX40" fmla="*/ 393291 w 646476"/>
                  <a:gd name="csY40" fmla="*/ 23546 h 435492"/>
                  <a:gd name="csX41" fmla="*/ 388167 w 646476"/>
                  <a:gd name="csY41" fmla="*/ 23478 h 435492"/>
                  <a:gd name="csX42" fmla="*/ 387544 w 646476"/>
                  <a:gd name="csY42" fmla="*/ 26106 h 435492"/>
                  <a:gd name="csX43" fmla="*/ 372243 w 646476"/>
                  <a:gd name="csY43" fmla="*/ 34065 h 435492"/>
                  <a:gd name="csX44" fmla="*/ 356664 w 646476"/>
                  <a:gd name="csY44" fmla="*/ 32750 h 435492"/>
                  <a:gd name="csX45" fmla="*/ 342747 w 646476"/>
                  <a:gd name="csY45" fmla="*/ 31505 h 435492"/>
                  <a:gd name="csX46" fmla="*/ 342538 w 646476"/>
                  <a:gd name="csY46" fmla="*/ 31505 h 435492"/>
                  <a:gd name="csX47" fmla="*/ 328275 w 646476"/>
                  <a:gd name="csY47" fmla="*/ 33443 h 435492"/>
                  <a:gd name="csX48" fmla="*/ 313735 w 646476"/>
                  <a:gd name="csY48" fmla="*/ 35171 h 435492"/>
                  <a:gd name="csX49" fmla="*/ 309789 w 646476"/>
                  <a:gd name="csY49" fmla="*/ 44375 h 435492"/>
                  <a:gd name="csX50" fmla="*/ 309373 w 646476"/>
                  <a:gd name="csY50" fmla="*/ 47352 h 435492"/>
                  <a:gd name="csX51" fmla="*/ 303626 w 646476"/>
                  <a:gd name="csY51" fmla="*/ 49567 h 435492"/>
                  <a:gd name="csX52" fmla="*/ 302380 w 646476"/>
                  <a:gd name="csY52" fmla="*/ 46868 h 435492"/>
                  <a:gd name="csX53" fmla="*/ 293449 w 646476"/>
                  <a:gd name="csY53" fmla="*/ 40018 h 435492"/>
                  <a:gd name="csX54" fmla="*/ 292616 w 646476"/>
                  <a:gd name="csY54" fmla="*/ 39741 h 435492"/>
                  <a:gd name="csX55" fmla="*/ 289431 w 646476"/>
                  <a:gd name="csY55" fmla="*/ 41469 h 435492"/>
                  <a:gd name="csX56" fmla="*/ 279115 w 646476"/>
                  <a:gd name="csY56" fmla="*/ 43198 h 435492"/>
                  <a:gd name="csX57" fmla="*/ 279045 w 646476"/>
                  <a:gd name="csY57" fmla="*/ 43198 h 435492"/>
                  <a:gd name="csX58" fmla="*/ 273159 w 646476"/>
                  <a:gd name="csY58" fmla="*/ 28044 h 435492"/>
                  <a:gd name="csX59" fmla="*/ 270804 w 646476"/>
                  <a:gd name="csY59" fmla="*/ 15313 h 435492"/>
                  <a:gd name="csX60" fmla="*/ 243661 w 646476"/>
                  <a:gd name="csY60" fmla="*/ 15313 h 435492"/>
                  <a:gd name="csX61" fmla="*/ 236391 w 646476"/>
                  <a:gd name="csY61" fmla="*/ 14967 h 435492"/>
                  <a:gd name="csX62" fmla="*/ 217279 w 646476"/>
                  <a:gd name="csY62" fmla="*/ 12130 h 435492"/>
                  <a:gd name="csX63" fmla="*/ 206201 w 646476"/>
                  <a:gd name="csY63" fmla="*/ 10192 h 435492"/>
                  <a:gd name="csX64" fmla="*/ 206133 w 646476"/>
                  <a:gd name="csY64" fmla="*/ 10192 h 435492"/>
                  <a:gd name="csX65" fmla="*/ 189516 w 646476"/>
                  <a:gd name="csY65" fmla="*/ 3065 h 435492"/>
                  <a:gd name="csX66" fmla="*/ 185569 w 646476"/>
                  <a:gd name="csY66" fmla="*/ 20 h 435492"/>
                  <a:gd name="csX67" fmla="*/ 183007 w 646476"/>
                  <a:gd name="csY67" fmla="*/ 3065 h 435492"/>
                  <a:gd name="csX68" fmla="*/ 149494 w 646476"/>
                  <a:gd name="csY68" fmla="*/ 22717 h 435492"/>
                  <a:gd name="csX69" fmla="*/ 133777 w 646476"/>
                  <a:gd name="csY69" fmla="*/ 41608 h 435492"/>
                  <a:gd name="csX70" fmla="*/ 121589 w 646476"/>
                  <a:gd name="csY70" fmla="*/ 49151 h 435492"/>
                  <a:gd name="csX71" fmla="*/ 121589 w 646476"/>
                  <a:gd name="csY71" fmla="*/ 49151 h 435492"/>
                  <a:gd name="csX72" fmla="*/ 113836 w 646476"/>
                  <a:gd name="csY72" fmla="*/ 57178 h 435492"/>
                  <a:gd name="csX73" fmla="*/ 99018 w 646476"/>
                  <a:gd name="csY73" fmla="*/ 89217 h 435492"/>
                  <a:gd name="csX74" fmla="*/ 99018 w 646476"/>
                  <a:gd name="csY74" fmla="*/ 89355 h 435492"/>
                  <a:gd name="csX75" fmla="*/ 93478 w 646476"/>
                  <a:gd name="csY75" fmla="*/ 96759 h 435492"/>
                  <a:gd name="csX76" fmla="*/ 81014 w 646476"/>
                  <a:gd name="csY76" fmla="*/ 128382 h 435492"/>
                  <a:gd name="csX77" fmla="*/ 81016 w 646476"/>
                  <a:gd name="csY77" fmla="*/ 128382 h 435492"/>
                  <a:gd name="csX78" fmla="*/ 80877 w 646476"/>
                  <a:gd name="csY78" fmla="*/ 129282 h 435492"/>
                  <a:gd name="csX79" fmla="*/ 69867 w 646476"/>
                  <a:gd name="csY79" fmla="*/ 137379 h 435492"/>
                  <a:gd name="csX80" fmla="*/ 66544 w 646476"/>
                  <a:gd name="csY80" fmla="*/ 142017 h 435492"/>
                  <a:gd name="csX81" fmla="*/ 66612 w 646476"/>
                  <a:gd name="csY81" fmla="*/ 142362 h 435492"/>
                  <a:gd name="csX82" fmla="*/ 51795 w 646476"/>
                  <a:gd name="csY82" fmla="*/ 175509 h 435492"/>
                  <a:gd name="csX83" fmla="*/ 27352 w 646476"/>
                  <a:gd name="csY83" fmla="*/ 195784 h 435492"/>
                  <a:gd name="csX84" fmla="*/ 1594 w 646476"/>
                  <a:gd name="csY84" fmla="*/ 213015 h 435492"/>
                  <a:gd name="csX85" fmla="*/ 0 w 646476"/>
                  <a:gd name="csY85" fmla="*/ 214882 h 435492"/>
                  <a:gd name="csX86" fmla="*/ 2701 w 646476"/>
                  <a:gd name="csY86" fmla="*/ 215227 h 435492"/>
                  <a:gd name="csX87" fmla="*/ 1384 w 646476"/>
                  <a:gd name="csY87" fmla="*/ 216266 h 435492"/>
                  <a:gd name="csX88" fmla="*/ 46736 w 646476"/>
                  <a:gd name="csY88" fmla="*/ 215366 h 435492"/>
                  <a:gd name="csX89" fmla="*/ 67301 w 646476"/>
                  <a:gd name="csY89" fmla="*/ 214050 h 435492"/>
                  <a:gd name="csX90" fmla="*/ 81427 w 646476"/>
                  <a:gd name="csY90" fmla="*/ 219378 h 435492"/>
                  <a:gd name="csX91" fmla="*/ 100884 w 646476"/>
                  <a:gd name="csY91" fmla="*/ 226021 h 435492"/>
                  <a:gd name="csX92" fmla="*/ 108086 w 646476"/>
                  <a:gd name="csY92" fmla="*/ 223876 h 435492"/>
                  <a:gd name="csX93" fmla="*/ 117640 w 646476"/>
                  <a:gd name="csY93" fmla="*/ 221248 h 435492"/>
                  <a:gd name="csX94" fmla="*/ 142151 w 646476"/>
                  <a:gd name="csY94" fmla="*/ 232873 h 435492"/>
                  <a:gd name="csX95" fmla="*/ 157730 w 646476"/>
                  <a:gd name="csY95" fmla="*/ 241732 h 435492"/>
                  <a:gd name="csX96" fmla="*/ 157735 w 646476"/>
                  <a:gd name="csY96" fmla="*/ 241732 h 435492"/>
                  <a:gd name="csX97" fmla="*/ 185847 w 646476"/>
                  <a:gd name="csY97" fmla="*/ 241732 h 435492"/>
                  <a:gd name="csX98" fmla="*/ 221990 w 646476"/>
                  <a:gd name="csY98" fmla="*/ 245608 h 435492"/>
                  <a:gd name="csX99" fmla="*/ 247748 w 646476"/>
                  <a:gd name="csY99" fmla="*/ 312594 h 435492"/>
                  <a:gd name="csX100" fmla="*/ 247610 w 646476"/>
                  <a:gd name="csY100" fmla="*/ 322491 h 435492"/>
                  <a:gd name="csX101" fmla="*/ 267412 w 646476"/>
                  <a:gd name="csY101" fmla="*/ 354739 h 435492"/>
                  <a:gd name="csX102" fmla="*/ 273437 w 646476"/>
                  <a:gd name="csY102" fmla="*/ 363942 h 435492"/>
                  <a:gd name="csX103" fmla="*/ 273159 w 646476"/>
                  <a:gd name="csY103" fmla="*/ 367748 h 435492"/>
                  <a:gd name="csX104" fmla="*/ 267412 w 646476"/>
                  <a:gd name="csY104" fmla="*/ 375152 h 435492"/>
                  <a:gd name="csX105" fmla="*/ 265612 w 646476"/>
                  <a:gd name="csY105" fmla="*/ 378889 h 435492"/>
                  <a:gd name="csX106" fmla="*/ 270736 w 646476"/>
                  <a:gd name="csY106" fmla="*/ 385533 h 435492"/>
                  <a:gd name="csX107" fmla="*/ 302239 w 646476"/>
                  <a:gd name="csY107" fmla="*/ 385530 h 435492"/>
                  <a:gd name="csX108" fmla="*/ 303555 w 646476"/>
                  <a:gd name="csY108" fmla="*/ 385875 h 435492"/>
                  <a:gd name="csX109" fmla="*/ 314771 w 646476"/>
                  <a:gd name="csY109" fmla="*/ 389613 h 435492"/>
                  <a:gd name="csX110" fmla="*/ 322112 w 646476"/>
                  <a:gd name="csY110" fmla="*/ 391619 h 435492"/>
                  <a:gd name="csX111" fmla="*/ 324397 w 646476"/>
                  <a:gd name="csY111" fmla="*/ 394456 h 435492"/>
                  <a:gd name="csX112" fmla="*/ 322735 w 646476"/>
                  <a:gd name="csY112" fmla="*/ 404767 h 435492"/>
                  <a:gd name="csX113" fmla="*/ 317195 w 646476"/>
                  <a:gd name="csY113" fmla="*/ 410442 h 435492"/>
                  <a:gd name="csX114" fmla="*/ 317195 w 646476"/>
                  <a:gd name="csY114" fmla="*/ 419439 h 435492"/>
                  <a:gd name="csX115" fmla="*/ 318857 w 646476"/>
                  <a:gd name="csY115" fmla="*/ 418194 h 435492"/>
                  <a:gd name="csX116" fmla="*/ 322180 w 646476"/>
                  <a:gd name="csY116" fmla="*/ 413005 h 435492"/>
                  <a:gd name="csX117" fmla="*/ 325365 w 646476"/>
                  <a:gd name="csY117" fmla="*/ 410722 h 435492"/>
                  <a:gd name="csX118" fmla="*/ 344060 w 646476"/>
                  <a:gd name="csY118" fmla="*/ 424908 h 435492"/>
                  <a:gd name="csX119" fmla="*/ 346207 w 646476"/>
                  <a:gd name="csY119" fmla="*/ 428229 h 435492"/>
                  <a:gd name="csX120" fmla="*/ 346345 w 646476"/>
                  <a:gd name="csY120" fmla="*/ 428436 h 435492"/>
                  <a:gd name="csX121" fmla="*/ 346345 w 646476"/>
                  <a:gd name="csY121" fmla="*/ 428433 h 435492"/>
                  <a:gd name="csX122" fmla="*/ 346413 w 646476"/>
                  <a:gd name="csY122" fmla="*/ 428640 h 435492"/>
                  <a:gd name="csX123" fmla="*/ 346484 w 646476"/>
                  <a:gd name="csY123" fmla="*/ 428640 h 435492"/>
                  <a:gd name="csX124" fmla="*/ 346484 w 646476"/>
                  <a:gd name="csY124" fmla="*/ 428846 h 435492"/>
                  <a:gd name="csX125" fmla="*/ 346623 w 646476"/>
                  <a:gd name="csY125" fmla="*/ 428985 h 435492"/>
                  <a:gd name="csX126" fmla="*/ 346623 w 646476"/>
                  <a:gd name="csY126" fmla="*/ 428985 h 435492"/>
                  <a:gd name="csX127" fmla="*/ 346761 w 646476"/>
                  <a:gd name="csY127" fmla="*/ 429192 h 435492"/>
                  <a:gd name="csX128" fmla="*/ 346900 w 646476"/>
                  <a:gd name="csY128" fmla="*/ 429330 h 435492"/>
                  <a:gd name="csX129" fmla="*/ 346900 w 646476"/>
                  <a:gd name="csY129" fmla="*/ 429333 h 435492"/>
                  <a:gd name="csX130" fmla="*/ 346968 w 646476"/>
                  <a:gd name="csY130" fmla="*/ 429472 h 435492"/>
                  <a:gd name="csX131" fmla="*/ 346968 w 646476"/>
                  <a:gd name="csY131" fmla="*/ 429472 h 435492"/>
                  <a:gd name="csX132" fmla="*/ 347107 w 646476"/>
                  <a:gd name="csY132" fmla="*/ 429678 h 435492"/>
                  <a:gd name="csX133" fmla="*/ 347107 w 646476"/>
                  <a:gd name="csY133" fmla="*/ 429678 h 435492"/>
                  <a:gd name="csX134" fmla="*/ 347245 w 646476"/>
                  <a:gd name="csY134" fmla="*/ 429885 h 435492"/>
                  <a:gd name="csX135" fmla="*/ 347245 w 646476"/>
                  <a:gd name="csY135" fmla="*/ 429885 h 435492"/>
                  <a:gd name="csX136" fmla="*/ 347384 w 646476"/>
                  <a:gd name="csY136" fmla="*/ 430091 h 435492"/>
                  <a:gd name="csX137" fmla="*/ 347452 w 646476"/>
                  <a:gd name="csY137" fmla="*/ 430094 h 435492"/>
                  <a:gd name="csX138" fmla="*/ 347520 w 646476"/>
                  <a:gd name="csY138" fmla="*/ 430233 h 435492"/>
                  <a:gd name="csX139" fmla="*/ 347659 w 646476"/>
                  <a:gd name="csY139" fmla="*/ 430371 h 435492"/>
                  <a:gd name="csX140" fmla="*/ 347798 w 646476"/>
                  <a:gd name="csY140" fmla="*/ 430510 h 435492"/>
                  <a:gd name="csX141" fmla="*/ 347800 w 646476"/>
                  <a:gd name="csY141" fmla="*/ 430510 h 435492"/>
                  <a:gd name="csX142" fmla="*/ 347939 w 646476"/>
                  <a:gd name="csY142" fmla="*/ 430649 h 435492"/>
                  <a:gd name="csX143" fmla="*/ 348007 w 646476"/>
                  <a:gd name="csY143" fmla="*/ 430646 h 435492"/>
                  <a:gd name="csX144" fmla="*/ 348075 w 646476"/>
                  <a:gd name="csY144" fmla="*/ 430785 h 435492"/>
                  <a:gd name="csX145" fmla="*/ 348214 w 646476"/>
                  <a:gd name="csY145" fmla="*/ 430923 h 435492"/>
                  <a:gd name="csX146" fmla="*/ 348216 w 646476"/>
                  <a:gd name="csY146" fmla="*/ 430923 h 435492"/>
                  <a:gd name="csX147" fmla="*/ 348355 w 646476"/>
                  <a:gd name="csY147" fmla="*/ 431130 h 435492"/>
                  <a:gd name="csX148" fmla="*/ 348352 w 646476"/>
                  <a:gd name="csY148" fmla="*/ 431132 h 435492"/>
                  <a:gd name="csX149" fmla="*/ 348559 w 646476"/>
                  <a:gd name="csY149" fmla="*/ 431339 h 435492"/>
                  <a:gd name="csX150" fmla="*/ 348562 w 646476"/>
                  <a:gd name="csY150" fmla="*/ 431339 h 435492"/>
                  <a:gd name="csX151" fmla="*/ 348630 w 646476"/>
                  <a:gd name="csY151" fmla="*/ 431407 h 435492"/>
                  <a:gd name="csX152" fmla="*/ 348768 w 646476"/>
                  <a:gd name="csY152" fmla="*/ 431546 h 435492"/>
                  <a:gd name="csX153" fmla="*/ 348768 w 646476"/>
                  <a:gd name="csY153" fmla="*/ 431546 h 435492"/>
                  <a:gd name="csX154" fmla="*/ 348908 w 646476"/>
                  <a:gd name="csY154" fmla="*/ 431752 h 435492"/>
                  <a:gd name="csX155" fmla="*/ 348908 w 646476"/>
                  <a:gd name="csY155" fmla="*/ 431755 h 435492"/>
                  <a:gd name="csX156" fmla="*/ 349046 w 646476"/>
                  <a:gd name="csY156" fmla="*/ 431894 h 435492"/>
                  <a:gd name="csX157" fmla="*/ 349114 w 646476"/>
                  <a:gd name="csY157" fmla="*/ 431894 h 435492"/>
                  <a:gd name="csX158" fmla="*/ 349182 w 646476"/>
                  <a:gd name="csY158" fmla="*/ 432032 h 435492"/>
                  <a:gd name="csX159" fmla="*/ 349321 w 646476"/>
                  <a:gd name="csY159" fmla="*/ 432171 h 435492"/>
                  <a:gd name="csX160" fmla="*/ 349324 w 646476"/>
                  <a:gd name="csY160" fmla="*/ 432171 h 435492"/>
                  <a:gd name="csX161" fmla="*/ 349462 w 646476"/>
                  <a:gd name="csY161" fmla="*/ 432377 h 435492"/>
                  <a:gd name="csX162" fmla="*/ 349462 w 646476"/>
                  <a:gd name="csY162" fmla="*/ 432377 h 435492"/>
                  <a:gd name="csX163" fmla="*/ 349601 w 646476"/>
                  <a:gd name="csY163" fmla="*/ 432516 h 435492"/>
                  <a:gd name="csX164" fmla="*/ 349740 w 646476"/>
                  <a:gd name="csY164" fmla="*/ 432655 h 435492"/>
                  <a:gd name="csX165" fmla="*/ 349808 w 646476"/>
                  <a:gd name="csY165" fmla="*/ 432655 h 435492"/>
                  <a:gd name="csX166" fmla="*/ 349946 w 646476"/>
                  <a:gd name="csY166" fmla="*/ 432793 h 435492"/>
                  <a:gd name="csX167" fmla="*/ 350153 w 646476"/>
                  <a:gd name="csY167" fmla="*/ 432932 h 435492"/>
                  <a:gd name="csX168" fmla="*/ 350292 w 646476"/>
                  <a:gd name="csY168" fmla="*/ 433070 h 435492"/>
                  <a:gd name="csX169" fmla="*/ 350292 w 646476"/>
                  <a:gd name="csY169" fmla="*/ 433070 h 435492"/>
                  <a:gd name="csX170" fmla="*/ 350431 w 646476"/>
                  <a:gd name="csY170" fmla="*/ 433209 h 435492"/>
                  <a:gd name="csX171" fmla="*/ 350431 w 646476"/>
                  <a:gd name="csY171" fmla="*/ 433206 h 435492"/>
                  <a:gd name="csX172" fmla="*/ 350569 w 646476"/>
                  <a:gd name="csY172" fmla="*/ 433345 h 435492"/>
                  <a:gd name="csX173" fmla="*/ 350776 w 646476"/>
                  <a:gd name="csY173" fmla="*/ 433484 h 435492"/>
                  <a:gd name="csX174" fmla="*/ 350776 w 646476"/>
                  <a:gd name="csY174" fmla="*/ 433484 h 435492"/>
                  <a:gd name="csX175" fmla="*/ 350983 w 646476"/>
                  <a:gd name="csY175" fmla="*/ 433622 h 435492"/>
                  <a:gd name="csX176" fmla="*/ 351053 w 646476"/>
                  <a:gd name="csY176" fmla="*/ 433622 h 435492"/>
                  <a:gd name="csX177" fmla="*/ 351192 w 646476"/>
                  <a:gd name="csY177" fmla="*/ 433761 h 435492"/>
                  <a:gd name="csX178" fmla="*/ 351192 w 646476"/>
                  <a:gd name="csY178" fmla="*/ 433761 h 435492"/>
                  <a:gd name="csX179" fmla="*/ 351676 w 646476"/>
                  <a:gd name="csY179" fmla="*/ 434038 h 435492"/>
                  <a:gd name="csX180" fmla="*/ 351747 w 646476"/>
                  <a:gd name="csY180" fmla="*/ 434038 h 435492"/>
                  <a:gd name="csX181" fmla="*/ 351815 w 646476"/>
                  <a:gd name="csY181" fmla="*/ 434106 h 435492"/>
                  <a:gd name="csX182" fmla="*/ 351815 w 646476"/>
                  <a:gd name="csY182" fmla="*/ 434106 h 435492"/>
                  <a:gd name="csX183" fmla="*/ 352021 w 646476"/>
                  <a:gd name="csY183" fmla="*/ 434245 h 435492"/>
                  <a:gd name="csX184" fmla="*/ 352024 w 646476"/>
                  <a:gd name="csY184" fmla="*/ 434245 h 435492"/>
                  <a:gd name="csX185" fmla="*/ 352024 w 646476"/>
                  <a:gd name="csY185" fmla="*/ 434245 h 435492"/>
                  <a:gd name="csX186" fmla="*/ 352231 w 646476"/>
                  <a:gd name="csY186" fmla="*/ 434245 h 435492"/>
                  <a:gd name="csX187" fmla="*/ 352438 w 646476"/>
                  <a:gd name="csY187" fmla="*/ 434451 h 435492"/>
                  <a:gd name="csX188" fmla="*/ 352438 w 646476"/>
                  <a:gd name="csY188" fmla="*/ 434454 h 435492"/>
                  <a:gd name="csX189" fmla="*/ 352644 w 646476"/>
                  <a:gd name="csY189" fmla="*/ 434522 h 435492"/>
                  <a:gd name="csX190" fmla="*/ 352647 w 646476"/>
                  <a:gd name="csY190" fmla="*/ 434522 h 435492"/>
                  <a:gd name="csX191" fmla="*/ 352854 w 646476"/>
                  <a:gd name="csY191" fmla="*/ 434590 h 435492"/>
                  <a:gd name="csX192" fmla="*/ 352854 w 646476"/>
                  <a:gd name="csY192" fmla="*/ 434592 h 435492"/>
                  <a:gd name="csX193" fmla="*/ 353060 w 646476"/>
                  <a:gd name="csY193" fmla="*/ 434661 h 435492"/>
                  <a:gd name="csX194" fmla="*/ 353063 w 646476"/>
                  <a:gd name="csY194" fmla="*/ 434661 h 435492"/>
                  <a:gd name="csX195" fmla="*/ 353270 w 646476"/>
                  <a:gd name="csY195" fmla="*/ 434729 h 435492"/>
                  <a:gd name="csX196" fmla="*/ 354448 w 646476"/>
                  <a:gd name="csY196" fmla="*/ 435074 h 435492"/>
                  <a:gd name="csX197" fmla="*/ 354448 w 646476"/>
                  <a:gd name="csY197" fmla="*/ 435076 h 435492"/>
                  <a:gd name="csX198" fmla="*/ 354654 w 646476"/>
                  <a:gd name="csY198" fmla="*/ 435144 h 435492"/>
                  <a:gd name="csX199" fmla="*/ 354654 w 646476"/>
                  <a:gd name="csY199" fmla="*/ 435144 h 435492"/>
                  <a:gd name="csX200" fmla="*/ 355693 w 646476"/>
                  <a:gd name="csY200" fmla="*/ 435351 h 435492"/>
                  <a:gd name="csX201" fmla="*/ 355971 w 646476"/>
                  <a:gd name="csY201" fmla="*/ 435354 h 435492"/>
                  <a:gd name="csX202" fmla="*/ 355971 w 646476"/>
                  <a:gd name="csY202" fmla="*/ 435354 h 435492"/>
                  <a:gd name="csX203" fmla="*/ 356248 w 646476"/>
                  <a:gd name="csY203" fmla="*/ 435354 h 435492"/>
                  <a:gd name="csX204" fmla="*/ 356803 w 646476"/>
                  <a:gd name="csY204" fmla="*/ 435492 h 435492"/>
                  <a:gd name="csX205" fmla="*/ 356800 w 646476"/>
                  <a:gd name="csY205" fmla="*/ 435492 h 435492"/>
                  <a:gd name="csX206" fmla="*/ 357355 w 646476"/>
                  <a:gd name="csY206" fmla="*/ 435492 h 435492"/>
                  <a:gd name="csX207" fmla="*/ 357562 w 646476"/>
                  <a:gd name="csY207" fmla="*/ 435492 h 435492"/>
                  <a:gd name="csX208" fmla="*/ 357700 w 646476"/>
                  <a:gd name="csY208" fmla="*/ 435492 h 435492"/>
                  <a:gd name="csX209" fmla="*/ 357978 w 646476"/>
                  <a:gd name="csY209" fmla="*/ 435492 h 435492"/>
                  <a:gd name="csX210" fmla="*/ 360262 w 646476"/>
                  <a:gd name="csY210" fmla="*/ 433070 h 435492"/>
                  <a:gd name="csX211" fmla="*/ 358946 w 646476"/>
                  <a:gd name="csY211" fmla="*/ 432239 h 435492"/>
                  <a:gd name="csX212" fmla="*/ 355968 w 646476"/>
                  <a:gd name="csY212" fmla="*/ 429746 h 435492"/>
                  <a:gd name="csX213" fmla="*/ 363516 w 646476"/>
                  <a:gd name="csY213" fmla="*/ 419159 h 435492"/>
                  <a:gd name="csX214" fmla="*/ 363725 w 646476"/>
                  <a:gd name="csY214" fmla="*/ 419159 h 435492"/>
                  <a:gd name="csX215" fmla="*/ 381104 w 646476"/>
                  <a:gd name="csY215" fmla="*/ 407050 h 435492"/>
                  <a:gd name="csX216" fmla="*/ 393291 w 646476"/>
                  <a:gd name="csY216" fmla="*/ 397707 h 435492"/>
                  <a:gd name="csX217" fmla="*/ 393637 w 646476"/>
                  <a:gd name="csY217" fmla="*/ 397501 h 435492"/>
                  <a:gd name="csX218" fmla="*/ 404646 w 646476"/>
                  <a:gd name="csY218" fmla="*/ 391964 h 435492"/>
                  <a:gd name="csX219" fmla="*/ 424242 w 646476"/>
                  <a:gd name="csY219" fmla="*/ 378746 h 435492"/>
                  <a:gd name="csX220" fmla="*/ 424449 w 646476"/>
                  <a:gd name="csY220" fmla="*/ 378607 h 435492"/>
                  <a:gd name="csX221" fmla="*/ 438020 w 646476"/>
                  <a:gd name="csY221" fmla="*/ 367810 h 435492"/>
                  <a:gd name="csX222" fmla="*/ 490574 w 646476"/>
                  <a:gd name="csY222" fmla="*/ 343314 h 435492"/>
                  <a:gd name="csX223" fmla="*/ 499922 w 646476"/>
                  <a:gd name="csY223" fmla="*/ 337364 h 435492"/>
                  <a:gd name="csX224" fmla="*/ 513494 w 646476"/>
                  <a:gd name="csY224" fmla="*/ 330099 h 435492"/>
                  <a:gd name="csX225" fmla="*/ 526927 w 646476"/>
                  <a:gd name="csY225" fmla="*/ 329199 h 435492"/>
                  <a:gd name="csX226" fmla="*/ 540428 w 646476"/>
                  <a:gd name="csY226" fmla="*/ 334114 h 435492"/>
                  <a:gd name="csX227" fmla="*/ 542228 w 646476"/>
                  <a:gd name="csY227" fmla="*/ 333836 h 435492"/>
                  <a:gd name="csX228" fmla="*/ 544858 w 646476"/>
                  <a:gd name="csY228" fmla="*/ 332382 h 435492"/>
                  <a:gd name="csX229" fmla="*/ 545481 w 646476"/>
                  <a:gd name="csY229" fmla="*/ 331483 h 435492"/>
                  <a:gd name="csX230" fmla="*/ 555590 w 646476"/>
                  <a:gd name="csY230" fmla="*/ 317158 h 435492"/>
                  <a:gd name="csX231" fmla="*/ 556352 w 646476"/>
                  <a:gd name="csY231" fmla="*/ 316951 h 435492"/>
                  <a:gd name="csX232" fmla="*/ 580033 w 646476"/>
                  <a:gd name="csY232" fmla="*/ 308093 h 435492"/>
                  <a:gd name="csX233" fmla="*/ 593950 w 646476"/>
                  <a:gd name="csY233" fmla="*/ 301656 h 435492"/>
                  <a:gd name="csX234" fmla="*/ 595196 w 646476"/>
                  <a:gd name="csY234" fmla="*/ 301379 h 435492"/>
                  <a:gd name="csX235" fmla="*/ 601911 w 646476"/>
                  <a:gd name="csY235" fmla="*/ 301240 h 435492"/>
                  <a:gd name="csX236" fmla="*/ 604334 w 646476"/>
                  <a:gd name="csY236" fmla="*/ 301034 h 435492"/>
                  <a:gd name="csX237" fmla="*/ 605789 w 646476"/>
                  <a:gd name="csY237" fmla="*/ 301450 h 435492"/>
                  <a:gd name="csX238" fmla="*/ 595819 w 646476"/>
                  <a:gd name="csY238" fmla="*/ 281520 h 435492"/>
                  <a:gd name="csX239" fmla="*/ 621022 w 646476"/>
                  <a:gd name="csY239" fmla="*/ 256540 h 435492"/>
                  <a:gd name="csX240" fmla="*/ 633417 w 646476"/>
                  <a:gd name="csY240" fmla="*/ 253703 h 435492"/>
                  <a:gd name="csX241" fmla="*/ 634110 w 646476"/>
                  <a:gd name="csY241" fmla="*/ 253425 h 435492"/>
                  <a:gd name="csX242" fmla="*/ 640825 w 646476"/>
                  <a:gd name="csY242" fmla="*/ 250588 h 435492"/>
                  <a:gd name="csX243" fmla="*/ 645326 w 646476"/>
                  <a:gd name="csY243" fmla="*/ 246505 h 435492"/>
                  <a:gd name="csX244" fmla="*/ 646365 w 646476"/>
                  <a:gd name="csY244" fmla="*/ 242145 h 435492"/>
                  <a:gd name="csX245" fmla="*/ 645949 w 646476"/>
                  <a:gd name="csY245" fmla="*/ 240900 h 435492"/>
                  <a:gd name="csX246" fmla="*/ 638609 w 646476"/>
                  <a:gd name="csY246" fmla="*/ 240762 h 435492"/>
                  <a:gd name="csX247" fmla="*/ 638611 w 646476"/>
                  <a:gd name="csY247" fmla="*/ 240764 h 435492"/>
                  <a:gd name="csX248" fmla="*/ 612300 w 646476"/>
                  <a:gd name="csY248" fmla="*/ 236820 h 435492"/>
                  <a:gd name="csX249" fmla="*/ 612161 w 646476"/>
                  <a:gd name="csY249" fmla="*/ 236681 h 435492"/>
                  <a:gd name="csX250" fmla="*/ 609322 w 646476"/>
                  <a:gd name="csY250" fmla="*/ 233776 h 435492"/>
                  <a:gd name="csX251" fmla="*/ 600113 w 646476"/>
                  <a:gd name="csY251" fmla="*/ 226649 h 435492"/>
                  <a:gd name="csX252" fmla="*/ 599212 w 646476"/>
                  <a:gd name="csY252" fmla="*/ 226165 h 435492"/>
                  <a:gd name="csX253" fmla="*/ 599212 w 646476"/>
                  <a:gd name="csY253" fmla="*/ 226303 h 435492"/>
                  <a:gd name="csX254" fmla="*/ 599145 w 646476"/>
                  <a:gd name="csY254" fmla="*/ 226303 h 435492"/>
                  <a:gd name="csX255" fmla="*/ 600320 w 646476"/>
                  <a:gd name="csY255" fmla="*/ 226440 h 435492"/>
                  <a:gd name="csX256" fmla="*/ 565009 w 646476"/>
                  <a:gd name="csY256" fmla="*/ 334736 h 435492"/>
                  <a:gd name="csX257" fmla="*/ 556907 w 646476"/>
                  <a:gd name="csY257" fmla="*/ 336674 h 435492"/>
                  <a:gd name="csX258" fmla="*/ 555177 w 646476"/>
                  <a:gd name="csY258" fmla="*/ 337919 h 435492"/>
                  <a:gd name="csX259" fmla="*/ 561130 w 646476"/>
                  <a:gd name="csY259" fmla="*/ 342556 h 435492"/>
                  <a:gd name="csX260" fmla="*/ 561130 w 646476"/>
                  <a:gd name="csY260" fmla="*/ 342350 h 435492"/>
                  <a:gd name="csX261" fmla="*/ 560853 w 646476"/>
                  <a:gd name="csY261" fmla="*/ 338960 h 435492"/>
                  <a:gd name="csX262" fmla="*/ 563761 w 646476"/>
                  <a:gd name="csY262" fmla="*/ 336054 h 435492"/>
                  <a:gd name="csX263" fmla="*/ 565006 w 646476"/>
                  <a:gd name="csY263" fmla="*/ 335432 h 435492"/>
                  <a:gd name="csX264" fmla="*/ 566322 w 646476"/>
                  <a:gd name="csY264" fmla="*/ 334809 h 435492"/>
                  <a:gd name="csX265" fmla="*/ 564938 w 646476"/>
                  <a:gd name="csY265" fmla="*/ 334671 h 435492"/>
                  <a:gd name="csX266" fmla="*/ 564938 w 646476"/>
                  <a:gd name="csY266" fmla="*/ 334668 h 435492"/>
                  <a:gd name="csX267" fmla="*/ 565009 w 646476"/>
                  <a:gd name="csY267" fmla="*/ 334736 h 4354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</a:cxnLst>
                <a:rect l="l" t="t" r="r" b="b"/>
                <a:pathLst>
                  <a:path w="646476" h="435492">
                    <a:moveTo>
                      <a:pt x="600320" y="226440"/>
                    </a:moveTo>
                    <a:cubicBezTo>
                      <a:pt x="598519" y="225956"/>
                      <a:pt x="596441" y="225678"/>
                      <a:pt x="593811" y="225678"/>
                    </a:cubicBezTo>
                    <a:cubicBezTo>
                      <a:pt x="585157" y="225678"/>
                      <a:pt x="581211" y="228584"/>
                      <a:pt x="577126" y="231699"/>
                    </a:cubicBezTo>
                    <a:cubicBezTo>
                      <a:pt x="571724" y="235782"/>
                      <a:pt x="566048" y="240071"/>
                      <a:pt x="551854" y="240071"/>
                    </a:cubicBezTo>
                    <a:cubicBezTo>
                      <a:pt x="548462" y="240071"/>
                      <a:pt x="546522" y="238549"/>
                      <a:pt x="544651" y="237027"/>
                    </a:cubicBezTo>
                    <a:cubicBezTo>
                      <a:pt x="543545" y="236127"/>
                      <a:pt x="542435" y="235298"/>
                      <a:pt x="541050" y="235298"/>
                    </a:cubicBezTo>
                    <a:cubicBezTo>
                      <a:pt x="536549" y="235298"/>
                      <a:pt x="535442" y="239451"/>
                      <a:pt x="534404" y="243118"/>
                    </a:cubicBezTo>
                    <a:cubicBezTo>
                      <a:pt x="533158" y="247894"/>
                      <a:pt x="531980" y="252115"/>
                      <a:pt x="526649" y="252115"/>
                    </a:cubicBezTo>
                    <a:cubicBezTo>
                      <a:pt x="521319" y="252115"/>
                      <a:pt x="515985" y="253982"/>
                      <a:pt x="511416" y="255575"/>
                    </a:cubicBezTo>
                    <a:cubicBezTo>
                      <a:pt x="504908" y="257929"/>
                      <a:pt x="499577" y="259797"/>
                      <a:pt x="495005" y="256407"/>
                    </a:cubicBezTo>
                    <a:cubicBezTo>
                      <a:pt x="494866" y="256339"/>
                      <a:pt x="494727" y="256200"/>
                      <a:pt x="494589" y="256062"/>
                    </a:cubicBezTo>
                    <a:cubicBezTo>
                      <a:pt x="493757" y="255301"/>
                      <a:pt x="487803" y="248796"/>
                      <a:pt x="483718" y="243330"/>
                    </a:cubicBezTo>
                    <a:cubicBezTo>
                      <a:pt x="481224" y="240008"/>
                      <a:pt x="479287" y="236825"/>
                      <a:pt x="479287" y="234819"/>
                    </a:cubicBezTo>
                    <a:lnTo>
                      <a:pt x="479287" y="234474"/>
                    </a:lnTo>
                    <a:cubicBezTo>
                      <a:pt x="480465" y="224925"/>
                      <a:pt x="475757" y="222710"/>
                      <a:pt x="471533" y="220772"/>
                    </a:cubicBezTo>
                    <a:cubicBezTo>
                      <a:pt x="466825" y="218627"/>
                      <a:pt x="462531" y="216619"/>
                      <a:pt x="462531" y="209630"/>
                    </a:cubicBezTo>
                    <a:lnTo>
                      <a:pt x="462531" y="192123"/>
                    </a:lnTo>
                    <a:cubicBezTo>
                      <a:pt x="461976" y="189978"/>
                      <a:pt x="462463" y="186656"/>
                      <a:pt x="462947" y="183196"/>
                    </a:cubicBezTo>
                    <a:cubicBezTo>
                      <a:pt x="463363" y="180568"/>
                      <a:pt x="463709" y="177869"/>
                      <a:pt x="463709" y="176069"/>
                    </a:cubicBezTo>
                    <a:lnTo>
                      <a:pt x="463709" y="176061"/>
                    </a:lnTo>
                    <a:lnTo>
                      <a:pt x="463709" y="175784"/>
                    </a:lnTo>
                    <a:cubicBezTo>
                      <a:pt x="465232" y="159383"/>
                      <a:pt x="470356" y="154887"/>
                      <a:pt x="473818" y="151840"/>
                    </a:cubicBezTo>
                    <a:cubicBezTo>
                      <a:pt x="475341" y="150524"/>
                      <a:pt x="476312" y="149625"/>
                      <a:pt x="475757" y="146858"/>
                    </a:cubicBezTo>
                    <a:lnTo>
                      <a:pt x="475757" y="146512"/>
                    </a:lnTo>
                    <a:cubicBezTo>
                      <a:pt x="474095" y="134819"/>
                      <a:pt x="466616" y="135787"/>
                      <a:pt x="459207" y="136754"/>
                    </a:cubicBezTo>
                    <a:cubicBezTo>
                      <a:pt x="450967" y="137793"/>
                      <a:pt x="442796" y="138831"/>
                      <a:pt x="438711" y="129279"/>
                    </a:cubicBezTo>
                    <a:cubicBezTo>
                      <a:pt x="437743" y="127135"/>
                      <a:pt x="433380" y="114400"/>
                      <a:pt x="430196" y="103536"/>
                    </a:cubicBezTo>
                    <a:cubicBezTo>
                      <a:pt x="428118" y="96409"/>
                      <a:pt x="426456" y="89972"/>
                      <a:pt x="426456" y="87412"/>
                    </a:cubicBezTo>
                    <a:cubicBezTo>
                      <a:pt x="426456" y="82845"/>
                      <a:pt x="429156" y="79385"/>
                      <a:pt x="431925" y="75993"/>
                    </a:cubicBezTo>
                    <a:cubicBezTo>
                      <a:pt x="434003" y="73432"/>
                      <a:pt x="436081" y="70804"/>
                      <a:pt x="436081" y="68243"/>
                    </a:cubicBezTo>
                    <a:cubicBezTo>
                      <a:pt x="436081" y="65683"/>
                      <a:pt x="434142" y="65061"/>
                      <a:pt x="432203" y="64438"/>
                    </a:cubicBezTo>
                    <a:cubicBezTo>
                      <a:pt x="428186" y="63193"/>
                      <a:pt x="424101" y="62016"/>
                      <a:pt x="424101" y="55028"/>
                    </a:cubicBezTo>
                    <a:cubicBezTo>
                      <a:pt x="424101" y="53989"/>
                      <a:pt x="424307" y="51706"/>
                      <a:pt x="424585" y="48939"/>
                    </a:cubicBezTo>
                    <a:cubicBezTo>
                      <a:pt x="424930" y="45340"/>
                      <a:pt x="425347" y="41051"/>
                      <a:pt x="425347" y="38213"/>
                    </a:cubicBezTo>
                    <a:cubicBezTo>
                      <a:pt x="425347" y="32470"/>
                      <a:pt x="422784" y="30948"/>
                      <a:pt x="419738" y="29078"/>
                    </a:cubicBezTo>
                    <a:cubicBezTo>
                      <a:pt x="417315" y="27624"/>
                      <a:pt x="414685" y="25963"/>
                      <a:pt x="412191" y="22918"/>
                    </a:cubicBezTo>
                    <a:cubicBezTo>
                      <a:pt x="410461" y="22641"/>
                      <a:pt x="408661" y="22712"/>
                      <a:pt x="406999" y="22918"/>
                    </a:cubicBezTo>
                    <a:cubicBezTo>
                      <a:pt x="405130" y="23263"/>
                      <a:pt x="403537" y="23886"/>
                      <a:pt x="402775" y="24718"/>
                    </a:cubicBezTo>
                    <a:lnTo>
                      <a:pt x="402778" y="24723"/>
                    </a:lnTo>
                    <a:cubicBezTo>
                      <a:pt x="401671" y="25829"/>
                      <a:pt x="399799" y="25829"/>
                      <a:pt x="398693" y="24723"/>
                    </a:cubicBezTo>
                    <a:cubicBezTo>
                      <a:pt x="397376" y="23407"/>
                      <a:pt x="395646" y="23478"/>
                      <a:pt x="393291" y="23546"/>
                    </a:cubicBezTo>
                    <a:cubicBezTo>
                      <a:pt x="391836" y="23546"/>
                      <a:pt x="390174" y="23614"/>
                      <a:pt x="388167" y="23478"/>
                    </a:cubicBezTo>
                    <a:cubicBezTo>
                      <a:pt x="387890" y="24378"/>
                      <a:pt x="387683" y="25277"/>
                      <a:pt x="387544" y="26106"/>
                    </a:cubicBezTo>
                    <a:cubicBezTo>
                      <a:pt x="386366" y="31782"/>
                      <a:pt x="385676" y="35033"/>
                      <a:pt x="372243" y="34065"/>
                    </a:cubicBezTo>
                    <a:cubicBezTo>
                      <a:pt x="366289" y="35865"/>
                      <a:pt x="361579" y="34342"/>
                      <a:pt x="356664" y="32750"/>
                    </a:cubicBezTo>
                    <a:cubicBezTo>
                      <a:pt x="352372" y="31366"/>
                      <a:pt x="348010" y="29983"/>
                      <a:pt x="342747" y="31505"/>
                    </a:cubicBezTo>
                    <a:lnTo>
                      <a:pt x="342538" y="31505"/>
                    </a:lnTo>
                    <a:cubicBezTo>
                      <a:pt x="336720" y="32820"/>
                      <a:pt x="332706" y="33098"/>
                      <a:pt x="328275" y="33443"/>
                    </a:cubicBezTo>
                    <a:cubicBezTo>
                      <a:pt x="324258" y="33720"/>
                      <a:pt x="319898" y="34065"/>
                      <a:pt x="313735" y="35171"/>
                    </a:cubicBezTo>
                    <a:cubicBezTo>
                      <a:pt x="306466" y="36832"/>
                      <a:pt x="309789" y="44307"/>
                      <a:pt x="309789" y="44375"/>
                    </a:cubicBezTo>
                    <a:cubicBezTo>
                      <a:pt x="310205" y="45343"/>
                      <a:pt x="310066" y="46452"/>
                      <a:pt x="309373" y="47352"/>
                    </a:cubicBezTo>
                    <a:cubicBezTo>
                      <a:pt x="306879" y="50467"/>
                      <a:pt x="305910" y="51434"/>
                      <a:pt x="303626" y="49567"/>
                    </a:cubicBezTo>
                    <a:cubicBezTo>
                      <a:pt x="302587" y="48735"/>
                      <a:pt x="302519" y="47974"/>
                      <a:pt x="302380" y="46868"/>
                    </a:cubicBezTo>
                    <a:cubicBezTo>
                      <a:pt x="302242" y="45552"/>
                      <a:pt x="301896" y="41885"/>
                      <a:pt x="293449" y="40018"/>
                    </a:cubicBezTo>
                    <a:cubicBezTo>
                      <a:pt x="293171" y="40018"/>
                      <a:pt x="292894" y="39879"/>
                      <a:pt x="292616" y="39741"/>
                    </a:cubicBezTo>
                    <a:cubicBezTo>
                      <a:pt x="291994" y="39395"/>
                      <a:pt x="290677" y="40434"/>
                      <a:pt x="289431" y="41469"/>
                    </a:cubicBezTo>
                    <a:cubicBezTo>
                      <a:pt x="286385" y="43891"/>
                      <a:pt x="283339" y="46245"/>
                      <a:pt x="279115" y="43198"/>
                    </a:cubicBezTo>
                    <a:lnTo>
                      <a:pt x="279045" y="43198"/>
                    </a:lnTo>
                    <a:cubicBezTo>
                      <a:pt x="273505" y="39183"/>
                      <a:pt x="273366" y="34062"/>
                      <a:pt x="273159" y="28044"/>
                    </a:cubicBezTo>
                    <a:cubicBezTo>
                      <a:pt x="273020" y="24168"/>
                      <a:pt x="272953" y="19808"/>
                      <a:pt x="270804" y="15313"/>
                    </a:cubicBezTo>
                    <a:cubicBezTo>
                      <a:pt x="263672" y="16490"/>
                      <a:pt x="251902" y="15796"/>
                      <a:pt x="243661" y="15313"/>
                    </a:cubicBezTo>
                    <a:cubicBezTo>
                      <a:pt x="240544" y="15106"/>
                      <a:pt x="237982" y="14967"/>
                      <a:pt x="236391" y="14967"/>
                    </a:cubicBezTo>
                    <a:cubicBezTo>
                      <a:pt x="232374" y="14967"/>
                      <a:pt x="224620" y="13513"/>
                      <a:pt x="217279" y="12130"/>
                    </a:cubicBezTo>
                    <a:cubicBezTo>
                      <a:pt x="213194" y="11369"/>
                      <a:pt x="209248" y="10608"/>
                      <a:pt x="206201" y="10192"/>
                    </a:cubicBezTo>
                    <a:lnTo>
                      <a:pt x="206133" y="10192"/>
                    </a:lnTo>
                    <a:cubicBezTo>
                      <a:pt x="197340" y="9085"/>
                      <a:pt x="195885" y="7977"/>
                      <a:pt x="189516" y="3065"/>
                    </a:cubicBezTo>
                    <a:cubicBezTo>
                      <a:pt x="188338" y="2165"/>
                      <a:pt x="186953" y="1059"/>
                      <a:pt x="185569" y="20"/>
                    </a:cubicBezTo>
                    <a:cubicBezTo>
                      <a:pt x="185292" y="-186"/>
                      <a:pt x="184808" y="1197"/>
                      <a:pt x="183007" y="3065"/>
                    </a:cubicBezTo>
                    <a:cubicBezTo>
                      <a:pt x="177954" y="8186"/>
                      <a:pt x="169090" y="17183"/>
                      <a:pt x="149494" y="22717"/>
                    </a:cubicBezTo>
                    <a:cubicBezTo>
                      <a:pt x="149494" y="39393"/>
                      <a:pt x="142015" y="40431"/>
                      <a:pt x="133777" y="41608"/>
                    </a:cubicBezTo>
                    <a:cubicBezTo>
                      <a:pt x="129069" y="42231"/>
                      <a:pt x="124083" y="42924"/>
                      <a:pt x="121589" y="49151"/>
                    </a:cubicBezTo>
                    <a:lnTo>
                      <a:pt x="121589" y="49151"/>
                    </a:lnTo>
                    <a:cubicBezTo>
                      <a:pt x="119721" y="53511"/>
                      <a:pt x="116949" y="55240"/>
                      <a:pt x="113836" y="57178"/>
                    </a:cubicBezTo>
                    <a:cubicBezTo>
                      <a:pt x="108643" y="60431"/>
                      <a:pt x="102135" y="64443"/>
                      <a:pt x="99018" y="89217"/>
                    </a:cubicBezTo>
                    <a:lnTo>
                      <a:pt x="99018" y="89355"/>
                    </a:lnTo>
                    <a:cubicBezTo>
                      <a:pt x="98463" y="92609"/>
                      <a:pt x="96317" y="94406"/>
                      <a:pt x="93478" y="96759"/>
                    </a:cubicBezTo>
                    <a:cubicBezTo>
                      <a:pt x="88561" y="100913"/>
                      <a:pt x="81014" y="107208"/>
                      <a:pt x="81014" y="128382"/>
                    </a:cubicBezTo>
                    <a:lnTo>
                      <a:pt x="81016" y="128382"/>
                    </a:lnTo>
                    <a:cubicBezTo>
                      <a:pt x="81016" y="128382"/>
                      <a:pt x="81016" y="129005"/>
                      <a:pt x="80877" y="129282"/>
                    </a:cubicBezTo>
                    <a:cubicBezTo>
                      <a:pt x="78661" y="135993"/>
                      <a:pt x="74023" y="136757"/>
                      <a:pt x="69867" y="137379"/>
                    </a:cubicBezTo>
                    <a:cubicBezTo>
                      <a:pt x="67722" y="137725"/>
                      <a:pt x="65851" y="138073"/>
                      <a:pt x="66544" y="142017"/>
                    </a:cubicBezTo>
                    <a:cubicBezTo>
                      <a:pt x="66544" y="142155"/>
                      <a:pt x="66544" y="142294"/>
                      <a:pt x="66612" y="142362"/>
                    </a:cubicBezTo>
                    <a:cubicBezTo>
                      <a:pt x="67374" y="148382"/>
                      <a:pt x="60933" y="163123"/>
                      <a:pt x="51795" y="175509"/>
                    </a:cubicBezTo>
                    <a:cubicBezTo>
                      <a:pt x="44732" y="185129"/>
                      <a:pt x="35939" y="193501"/>
                      <a:pt x="27352" y="195784"/>
                    </a:cubicBezTo>
                    <a:cubicBezTo>
                      <a:pt x="12464" y="200144"/>
                      <a:pt x="6995" y="206649"/>
                      <a:pt x="1594" y="213015"/>
                    </a:cubicBezTo>
                    <a:lnTo>
                      <a:pt x="0" y="214882"/>
                    </a:lnTo>
                    <a:cubicBezTo>
                      <a:pt x="900" y="215021"/>
                      <a:pt x="1800" y="215089"/>
                      <a:pt x="2701" y="215227"/>
                    </a:cubicBezTo>
                    <a:lnTo>
                      <a:pt x="1384" y="216266"/>
                    </a:lnTo>
                    <a:cubicBezTo>
                      <a:pt x="16895" y="218065"/>
                      <a:pt x="32958" y="216611"/>
                      <a:pt x="46736" y="215366"/>
                    </a:cubicBezTo>
                    <a:cubicBezTo>
                      <a:pt x="54490" y="214673"/>
                      <a:pt x="61486" y="214050"/>
                      <a:pt x="67301" y="214050"/>
                    </a:cubicBezTo>
                    <a:cubicBezTo>
                      <a:pt x="72286" y="214050"/>
                      <a:pt x="76578" y="216543"/>
                      <a:pt x="81427" y="219378"/>
                    </a:cubicBezTo>
                    <a:cubicBezTo>
                      <a:pt x="86828" y="222493"/>
                      <a:pt x="92921" y="226021"/>
                      <a:pt x="100884" y="226021"/>
                    </a:cubicBezTo>
                    <a:cubicBezTo>
                      <a:pt x="103307" y="226021"/>
                      <a:pt x="105731" y="224983"/>
                      <a:pt x="108086" y="223876"/>
                    </a:cubicBezTo>
                    <a:cubicBezTo>
                      <a:pt x="111064" y="222561"/>
                      <a:pt x="114040" y="221248"/>
                      <a:pt x="117640" y="221248"/>
                    </a:cubicBezTo>
                    <a:cubicBezTo>
                      <a:pt x="125256" y="221248"/>
                      <a:pt x="133913" y="227198"/>
                      <a:pt x="142151" y="232873"/>
                    </a:cubicBezTo>
                    <a:cubicBezTo>
                      <a:pt x="147969" y="236888"/>
                      <a:pt x="153577" y="240762"/>
                      <a:pt x="157730" y="241732"/>
                    </a:cubicBezTo>
                    <a:lnTo>
                      <a:pt x="157735" y="241732"/>
                    </a:lnTo>
                    <a:cubicBezTo>
                      <a:pt x="168190" y="243738"/>
                      <a:pt x="177260" y="242700"/>
                      <a:pt x="185847" y="241732"/>
                    </a:cubicBezTo>
                    <a:cubicBezTo>
                      <a:pt x="197895" y="240348"/>
                      <a:pt x="208973" y="239103"/>
                      <a:pt x="221990" y="245608"/>
                    </a:cubicBezTo>
                    <a:cubicBezTo>
                      <a:pt x="248855" y="259033"/>
                      <a:pt x="248300" y="287405"/>
                      <a:pt x="247748" y="312594"/>
                    </a:cubicBezTo>
                    <a:cubicBezTo>
                      <a:pt x="247748" y="315709"/>
                      <a:pt x="247610" y="318821"/>
                      <a:pt x="247610" y="322491"/>
                    </a:cubicBezTo>
                    <a:cubicBezTo>
                      <a:pt x="247610" y="325119"/>
                      <a:pt x="259658" y="343181"/>
                      <a:pt x="267412" y="354739"/>
                    </a:cubicBezTo>
                    <a:cubicBezTo>
                      <a:pt x="270181" y="358892"/>
                      <a:pt x="272397" y="362214"/>
                      <a:pt x="273437" y="363942"/>
                    </a:cubicBezTo>
                    <a:cubicBezTo>
                      <a:pt x="274269" y="365049"/>
                      <a:pt x="274198" y="366709"/>
                      <a:pt x="273159" y="367748"/>
                    </a:cubicBezTo>
                    <a:cubicBezTo>
                      <a:pt x="272465" y="368441"/>
                      <a:pt x="269490" y="371901"/>
                      <a:pt x="267412" y="375152"/>
                    </a:cubicBezTo>
                    <a:cubicBezTo>
                      <a:pt x="266373" y="376745"/>
                      <a:pt x="265612" y="378196"/>
                      <a:pt x="265612" y="378889"/>
                    </a:cubicBezTo>
                    <a:cubicBezTo>
                      <a:pt x="265612" y="381866"/>
                      <a:pt x="268106" y="383733"/>
                      <a:pt x="270736" y="385533"/>
                    </a:cubicBezTo>
                    <a:lnTo>
                      <a:pt x="302239" y="385530"/>
                    </a:lnTo>
                    <a:cubicBezTo>
                      <a:pt x="302655" y="385530"/>
                      <a:pt x="303139" y="385669"/>
                      <a:pt x="303555" y="385875"/>
                    </a:cubicBezTo>
                    <a:cubicBezTo>
                      <a:pt x="307711" y="387952"/>
                      <a:pt x="311103" y="388781"/>
                      <a:pt x="314771" y="389613"/>
                    </a:cubicBezTo>
                    <a:cubicBezTo>
                      <a:pt x="316988" y="390167"/>
                      <a:pt x="319273" y="390719"/>
                      <a:pt x="322112" y="391619"/>
                    </a:cubicBezTo>
                    <a:cubicBezTo>
                      <a:pt x="323428" y="391896"/>
                      <a:pt x="324397" y="393073"/>
                      <a:pt x="324397" y="394456"/>
                    </a:cubicBezTo>
                    <a:cubicBezTo>
                      <a:pt x="324397" y="399094"/>
                      <a:pt x="324051" y="402138"/>
                      <a:pt x="322735" y="404767"/>
                    </a:cubicBezTo>
                    <a:cubicBezTo>
                      <a:pt x="321558" y="407050"/>
                      <a:pt x="319895" y="408710"/>
                      <a:pt x="317195" y="410442"/>
                    </a:cubicBezTo>
                    <a:lnTo>
                      <a:pt x="317195" y="419439"/>
                    </a:lnTo>
                    <a:cubicBezTo>
                      <a:pt x="317750" y="419094"/>
                      <a:pt x="318373" y="418678"/>
                      <a:pt x="318857" y="418194"/>
                    </a:cubicBezTo>
                    <a:cubicBezTo>
                      <a:pt x="320451" y="416810"/>
                      <a:pt x="321696" y="414872"/>
                      <a:pt x="322180" y="413005"/>
                    </a:cubicBezTo>
                    <a:cubicBezTo>
                      <a:pt x="322458" y="411551"/>
                      <a:pt x="323842" y="410513"/>
                      <a:pt x="325365" y="410722"/>
                    </a:cubicBezTo>
                    <a:cubicBezTo>
                      <a:pt x="336029" y="412037"/>
                      <a:pt x="340044" y="418542"/>
                      <a:pt x="344060" y="424908"/>
                    </a:cubicBezTo>
                    <a:cubicBezTo>
                      <a:pt x="344754" y="426014"/>
                      <a:pt x="345445" y="427191"/>
                      <a:pt x="346207" y="428229"/>
                    </a:cubicBezTo>
                    <a:lnTo>
                      <a:pt x="346345" y="428436"/>
                    </a:lnTo>
                    <a:lnTo>
                      <a:pt x="346345" y="428433"/>
                    </a:lnTo>
                    <a:cubicBezTo>
                      <a:pt x="346345" y="428433"/>
                      <a:pt x="346413" y="428640"/>
                      <a:pt x="346413" y="428640"/>
                    </a:cubicBezTo>
                    <a:lnTo>
                      <a:pt x="346484" y="428640"/>
                    </a:lnTo>
                    <a:cubicBezTo>
                      <a:pt x="346484" y="428640"/>
                      <a:pt x="346484" y="428846"/>
                      <a:pt x="346484" y="428846"/>
                    </a:cubicBezTo>
                    <a:lnTo>
                      <a:pt x="346623" y="428985"/>
                    </a:lnTo>
                    <a:lnTo>
                      <a:pt x="346623" y="428985"/>
                    </a:lnTo>
                    <a:cubicBezTo>
                      <a:pt x="346623" y="428985"/>
                      <a:pt x="346761" y="429192"/>
                      <a:pt x="346761" y="429192"/>
                    </a:cubicBezTo>
                    <a:lnTo>
                      <a:pt x="346900" y="429330"/>
                    </a:lnTo>
                    <a:lnTo>
                      <a:pt x="346900" y="429333"/>
                    </a:lnTo>
                    <a:cubicBezTo>
                      <a:pt x="346900" y="429333"/>
                      <a:pt x="346968" y="429472"/>
                      <a:pt x="346968" y="429472"/>
                    </a:cubicBezTo>
                    <a:lnTo>
                      <a:pt x="346968" y="429472"/>
                    </a:lnTo>
                    <a:cubicBezTo>
                      <a:pt x="346968" y="429472"/>
                      <a:pt x="347107" y="429678"/>
                      <a:pt x="347107" y="429678"/>
                    </a:cubicBezTo>
                    <a:lnTo>
                      <a:pt x="347107" y="429678"/>
                    </a:lnTo>
                    <a:cubicBezTo>
                      <a:pt x="347107" y="429678"/>
                      <a:pt x="347245" y="429885"/>
                      <a:pt x="347245" y="429885"/>
                    </a:cubicBezTo>
                    <a:lnTo>
                      <a:pt x="347245" y="429885"/>
                    </a:lnTo>
                    <a:cubicBezTo>
                      <a:pt x="347245" y="429885"/>
                      <a:pt x="347384" y="430091"/>
                      <a:pt x="347384" y="430091"/>
                    </a:cubicBezTo>
                    <a:lnTo>
                      <a:pt x="347452" y="430094"/>
                    </a:lnTo>
                    <a:cubicBezTo>
                      <a:pt x="347452" y="430094"/>
                      <a:pt x="347520" y="430233"/>
                      <a:pt x="347520" y="430233"/>
                    </a:cubicBezTo>
                    <a:lnTo>
                      <a:pt x="347659" y="430371"/>
                    </a:lnTo>
                    <a:lnTo>
                      <a:pt x="347798" y="430510"/>
                    </a:lnTo>
                    <a:lnTo>
                      <a:pt x="347800" y="430510"/>
                    </a:lnTo>
                    <a:cubicBezTo>
                      <a:pt x="347800" y="430510"/>
                      <a:pt x="347939" y="430649"/>
                      <a:pt x="347939" y="430649"/>
                    </a:cubicBezTo>
                    <a:lnTo>
                      <a:pt x="348007" y="430646"/>
                    </a:lnTo>
                    <a:cubicBezTo>
                      <a:pt x="348007" y="430646"/>
                      <a:pt x="348075" y="430785"/>
                      <a:pt x="348075" y="430785"/>
                    </a:cubicBezTo>
                    <a:lnTo>
                      <a:pt x="348214" y="430923"/>
                    </a:lnTo>
                    <a:lnTo>
                      <a:pt x="348216" y="430923"/>
                    </a:lnTo>
                    <a:cubicBezTo>
                      <a:pt x="348216" y="430923"/>
                      <a:pt x="348355" y="431130"/>
                      <a:pt x="348355" y="431130"/>
                    </a:cubicBezTo>
                    <a:lnTo>
                      <a:pt x="348352" y="431132"/>
                    </a:lnTo>
                    <a:cubicBezTo>
                      <a:pt x="348352" y="431132"/>
                      <a:pt x="348559" y="431339"/>
                      <a:pt x="348559" y="431339"/>
                    </a:cubicBezTo>
                    <a:lnTo>
                      <a:pt x="348562" y="431339"/>
                    </a:lnTo>
                    <a:cubicBezTo>
                      <a:pt x="348562" y="431339"/>
                      <a:pt x="348630" y="431407"/>
                      <a:pt x="348630" y="431407"/>
                    </a:cubicBezTo>
                    <a:lnTo>
                      <a:pt x="348768" y="431546"/>
                    </a:lnTo>
                    <a:lnTo>
                      <a:pt x="348768" y="431546"/>
                    </a:lnTo>
                    <a:cubicBezTo>
                      <a:pt x="348768" y="431546"/>
                      <a:pt x="348908" y="431752"/>
                      <a:pt x="348908" y="431752"/>
                    </a:cubicBezTo>
                    <a:lnTo>
                      <a:pt x="348908" y="431755"/>
                    </a:lnTo>
                    <a:cubicBezTo>
                      <a:pt x="348908" y="431755"/>
                      <a:pt x="349046" y="431894"/>
                      <a:pt x="349046" y="431894"/>
                    </a:cubicBezTo>
                    <a:lnTo>
                      <a:pt x="349114" y="431894"/>
                    </a:lnTo>
                    <a:cubicBezTo>
                      <a:pt x="349114" y="431894"/>
                      <a:pt x="349182" y="432032"/>
                      <a:pt x="349182" y="432032"/>
                    </a:cubicBezTo>
                    <a:lnTo>
                      <a:pt x="349321" y="432171"/>
                    </a:lnTo>
                    <a:lnTo>
                      <a:pt x="349324" y="432171"/>
                    </a:lnTo>
                    <a:cubicBezTo>
                      <a:pt x="349324" y="432171"/>
                      <a:pt x="349462" y="432377"/>
                      <a:pt x="349462" y="432377"/>
                    </a:cubicBezTo>
                    <a:lnTo>
                      <a:pt x="349462" y="432377"/>
                    </a:lnTo>
                    <a:cubicBezTo>
                      <a:pt x="349462" y="432377"/>
                      <a:pt x="349601" y="432516"/>
                      <a:pt x="349601" y="432516"/>
                    </a:cubicBezTo>
                    <a:lnTo>
                      <a:pt x="349740" y="432655"/>
                    </a:lnTo>
                    <a:lnTo>
                      <a:pt x="349808" y="432655"/>
                    </a:lnTo>
                    <a:cubicBezTo>
                      <a:pt x="349808" y="432655"/>
                      <a:pt x="349946" y="432793"/>
                      <a:pt x="349946" y="432793"/>
                    </a:cubicBezTo>
                    <a:lnTo>
                      <a:pt x="350153" y="432932"/>
                    </a:lnTo>
                    <a:lnTo>
                      <a:pt x="350292" y="433070"/>
                    </a:lnTo>
                    <a:lnTo>
                      <a:pt x="350292" y="433070"/>
                    </a:lnTo>
                    <a:cubicBezTo>
                      <a:pt x="350292" y="433070"/>
                      <a:pt x="350431" y="433209"/>
                      <a:pt x="350431" y="433209"/>
                    </a:cubicBezTo>
                    <a:lnTo>
                      <a:pt x="350431" y="433206"/>
                    </a:lnTo>
                    <a:cubicBezTo>
                      <a:pt x="350431" y="433206"/>
                      <a:pt x="350569" y="433345"/>
                      <a:pt x="350569" y="433345"/>
                    </a:cubicBezTo>
                    <a:lnTo>
                      <a:pt x="350776" y="433484"/>
                    </a:lnTo>
                    <a:lnTo>
                      <a:pt x="350776" y="433484"/>
                    </a:lnTo>
                    <a:cubicBezTo>
                      <a:pt x="350776" y="433484"/>
                      <a:pt x="350983" y="433622"/>
                      <a:pt x="350983" y="433622"/>
                    </a:cubicBezTo>
                    <a:lnTo>
                      <a:pt x="351053" y="433622"/>
                    </a:lnTo>
                    <a:cubicBezTo>
                      <a:pt x="351053" y="433622"/>
                      <a:pt x="351192" y="433761"/>
                      <a:pt x="351192" y="433761"/>
                    </a:cubicBezTo>
                    <a:lnTo>
                      <a:pt x="351192" y="433761"/>
                    </a:lnTo>
                    <a:cubicBezTo>
                      <a:pt x="351192" y="433761"/>
                      <a:pt x="351469" y="433967"/>
                      <a:pt x="351676" y="434038"/>
                    </a:cubicBezTo>
                    <a:lnTo>
                      <a:pt x="351747" y="434038"/>
                    </a:lnTo>
                    <a:cubicBezTo>
                      <a:pt x="351747" y="434038"/>
                      <a:pt x="351815" y="434106"/>
                      <a:pt x="351815" y="434106"/>
                    </a:cubicBezTo>
                    <a:lnTo>
                      <a:pt x="351815" y="434106"/>
                    </a:lnTo>
                    <a:cubicBezTo>
                      <a:pt x="351815" y="434106"/>
                      <a:pt x="352021" y="434245"/>
                      <a:pt x="352021" y="434245"/>
                    </a:cubicBezTo>
                    <a:lnTo>
                      <a:pt x="352024" y="434245"/>
                    </a:lnTo>
                    <a:cubicBezTo>
                      <a:pt x="352024" y="434245"/>
                      <a:pt x="352024" y="434245"/>
                      <a:pt x="352024" y="434245"/>
                    </a:cubicBezTo>
                    <a:lnTo>
                      <a:pt x="352231" y="434245"/>
                    </a:lnTo>
                    <a:cubicBezTo>
                      <a:pt x="352231" y="434245"/>
                      <a:pt x="352438" y="434451"/>
                      <a:pt x="352438" y="434451"/>
                    </a:cubicBezTo>
                    <a:lnTo>
                      <a:pt x="352438" y="434454"/>
                    </a:lnTo>
                    <a:cubicBezTo>
                      <a:pt x="352438" y="434454"/>
                      <a:pt x="352644" y="434522"/>
                      <a:pt x="352644" y="434522"/>
                    </a:cubicBezTo>
                    <a:lnTo>
                      <a:pt x="352647" y="434522"/>
                    </a:lnTo>
                    <a:cubicBezTo>
                      <a:pt x="352647" y="434522"/>
                      <a:pt x="352854" y="434590"/>
                      <a:pt x="352854" y="434590"/>
                    </a:cubicBezTo>
                    <a:lnTo>
                      <a:pt x="352854" y="434592"/>
                    </a:lnTo>
                    <a:cubicBezTo>
                      <a:pt x="352854" y="434592"/>
                      <a:pt x="353060" y="434661"/>
                      <a:pt x="353060" y="434661"/>
                    </a:cubicBezTo>
                    <a:lnTo>
                      <a:pt x="353063" y="434661"/>
                    </a:lnTo>
                    <a:cubicBezTo>
                      <a:pt x="353063" y="434661"/>
                      <a:pt x="353270" y="434729"/>
                      <a:pt x="353270" y="434729"/>
                    </a:cubicBezTo>
                    <a:cubicBezTo>
                      <a:pt x="353615" y="434867"/>
                      <a:pt x="354032" y="435006"/>
                      <a:pt x="354448" y="435074"/>
                    </a:cubicBezTo>
                    <a:lnTo>
                      <a:pt x="354448" y="435076"/>
                    </a:lnTo>
                    <a:cubicBezTo>
                      <a:pt x="354448" y="435076"/>
                      <a:pt x="354654" y="435144"/>
                      <a:pt x="354654" y="435144"/>
                    </a:cubicBezTo>
                    <a:lnTo>
                      <a:pt x="354654" y="435144"/>
                    </a:lnTo>
                    <a:cubicBezTo>
                      <a:pt x="354654" y="435144"/>
                      <a:pt x="355348" y="435283"/>
                      <a:pt x="355693" y="435351"/>
                    </a:cubicBezTo>
                    <a:lnTo>
                      <a:pt x="355971" y="435354"/>
                    </a:lnTo>
                    <a:cubicBezTo>
                      <a:pt x="355971" y="435354"/>
                      <a:pt x="355971" y="435354"/>
                      <a:pt x="355971" y="435354"/>
                    </a:cubicBezTo>
                    <a:lnTo>
                      <a:pt x="356248" y="435354"/>
                    </a:lnTo>
                    <a:cubicBezTo>
                      <a:pt x="356248" y="435354"/>
                      <a:pt x="356593" y="435422"/>
                      <a:pt x="356803" y="435492"/>
                    </a:cubicBezTo>
                    <a:lnTo>
                      <a:pt x="356800" y="435492"/>
                    </a:lnTo>
                    <a:cubicBezTo>
                      <a:pt x="356800" y="435492"/>
                      <a:pt x="357145" y="435492"/>
                      <a:pt x="357355" y="435492"/>
                    </a:cubicBezTo>
                    <a:lnTo>
                      <a:pt x="357562" y="435492"/>
                    </a:lnTo>
                    <a:cubicBezTo>
                      <a:pt x="357562" y="435492"/>
                      <a:pt x="357700" y="435492"/>
                      <a:pt x="357700" y="435492"/>
                    </a:cubicBezTo>
                    <a:lnTo>
                      <a:pt x="357978" y="435492"/>
                    </a:lnTo>
                    <a:cubicBezTo>
                      <a:pt x="359917" y="433693"/>
                      <a:pt x="360401" y="433138"/>
                      <a:pt x="360262" y="433070"/>
                    </a:cubicBezTo>
                    <a:cubicBezTo>
                      <a:pt x="360056" y="432864"/>
                      <a:pt x="359501" y="432516"/>
                      <a:pt x="358946" y="432239"/>
                    </a:cubicBezTo>
                    <a:cubicBezTo>
                      <a:pt x="357768" y="431616"/>
                      <a:pt x="356729" y="430994"/>
                      <a:pt x="355968" y="429746"/>
                    </a:cubicBezTo>
                    <a:cubicBezTo>
                      <a:pt x="354374" y="427118"/>
                      <a:pt x="355413" y="424071"/>
                      <a:pt x="363516" y="419159"/>
                    </a:cubicBezTo>
                    <a:lnTo>
                      <a:pt x="363725" y="419159"/>
                    </a:lnTo>
                    <a:cubicBezTo>
                      <a:pt x="369678" y="416115"/>
                      <a:pt x="374802" y="412032"/>
                      <a:pt x="381104" y="407050"/>
                    </a:cubicBezTo>
                    <a:cubicBezTo>
                      <a:pt x="384705" y="404212"/>
                      <a:pt x="388790" y="401029"/>
                      <a:pt x="393291" y="397707"/>
                    </a:cubicBezTo>
                    <a:lnTo>
                      <a:pt x="393637" y="397501"/>
                    </a:lnTo>
                    <a:cubicBezTo>
                      <a:pt x="398345" y="395008"/>
                      <a:pt x="401739" y="393348"/>
                      <a:pt x="404646" y="391964"/>
                    </a:cubicBezTo>
                    <a:cubicBezTo>
                      <a:pt x="411432" y="388710"/>
                      <a:pt x="415240" y="386913"/>
                      <a:pt x="424242" y="378746"/>
                    </a:cubicBezTo>
                    <a:lnTo>
                      <a:pt x="424449" y="378607"/>
                    </a:lnTo>
                    <a:cubicBezTo>
                      <a:pt x="429573" y="374802"/>
                      <a:pt x="433936" y="371132"/>
                      <a:pt x="438020" y="367810"/>
                    </a:cubicBezTo>
                    <a:cubicBezTo>
                      <a:pt x="453393" y="355147"/>
                      <a:pt x="464331" y="346220"/>
                      <a:pt x="490574" y="343314"/>
                    </a:cubicBezTo>
                    <a:cubicBezTo>
                      <a:pt x="493691" y="342831"/>
                      <a:pt x="496876" y="340132"/>
                      <a:pt x="499922" y="337364"/>
                    </a:cubicBezTo>
                    <a:cubicBezTo>
                      <a:pt x="504078" y="333766"/>
                      <a:pt x="508163" y="330167"/>
                      <a:pt x="513494" y="330099"/>
                    </a:cubicBezTo>
                    <a:cubicBezTo>
                      <a:pt x="517786" y="329477"/>
                      <a:pt x="522357" y="328922"/>
                      <a:pt x="526927" y="329199"/>
                    </a:cubicBezTo>
                    <a:cubicBezTo>
                      <a:pt x="531705" y="329544"/>
                      <a:pt x="536342" y="330860"/>
                      <a:pt x="540428" y="334114"/>
                    </a:cubicBezTo>
                    <a:cubicBezTo>
                      <a:pt x="540844" y="334114"/>
                      <a:pt x="541466" y="334114"/>
                      <a:pt x="542228" y="333836"/>
                    </a:cubicBezTo>
                    <a:cubicBezTo>
                      <a:pt x="543197" y="333559"/>
                      <a:pt x="544167" y="333075"/>
                      <a:pt x="544858" y="332382"/>
                    </a:cubicBezTo>
                    <a:cubicBezTo>
                      <a:pt x="545136" y="332105"/>
                      <a:pt x="545342" y="331828"/>
                      <a:pt x="545481" y="331483"/>
                    </a:cubicBezTo>
                    <a:cubicBezTo>
                      <a:pt x="544649" y="322002"/>
                      <a:pt x="554274" y="317712"/>
                      <a:pt x="555590" y="317158"/>
                    </a:cubicBezTo>
                    <a:cubicBezTo>
                      <a:pt x="555868" y="317019"/>
                      <a:pt x="556074" y="316951"/>
                      <a:pt x="556352" y="316951"/>
                    </a:cubicBezTo>
                    <a:cubicBezTo>
                      <a:pt x="565629" y="315497"/>
                      <a:pt x="572831" y="311830"/>
                      <a:pt x="580033" y="308093"/>
                    </a:cubicBezTo>
                    <a:cubicBezTo>
                      <a:pt x="584463" y="305810"/>
                      <a:pt x="588896" y="303456"/>
                      <a:pt x="593950" y="301656"/>
                    </a:cubicBezTo>
                    <a:cubicBezTo>
                      <a:pt x="594295" y="301518"/>
                      <a:pt x="594712" y="301379"/>
                      <a:pt x="595196" y="301379"/>
                    </a:cubicBezTo>
                    <a:cubicBezTo>
                      <a:pt x="596996" y="301379"/>
                      <a:pt x="599419" y="301379"/>
                      <a:pt x="601911" y="301240"/>
                    </a:cubicBezTo>
                    <a:cubicBezTo>
                      <a:pt x="602672" y="301240"/>
                      <a:pt x="603504" y="301172"/>
                      <a:pt x="604334" y="301034"/>
                    </a:cubicBezTo>
                    <a:lnTo>
                      <a:pt x="605789" y="301450"/>
                    </a:lnTo>
                    <a:cubicBezTo>
                      <a:pt x="602049" y="296467"/>
                      <a:pt x="595819" y="287332"/>
                      <a:pt x="595819" y="281520"/>
                    </a:cubicBezTo>
                    <a:cubicBezTo>
                      <a:pt x="595819" y="260691"/>
                      <a:pt x="607867" y="258753"/>
                      <a:pt x="621022" y="256540"/>
                    </a:cubicBezTo>
                    <a:cubicBezTo>
                      <a:pt x="625178" y="255847"/>
                      <a:pt x="629538" y="255157"/>
                      <a:pt x="633417" y="253703"/>
                    </a:cubicBezTo>
                    <a:cubicBezTo>
                      <a:pt x="633623" y="253564"/>
                      <a:pt x="633901" y="253496"/>
                      <a:pt x="634110" y="253425"/>
                    </a:cubicBezTo>
                    <a:cubicBezTo>
                      <a:pt x="635910" y="253080"/>
                      <a:pt x="638402" y="252110"/>
                      <a:pt x="640825" y="250588"/>
                    </a:cubicBezTo>
                    <a:cubicBezTo>
                      <a:pt x="642626" y="249481"/>
                      <a:pt x="644287" y="248095"/>
                      <a:pt x="645326" y="246505"/>
                    </a:cubicBezTo>
                    <a:cubicBezTo>
                      <a:pt x="646226" y="245189"/>
                      <a:pt x="646710" y="243738"/>
                      <a:pt x="646365" y="242145"/>
                    </a:cubicBezTo>
                    <a:cubicBezTo>
                      <a:pt x="646297" y="241729"/>
                      <a:pt x="646158" y="241313"/>
                      <a:pt x="645949" y="240900"/>
                    </a:cubicBezTo>
                    <a:cubicBezTo>
                      <a:pt x="644494" y="240762"/>
                      <a:pt x="641793" y="240762"/>
                      <a:pt x="638609" y="240762"/>
                    </a:cubicBezTo>
                    <a:lnTo>
                      <a:pt x="638611" y="240764"/>
                    </a:lnTo>
                    <a:cubicBezTo>
                      <a:pt x="629334" y="240764"/>
                      <a:pt x="616524" y="240764"/>
                      <a:pt x="612300" y="236820"/>
                    </a:cubicBezTo>
                    <a:lnTo>
                      <a:pt x="612161" y="236681"/>
                    </a:lnTo>
                    <a:cubicBezTo>
                      <a:pt x="611054" y="235575"/>
                      <a:pt x="610154" y="234675"/>
                      <a:pt x="609322" y="233776"/>
                    </a:cubicBezTo>
                    <a:cubicBezTo>
                      <a:pt x="606415" y="230731"/>
                      <a:pt x="604130" y="228309"/>
                      <a:pt x="600113" y="226649"/>
                    </a:cubicBezTo>
                    <a:cubicBezTo>
                      <a:pt x="599768" y="226510"/>
                      <a:pt x="599490" y="226371"/>
                      <a:pt x="599212" y="226165"/>
                    </a:cubicBezTo>
                    <a:lnTo>
                      <a:pt x="599212" y="226303"/>
                    </a:lnTo>
                    <a:cubicBezTo>
                      <a:pt x="599212" y="226303"/>
                      <a:pt x="599145" y="226303"/>
                      <a:pt x="599145" y="226303"/>
                    </a:cubicBezTo>
                    <a:lnTo>
                      <a:pt x="600320" y="226440"/>
                    </a:lnTo>
                    <a:close/>
                    <a:moveTo>
                      <a:pt x="565009" y="334736"/>
                    </a:moveTo>
                    <a:cubicBezTo>
                      <a:pt x="562654" y="334736"/>
                      <a:pt x="559330" y="335358"/>
                      <a:pt x="556907" y="336674"/>
                    </a:cubicBezTo>
                    <a:cubicBezTo>
                      <a:pt x="556213" y="337090"/>
                      <a:pt x="555590" y="337506"/>
                      <a:pt x="555177" y="337919"/>
                    </a:cubicBezTo>
                    <a:cubicBezTo>
                      <a:pt x="556771" y="339164"/>
                      <a:pt x="559262" y="341102"/>
                      <a:pt x="561130" y="342556"/>
                    </a:cubicBezTo>
                    <a:lnTo>
                      <a:pt x="561130" y="342350"/>
                    </a:lnTo>
                    <a:cubicBezTo>
                      <a:pt x="560992" y="341034"/>
                      <a:pt x="560853" y="339857"/>
                      <a:pt x="560853" y="338960"/>
                    </a:cubicBezTo>
                    <a:cubicBezTo>
                      <a:pt x="560853" y="337367"/>
                      <a:pt x="562170" y="336054"/>
                      <a:pt x="563761" y="336054"/>
                    </a:cubicBezTo>
                    <a:cubicBezTo>
                      <a:pt x="563899" y="336054"/>
                      <a:pt x="564315" y="335777"/>
                      <a:pt x="565006" y="335432"/>
                    </a:cubicBezTo>
                    <a:lnTo>
                      <a:pt x="566322" y="334809"/>
                    </a:lnTo>
                    <a:cubicBezTo>
                      <a:pt x="565768" y="334671"/>
                      <a:pt x="565145" y="334671"/>
                      <a:pt x="564938" y="334671"/>
                    </a:cubicBezTo>
                    <a:lnTo>
                      <a:pt x="564938" y="334668"/>
                    </a:lnTo>
                    <a:lnTo>
                      <a:pt x="565009" y="334736"/>
                    </a:lnTo>
                    <a:close/>
                  </a:path>
                </a:pathLst>
              </a:custGeom>
              <a:solidFill>
                <a:srgbClr val="D6D5EB"/>
              </a:solidFill>
              <a:ln w="1523" cap="flat">
                <a:solidFill>
                  <a:srgbClr val="D6D5EB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8" name="Forma Livre 2497">
                <a:extLst>
                  <a:ext uri="{FF2B5EF4-FFF2-40B4-BE49-F238E27FC236}">
                    <a16:creationId xmlns:a16="http://schemas.microsoft.com/office/drawing/2014/main" id="{CE1207BB-15CA-9007-8CB5-33E670CEF609}"/>
                  </a:ext>
                </a:extLst>
              </p:cNvPr>
              <p:cNvSpPr/>
              <p:nvPr/>
            </p:nvSpPr>
            <p:spPr>
              <a:xfrm>
                <a:off x="8799626" y="3808382"/>
                <a:ext cx="704449" cy="485342"/>
              </a:xfrm>
              <a:custGeom>
                <a:avLst/>
                <a:gdLst>
                  <a:gd name="csX0" fmla="*/ 5676 w 381169"/>
                  <a:gd name="csY0" fmla="*/ 19652 h 262613"/>
                  <a:gd name="csX1" fmla="*/ 5676 w 381169"/>
                  <a:gd name="csY1" fmla="*/ 21452 h 262613"/>
                  <a:gd name="csX2" fmla="*/ 5815 w 381169"/>
                  <a:gd name="csY2" fmla="*/ 37782 h 262613"/>
                  <a:gd name="csX3" fmla="*/ 4430 w 381169"/>
                  <a:gd name="csY3" fmla="*/ 74388 h 262613"/>
                  <a:gd name="csX4" fmla="*/ 1869 w 381169"/>
                  <a:gd name="csY4" fmla="*/ 83798 h 262613"/>
                  <a:gd name="csX5" fmla="*/ 0 w 381169"/>
                  <a:gd name="csY5" fmla="*/ 86842 h 262613"/>
                  <a:gd name="csX6" fmla="*/ 2698 w 381169"/>
                  <a:gd name="csY6" fmla="*/ 86845 h 262613"/>
                  <a:gd name="csX7" fmla="*/ 16615 w 381169"/>
                  <a:gd name="csY7" fmla="*/ 82692 h 262613"/>
                  <a:gd name="csX8" fmla="*/ 16754 w 381169"/>
                  <a:gd name="csY8" fmla="*/ 82694 h 262613"/>
                  <a:gd name="csX9" fmla="*/ 16754 w 381169"/>
                  <a:gd name="csY9" fmla="*/ 82626 h 262613"/>
                  <a:gd name="csX10" fmla="*/ 16892 w 381169"/>
                  <a:gd name="csY10" fmla="*/ 82623 h 262613"/>
                  <a:gd name="csX11" fmla="*/ 16892 w 381169"/>
                  <a:gd name="csY11" fmla="*/ 82555 h 262613"/>
                  <a:gd name="csX12" fmla="*/ 16963 w 381169"/>
                  <a:gd name="csY12" fmla="*/ 82555 h 262613"/>
                  <a:gd name="csX13" fmla="*/ 17031 w 381169"/>
                  <a:gd name="csY13" fmla="*/ 82488 h 262613"/>
                  <a:gd name="csX14" fmla="*/ 17102 w 381169"/>
                  <a:gd name="csY14" fmla="*/ 82485 h 262613"/>
                  <a:gd name="csX15" fmla="*/ 17240 w 381169"/>
                  <a:gd name="csY15" fmla="*/ 82417 h 262613"/>
                  <a:gd name="csX16" fmla="*/ 17240 w 381169"/>
                  <a:gd name="csY16" fmla="*/ 82417 h 262613"/>
                  <a:gd name="csX17" fmla="*/ 17379 w 381169"/>
                  <a:gd name="csY17" fmla="*/ 82349 h 262613"/>
                  <a:gd name="csX18" fmla="*/ 17379 w 381169"/>
                  <a:gd name="csY18" fmla="*/ 82346 h 262613"/>
                  <a:gd name="csX19" fmla="*/ 17518 w 381169"/>
                  <a:gd name="csY19" fmla="*/ 82278 h 262613"/>
                  <a:gd name="csX20" fmla="*/ 17515 w 381169"/>
                  <a:gd name="csY20" fmla="*/ 82278 h 262613"/>
                  <a:gd name="csX21" fmla="*/ 17654 w 381169"/>
                  <a:gd name="csY21" fmla="*/ 82210 h 262613"/>
                  <a:gd name="csX22" fmla="*/ 17654 w 381169"/>
                  <a:gd name="csY22" fmla="*/ 82210 h 262613"/>
                  <a:gd name="csX23" fmla="*/ 17793 w 381169"/>
                  <a:gd name="csY23" fmla="*/ 82142 h 262613"/>
                  <a:gd name="csX24" fmla="*/ 17863 w 381169"/>
                  <a:gd name="csY24" fmla="*/ 82140 h 262613"/>
                  <a:gd name="csX25" fmla="*/ 17931 w 381169"/>
                  <a:gd name="csY25" fmla="*/ 82072 h 262613"/>
                  <a:gd name="csX26" fmla="*/ 18002 w 381169"/>
                  <a:gd name="csY26" fmla="*/ 82072 h 262613"/>
                  <a:gd name="csX27" fmla="*/ 18002 w 381169"/>
                  <a:gd name="csY27" fmla="*/ 82004 h 262613"/>
                  <a:gd name="csX28" fmla="*/ 18141 w 381169"/>
                  <a:gd name="csY28" fmla="*/ 82001 h 262613"/>
                  <a:gd name="csX29" fmla="*/ 18141 w 381169"/>
                  <a:gd name="csY29" fmla="*/ 81933 h 262613"/>
                  <a:gd name="csX30" fmla="*/ 18277 w 381169"/>
                  <a:gd name="csY30" fmla="*/ 81933 h 262613"/>
                  <a:gd name="csX31" fmla="*/ 18277 w 381169"/>
                  <a:gd name="csY31" fmla="*/ 81865 h 262613"/>
                  <a:gd name="csX32" fmla="*/ 18415 w 381169"/>
                  <a:gd name="csY32" fmla="*/ 81863 h 262613"/>
                  <a:gd name="csX33" fmla="*/ 18415 w 381169"/>
                  <a:gd name="csY33" fmla="*/ 81794 h 262613"/>
                  <a:gd name="csX34" fmla="*/ 18554 w 381169"/>
                  <a:gd name="csY34" fmla="*/ 81794 h 262613"/>
                  <a:gd name="csX35" fmla="*/ 18554 w 381169"/>
                  <a:gd name="csY35" fmla="*/ 81726 h 262613"/>
                  <a:gd name="csX36" fmla="*/ 18625 w 381169"/>
                  <a:gd name="csY36" fmla="*/ 81724 h 262613"/>
                  <a:gd name="csX37" fmla="*/ 18693 w 381169"/>
                  <a:gd name="csY37" fmla="*/ 81656 h 262613"/>
                  <a:gd name="csX38" fmla="*/ 18763 w 381169"/>
                  <a:gd name="csY38" fmla="*/ 81656 h 262613"/>
                  <a:gd name="csX39" fmla="*/ 18902 w 381169"/>
                  <a:gd name="csY39" fmla="*/ 81588 h 262613"/>
                  <a:gd name="csX40" fmla="*/ 18902 w 381169"/>
                  <a:gd name="csY40" fmla="*/ 81585 h 262613"/>
                  <a:gd name="csX41" fmla="*/ 19041 w 381169"/>
                  <a:gd name="csY41" fmla="*/ 81517 h 262613"/>
                  <a:gd name="csX42" fmla="*/ 19041 w 381169"/>
                  <a:gd name="csY42" fmla="*/ 81517 h 262613"/>
                  <a:gd name="csX43" fmla="*/ 19180 w 381169"/>
                  <a:gd name="csY43" fmla="*/ 81449 h 262613"/>
                  <a:gd name="csX44" fmla="*/ 19177 w 381169"/>
                  <a:gd name="csY44" fmla="*/ 81449 h 262613"/>
                  <a:gd name="csX45" fmla="*/ 19316 w 381169"/>
                  <a:gd name="csY45" fmla="*/ 81381 h 262613"/>
                  <a:gd name="csX46" fmla="*/ 19316 w 381169"/>
                  <a:gd name="csY46" fmla="*/ 81379 h 262613"/>
                  <a:gd name="csX47" fmla="*/ 19455 w 381169"/>
                  <a:gd name="csY47" fmla="*/ 81311 h 262613"/>
                  <a:gd name="csX48" fmla="*/ 19525 w 381169"/>
                  <a:gd name="csY48" fmla="*/ 81311 h 262613"/>
                  <a:gd name="csX49" fmla="*/ 19593 w 381169"/>
                  <a:gd name="csY49" fmla="*/ 81243 h 262613"/>
                  <a:gd name="csX50" fmla="*/ 19732 w 381169"/>
                  <a:gd name="csY50" fmla="*/ 81240 h 262613"/>
                  <a:gd name="csX51" fmla="*/ 19732 w 381169"/>
                  <a:gd name="csY51" fmla="*/ 81172 h 262613"/>
                  <a:gd name="csX52" fmla="*/ 19871 w 381169"/>
                  <a:gd name="csY52" fmla="*/ 81172 h 262613"/>
                  <a:gd name="csX53" fmla="*/ 19871 w 381169"/>
                  <a:gd name="csY53" fmla="*/ 81104 h 262613"/>
                  <a:gd name="csX54" fmla="*/ 20009 w 381169"/>
                  <a:gd name="csY54" fmla="*/ 81101 h 262613"/>
                  <a:gd name="csX55" fmla="*/ 20009 w 381169"/>
                  <a:gd name="csY55" fmla="*/ 81033 h 262613"/>
                  <a:gd name="csX56" fmla="*/ 20148 w 381169"/>
                  <a:gd name="csY56" fmla="*/ 81033 h 262613"/>
                  <a:gd name="csX57" fmla="*/ 20148 w 381169"/>
                  <a:gd name="csY57" fmla="*/ 80965 h 262613"/>
                  <a:gd name="csX58" fmla="*/ 20287 w 381169"/>
                  <a:gd name="csY58" fmla="*/ 80963 h 262613"/>
                  <a:gd name="csX59" fmla="*/ 20287 w 381169"/>
                  <a:gd name="csY59" fmla="*/ 80895 h 262613"/>
                  <a:gd name="csX60" fmla="*/ 20355 w 381169"/>
                  <a:gd name="csY60" fmla="*/ 80895 h 262613"/>
                  <a:gd name="csX61" fmla="*/ 20423 w 381169"/>
                  <a:gd name="csY61" fmla="*/ 80827 h 262613"/>
                  <a:gd name="csX62" fmla="*/ 20494 w 381169"/>
                  <a:gd name="csY62" fmla="*/ 80824 h 262613"/>
                  <a:gd name="csX63" fmla="*/ 20632 w 381169"/>
                  <a:gd name="csY63" fmla="*/ 80756 h 262613"/>
                  <a:gd name="csX64" fmla="*/ 20632 w 381169"/>
                  <a:gd name="csY64" fmla="*/ 80756 h 262613"/>
                  <a:gd name="csX65" fmla="*/ 20771 w 381169"/>
                  <a:gd name="csY65" fmla="*/ 80688 h 262613"/>
                  <a:gd name="csX66" fmla="*/ 20771 w 381169"/>
                  <a:gd name="csY66" fmla="*/ 80686 h 262613"/>
                  <a:gd name="csX67" fmla="*/ 20910 w 381169"/>
                  <a:gd name="csY67" fmla="*/ 80617 h 262613"/>
                  <a:gd name="csX68" fmla="*/ 20910 w 381169"/>
                  <a:gd name="csY68" fmla="*/ 80617 h 262613"/>
                  <a:gd name="csX69" fmla="*/ 21048 w 381169"/>
                  <a:gd name="csY69" fmla="*/ 80617 h 262613"/>
                  <a:gd name="csX70" fmla="*/ 21048 w 381169"/>
                  <a:gd name="csY70" fmla="*/ 80617 h 262613"/>
                  <a:gd name="csX71" fmla="*/ 21187 w 381169"/>
                  <a:gd name="csY71" fmla="*/ 80617 h 262613"/>
                  <a:gd name="csX72" fmla="*/ 21255 w 381169"/>
                  <a:gd name="csY72" fmla="*/ 80617 h 262613"/>
                  <a:gd name="csX73" fmla="*/ 21323 w 381169"/>
                  <a:gd name="csY73" fmla="*/ 80617 h 262613"/>
                  <a:gd name="csX74" fmla="*/ 21464 w 381169"/>
                  <a:gd name="csY74" fmla="*/ 80617 h 262613"/>
                  <a:gd name="csX75" fmla="*/ 21464 w 381169"/>
                  <a:gd name="csY75" fmla="*/ 80617 h 262613"/>
                  <a:gd name="csX76" fmla="*/ 21600 w 381169"/>
                  <a:gd name="csY76" fmla="*/ 80617 h 262613"/>
                  <a:gd name="csX77" fmla="*/ 21600 w 381169"/>
                  <a:gd name="csY77" fmla="*/ 80617 h 262613"/>
                  <a:gd name="csX78" fmla="*/ 21810 w 381169"/>
                  <a:gd name="csY78" fmla="*/ 80617 h 262613"/>
                  <a:gd name="csX79" fmla="*/ 21810 w 381169"/>
                  <a:gd name="csY79" fmla="*/ 80617 h 262613"/>
                  <a:gd name="csX80" fmla="*/ 21948 w 381169"/>
                  <a:gd name="csY80" fmla="*/ 80617 h 262613"/>
                  <a:gd name="csX81" fmla="*/ 22155 w 381169"/>
                  <a:gd name="csY81" fmla="*/ 80479 h 262613"/>
                  <a:gd name="csX82" fmla="*/ 22226 w 381169"/>
                  <a:gd name="csY82" fmla="*/ 80479 h 262613"/>
                  <a:gd name="csX83" fmla="*/ 22364 w 381169"/>
                  <a:gd name="csY83" fmla="*/ 80479 h 262613"/>
                  <a:gd name="csX84" fmla="*/ 22571 w 381169"/>
                  <a:gd name="csY84" fmla="*/ 80479 h 262613"/>
                  <a:gd name="csX85" fmla="*/ 22710 w 381169"/>
                  <a:gd name="csY85" fmla="*/ 80411 h 262613"/>
                  <a:gd name="csX86" fmla="*/ 22710 w 381169"/>
                  <a:gd name="csY86" fmla="*/ 80411 h 262613"/>
                  <a:gd name="csX87" fmla="*/ 22849 w 381169"/>
                  <a:gd name="csY87" fmla="*/ 80411 h 262613"/>
                  <a:gd name="csX88" fmla="*/ 22849 w 381169"/>
                  <a:gd name="csY88" fmla="*/ 80411 h 262613"/>
                  <a:gd name="csX89" fmla="*/ 23194 w 381169"/>
                  <a:gd name="csY89" fmla="*/ 80272 h 262613"/>
                  <a:gd name="csX90" fmla="*/ 23194 w 381169"/>
                  <a:gd name="csY90" fmla="*/ 80272 h 262613"/>
                  <a:gd name="csX91" fmla="*/ 23333 w 381169"/>
                  <a:gd name="csY91" fmla="*/ 80272 h 262613"/>
                  <a:gd name="csX92" fmla="*/ 24301 w 381169"/>
                  <a:gd name="csY92" fmla="*/ 80066 h 262613"/>
                  <a:gd name="csX93" fmla="*/ 24301 w 381169"/>
                  <a:gd name="csY93" fmla="*/ 80063 h 262613"/>
                  <a:gd name="csX94" fmla="*/ 24440 w 381169"/>
                  <a:gd name="csY94" fmla="*/ 80063 h 262613"/>
                  <a:gd name="csX95" fmla="*/ 24649 w 381169"/>
                  <a:gd name="csY95" fmla="*/ 80063 h 262613"/>
                  <a:gd name="csX96" fmla="*/ 24788 w 381169"/>
                  <a:gd name="csY96" fmla="*/ 80063 h 262613"/>
                  <a:gd name="csX97" fmla="*/ 24856 w 381169"/>
                  <a:gd name="csY97" fmla="*/ 80063 h 262613"/>
                  <a:gd name="csX98" fmla="*/ 26034 w 381169"/>
                  <a:gd name="csY98" fmla="*/ 79856 h 262613"/>
                  <a:gd name="csX99" fmla="*/ 26172 w 381169"/>
                  <a:gd name="csY99" fmla="*/ 79856 h 262613"/>
                  <a:gd name="csX100" fmla="*/ 26172 w 381169"/>
                  <a:gd name="csY100" fmla="*/ 79856 h 262613"/>
                  <a:gd name="csX101" fmla="*/ 26379 w 381169"/>
                  <a:gd name="csY101" fmla="*/ 79856 h 262613"/>
                  <a:gd name="csX102" fmla="*/ 26379 w 381169"/>
                  <a:gd name="csY102" fmla="*/ 79856 h 262613"/>
                  <a:gd name="csX103" fmla="*/ 28941 w 381169"/>
                  <a:gd name="csY103" fmla="*/ 79718 h 262613"/>
                  <a:gd name="csX104" fmla="*/ 61208 w 381169"/>
                  <a:gd name="csY104" fmla="*/ 87538 h 262613"/>
                  <a:gd name="csX105" fmla="*/ 69449 w 381169"/>
                  <a:gd name="csY105" fmla="*/ 90653 h 262613"/>
                  <a:gd name="csX106" fmla="*/ 83711 w 381169"/>
                  <a:gd name="csY106" fmla="*/ 91484 h 262613"/>
                  <a:gd name="csX107" fmla="*/ 99013 w 381169"/>
                  <a:gd name="csY107" fmla="*/ 91762 h 262613"/>
                  <a:gd name="csX108" fmla="*/ 128441 w 381169"/>
                  <a:gd name="csY108" fmla="*/ 105116 h 262613"/>
                  <a:gd name="csX109" fmla="*/ 144436 w 381169"/>
                  <a:gd name="csY109" fmla="*/ 113352 h 262613"/>
                  <a:gd name="csX110" fmla="*/ 173102 w 381169"/>
                  <a:gd name="csY110" fmla="*/ 126361 h 262613"/>
                  <a:gd name="csX111" fmla="*/ 199345 w 381169"/>
                  <a:gd name="csY111" fmla="*/ 150580 h 262613"/>
                  <a:gd name="csX112" fmla="*/ 205785 w 381169"/>
                  <a:gd name="csY112" fmla="*/ 159922 h 262613"/>
                  <a:gd name="csX113" fmla="*/ 225933 w 381169"/>
                  <a:gd name="csY113" fmla="*/ 184350 h 262613"/>
                  <a:gd name="csX114" fmla="*/ 225999 w 381169"/>
                  <a:gd name="csY114" fmla="*/ 184347 h 262613"/>
                  <a:gd name="csX115" fmla="*/ 255149 w 381169"/>
                  <a:gd name="csY115" fmla="*/ 190575 h 262613"/>
                  <a:gd name="csX116" fmla="*/ 262558 w 381169"/>
                  <a:gd name="csY116" fmla="*/ 190020 h 262613"/>
                  <a:gd name="csX117" fmla="*/ 284022 w 381169"/>
                  <a:gd name="csY117" fmla="*/ 192236 h 262613"/>
                  <a:gd name="csX118" fmla="*/ 289769 w 381169"/>
                  <a:gd name="csY118" fmla="*/ 203723 h 262613"/>
                  <a:gd name="csX119" fmla="*/ 281460 w 381169"/>
                  <a:gd name="csY119" fmla="*/ 212994 h 262613"/>
                  <a:gd name="csX120" fmla="*/ 278966 w 381169"/>
                  <a:gd name="csY120" fmla="*/ 214516 h 262613"/>
                  <a:gd name="csX121" fmla="*/ 269341 w 381169"/>
                  <a:gd name="csY121" fmla="*/ 232231 h 262613"/>
                  <a:gd name="csX122" fmla="*/ 265117 w 381169"/>
                  <a:gd name="csY122" fmla="*/ 245240 h 262613"/>
                  <a:gd name="csX123" fmla="*/ 264701 w 381169"/>
                  <a:gd name="csY123" fmla="*/ 245655 h 262613"/>
                  <a:gd name="csX124" fmla="*/ 260061 w 381169"/>
                  <a:gd name="csY124" fmla="*/ 248561 h 262613"/>
                  <a:gd name="csX125" fmla="*/ 253830 w 381169"/>
                  <a:gd name="csY125" fmla="*/ 254788 h 262613"/>
                  <a:gd name="csX126" fmla="*/ 253835 w 381169"/>
                  <a:gd name="csY126" fmla="*/ 254794 h 262613"/>
                  <a:gd name="csX127" fmla="*/ 253835 w 381169"/>
                  <a:gd name="csY127" fmla="*/ 254794 h 262613"/>
                  <a:gd name="csX128" fmla="*/ 255636 w 381169"/>
                  <a:gd name="csY128" fmla="*/ 258254 h 262613"/>
                  <a:gd name="csX129" fmla="*/ 260553 w 381169"/>
                  <a:gd name="csY129" fmla="*/ 255625 h 262613"/>
                  <a:gd name="csX130" fmla="*/ 267755 w 381169"/>
                  <a:gd name="csY130" fmla="*/ 252443 h 262613"/>
                  <a:gd name="csX131" fmla="*/ 289152 w 381169"/>
                  <a:gd name="csY131" fmla="*/ 262614 h 262613"/>
                  <a:gd name="csX132" fmla="*/ 289147 w 381169"/>
                  <a:gd name="csY132" fmla="*/ 262611 h 262613"/>
                  <a:gd name="csX133" fmla="*/ 307358 w 381169"/>
                  <a:gd name="csY133" fmla="*/ 240398 h 262613"/>
                  <a:gd name="csX134" fmla="*/ 329445 w 381169"/>
                  <a:gd name="csY134" fmla="*/ 219569 h 262613"/>
                  <a:gd name="csX135" fmla="*/ 339761 w 381169"/>
                  <a:gd name="csY135" fmla="*/ 213133 h 262613"/>
                  <a:gd name="csX136" fmla="*/ 347654 w 381169"/>
                  <a:gd name="csY136" fmla="*/ 208082 h 262613"/>
                  <a:gd name="csX137" fmla="*/ 347586 w 381169"/>
                  <a:gd name="csY137" fmla="*/ 207389 h 262613"/>
                  <a:gd name="csX138" fmla="*/ 352087 w 381169"/>
                  <a:gd name="csY138" fmla="*/ 194519 h 262613"/>
                  <a:gd name="csX139" fmla="*/ 358527 w 381169"/>
                  <a:gd name="csY139" fmla="*/ 189330 h 262613"/>
                  <a:gd name="csX140" fmla="*/ 358527 w 381169"/>
                  <a:gd name="csY140" fmla="*/ 188914 h 262613"/>
                  <a:gd name="csX141" fmla="*/ 360812 w 381169"/>
                  <a:gd name="csY141" fmla="*/ 166631 h 262613"/>
                  <a:gd name="csX142" fmla="*/ 367114 w 381169"/>
                  <a:gd name="csY142" fmla="*/ 153483 h 262613"/>
                  <a:gd name="csX143" fmla="*/ 381169 w 381169"/>
                  <a:gd name="csY143" fmla="*/ 113901 h 262613"/>
                  <a:gd name="csX144" fmla="*/ 372722 w 381169"/>
                  <a:gd name="csY144" fmla="*/ 95078 h 262613"/>
                  <a:gd name="csX145" fmla="*/ 365591 w 381169"/>
                  <a:gd name="csY145" fmla="*/ 80338 h 262613"/>
                  <a:gd name="csX146" fmla="*/ 362406 w 381169"/>
                  <a:gd name="csY146" fmla="*/ 66497 h 262613"/>
                  <a:gd name="csX147" fmla="*/ 361228 w 381169"/>
                  <a:gd name="csY147" fmla="*/ 54803 h 262613"/>
                  <a:gd name="csX148" fmla="*/ 370644 w 381169"/>
                  <a:gd name="csY148" fmla="*/ 39234 h 262613"/>
                  <a:gd name="csX149" fmla="*/ 370644 w 381169"/>
                  <a:gd name="csY149" fmla="*/ 39236 h 262613"/>
                  <a:gd name="csX150" fmla="*/ 369883 w 381169"/>
                  <a:gd name="csY150" fmla="*/ 39236 h 262613"/>
                  <a:gd name="csX151" fmla="*/ 363303 w 381169"/>
                  <a:gd name="csY151" fmla="*/ 25811 h 262613"/>
                  <a:gd name="csX152" fmla="*/ 363858 w 381169"/>
                  <a:gd name="csY152" fmla="*/ 24705 h 262613"/>
                  <a:gd name="csX153" fmla="*/ 371612 w 381169"/>
                  <a:gd name="csY153" fmla="*/ 20622 h 262613"/>
                  <a:gd name="csX154" fmla="*/ 370989 w 381169"/>
                  <a:gd name="csY154" fmla="*/ 0 h 262613"/>
                  <a:gd name="csX155" fmla="*/ 370989 w 381169"/>
                  <a:gd name="csY155" fmla="*/ 0 h 262613"/>
                  <a:gd name="csX156" fmla="*/ 370989 w 381169"/>
                  <a:gd name="csY156" fmla="*/ 0 h 262613"/>
                  <a:gd name="csX157" fmla="*/ 370921 w 381169"/>
                  <a:gd name="csY157" fmla="*/ 0 h 262613"/>
                  <a:gd name="csX158" fmla="*/ 370853 w 381169"/>
                  <a:gd name="csY158" fmla="*/ 0 h 262613"/>
                  <a:gd name="csX159" fmla="*/ 370783 w 381169"/>
                  <a:gd name="csY159" fmla="*/ 0 h 262613"/>
                  <a:gd name="csX160" fmla="*/ 370715 w 381169"/>
                  <a:gd name="csY160" fmla="*/ 0 h 262613"/>
                  <a:gd name="csX161" fmla="*/ 370644 w 381169"/>
                  <a:gd name="csY161" fmla="*/ 0 h 262613"/>
                  <a:gd name="csX162" fmla="*/ 370576 w 381169"/>
                  <a:gd name="csY162" fmla="*/ 0 h 262613"/>
                  <a:gd name="csX163" fmla="*/ 370505 w 381169"/>
                  <a:gd name="csY163" fmla="*/ 0 h 262613"/>
                  <a:gd name="csX164" fmla="*/ 370437 w 381169"/>
                  <a:gd name="csY164" fmla="*/ 0 h 262613"/>
                  <a:gd name="csX165" fmla="*/ 370437 w 381169"/>
                  <a:gd name="csY165" fmla="*/ 0 h 262613"/>
                  <a:gd name="csX166" fmla="*/ 370437 w 381169"/>
                  <a:gd name="csY166" fmla="*/ 0 h 262613"/>
                  <a:gd name="csX167" fmla="*/ 370367 w 381169"/>
                  <a:gd name="csY167" fmla="*/ 0 h 262613"/>
                  <a:gd name="csX168" fmla="*/ 370299 w 381169"/>
                  <a:gd name="csY168" fmla="*/ 0 h 262613"/>
                  <a:gd name="csX169" fmla="*/ 370228 w 381169"/>
                  <a:gd name="csY169" fmla="*/ 0 h 262613"/>
                  <a:gd name="csX170" fmla="*/ 370160 w 381169"/>
                  <a:gd name="csY170" fmla="*/ 0 h 262613"/>
                  <a:gd name="csX171" fmla="*/ 370089 w 381169"/>
                  <a:gd name="csY171" fmla="*/ 0 h 262613"/>
                  <a:gd name="csX172" fmla="*/ 370021 w 381169"/>
                  <a:gd name="csY172" fmla="*/ 0 h 262613"/>
                  <a:gd name="csX173" fmla="*/ 369951 w 381169"/>
                  <a:gd name="csY173" fmla="*/ 0 h 262613"/>
                  <a:gd name="csX174" fmla="*/ 369883 w 381169"/>
                  <a:gd name="csY174" fmla="*/ 0 h 262613"/>
                  <a:gd name="csX175" fmla="*/ 369744 w 381169"/>
                  <a:gd name="csY175" fmla="*/ 0 h 262613"/>
                  <a:gd name="csX176" fmla="*/ 369676 w 381169"/>
                  <a:gd name="csY176" fmla="*/ 0 h 262613"/>
                  <a:gd name="csX177" fmla="*/ 369605 w 381169"/>
                  <a:gd name="csY177" fmla="*/ 0 h 262613"/>
                  <a:gd name="csX178" fmla="*/ 368982 w 381169"/>
                  <a:gd name="csY178" fmla="*/ 68 h 262613"/>
                  <a:gd name="csX179" fmla="*/ 368911 w 381169"/>
                  <a:gd name="csY179" fmla="*/ 70 h 262613"/>
                  <a:gd name="csX180" fmla="*/ 368634 w 381169"/>
                  <a:gd name="csY180" fmla="*/ 70 h 262613"/>
                  <a:gd name="csX181" fmla="*/ 368637 w 381169"/>
                  <a:gd name="csY181" fmla="*/ 70 h 262613"/>
                  <a:gd name="csX182" fmla="*/ 368637 w 381169"/>
                  <a:gd name="csY182" fmla="*/ 70 h 262613"/>
                  <a:gd name="csX183" fmla="*/ 368566 w 381169"/>
                  <a:gd name="csY183" fmla="*/ 70 h 262613"/>
                  <a:gd name="csX184" fmla="*/ 368498 w 381169"/>
                  <a:gd name="csY184" fmla="*/ 70 h 262613"/>
                  <a:gd name="csX185" fmla="*/ 368427 w 381169"/>
                  <a:gd name="csY185" fmla="*/ 70 h 262613"/>
                  <a:gd name="csX186" fmla="*/ 334292 w 381169"/>
                  <a:gd name="csY186" fmla="*/ 1525 h 262613"/>
                  <a:gd name="csX187" fmla="*/ 319129 w 381169"/>
                  <a:gd name="csY187" fmla="*/ 11973 h 262613"/>
                  <a:gd name="csX188" fmla="*/ 305351 w 381169"/>
                  <a:gd name="csY188" fmla="*/ 20693 h 262613"/>
                  <a:gd name="csX189" fmla="*/ 288526 w 381169"/>
                  <a:gd name="csY189" fmla="*/ 10313 h 262613"/>
                  <a:gd name="csX190" fmla="*/ 272602 w 381169"/>
                  <a:gd name="csY190" fmla="*/ 2563 h 262613"/>
                  <a:gd name="csX191" fmla="*/ 247814 w 381169"/>
                  <a:gd name="csY191" fmla="*/ 5055 h 262613"/>
                  <a:gd name="csX192" fmla="*/ 237982 w 381169"/>
                  <a:gd name="csY192" fmla="*/ 3672 h 262613"/>
                  <a:gd name="csX193" fmla="*/ 231057 w 381169"/>
                  <a:gd name="csY193" fmla="*/ 2634 h 262613"/>
                  <a:gd name="csX194" fmla="*/ 223717 w 381169"/>
                  <a:gd name="csY194" fmla="*/ 9554 h 262613"/>
                  <a:gd name="csX195" fmla="*/ 219493 w 381169"/>
                  <a:gd name="csY195" fmla="*/ 15368 h 262613"/>
                  <a:gd name="csX196" fmla="*/ 202320 w 381169"/>
                  <a:gd name="csY196" fmla="*/ 18896 h 262613"/>
                  <a:gd name="csX197" fmla="*/ 184803 w 381169"/>
                  <a:gd name="csY197" fmla="*/ 28516 h 262613"/>
                  <a:gd name="csX198" fmla="*/ 184109 w 381169"/>
                  <a:gd name="csY198" fmla="*/ 36404 h 262613"/>
                  <a:gd name="csX199" fmla="*/ 184525 w 381169"/>
                  <a:gd name="csY199" fmla="*/ 45401 h 262613"/>
                  <a:gd name="csX200" fmla="*/ 184732 w 381169"/>
                  <a:gd name="csY200" fmla="*/ 46233 h 262613"/>
                  <a:gd name="csX201" fmla="*/ 182170 w 381169"/>
                  <a:gd name="csY201" fmla="*/ 49486 h 262613"/>
                  <a:gd name="csX202" fmla="*/ 162645 w 381169"/>
                  <a:gd name="csY202" fmla="*/ 50731 h 262613"/>
                  <a:gd name="csX203" fmla="*/ 162645 w 381169"/>
                  <a:gd name="csY203" fmla="*/ 50723 h 262613"/>
                  <a:gd name="csX204" fmla="*/ 160428 w 381169"/>
                  <a:gd name="csY204" fmla="*/ 49685 h 262613"/>
                  <a:gd name="csX205" fmla="*/ 145127 w 381169"/>
                  <a:gd name="csY205" fmla="*/ 47263 h 262613"/>
                  <a:gd name="csX206" fmla="*/ 115076 w 381169"/>
                  <a:gd name="csY206" fmla="*/ 39166 h 262613"/>
                  <a:gd name="csX207" fmla="*/ 115076 w 381169"/>
                  <a:gd name="csY207" fmla="*/ 39166 h 262613"/>
                  <a:gd name="csX208" fmla="*/ 91395 w 381169"/>
                  <a:gd name="csY208" fmla="*/ 31555 h 262613"/>
                  <a:gd name="csX209" fmla="*/ 66607 w 381169"/>
                  <a:gd name="csY209" fmla="*/ 25257 h 262613"/>
                  <a:gd name="csX210" fmla="*/ 66400 w 381169"/>
                  <a:gd name="csY210" fmla="*/ 25118 h 262613"/>
                  <a:gd name="csX211" fmla="*/ 64254 w 381169"/>
                  <a:gd name="csY211" fmla="*/ 26018 h 262613"/>
                  <a:gd name="csX212" fmla="*/ 47082 w 381169"/>
                  <a:gd name="csY212" fmla="*/ 23873 h 262613"/>
                  <a:gd name="csX213" fmla="*/ 46736 w 381169"/>
                  <a:gd name="csY213" fmla="*/ 23596 h 262613"/>
                  <a:gd name="csX214" fmla="*/ 32680 w 381169"/>
                  <a:gd name="csY214" fmla="*/ 19720 h 262613"/>
                  <a:gd name="csX215" fmla="*/ 18902 w 381169"/>
                  <a:gd name="csY215" fmla="*/ 20552 h 262613"/>
                  <a:gd name="csX216" fmla="*/ 18486 w 381169"/>
                  <a:gd name="csY216" fmla="*/ 20690 h 262613"/>
                  <a:gd name="csX217" fmla="*/ 4914 w 381169"/>
                  <a:gd name="csY217" fmla="*/ 20897 h 262613"/>
                  <a:gd name="csX218" fmla="*/ 4914 w 381169"/>
                  <a:gd name="csY218" fmla="*/ 20897 h 262613"/>
                  <a:gd name="csX219" fmla="*/ 5676 w 381169"/>
                  <a:gd name="csY219" fmla="*/ 19652 h 2626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</a:cxnLst>
                <a:rect l="l" t="t" r="r" b="b"/>
                <a:pathLst>
                  <a:path w="381169" h="262613">
                    <a:moveTo>
                      <a:pt x="5676" y="19652"/>
                    </a:moveTo>
                    <a:cubicBezTo>
                      <a:pt x="5676" y="20345"/>
                      <a:pt x="5676" y="20897"/>
                      <a:pt x="5676" y="21452"/>
                    </a:cubicBezTo>
                    <a:cubicBezTo>
                      <a:pt x="5676" y="28301"/>
                      <a:pt x="5744" y="33284"/>
                      <a:pt x="5815" y="37782"/>
                    </a:cubicBezTo>
                    <a:cubicBezTo>
                      <a:pt x="6022" y="50791"/>
                      <a:pt x="6160" y="60411"/>
                      <a:pt x="4430" y="74388"/>
                    </a:cubicBezTo>
                    <a:cubicBezTo>
                      <a:pt x="4430" y="77848"/>
                      <a:pt x="3391" y="80892"/>
                      <a:pt x="1869" y="83798"/>
                    </a:cubicBezTo>
                    <a:cubicBezTo>
                      <a:pt x="1314" y="84836"/>
                      <a:pt x="691" y="85875"/>
                      <a:pt x="0" y="86842"/>
                    </a:cubicBezTo>
                    <a:lnTo>
                      <a:pt x="2698" y="86845"/>
                    </a:lnTo>
                    <a:cubicBezTo>
                      <a:pt x="8929" y="86845"/>
                      <a:pt x="12875" y="84700"/>
                      <a:pt x="16615" y="82692"/>
                    </a:cubicBezTo>
                    <a:lnTo>
                      <a:pt x="16754" y="82694"/>
                    </a:lnTo>
                    <a:cubicBezTo>
                      <a:pt x="16754" y="82694"/>
                      <a:pt x="16754" y="82626"/>
                      <a:pt x="16754" y="82626"/>
                    </a:cubicBezTo>
                    <a:lnTo>
                      <a:pt x="16892" y="82623"/>
                    </a:lnTo>
                    <a:cubicBezTo>
                      <a:pt x="16892" y="82623"/>
                      <a:pt x="16892" y="82555"/>
                      <a:pt x="16892" y="82555"/>
                    </a:cubicBezTo>
                    <a:lnTo>
                      <a:pt x="16963" y="82555"/>
                    </a:lnTo>
                    <a:cubicBezTo>
                      <a:pt x="16963" y="82555"/>
                      <a:pt x="17031" y="82488"/>
                      <a:pt x="17031" y="82488"/>
                    </a:cubicBezTo>
                    <a:lnTo>
                      <a:pt x="17102" y="82485"/>
                    </a:lnTo>
                    <a:cubicBezTo>
                      <a:pt x="17102" y="82485"/>
                      <a:pt x="17240" y="82417"/>
                      <a:pt x="17240" y="82417"/>
                    </a:cubicBezTo>
                    <a:lnTo>
                      <a:pt x="17240" y="82417"/>
                    </a:lnTo>
                    <a:cubicBezTo>
                      <a:pt x="17240" y="82417"/>
                      <a:pt x="17379" y="82349"/>
                      <a:pt x="17379" y="82349"/>
                    </a:cubicBezTo>
                    <a:lnTo>
                      <a:pt x="17379" y="82346"/>
                    </a:lnTo>
                    <a:cubicBezTo>
                      <a:pt x="17379" y="82346"/>
                      <a:pt x="17518" y="82278"/>
                      <a:pt x="17518" y="82278"/>
                    </a:cubicBezTo>
                    <a:lnTo>
                      <a:pt x="17515" y="82278"/>
                    </a:lnTo>
                    <a:cubicBezTo>
                      <a:pt x="17515" y="82278"/>
                      <a:pt x="17654" y="82210"/>
                      <a:pt x="17654" y="82210"/>
                    </a:cubicBezTo>
                    <a:lnTo>
                      <a:pt x="17654" y="82210"/>
                    </a:lnTo>
                    <a:cubicBezTo>
                      <a:pt x="17654" y="82210"/>
                      <a:pt x="17793" y="82142"/>
                      <a:pt x="17793" y="82142"/>
                    </a:cubicBezTo>
                    <a:lnTo>
                      <a:pt x="17863" y="82140"/>
                    </a:lnTo>
                    <a:cubicBezTo>
                      <a:pt x="17863" y="82140"/>
                      <a:pt x="17931" y="82072"/>
                      <a:pt x="17931" y="82072"/>
                    </a:cubicBezTo>
                    <a:lnTo>
                      <a:pt x="18002" y="82072"/>
                    </a:lnTo>
                    <a:cubicBezTo>
                      <a:pt x="18002" y="82072"/>
                      <a:pt x="18002" y="82004"/>
                      <a:pt x="18002" y="82004"/>
                    </a:cubicBezTo>
                    <a:lnTo>
                      <a:pt x="18141" y="82001"/>
                    </a:lnTo>
                    <a:cubicBezTo>
                      <a:pt x="18141" y="82001"/>
                      <a:pt x="18141" y="81933"/>
                      <a:pt x="18141" y="81933"/>
                    </a:cubicBezTo>
                    <a:lnTo>
                      <a:pt x="18277" y="81933"/>
                    </a:lnTo>
                    <a:cubicBezTo>
                      <a:pt x="18277" y="81933"/>
                      <a:pt x="18277" y="81865"/>
                      <a:pt x="18277" y="81865"/>
                    </a:cubicBezTo>
                    <a:lnTo>
                      <a:pt x="18415" y="81863"/>
                    </a:lnTo>
                    <a:cubicBezTo>
                      <a:pt x="18415" y="81863"/>
                      <a:pt x="18415" y="81794"/>
                      <a:pt x="18415" y="81794"/>
                    </a:cubicBezTo>
                    <a:lnTo>
                      <a:pt x="18554" y="81794"/>
                    </a:lnTo>
                    <a:cubicBezTo>
                      <a:pt x="18554" y="81794"/>
                      <a:pt x="18554" y="81726"/>
                      <a:pt x="18554" y="81726"/>
                    </a:cubicBezTo>
                    <a:lnTo>
                      <a:pt x="18625" y="81724"/>
                    </a:lnTo>
                    <a:cubicBezTo>
                      <a:pt x="18625" y="81724"/>
                      <a:pt x="18693" y="81656"/>
                      <a:pt x="18693" y="81656"/>
                    </a:cubicBezTo>
                    <a:lnTo>
                      <a:pt x="18763" y="81656"/>
                    </a:lnTo>
                    <a:cubicBezTo>
                      <a:pt x="18763" y="81656"/>
                      <a:pt x="18902" y="81588"/>
                      <a:pt x="18902" y="81588"/>
                    </a:cubicBezTo>
                    <a:lnTo>
                      <a:pt x="18902" y="81585"/>
                    </a:lnTo>
                    <a:cubicBezTo>
                      <a:pt x="18902" y="81585"/>
                      <a:pt x="19041" y="81517"/>
                      <a:pt x="19041" y="81517"/>
                    </a:cubicBezTo>
                    <a:lnTo>
                      <a:pt x="19041" y="81517"/>
                    </a:lnTo>
                    <a:cubicBezTo>
                      <a:pt x="19041" y="81517"/>
                      <a:pt x="19180" y="81449"/>
                      <a:pt x="19180" y="81449"/>
                    </a:cubicBezTo>
                    <a:lnTo>
                      <a:pt x="19177" y="81449"/>
                    </a:lnTo>
                    <a:cubicBezTo>
                      <a:pt x="19177" y="81449"/>
                      <a:pt x="19316" y="81381"/>
                      <a:pt x="19316" y="81381"/>
                    </a:cubicBezTo>
                    <a:lnTo>
                      <a:pt x="19316" y="81379"/>
                    </a:lnTo>
                    <a:cubicBezTo>
                      <a:pt x="19316" y="81379"/>
                      <a:pt x="19455" y="81311"/>
                      <a:pt x="19455" y="81311"/>
                    </a:cubicBezTo>
                    <a:lnTo>
                      <a:pt x="19525" y="81311"/>
                    </a:lnTo>
                    <a:cubicBezTo>
                      <a:pt x="19525" y="81311"/>
                      <a:pt x="19593" y="81243"/>
                      <a:pt x="19593" y="81243"/>
                    </a:cubicBezTo>
                    <a:lnTo>
                      <a:pt x="19732" y="81240"/>
                    </a:lnTo>
                    <a:cubicBezTo>
                      <a:pt x="19732" y="81240"/>
                      <a:pt x="19732" y="81172"/>
                      <a:pt x="19732" y="81172"/>
                    </a:cubicBezTo>
                    <a:lnTo>
                      <a:pt x="19871" y="81172"/>
                    </a:lnTo>
                    <a:cubicBezTo>
                      <a:pt x="19871" y="81172"/>
                      <a:pt x="19871" y="81104"/>
                      <a:pt x="19871" y="81104"/>
                    </a:cubicBezTo>
                    <a:lnTo>
                      <a:pt x="20009" y="81101"/>
                    </a:lnTo>
                    <a:cubicBezTo>
                      <a:pt x="20009" y="81101"/>
                      <a:pt x="20009" y="81033"/>
                      <a:pt x="20009" y="81033"/>
                    </a:cubicBezTo>
                    <a:lnTo>
                      <a:pt x="20148" y="81033"/>
                    </a:lnTo>
                    <a:cubicBezTo>
                      <a:pt x="20148" y="81033"/>
                      <a:pt x="20148" y="80965"/>
                      <a:pt x="20148" y="80965"/>
                    </a:cubicBezTo>
                    <a:lnTo>
                      <a:pt x="20287" y="80963"/>
                    </a:lnTo>
                    <a:cubicBezTo>
                      <a:pt x="20287" y="80963"/>
                      <a:pt x="20287" y="80895"/>
                      <a:pt x="20287" y="80895"/>
                    </a:cubicBezTo>
                    <a:lnTo>
                      <a:pt x="20355" y="80895"/>
                    </a:lnTo>
                    <a:cubicBezTo>
                      <a:pt x="20355" y="80895"/>
                      <a:pt x="20423" y="80827"/>
                      <a:pt x="20423" y="80827"/>
                    </a:cubicBezTo>
                    <a:lnTo>
                      <a:pt x="20494" y="80824"/>
                    </a:lnTo>
                    <a:cubicBezTo>
                      <a:pt x="20494" y="80824"/>
                      <a:pt x="20632" y="80756"/>
                      <a:pt x="20632" y="80756"/>
                    </a:cubicBezTo>
                    <a:lnTo>
                      <a:pt x="20632" y="80756"/>
                    </a:lnTo>
                    <a:cubicBezTo>
                      <a:pt x="20632" y="80756"/>
                      <a:pt x="20771" y="80688"/>
                      <a:pt x="20771" y="80688"/>
                    </a:cubicBezTo>
                    <a:lnTo>
                      <a:pt x="20771" y="80686"/>
                    </a:lnTo>
                    <a:cubicBezTo>
                      <a:pt x="20771" y="80686"/>
                      <a:pt x="20910" y="80617"/>
                      <a:pt x="20910" y="80617"/>
                    </a:cubicBezTo>
                    <a:lnTo>
                      <a:pt x="20910" y="80617"/>
                    </a:lnTo>
                    <a:cubicBezTo>
                      <a:pt x="20910" y="80617"/>
                      <a:pt x="21048" y="80617"/>
                      <a:pt x="21048" y="80617"/>
                    </a:cubicBezTo>
                    <a:lnTo>
                      <a:pt x="21048" y="80617"/>
                    </a:lnTo>
                    <a:cubicBezTo>
                      <a:pt x="21048" y="80617"/>
                      <a:pt x="21187" y="80617"/>
                      <a:pt x="21187" y="80617"/>
                    </a:cubicBezTo>
                    <a:lnTo>
                      <a:pt x="21255" y="80617"/>
                    </a:lnTo>
                    <a:cubicBezTo>
                      <a:pt x="21255" y="80617"/>
                      <a:pt x="21323" y="80617"/>
                      <a:pt x="21323" y="80617"/>
                    </a:cubicBezTo>
                    <a:lnTo>
                      <a:pt x="21464" y="80617"/>
                    </a:lnTo>
                    <a:cubicBezTo>
                      <a:pt x="21464" y="80617"/>
                      <a:pt x="21464" y="80617"/>
                      <a:pt x="21464" y="80617"/>
                    </a:cubicBezTo>
                    <a:lnTo>
                      <a:pt x="21600" y="80617"/>
                    </a:lnTo>
                    <a:cubicBezTo>
                      <a:pt x="21600" y="80617"/>
                      <a:pt x="21600" y="80617"/>
                      <a:pt x="21600" y="80617"/>
                    </a:cubicBezTo>
                    <a:lnTo>
                      <a:pt x="21810" y="80617"/>
                    </a:lnTo>
                    <a:cubicBezTo>
                      <a:pt x="21810" y="80617"/>
                      <a:pt x="21810" y="80617"/>
                      <a:pt x="21810" y="80617"/>
                    </a:cubicBezTo>
                    <a:lnTo>
                      <a:pt x="21948" y="80617"/>
                    </a:lnTo>
                    <a:cubicBezTo>
                      <a:pt x="21948" y="80617"/>
                      <a:pt x="22155" y="80479"/>
                      <a:pt x="22155" y="80479"/>
                    </a:cubicBezTo>
                    <a:lnTo>
                      <a:pt x="22226" y="80479"/>
                    </a:lnTo>
                    <a:cubicBezTo>
                      <a:pt x="22226" y="80479"/>
                      <a:pt x="22364" y="80479"/>
                      <a:pt x="22364" y="80479"/>
                    </a:cubicBezTo>
                    <a:lnTo>
                      <a:pt x="22571" y="80479"/>
                    </a:lnTo>
                    <a:cubicBezTo>
                      <a:pt x="22571" y="80479"/>
                      <a:pt x="22710" y="80411"/>
                      <a:pt x="22710" y="80411"/>
                    </a:cubicBezTo>
                    <a:lnTo>
                      <a:pt x="22710" y="80411"/>
                    </a:lnTo>
                    <a:cubicBezTo>
                      <a:pt x="22710" y="80411"/>
                      <a:pt x="22849" y="80411"/>
                      <a:pt x="22849" y="80411"/>
                    </a:cubicBezTo>
                    <a:lnTo>
                      <a:pt x="22849" y="80411"/>
                    </a:lnTo>
                    <a:cubicBezTo>
                      <a:pt x="22849" y="80411"/>
                      <a:pt x="23194" y="80272"/>
                      <a:pt x="23194" y="80272"/>
                    </a:cubicBezTo>
                    <a:lnTo>
                      <a:pt x="23194" y="80272"/>
                    </a:lnTo>
                    <a:cubicBezTo>
                      <a:pt x="23194" y="80272"/>
                      <a:pt x="23333" y="80272"/>
                      <a:pt x="23333" y="80272"/>
                    </a:cubicBezTo>
                    <a:cubicBezTo>
                      <a:pt x="23610" y="80204"/>
                      <a:pt x="23955" y="80134"/>
                      <a:pt x="24301" y="80066"/>
                    </a:cubicBezTo>
                    <a:lnTo>
                      <a:pt x="24301" y="80063"/>
                    </a:lnTo>
                    <a:cubicBezTo>
                      <a:pt x="24301" y="80063"/>
                      <a:pt x="24440" y="80063"/>
                      <a:pt x="24440" y="80063"/>
                    </a:cubicBezTo>
                    <a:lnTo>
                      <a:pt x="24649" y="80063"/>
                    </a:lnTo>
                    <a:cubicBezTo>
                      <a:pt x="24649" y="80063"/>
                      <a:pt x="24788" y="80063"/>
                      <a:pt x="24788" y="80063"/>
                    </a:cubicBezTo>
                    <a:lnTo>
                      <a:pt x="24856" y="80063"/>
                    </a:lnTo>
                    <a:cubicBezTo>
                      <a:pt x="25272" y="79995"/>
                      <a:pt x="25618" y="79924"/>
                      <a:pt x="26034" y="79856"/>
                    </a:cubicBezTo>
                    <a:lnTo>
                      <a:pt x="26172" y="79856"/>
                    </a:lnTo>
                    <a:cubicBezTo>
                      <a:pt x="26172" y="79856"/>
                      <a:pt x="26172" y="79856"/>
                      <a:pt x="26172" y="79856"/>
                    </a:cubicBezTo>
                    <a:lnTo>
                      <a:pt x="26379" y="79856"/>
                    </a:lnTo>
                    <a:cubicBezTo>
                      <a:pt x="26379" y="79856"/>
                      <a:pt x="26379" y="79856"/>
                      <a:pt x="26379" y="79856"/>
                    </a:cubicBezTo>
                    <a:cubicBezTo>
                      <a:pt x="27211" y="79788"/>
                      <a:pt x="28041" y="79718"/>
                      <a:pt x="28941" y="79718"/>
                    </a:cubicBezTo>
                    <a:cubicBezTo>
                      <a:pt x="41267" y="79718"/>
                      <a:pt x="51928" y="83939"/>
                      <a:pt x="61208" y="87538"/>
                    </a:cubicBezTo>
                    <a:cubicBezTo>
                      <a:pt x="64186" y="88715"/>
                      <a:pt x="67026" y="89821"/>
                      <a:pt x="69449" y="90653"/>
                    </a:cubicBezTo>
                    <a:cubicBezTo>
                      <a:pt x="74641" y="92382"/>
                      <a:pt x="79074" y="91968"/>
                      <a:pt x="83711" y="91484"/>
                    </a:cubicBezTo>
                    <a:cubicBezTo>
                      <a:pt x="88281" y="91001"/>
                      <a:pt x="93059" y="90585"/>
                      <a:pt x="99013" y="91762"/>
                    </a:cubicBezTo>
                    <a:cubicBezTo>
                      <a:pt x="115631" y="93838"/>
                      <a:pt x="122346" y="99788"/>
                      <a:pt x="128441" y="105116"/>
                    </a:cubicBezTo>
                    <a:cubicBezTo>
                      <a:pt x="132804" y="108922"/>
                      <a:pt x="136749" y="112382"/>
                      <a:pt x="144436" y="113352"/>
                    </a:cubicBezTo>
                    <a:cubicBezTo>
                      <a:pt x="152122" y="113974"/>
                      <a:pt x="162993" y="119511"/>
                      <a:pt x="173102" y="126361"/>
                    </a:cubicBezTo>
                    <a:cubicBezTo>
                      <a:pt x="184873" y="134388"/>
                      <a:pt x="195744" y="144353"/>
                      <a:pt x="199345" y="150580"/>
                    </a:cubicBezTo>
                    <a:cubicBezTo>
                      <a:pt x="201352" y="153279"/>
                      <a:pt x="203501" y="156530"/>
                      <a:pt x="205785" y="159922"/>
                    </a:cubicBezTo>
                    <a:cubicBezTo>
                      <a:pt x="211739" y="168849"/>
                      <a:pt x="218664" y="179436"/>
                      <a:pt x="225933" y="184350"/>
                    </a:cubicBezTo>
                    <a:lnTo>
                      <a:pt x="225999" y="184347"/>
                    </a:lnTo>
                    <a:cubicBezTo>
                      <a:pt x="238393" y="192029"/>
                      <a:pt x="243517" y="191545"/>
                      <a:pt x="255149" y="190575"/>
                    </a:cubicBezTo>
                    <a:cubicBezTo>
                      <a:pt x="257227" y="190368"/>
                      <a:pt x="259580" y="190159"/>
                      <a:pt x="262558" y="190020"/>
                    </a:cubicBezTo>
                    <a:cubicBezTo>
                      <a:pt x="273429" y="188775"/>
                      <a:pt x="280008" y="189814"/>
                      <a:pt x="284022" y="192236"/>
                    </a:cubicBezTo>
                    <a:cubicBezTo>
                      <a:pt x="288591" y="195003"/>
                      <a:pt x="289769" y="199156"/>
                      <a:pt x="289769" y="203723"/>
                    </a:cubicBezTo>
                    <a:cubicBezTo>
                      <a:pt x="289769" y="208289"/>
                      <a:pt x="285477" y="210643"/>
                      <a:pt x="281460" y="212994"/>
                    </a:cubicBezTo>
                    <a:cubicBezTo>
                      <a:pt x="280560" y="213549"/>
                      <a:pt x="279660" y="214032"/>
                      <a:pt x="278966" y="214516"/>
                    </a:cubicBezTo>
                    <a:cubicBezTo>
                      <a:pt x="269480" y="222127"/>
                      <a:pt x="269412" y="227387"/>
                      <a:pt x="269341" y="232231"/>
                    </a:cubicBezTo>
                    <a:cubicBezTo>
                      <a:pt x="269341" y="236520"/>
                      <a:pt x="269202" y="240534"/>
                      <a:pt x="265117" y="245240"/>
                    </a:cubicBezTo>
                    <a:cubicBezTo>
                      <a:pt x="264978" y="245378"/>
                      <a:pt x="264840" y="245517"/>
                      <a:pt x="264701" y="245655"/>
                    </a:cubicBezTo>
                    <a:cubicBezTo>
                      <a:pt x="263246" y="246694"/>
                      <a:pt x="261655" y="247661"/>
                      <a:pt x="260061" y="248561"/>
                    </a:cubicBezTo>
                    <a:cubicBezTo>
                      <a:pt x="256738" y="250499"/>
                      <a:pt x="253346" y="252437"/>
                      <a:pt x="253830" y="254788"/>
                    </a:cubicBezTo>
                    <a:lnTo>
                      <a:pt x="253835" y="254794"/>
                    </a:lnTo>
                    <a:cubicBezTo>
                      <a:pt x="253835" y="254794"/>
                      <a:pt x="253835" y="254794"/>
                      <a:pt x="253835" y="254794"/>
                    </a:cubicBezTo>
                    <a:cubicBezTo>
                      <a:pt x="254320" y="257561"/>
                      <a:pt x="254942" y="258322"/>
                      <a:pt x="255636" y="258254"/>
                    </a:cubicBezTo>
                    <a:cubicBezTo>
                      <a:pt x="256882" y="258047"/>
                      <a:pt x="258753" y="256800"/>
                      <a:pt x="260553" y="255625"/>
                    </a:cubicBezTo>
                    <a:cubicBezTo>
                      <a:pt x="263047" y="253965"/>
                      <a:pt x="265400" y="252443"/>
                      <a:pt x="267755" y="252443"/>
                    </a:cubicBezTo>
                    <a:cubicBezTo>
                      <a:pt x="277864" y="252443"/>
                      <a:pt x="285412" y="258740"/>
                      <a:pt x="289152" y="262614"/>
                    </a:cubicBezTo>
                    <a:lnTo>
                      <a:pt x="289147" y="262611"/>
                    </a:lnTo>
                    <a:cubicBezTo>
                      <a:pt x="295171" y="254375"/>
                      <a:pt x="301333" y="246903"/>
                      <a:pt x="307358" y="240398"/>
                    </a:cubicBezTo>
                    <a:cubicBezTo>
                      <a:pt x="315251" y="231817"/>
                      <a:pt x="322869" y="224829"/>
                      <a:pt x="329445" y="219569"/>
                    </a:cubicBezTo>
                    <a:cubicBezTo>
                      <a:pt x="332423" y="217077"/>
                      <a:pt x="336299" y="215003"/>
                      <a:pt x="339761" y="213133"/>
                    </a:cubicBezTo>
                    <a:cubicBezTo>
                      <a:pt x="344053" y="210850"/>
                      <a:pt x="347793" y="208844"/>
                      <a:pt x="347654" y="208082"/>
                    </a:cubicBezTo>
                    <a:cubicBezTo>
                      <a:pt x="347654" y="207876"/>
                      <a:pt x="347586" y="207599"/>
                      <a:pt x="347586" y="207389"/>
                    </a:cubicBezTo>
                    <a:cubicBezTo>
                      <a:pt x="347586" y="204829"/>
                      <a:pt x="349109" y="198808"/>
                      <a:pt x="352087" y="194519"/>
                    </a:cubicBezTo>
                    <a:cubicBezTo>
                      <a:pt x="353749" y="192097"/>
                      <a:pt x="355895" y="190159"/>
                      <a:pt x="358527" y="189330"/>
                    </a:cubicBezTo>
                    <a:lnTo>
                      <a:pt x="358527" y="188914"/>
                    </a:lnTo>
                    <a:cubicBezTo>
                      <a:pt x="359289" y="184277"/>
                      <a:pt x="360812" y="175005"/>
                      <a:pt x="360812" y="166631"/>
                    </a:cubicBezTo>
                    <a:cubicBezTo>
                      <a:pt x="360812" y="161787"/>
                      <a:pt x="363581" y="158188"/>
                      <a:pt x="367114" y="153483"/>
                    </a:cubicBezTo>
                    <a:cubicBezTo>
                      <a:pt x="372654" y="146217"/>
                      <a:pt x="380476" y="135907"/>
                      <a:pt x="381169" y="113901"/>
                    </a:cubicBezTo>
                    <a:cubicBezTo>
                      <a:pt x="381169" y="105597"/>
                      <a:pt x="376668" y="100060"/>
                      <a:pt x="372722" y="95078"/>
                    </a:cubicBezTo>
                    <a:cubicBezTo>
                      <a:pt x="368982" y="90373"/>
                      <a:pt x="365591" y="86152"/>
                      <a:pt x="365591" y="80338"/>
                    </a:cubicBezTo>
                    <a:cubicBezTo>
                      <a:pt x="365591" y="75355"/>
                      <a:pt x="363861" y="70512"/>
                      <a:pt x="362406" y="66497"/>
                    </a:cubicBezTo>
                    <a:cubicBezTo>
                      <a:pt x="360676" y="61653"/>
                      <a:pt x="359289" y="57777"/>
                      <a:pt x="361228" y="54803"/>
                    </a:cubicBezTo>
                    <a:cubicBezTo>
                      <a:pt x="369192" y="42001"/>
                      <a:pt x="370715" y="39302"/>
                      <a:pt x="370644" y="39234"/>
                    </a:cubicBezTo>
                    <a:lnTo>
                      <a:pt x="370644" y="39236"/>
                    </a:lnTo>
                    <a:cubicBezTo>
                      <a:pt x="370644" y="39236"/>
                      <a:pt x="370299" y="39236"/>
                      <a:pt x="369883" y="39236"/>
                    </a:cubicBezTo>
                    <a:cubicBezTo>
                      <a:pt x="365727" y="38891"/>
                      <a:pt x="360467" y="38475"/>
                      <a:pt x="363303" y="25811"/>
                    </a:cubicBezTo>
                    <a:cubicBezTo>
                      <a:pt x="363371" y="25396"/>
                      <a:pt x="363581" y="24980"/>
                      <a:pt x="363858" y="24705"/>
                    </a:cubicBezTo>
                    <a:cubicBezTo>
                      <a:pt x="367043" y="20484"/>
                      <a:pt x="368911" y="20207"/>
                      <a:pt x="371612" y="20622"/>
                    </a:cubicBezTo>
                    <a:cubicBezTo>
                      <a:pt x="370712" y="15917"/>
                      <a:pt x="369883" y="8513"/>
                      <a:pt x="370989" y="0"/>
                    </a:cubicBezTo>
                    <a:lnTo>
                      <a:pt x="370989" y="0"/>
                    </a:lnTo>
                    <a:cubicBezTo>
                      <a:pt x="370989" y="0"/>
                      <a:pt x="370989" y="0"/>
                      <a:pt x="370989" y="0"/>
                    </a:cubicBezTo>
                    <a:lnTo>
                      <a:pt x="370921" y="0"/>
                    </a:lnTo>
                    <a:cubicBezTo>
                      <a:pt x="370921" y="0"/>
                      <a:pt x="370853" y="0"/>
                      <a:pt x="370853" y="0"/>
                    </a:cubicBezTo>
                    <a:lnTo>
                      <a:pt x="370783" y="0"/>
                    </a:lnTo>
                    <a:cubicBezTo>
                      <a:pt x="370783" y="0"/>
                      <a:pt x="370715" y="0"/>
                      <a:pt x="370715" y="0"/>
                    </a:cubicBezTo>
                    <a:lnTo>
                      <a:pt x="370644" y="0"/>
                    </a:lnTo>
                    <a:cubicBezTo>
                      <a:pt x="370644" y="0"/>
                      <a:pt x="370576" y="0"/>
                      <a:pt x="370576" y="0"/>
                    </a:cubicBezTo>
                    <a:lnTo>
                      <a:pt x="370505" y="0"/>
                    </a:lnTo>
                    <a:cubicBezTo>
                      <a:pt x="370505" y="0"/>
                      <a:pt x="370437" y="0"/>
                      <a:pt x="370437" y="0"/>
                    </a:cubicBezTo>
                    <a:lnTo>
                      <a:pt x="370437" y="0"/>
                    </a:lnTo>
                    <a:cubicBezTo>
                      <a:pt x="370437" y="0"/>
                      <a:pt x="370437" y="0"/>
                      <a:pt x="370437" y="0"/>
                    </a:cubicBezTo>
                    <a:lnTo>
                      <a:pt x="370367" y="0"/>
                    </a:lnTo>
                    <a:cubicBezTo>
                      <a:pt x="370367" y="0"/>
                      <a:pt x="370299" y="0"/>
                      <a:pt x="370299" y="0"/>
                    </a:cubicBezTo>
                    <a:lnTo>
                      <a:pt x="370228" y="0"/>
                    </a:lnTo>
                    <a:cubicBezTo>
                      <a:pt x="370228" y="0"/>
                      <a:pt x="370160" y="0"/>
                      <a:pt x="370160" y="0"/>
                    </a:cubicBezTo>
                    <a:lnTo>
                      <a:pt x="370089" y="0"/>
                    </a:lnTo>
                    <a:cubicBezTo>
                      <a:pt x="370089" y="0"/>
                      <a:pt x="370021" y="0"/>
                      <a:pt x="370021" y="0"/>
                    </a:cubicBezTo>
                    <a:lnTo>
                      <a:pt x="369951" y="0"/>
                    </a:lnTo>
                    <a:cubicBezTo>
                      <a:pt x="369951" y="0"/>
                      <a:pt x="369883" y="0"/>
                      <a:pt x="369883" y="0"/>
                    </a:cubicBezTo>
                    <a:lnTo>
                      <a:pt x="369744" y="0"/>
                    </a:lnTo>
                    <a:cubicBezTo>
                      <a:pt x="369744" y="0"/>
                      <a:pt x="369676" y="0"/>
                      <a:pt x="369676" y="0"/>
                    </a:cubicBezTo>
                    <a:lnTo>
                      <a:pt x="369605" y="0"/>
                    </a:lnTo>
                    <a:cubicBezTo>
                      <a:pt x="369605" y="0"/>
                      <a:pt x="368982" y="68"/>
                      <a:pt x="368982" y="68"/>
                    </a:cubicBezTo>
                    <a:lnTo>
                      <a:pt x="368911" y="70"/>
                    </a:lnTo>
                    <a:cubicBezTo>
                      <a:pt x="368911" y="70"/>
                      <a:pt x="368634" y="70"/>
                      <a:pt x="368634" y="70"/>
                    </a:cubicBezTo>
                    <a:lnTo>
                      <a:pt x="368637" y="70"/>
                    </a:lnTo>
                    <a:cubicBezTo>
                      <a:pt x="368637" y="70"/>
                      <a:pt x="368637" y="70"/>
                      <a:pt x="368637" y="70"/>
                    </a:cubicBezTo>
                    <a:lnTo>
                      <a:pt x="368566" y="70"/>
                    </a:lnTo>
                    <a:cubicBezTo>
                      <a:pt x="368566" y="70"/>
                      <a:pt x="368498" y="70"/>
                      <a:pt x="368498" y="70"/>
                    </a:cubicBezTo>
                    <a:lnTo>
                      <a:pt x="368427" y="70"/>
                    </a:lnTo>
                    <a:cubicBezTo>
                      <a:pt x="356795" y="1525"/>
                      <a:pt x="346408" y="1525"/>
                      <a:pt x="334292" y="1525"/>
                    </a:cubicBezTo>
                    <a:cubicBezTo>
                      <a:pt x="328338" y="2770"/>
                      <a:pt x="323421" y="7613"/>
                      <a:pt x="319129" y="11973"/>
                    </a:cubicBezTo>
                    <a:cubicBezTo>
                      <a:pt x="314560" y="16610"/>
                      <a:pt x="310475" y="20693"/>
                      <a:pt x="305351" y="20693"/>
                    </a:cubicBezTo>
                    <a:cubicBezTo>
                      <a:pt x="297526" y="20693"/>
                      <a:pt x="293024" y="15504"/>
                      <a:pt x="288526" y="10313"/>
                    </a:cubicBezTo>
                    <a:cubicBezTo>
                      <a:pt x="284234" y="5398"/>
                      <a:pt x="280011" y="486"/>
                      <a:pt x="272602" y="2563"/>
                    </a:cubicBezTo>
                    <a:cubicBezTo>
                      <a:pt x="263809" y="5055"/>
                      <a:pt x="256400" y="5055"/>
                      <a:pt x="247814" y="5055"/>
                    </a:cubicBezTo>
                    <a:cubicBezTo>
                      <a:pt x="243106" y="5055"/>
                      <a:pt x="240473" y="4362"/>
                      <a:pt x="237982" y="3672"/>
                    </a:cubicBezTo>
                    <a:cubicBezTo>
                      <a:pt x="236043" y="3118"/>
                      <a:pt x="234104" y="2634"/>
                      <a:pt x="231057" y="2634"/>
                    </a:cubicBezTo>
                    <a:cubicBezTo>
                      <a:pt x="227318" y="2634"/>
                      <a:pt x="225379" y="6371"/>
                      <a:pt x="223717" y="9554"/>
                    </a:cubicBezTo>
                    <a:cubicBezTo>
                      <a:pt x="222471" y="11976"/>
                      <a:pt x="221361" y="14120"/>
                      <a:pt x="219493" y="15368"/>
                    </a:cubicBezTo>
                    <a:cubicBezTo>
                      <a:pt x="215131" y="18551"/>
                      <a:pt x="208829" y="18690"/>
                      <a:pt x="202320" y="18896"/>
                    </a:cubicBezTo>
                    <a:cubicBezTo>
                      <a:pt x="193666" y="19103"/>
                      <a:pt x="184803" y="19380"/>
                      <a:pt x="184803" y="28516"/>
                    </a:cubicBezTo>
                    <a:cubicBezTo>
                      <a:pt x="184803" y="31837"/>
                      <a:pt x="184457" y="34259"/>
                      <a:pt x="184109" y="36404"/>
                    </a:cubicBezTo>
                    <a:cubicBezTo>
                      <a:pt x="183693" y="39380"/>
                      <a:pt x="183347" y="41664"/>
                      <a:pt x="184525" y="45401"/>
                    </a:cubicBezTo>
                    <a:cubicBezTo>
                      <a:pt x="184664" y="45678"/>
                      <a:pt x="184732" y="45885"/>
                      <a:pt x="184732" y="46233"/>
                    </a:cubicBezTo>
                    <a:cubicBezTo>
                      <a:pt x="184938" y="47825"/>
                      <a:pt x="183763" y="49277"/>
                      <a:pt x="182170" y="49486"/>
                    </a:cubicBezTo>
                    <a:cubicBezTo>
                      <a:pt x="172406" y="50731"/>
                      <a:pt x="165068" y="50731"/>
                      <a:pt x="162645" y="50731"/>
                    </a:cubicBezTo>
                    <a:lnTo>
                      <a:pt x="162645" y="50723"/>
                    </a:lnTo>
                    <a:cubicBezTo>
                      <a:pt x="161813" y="50723"/>
                      <a:pt x="160983" y="50378"/>
                      <a:pt x="160428" y="49685"/>
                    </a:cubicBezTo>
                    <a:cubicBezTo>
                      <a:pt x="158628" y="47540"/>
                      <a:pt x="152326" y="47402"/>
                      <a:pt x="145127" y="47263"/>
                    </a:cubicBezTo>
                    <a:cubicBezTo>
                      <a:pt x="134394" y="46986"/>
                      <a:pt x="122000" y="46709"/>
                      <a:pt x="115076" y="39166"/>
                    </a:cubicBezTo>
                    <a:lnTo>
                      <a:pt x="115076" y="39166"/>
                    </a:lnTo>
                    <a:cubicBezTo>
                      <a:pt x="109884" y="33906"/>
                      <a:pt x="100814" y="32729"/>
                      <a:pt x="91395" y="31555"/>
                    </a:cubicBezTo>
                    <a:cubicBezTo>
                      <a:pt x="82879" y="30449"/>
                      <a:pt x="74084" y="29340"/>
                      <a:pt x="66607" y="25257"/>
                    </a:cubicBezTo>
                    <a:lnTo>
                      <a:pt x="66400" y="25118"/>
                    </a:lnTo>
                    <a:cubicBezTo>
                      <a:pt x="66400" y="25118"/>
                      <a:pt x="65432" y="25534"/>
                      <a:pt x="64254" y="26018"/>
                    </a:cubicBezTo>
                    <a:cubicBezTo>
                      <a:pt x="60099" y="27817"/>
                      <a:pt x="54491" y="30171"/>
                      <a:pt x="47082" y="23873"/>
                    </a:cubicBezTo>
                    <a:cubicBezTo>
                      <a:pt x="46943" y="23805"/>
                      <a:pt x="46804" y="23667"/>
                      <a:pt x="46736" y="23596"/>
                    </a:cubicBezTo>
                    <a:cubicBezTo>
                      <a:pt x="45213" y="22074"/>
                      <a:pt x="39121" y="20481"/>
                      <a:pt x="32680" y="19720"/>
                    </a:cubicBezTo>
                    <a:cubicBezTo>
                      <a:pt x="27211" y="19098"/>
                      <a:pt x="21671" y="19166"/>
                      <a:pt x="18902" y="20552"/>
                    </a:cubicBezTo>
                    <a:cubicBezTo>
                      <a:pt x="18763" y="20552"/>
                      <a:pt x="18625" y="20690"/>
                      <a:pt x="18486" y="20690"/>
                    </a:cubicBezTo>
                    <a:cubicBezTo>
                      <a:pt x="11771" y="22906"/>
                      <a:pt x="7822" y="22351"/>
                      <a:pt x="4914" y="20897"/>
                    </a:cubicBezTo>
                    <a:lnTo>
                      <a:pt x="4914" y="20897"/>
                    </a:lnTo>
                    <a:lnTo>
                      <a:pt x="5676" y="19652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09" name="Forma Livre 2498">
                <a:extLst>
                  <a:ext uri="{FF2B5EF4-FFF2-40B4-BE49-F238E27FC236}">
                    <a16:creationId xmlns:a16="http://schemas.microsoft.com/office/drawing/2014/main" id="{15A3F6F4-41B4-081C-2800-5CA17A6DF4E6}"/>
                  </a:ext>
                </a:extLst>
              </p:cNvPr>
              <p:cNvSpPr/>
              <p:nvPr/>
            </p:nvSpPr>
            <p:spPr>
              <a:xfrm>
                <a:off x="9542082" y="2267699"/>
                <a:ext cx="165718" cy="79802"/>
              </a:xfrm>
              <a:custGeom>
                <a:avLst/>
                <a:gdLst>
                  <a:gd name="csX0" fmla="*/ 762 w 89668"/>
                  <a:gd name="csY0" fmla="*/ 35499 h 43180"/>
                  <a:gd name="csX1" fmla="*/ 0 w 89668"/>
                  <a:gd name="csY1" fmla="*/ 42074 h 43180"/>
                  <a:gd name="csX2" fmla="*/ 89668 w 89668"/>
                  <a:gd name="csY2" fmla="*/ 43181 h 43180"/>
                  <a:gd name="csX3" fmla="*/ 87245 w 89668"/>
                  <a:gd name="csY3" fmla="*/ 38753 h 43180"/>
                  <a:gd name="csX4" fmla="*/ 80182 w 89668"/>
                  <a:gd name="csY4" fmla="*/ 19791 h 43180"/>
                  <a:gd name="csX5" fmla="*/ 83089 w 89668"/>
                  <a:gd name="csY5" fmla="*/ 12180 h 43180"/>
                  <a:gd name="csX6" fmla="*/ 84957 w 89668"/>
                  <a:gd name="csY6" fmla="*/ 7820 h 43180"/>
                  <a:gd name="csX7" fmla="*/ 76649 w 89668"/>
                  <a:gd name="csY7" fmla="*/ 1245 h 43180"/>
                  <a:gd name="csX8" fmla="*/ 74919 w 89668"/>
                  <a:gd name="csY8" fmla="*/ 0 h 43180"/>
                  <a:gd name="csX9" fmla="*/ 1662 w 89668"/>
                  <a:gd name="csY9" fmla="*/ 0 h 43180"/>
                  <a:gd name="csX10" fmla="*/ 1317 w 89668"/>
                  <a:gd name="csY10" fmla="*/ 9481 h 43180"/>
                  <a:gd name="csX11" fmla="*/ 832 w 89668"/>
                  <a:gd name="csY11" fmla="*/ 15086 h 43180"/>
                  <a:gd name="csX12" fmla="*/ 2633 w 89668"/>
                  <a:gd name="csY12" fmla="*/ 19791 h 43180"/>
                  <a:gd name="csX13" fmla="*/ 5611 w 89668"/>
                  <a:gd name="csY13" fmla="*/ 27057 h 43180"/>
                  <a:gd name="csX14" fmla="*/ 3533 w 89668"/>
                  <a:gd name="csY14" fmla="*/ 32384 h 43180"/>
                  <a:gd name="csX15" fmla="*/ 694 w 89668"/>
                  <a:gd name="csY15" fmla="*/ 35567 h 43180"/>
                  <a:gd name="csX16" fmla="*/ 691 w 89668"/>
                  <a:gd name="csY16" fmla="*/ 35567 h 43180"/>
                  <a:gd name="csX17" fmla="*/ 762 w 89668"/>
                  <a:gd name="csY17" fmla="*/ 35499 h 4318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89668" h="43180">
                    <a:moveTo>
                      <a:pt x="762" y="35499"/>
                    </a:moveTo>
                    <a:lnTo>
                      <a:pt x="0" y="42074"/>
                    </a:lnTo>
                    <a:lnTo>
                      <a:pt x="89668" y="43181"/>
                    </a:lnTo>
                    <a:cubicBezTo>
                      <a:pt x="88974" y="41865"/>
                      <a:pt x="88145" y="40343"/>
                      <a:pt x="87245" y="38753"/>
                    </a:cubicBezTo>
                    <a:cubicBezTo>
                      <a:pt x="83989" y="33077"/>
                      <a:pt x="80182" y="26366"/>
                      <a:pt x="80182" y="19791"/>
                    </a:cubicBezTo>
                    <a:cubicBezTo>
                      <a:pt x="80182" y="16537"/>
                      <a:pt x="81637" y="14325"/>
                      <a:pt x="83089" y="12180"/>
                    </a:cubicBezTo>
                    <a:cubicBezTo>
                      <a:pt x="84057" y="10726"/>
                      <a:pt x="84957" y="9342"/>
                      <a:pt x="84957" y="7820"/>
                    </a:cubicBezTo>
                    <a:cubicBezTo>
                      <a:pt x="84957" y="7266"/>
                      <a:pt x="80527" y="4083"/>
                      <a:pt x="76649" y="1245"/>
                    </a:cubicBezTo>
                    <a:lnTo>
                      <a:pt x="74919" y="0"/>
                    </a:lnTo>
                    <a:lnTo>
                      <a:pt x="1662" y="0"/>
                    </a:lnTo>
                    <a:cubicBezTo>
                      <a:pt x="2146" y="3254"/>
                      <a:pt x="1662" y="6366"/>
                      <a:pt x="1317" y="9481"/>
                    </a:cubicBezTo>
                    <a:cubicBezTo>
                      <a:pt x="1039" y="11348"/>
                      <a:pt x="832" y="13218"/>
                      <a:pt x="832" y="15086"/>
                    </a:cubicBezTo>
                    <a:cubicBezTo>
                      <a:pt x="832" y="17714"/>
                      <a:pt x="1733" y="18753"/>
                      <a:pt x="2633" y="19791"/>
                    </a:cubicBezTo>
                    <a:cubicBezTo>
                      <a:pt x="4156" y="21520"/>
                      <a:pt x="5611" y="23112"/>
                      <a:pt x="5611" y="27057"/>
                    </a:cubicBezTo>
                    <a:cubicBezTo>
                      <a:pt x="5611" y="28995"/>
                      <a:pt x="4779" y="30723"/>
                      <a:pt x="3533" y="32384"/>
                    </a:cubicBezTo>
                    <a:cubicBezTo>
                      <a:pt x="2701" y="33490"/>
                      <a:pt x="1733" y="34529"/>
                      <a:pt x="694" y="35567"/>
                    </a:cubicBezTo>
                    <a:lnTo>
                      <a:pt x="691" y="35567"/>
                    </a:lnTo>
                    <a:lnTo>
                      <a:pt x="762" y="35499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0" name="Forma Livre 2499">
                <a:extLst>
                  <a:ext uri="{FF2B5EF4-FFF2-40B4-BE49-F238E27FC236}">
                    <a16:creationId xmlns:a16="http://schemas.microsoft.com/office/drawing/2014/main" id="{32FDC530-4E4E-94E7-F328-3086A33B3FCB}"/>
                  </a:ext>
                </a:extLst>
              </p:cNvPr>
              <p:cNvSpPr/>
              <p:nvPr/>
            </p:nvSpPr>
            <p:spPr>
              <a:xfrm>
                <a:off x="9188731" y="2108442"/>
                <a:ext cx="1582486" cy="1249073"/>
              </a:xfrm>
              <a:custGeom>
                <a:avLst/>
                <a:gdLst>
                  <a:gd name="csX0" fmla="*/ 820798 w 856265"/>
                  <a:gd name="csY0" fmla="*/ 304772 h 675859"/>
                  <a:gd name="csX1" fmla="*/ 821491 w 856265"/>
                  <a:gd name="csY1" fmla="*/ 303179 h 675859"/>
                  <a:gd name="csX2" fmla="*/ 822185 w 856265"/>
                  <a:gd name="csY2" fmla="*/ 301586 h 675859"/>
                  <a:gd name="csX3" fmla="*/ 820939 w 856265"/>
                  <a:gd name="csY3" fmla="*/ 296671 h 675859"/>
                  <a:gd name="csX4" fmla="*/ 814154 w 856265"/>
                  <a:gd name="csY4" fmla="*/ 287745 h 675859"/>
                  <a:gd name="csX5" fmla="*/ 801689 w 856265"/>
                  <a:gd name="csY5" fmla="*/ 267884 h 675859"/>
                  <a:gd name="csX6" fmla="*/ 800233 w 856265"/>
                  <a:gd name="csY6" fmla="*/ 265878 h 675859"/>
                  <a:gd name="csX7" fmla="*/ 794487 w 856265"/>
                  <a:gd name="csY7" fmla="*/ 250931 h 675859"/>
                  <a:gd name="csX8" fmla="*/ 805358 w 856265"/>
                  <a:gd name="csY8" fmla="*/ 222075 h 675859"/>
                  <a:gd name="csX9" fmla="*/ 805358 w 856265"/>
                  <a:gd name="csY9" fmla="*/ 222080 h 675859"/>
                  <a:gd name="csX10" fmla="*/ 814221 w 856265"/>
                  <a:gd name="csY10" fmla="*/ 217443 h 675859"/>
                  <a:gd name="csX11" fmla="*/ 821007 w 856265"/>
                  <a:gd name="csY11" fmla="*/ 215228 h 675859"/>
                  <a:gd name="csX12" fmla="*/ 824192 w 856265"/>
                  <a:gd name="csY12" fmla="*/ 202009 h 675859"/>
                  <a:gd name="csX13" fmla="*/ 833679 w 856265"/>
                  <a:gd name="csY13" fmla="*/ 186230 h 675859"/>
                  <a:gd name="csX14" fmla="*/ 850574 w 856265"/>
                  <a:gd name="csY14" fmla="*/ 173289 h 675859"/>
                  <a:gd name="csX15" fmla="*/ 850851 w 856265"/>
                  <a:gd name="csY15" fmla="*/ 173083 h 675859"/>
                  <a:gd name="csX16" fmla="*/ 851128 w 856265"/>
                  <a:gd name="csY16" fmla="*/ 172944 h 675859"/>
                  <a:gd name="csX17" fmla="*/ 855559 w 856265"/>
                  <a:gd name="csY17" fmla="*/ 168655 h 675859"/>
                  <a:gd name="csX18" fmla="*/ 855556 w 856265"/>
                  <a:gd name="csY18" fmla="*/ 168657 h 675859"/>
                  <a:gd name="csX19" fmla="*/ 856250 w 856265"/>
                  <a:gd name="csY19" fmla="*/ 164504 h 675859"/>
                  <a:gd name="csX20" fmla="*/ 854866 w 856265"/>
                  <a:gd name="csY20" fmla="*/ 159728 h 675859"/>
                  <a:gd name="csX21" fmla="*/ 845379 w 856265"/>
                  <a:gd name="csY21" fmla="*/ 150870 h 675859"/>
                  <a:gd name="csX22" fmla="*/ 844686 w 856265"/>
                  <a:gd name="csY22" fmla="*/ 150525 h 675859"/>
                  <a:gd name="csX23" fmla="*/ 844063 w 856265"/>
                  <a:gd name="csY23" fmla="*/ 150041 h 675859"/>
                  <a:gd name="csX24" fmla="*/ 824883 w 856265"/>
                  <a:gd name="csY24" fmla="*/ 138277 h 675859"/>
                  <a:gd name="csX25" fmla="*/ 812350 w 856265"/>
                  <a:gd name="csY25" fmla="*/ 136477 h 675859"/>
                  <a:gd name="csX26" fmla="*/ 800440 w 856265"/>
                  <a:gd name="csY26" fmla="*/ 133849 h 675859"/>
                  <a:gd name="csX27" fmla="*/ 800233 w 856265"/>
                  <a:gd name="csY27" fmla="*/ 133710 h 675859"/>
                  <a:gd name="csX28" fmla="*/ 800027 w 856265"/>
                  <a:gd name="csY28" fmla="*/ 133572 h 675859"/>
                  <a:gd name="csX29" fmla="*/ 782025 w 856265"/>
                  <a:gd name="csY29" fmla="*/ 125961 h 675859"/>
                  <a:gd name="csX30" fmla="*/ 770115 w 856265"/>
                  <a:gd name="csY30" fmla="*/ 128937 h 675859"/>
                  <a:gd name="csX31" fmla="*/ 753913 w 856265"/>
                  <a:gd name="csY31" fmla="*/ 130253 h 675859"/>
                  <a:gd name="csX32" fmla="*/ 744982 w 856265"/>
                  <a:gd name="csY32" fmla="*/ 114683 h 675859"/>
                  <a:gd name="csX33" fmla="*/ 739374 w 856265"/>
                  <a:gd name="csY33" fmla="*/ 101535 h 675859"/>
                  <a:gd name="csX34" fmla="*/ 738473 w 856265"/>
                  <a:gd name="csY34" fmla="*/ 100842 h 675859"/>
                  <a:gd name="csX35" fmla="*/ 737918 w 856265"/>
                  <a:gd name="csY35" fmla="*/ 99875 h 675859"/>
                  <a:gd name="csX36" fmla="*/ 726286 w 856265"/>
                  <a:gd name="csY36" fmla="*/ 88388 h 675859"/>
                  <a:gd name="csX37" fmla="*/ 690282 w 856265"/>
                  <a:gd name="csY37" fmla="*/ 80152 h 675859"/>
                  <a:gd name="csX38" fmla="*/ 688343 w 856265"/>
                  <a:gd name="csY38" fmla="*/ 80152 h 675859"/>
                  <a:gd name="csX39" fmla="*/ 686749 w 856265"/>
                  <a:gd name="csY39" fmla="*/ 79184 h 675859"/>
                  <a:gd name="csX40" fmla="*/ 667985 w 856265"/>
                  <a:gd name="csY40" fmla="*/ 67697 h 675859"/>
                  <a:gd name="csX41" fmla="*/ 638212 w 856265"/>
                  <a:gd name="csY41" fmla="*/ 48461 h 675859"/>
                  <a:gd name="csX42" fmla="*/ 638141 w 856265"/>
                  <a:gd name="csY42" fmla="*/ 48458 h 675859"/>
                  <a:gd name="csX43" fmla="*/ 632117 w 856265"/>
                  <a:gd name="csY43" fmla="*/ 43269 h 675859"/>
                  <a:gd name="csX44" fmla="*/ 628932 w 856265"/>
                  <a:gd name="csY44" fmla="*/ 40502 h 675859"/>
                  <a:gd name="csX45" fmla="*/ 612108 w 856265"/>
                  <a:gd name="csY45" fmla="*/ 34688 h 675859"/>
                  <a:gd name="csX46" fmla="*/ 611969 w 856265"/>
                  <a:gd name="csY46" fmla="*/ 34688 h 675859"/>
                  <a:gd name="csX47" fmla="*/ 611830 w 856265"/>
                  <a:gd name="csY47" fmla="*/ 34688 h 675859"/>
                  <a:gd name="csX48" fmla="*/ 595419 w 856265"/>
                  <a:gd name="csY48" fmla="*/ 38841 h 675859"/>
                  <a:gd name="csX49" fmla="*/ 572916 w 856265"/>
                  <a:gd name="csY49" fmla="*/ 40502 h 675859"/>
                  <a:gd name="csX50" fmla="*/ 570561 w 856265"/>
                  <a:gd name="csY50" fmla="*/ 39880 h 675859"/>
                  <a:gd name="csX51" fmla="*/ 553181 w 856265"/>
                  <a:gd name="csY51" fmla="*/ 28254 h 675859"/>
                  <a:gd name="csX52" fmla="*/ 556089 w 856265"/>
                  <a:gd name="csY52" fmla="*/ 18912 h 675859"/>
                  <a:gd name="csX53" fmla="*/ 558512 w 856265"/>
                  <a:gd name="csY53" fmla="*/ 12753 h 675859"/>
                  <a:gd name="csX54" fmla="*/ 554149 w 856265"/>
                  <a:gd name="csY54" fmla="*/ 3549 h 675859"/>
                  <a:gd name="csX55" fmla="*/ 554013 w 856265"/>
                  <a:gd name="csY55" fmla="*/ 3546 h 675859"/>
                  <a:gd name="csX56" fmla="*/ 539403 w 856265"/>
                  <a:gd name="csY56" fmla="*/ 431 h 675859"/>
                  <a:gd name="csX57" fmla="*/ 524931 w 856265"/>
                  <a:gd name="csY57" fmla="*/ 15 h 675859"/>
                  <a:gd name="csX58" fmla="*/ 486087 w 856265"/>
                  <a:gd name="csY58" fmla="*/ 16623 h 675859"/>
                  <a:gd name="csX59" fmla="*/ 483593 w 856265"/>
                  <a:gd name="csY59" fmla="*/ 18629 h 675859"/>
                  <a:gd name="csX60" fmla="*/ 477985 w 856265"/>
                  <a:gd name="csY60" fmla="*/ 24305 h 675859"/>
                  <a:gd name="csX61" fmla="*/ 465520 w 856265"/>
                  <a:gd name="csY61" fmla="*/ 31155 h 675859"/>
                  <a:gd name="csX62" fmla="*/ 465178 w 856265"/>
                  <a:gd name="csY62" fmla="*/ 31157 h 675859"/>
                  <a:gd name="csX63" fmla="*/ 464833 w 856265"/>
                  <a:gd name="csY63" fmla="*/ 31157 h 675859"/>
                  <a:gd name="csX64" fmla="*/ 452300 w 856265"/>
                  <a:gd name="csY64" fmla="*/ 38768 h 675859"/>
                  <a:gd name="csX65" fmla="*/ 447660 w 856265"/>
                  <a:gd name="csY65" fmla="*/ 43750 h 675859"/>
                  <a:gd name="csX66" fmla="*/ 447176 w 856265"/>
                  <a:gd name="csY66" fmla="*/ 44028 h 675859"/>
                  <a:gd name="csX67" fmla="*/ 446621 w 856265"/>
                  <a:gd name="csY67" fmla="*/ 44234 h 675859"/>
                  <a:gd name="csX68" fmla="*/ 431042 w 856265"/>
                  <a:gd name="csY68" fmla="*/ 48871 h 675859"/>
                  <a:gd name="csX69" fmla="*/ 425363 w 856265"/>
                  <a:gd name="csY69" fmla="*/ 50394 h 675859"/>
                  <a:gd name="csX70" fmla="*/ 408468 w 856265"/>
                  <a:gd name="csY70" fmla="*/ 63612 h 675859"/>
                  <a:gd name="csX71" fmla="*/ 407913 w 856265"/>
                  <a:gd name="csY71" fmla="*/ 64166 h 675859"/>
                  <a:gd name="csX72" fmla="*/ 407220 w 856265"/>
                  <a:gd name="csY72" fmla="*/ 64582 h 675859"/>
                  <a:gd name="csX73" fmla="*/ 386172 w 856265"/>
                  <a:gd name="csY73" fmla="*/ 65966 h 675859"/>
                  <a:gd name="csX74" fmla="*/ 386794 w 856265"/>
                  <a:gd name="csY74" fmla="*/ 56969 h 675859"/>
                  <a:gd name="csX75" fmla="*/ 386800 w 856265"/>
                  <a:gd name="csY75" fmla="*/ 56969 h 675859"/>
                  <a:gd name="csX76" fmla="*/ 386800 w 856265"/>
                  <a:gd name="csY76" fmla="*/ 49081 h 675859"/>
                  <a:gd name="csX77" fmla="*/ 385831 w 856265"/>
                  <a:gd name="csY77" fmla="*/ 46520 h 675859"/>
                  <a:gd name="csX78" fmla="*/ 378561 w 856265"/>
                  <a:gd name="csY78" fmla="*/ 47904 h 675859"/>
                  <a:gd name="csX79" fmla="*/ 360975 w 856265"/>
                  <a:gd name="csY79" fmla="*/ 36278 h 675859"/>
                  <a:gd name="csX80" fmla="*/ 355783 w 856265"/>
                  <a:gd name="csY80" fmla="*/ 31157 h 675859"/>
                  <a:gd name="csX81" fmla="*/ 352321 w 856265"/>
                  <a:gd name="csY81" fmla="*/ 33163 h 675859"/>
                  <a:gd name="csX82" fmla="*/ 352316 w 856265"/>
                  <a:gd name="csY82" fmla="*/ 33163 h 675859"/>
                  <a:gd name="csX83" fmla="*/ 350308 w 856265"/>
                  <a:gd name="csY83" fmla="*/ 36623 h 675859"/>
                  <a:gd name="csX84" fmla="*/ 350308 w 856265"/>
                  <a:gd name="csY84" fmla="*/ 53231 h 675859"/>
                  <a:gd name="csX85" fmla="*/ 349476 w 856265"/>
                  <a:gd name="csY85" fmla="*/ 54615 h 675859"/>
                  <a:gd name="csX86" fmla="*/ 338121 w 856265"/>
                  <a:gd name="csY86" fmla="*/ 57382 h 675859"/>
                  <a:gd name="csX87" fmla="*/ 335075 w 856265"/>
                  <a:gd name="csY87" fmla="*/ 56276 h 675859"/>
                  <a:gd name="csX88" fmla="*/ 331751 w 856265"/>
                  <a:gd name="csY88" fmla="*/ 55169 h 675859"/>
                  <a:gd name="csX89" fmla="*/ 323720 w 856265"/>
                  <a:gd name="csY89" fmla="*/ 59184 h 675859"/>
                  <a:gd name="csX90" fmla="*/ 323652 w 856265"/>
                  <a:gd name="csY90" fmla="*/ 59184 h 675859"/>
                  <a:gd name="csX91" fmla="*/ 323514 w 856265"/>
                  <a:gd name="csY91" fmla="*/ 59461 h 675859"/>
                  <a:gd name="csX92" fmla="*/ 323098 w 856265"/>
                  <a:gd name="csY92" fmla="*/ 59945 h 675859"/>
                  <a:gd name="csX93" fmla="*/ 324136 w 856265"/>
                  <a:gd name="csY93" fmla="*/ 64444 h 675859"/>
                  <a:gd name="csX94" fmla="*/ 325105 w 856265"/>
                  <a:gd name="csY94" fmla="*/ 72609 h 675859"/>
                  <a:gd name="csX95" fmla="*/ 322058 w 856265"/>
                  <a:gd name="csY95" fmla="*/ 81052 h 675859"/>
                  <a:gd name="csX96" fmla="*/ 319151 w 856265"/>
                  <a:gd name="csY96" fmla="*/ 89355 h 675859"/>
                  <a:gd name="csX97" fmla="*/ 321297 w 856265"/>
                  <a:gd name="csY97" fmla="*/ 97727 h 675859"/>
                  <a:gd name="csX98" fmla="*/ 322542 w 856265"/>
                  <a:gd name="csY98" fmla="*/ 119179 h 675859"/>
                  <a:gd name="csX99" fmla="*/ 304056 w 856265"/>
                  <a:gd name="csY99" fmla="*/ 126445 h 675859"/>
                  <a:gd name="csX100" fmla="*/ 296025 w 856265"/>
                  <a:gd name="csY100" fmla="*/ 126999 h 675859"/>
                  <a:gd name="csX101" fmla="*/ 289100 w 856265"/>
                  <a:gd name="csY101" fmla="*/ 136757 h 675859"/>
                  <a:gd name="csX102" fmla="*/ 289100 w 856265"/>
                  <a:gd name="csY102" fmla="*/ 136964 h 675859"/>
                  <a:gd name="csX103" fmla="*/ 282453 w 856265"/>
                  <a:gd name="csY103" fmla="*/ 158070 h 675859"/>
                  <a:gd name="csX104" fmla="*/ 278368 w 856265"/>
                  <a:gd name="csY104" fmla="*/ 166168 h 675859"/>
                  <a:gd name="csX105" fmla="*/ 283769 w 856265"/>
                  <a:gd name="csY105" fmla="*/ 173227 h 675859"/>
                  <a:gd name="csX106" fmla="*/ 292772 w 856265"/>
                  <a:gd name="csY106" fmla="*/ 182914 h 675859"/>
                  <a:gd name="csX107" fmla="*/ 296302 w 856265"/>
                  <a:gd name="csY107" fmla="*/ 202221 h 675859"/>
                  <a:gd name="csX108" fmla="*/ 296302 w 856265"/>
                  <a:gd name="csY108" fmla="*/ 202360 h 675859"/>
                  <a:gd name="csX109" fmla="*/ 296302 w 856265"/>
                  <a:gd name="csY109" fmla="*/ 202498 h 675859"/>
                  <a:gd name="csX110" fmla="*/ 279407 w 856265"/>
                  <a:gd name="csY110" fmla="*/ 228932 h 675859"/>
                  <a:gd name="csX111" fmla="*/ 269643 w 856265"/>
                  <a:gd name="csY111" fmla="*/ 238275 h 675859"/>
                  <a:gd name="csX112" fmla="*/ 269159 w 856265"/>
                  <a:gd name="csY112" fmla="*/ 243673 h 675859"/>
                  <a:gd name="csX113" fmla="*/ 270820 w 856265"/>
                  <a:gd name="csY113" fmla="*/ 244572 h 675859"/>
                  <a:gd name="csX114" fmla="*/ 277675 w 856265"/>
                  <a:gd name="csY114" fmla="*/ 245334 h 675859"/>
                  <a:gd name="csX115" fmla="*/ 285916 w 856265"/>
                  <a:gd name="csY115" fmla="*/ 246717 h 675859"/>
                  <a:gd name="csX116" fmla="*/ 287161 w 856265"/>
                  <a:gd name="csY116" fmla="*/ 247617 h 675859"/>
                  <a:gd name="csX117" fmla="*/ 287784 w 856265"/>
                  <a:gd name="csY117" fmla="*/ 249000 h 675859"/>
                  <a:gd name="csX118" fmla="*/ 285845 w 856265"/>
                  <a:gd name="csY118" fmla="*/ 267337 h 675859"/>
                  <a:gd name="csX119" fmla="*/ 283215 w 856265"/>
                  <a:gd name="csY119" fmla="*/ 274948 h 675859"/>
                  <a:gd name="csX120" fmla="*/ 283769 w 856265"/>
                  <a:gd name="csY120" fmla="*/ 276402 h 675859"/>
                  <a:gd name="csX121" fmla="*/ 286264 w 856265"/>
                  <a:gd name="csY121" fmla="*/ 284013 h 675859"/>
                  <a:gd name="csX122" fmla="*/ 268952 w 856265"/>
                  <a:gd name="csY122" fmla="*/ 304358 h 675859"/>
                  <a:gd name="csX123" fmla="*/ 262305 w 856265"/>
                  <a:gd name="csY123" fmla="*/ 309686 h 675859"/>
                  <a:gd name="csX124" fmla="*/ 260782 w 856265"/>
                  <a:gd name="csY124" fmla="*/ 311762 h 675859"/>
                  <a:gd name="csX125" fmla="*/ 252473 w 856265"/>
                  <a:gd name="csY125" fmla="*/ 320412 h 675859"/>
                  <a:gd name="csX126" fmla="*/ 235855 w 856265"/>
                  <a:gd name="csY126" fmla="*/ 324840 h 675859"/>
                  <a:gd name="csX127" fmla="*/ 218198 w 856265"/>
                  <a:gd name="csY127" fmla="*/ 319651 h 675859"/>
                  <a:gd name="csX128" fmla="*/ 203449 w 856265"/>
                  <a:gd name="csY128" fmla="*/ 315223 h 675859"/>
                  <a:gd name="csX129" fmla="*/ 161489 w 856265"/>
                  <a:gd name="csY129" fmla="*/ 315223 h 675859"/>
                  <a:gd name="csX130" fmla="*/ 159204 w 856265"/>
                  <a:gd name="csY130" fmla="*/ 315016 h 675859"/>
                  <a:gd name="csX131" fmla="*/ 138779 w 856265"/>
                  <a:gd name="csY131" fmla="*/ 318683 h 675859"/>
                  <a:gd name="csX132" fmla="*/ 138572 w 856265"/>
                  <a:gd name="csY132" fmla="*/ 318960 h 675859"/>
                  <a:gd name="csX133" fmla="*/ 138295 w 856265"/>
                  <a:gd name="csY133" fmla="*/ 319237 h 675859"/>
                  <a:gd name="csX134" fmla="*/ 134626 w 856265"/>
                  <a:gd name="csY134" fmla="*/ 325258 h 675859"/>
                  <a:gd name="csX135" fmla="*/ 123132 w 856265"/>
                  <a:gd name="csY135" fmla="*/ 335568 h 675859"/>
                  <a:gd name="csX136" fmla="*/ 115446 w 856265"/>
                  <a:gd name="csY136" fmla="*/ 329686 h 675859"/>
                  <a:gd name="csX137" fmla="*/ 113023 w 856265"/>
                  <a:gd name="csY137" fmla="*/ 326503 h 675859"/>
                  <a:gd name="csX138" fmla="*/ 111429 w 856265"/>
                  <a:gd name="csY138" fmla="*/ 325326 h 675859"/>
                  <a:gd name="csX139" fmla="*/ 105960 w 856265"/>
                  <a:gd name="csY139" fmla="*/ 328716 h 675859"/>
                  <a:gd name="csX140" fmla="*/ 105753 w 856265"/>
                  <a:gd name="csY140" fmla="*/ 328922 h 675859"/>
                  <a:gd name="csX141" fmla="*/ 105546 w 856265"/>
                  <a:gd name="csY141" fmla="*/ 329129 h 675859"/>
                  <a:gd name="csX142" fmla="*/ 90728 w 856265"/>
                  <a:gd name="csY142" fmla="*/ 335356 h 675859"/>
                  <a:gd name="csX143" fmla="*/ 72795 w 856265"/>
                  <a:gd name="csY143" fmla="*/ 336740 h 675859"/>
                  <a:gd name="csX144" fmla="*/ 71065 w 856265"/>
                  <a:gd name="csY144" fmla="*/ 336740 h 675859"/>
                  <a:gd name="csX145" fmla="*/ 46622 w 856265"/>
                  <a:gd name="csY145" fmla="*/ 345044 h 675859"/>
                  <a:gd name="csX146" fmla="*/ 40737 w 856265"/>
                  <a:gd name="csY146" fmla="*/ 363867 h 675859"/>
                  <a:gd name="csX147" fmla="*/ 40459 w 856265"/>
                  <a:gd name="csY147" fmla="*/ 364351 h 675859"/>
                  <a:gd name="csX148" fmla="*/ 26197 w 856265"/>
                  <a:gd name="csY148" fmla="*/ 373622 h 675859"/>
                  <a:gd name="csX149" fmla="*/ 18233 w 856265"/>
                  <a:gd name="csY149" fmla="*/ 376183 h 675859"/>
                  <a:gd name="csX150" fmla="*/ 7363 w 856265"/>
                  <a:gd name="csY150" fmla="*/ 394452 h 675859"/>
                  <a:gd name="csX151" fmla="*/ 7360 w 856265"/>
                  <a:gd name="csY151" fmla="*/ 394454 h 675859"/>
                  <a:gd name="csX152" fmla="*/ 7360 w 856265"/>
                  <a:gd name="csY152" fmla="*/ 394522 h 675859"/>
                  <a:gd name="csX153" fmla="*/ 7360 w 856265"/>
                  <a:gd name="csY153" fmla="*/ 394525 h 675859"/>
                  <a:gd name="csX154" fmla="*/ 7360 w 856265"/>
                  <a:gd name="csY154" fmla="*/ 394525 h 675859"/>
                  <a:gd name="csX155" fmla="*/ 7360 w 856265"/>
                  <a:gd name="csY155" fmla="*/ 394525 h 675859"/>
                  <a:gd name="csX156" fmla="*/ 7360 w 856265"/>
                  <a:gd name="csY156" fmla="*/ 394525 h 675859"/>
                  <a:gd name="csX157" fmla="*/ 7360 w 856265"/>
                  <a:gd name="csY157" fmla="*/ 394525 h 675859"/>
                  <a:gd name="csX158" fmla="*/ 7360 w 856265"/>
                  <a:gd name="csY158" fmla="*/ 394525 h 675859"/>
                  <a:gd name="csX159" fmla="*/ 7360 w 856265"/>
                  <a:gd name="csY159" fmla="*/ 394525 h 675859"/>
                  <a:gd name="csX160" fmla="*/ 7360 w 856265"/>
                  <a:gd name="csY160" fmla="*/ 394525 h 675859"/>
                  <a:gd name="csX161" fmla="*/ 7360 w 856265"/>
                  <a:gd name="csY161" fmla="*/ 394525 h 675859"/>
                  <a:gd name="csX162" fmla="*/ 7360 w 856265"/>
                  <a:gd name="csY162" fmla="*/ 394525 h 675859"/>
                  <a:gd name="csX163" fmla="*/ 7360 w 856265"/>
                  <a:gd name="csY163" fmla="*/ 394525 h 675859"/>
                  <a:gd name="csX164" fmla="*/ 7360 w 856265"/>
                  <a:gd name="csY164" fmla="*/ 394525 h 675859"/>
                  <a:gd name="csX165" fmla="*/ 7360 w 856265"/>
                  <a:gd name="csY165" fmla="*/ 394525 h 675859"/>
                  <a:gd name="csX166" fmla="*/ 7360 w 856265"/>
                  <a:gd name="csY166" fmla="*/ 394525 h 675859"/>
                  <a:gd name="csX167" fmla="*/ 7360 w 856265"/>
                  <a:gd name="csY167" fmla="*/ 394525 h 675859"/>
                  <a:gd name="csX168" fmla="*/ 7360 w 856265"/>
                  <a:gd name="csY168" fmla="*/ 394525 h 675859"/>
                  <a:gd name="csX169" fmla="*/ 7360 w 856265"/>
                  <a:gd name="csY169" fmla="*/ 394525 h 675859"/>
                  <a:gd name="csX170" fmla="*/ 4659 w 856265"/>
                  <a:gd name="csY170" fmla="*/ 406705 h 675859"/>
                  <a:gd name="csX171" fmla="*/ 19 w 856265"/>
                  <a:gd name="csY171" fmla="*/ 439920 h 675859"/>
                  <a:gd name="csX172" fmla="*/ 29515 w 856265"/>
                  <a:gd name="csY172" fmla="*/ 422206 h 675859"/>
                  <a:gd name="csX173" fmla="*/ 39692 w 856265"/>
                  <a:gd name="csY173" fmla="*/ 418608 h 675859"/>
                  <a:gd name="csX174" fmla="*/ 43709 w 856265"/>
                  <a:gd name="csY174" fmla="*/ 421652 h 675859"/>
                  <a:gd name="csX175" fmla="*/ 57488 w 856265"/>
                  <a:gd name="csY175" fmla="*/ 427602 h 675859"/>
                  <a:gd name="csX176" fmla="*/ 57697 w 856265"/>
                  <a:gd name="csY176" fmla="*/ 427602 h 675859"/>
                  <a:gd name="csX177" fmla="*/ 69052 w 856265"/>
                  <a:gd name="csY177" fmla="*/ 429608 h 675859"/>
                  <a:gd name="csX178" fmla="*/ 87125 w 856265"/>
                  <a:gd name="csY178" fmla="*/ 432375 h 675859"/>
                  <a:gd name="csX179" fmla="*/ 94740 w 856265"/>
                  <a:gd name="csY179" fmla="*/ 432720 h 675859"/>
                  <a:gd name="csX180" fmla="*/ 94740 w 856265"/>
                  <a:gd name="csY180" fmla="*/ 432723 h 675859"/>
                  <a:gd name="csX181" fmla="*/ 122297 w 856265"/>
                  <a:gd name="csY181" fmla="*/ 432446 h 675859"/>
                  <a:gd name="csX182" fmla="*/ 125689 w 856265"/>
                  <a:gd name="csY182" fmla="*/ 433968 h 675859"/>
                  <a:gd name="csX183" fmla="*/ 129706 w 856265"/>
                  <a:gd name="csY183" fmla="*/ 451130 h 675859"/>
                  <a:gd name="csX184" fmla="*/ 133168 w 856265"/>
                  <a:gd name="csY184" fmla="*/ 461649 h 675859"/>
                  <a:gd name="csX185" fmla="*/ 133309 w 856265"/>
                  <a:gd name="csY185" fmla="*/ 461647 h 675859"/>
                  <a:gd name="csX186" fmla="*/ 136565 w 856265"/>
                  <a:gd name="csY186" fmla="*/ 460193 h 675859"/>
                  <a:gd name="csX187" fmla="*/ 145635 w 856265"/>
                  <a:gd name="csY187" fmla="*/ 457700 h 675859"/>
                  <a:gd name="csX188" fmla="*/ 154012 w 856265"/>
                  <a:gd name="csY188" fmla="*/ 461090 h 675859"/>
                  <a:gd name="csX189" fmla="*/ 163222 w 856265"/>
                  <a:gd name="csY189" fmla="*/ 452854 h 675859"/>
                  <a:gd name="csX190" fmla="*/ 163358 w 856265"/>
                  <a:gd name="csY190" fmla="*/ 452859 h 675859"/>
                  <a:gd name="csX191" fmla="*/ 178591 w 856265"/>
                  <a:gd name="csY191" fmla="*/ 450991 h 675859"/>
                  <a:gd name="csX192" fmla="*/ 191817 w 856265"/>
                  <a:gd name="csY192" fmla="*/ 449263 h 675859"/>
                  <a:gd name="csX193" fmla="*/ 209196 w 856265"/>
                  <a:gd name="csY193" fmla="*/ 450578 h 675859"/>
                  <a:gd name="csX194" fmla="*/ 221729 w 856265"/>
                  <a:gd name="csY194" fmla="*/ 451755 h 675859"/>
                  <a:gd name="csX195" fmla="*/ 222836 w 856265"/>
                  <a:gd name="csY195" fmla="*/ 451617 h 675859"/>
                  <a:gd name="csX196" fmla="*/ 222836 w 856265"/>
                  <a:gd name="csY196" fmla="*/ 451614 h 675859"/>
                  <a:gd name="csX197" fmla="*/ 232529 w 856265"/>
                  <a:gd name="csY197" fmla="*/ 448360 h 675859"/>
                  <a:gd name="csX198" fmla="*/ 234398 w 856265"/>
                  <a:gd name="csY198" fmla="*/ 442478 h 675859"/>
                  <a:gd name="csX199" fmla="*/ 237444 w 856265"/>
                  <a:gd name="csY199" fmla="*/ 440886 h 675859"/>
                  <a:gd name="csX200" fmla="*/ 243746 w 856265"/>
                  <a:gd name="csY200" fmla="*/ 441163 h 675859"/>
                  <a:gd name="csX201" fmla="*/ 251431 w 856265"/>
                  <a:gd name="csY201" fmla="*/ 442478 h 675859"/>
                  <a:gd name="csX202" fmla="*/ 256623 w 856265"/>
                  <a:gd name="csY202" fmla="*/ 440679 h 675859"/>
                  <a:gd name="csX203" fmla="*/ 265210 w 856265"/>
                  <a:gd name="csY203" fmla="*/ 440886 h 675859"/>
                  <a:gd name="csX204" fmla="*/ 266940 w 856265"/>
                  <a:gd name="csY204" fmla="*/ 442130 h 675859"/>
                  <a:gd name="csX205" fmla="*/ 273380 w 856265"/>
                  <a:gd name="csY205" fmla="*/ 447597 h 675859"/>
                  <a:gd name="csX206" fmla="*/ 281757 w 856265"/>
                  <a:gd name="csY206" fmla="*/ 461715 h 675859"/>
                  <a:gd name="csX207" fmla="*/ 280995 w 856265"/>
                  <a:gd name="csY207" fmla="*/ 472924 h 675859"/>
                  <a:gd name="csX208" fmla="*/ 280579 w 856265"/>
                  <a:gd name="csY208" fmla="*/ 478461 h 675859"/>
                  <a:gd name="csX209" fmla="*/ 284458 w 856265"/>
                  <a:gd name="csY209" fmla="*/ 482267 h 675859"/>
                  <a:gd name="csX210" fmla="*/ 292560 w 856265"/>
                  <a:gd name="csY210" fmla="*/ 491677 h 675859"/>
                  <a:gd name="csX211" fmla="*/ 287090 w 856265"/>
                  <a:gd name="csY211" fmla="*/ 503096 h 675859"/>
                  <a:gd name="csX212" fmla="*/ 282935 w 856265"/>
                  <a:gd name="csY212" fmla="*/ 510845 h 675859"/>
                  <a:gd name="csX213" fmla="*/ 286397 w 856265"/>
                  <a:gd name="csY213" fmla="*/ 525309 h 675859"/>
                  <a:gd name="csX214" fmla="*/ 294567 w 856265"/>
                  <a:gd name="csY214" fmla="*/ 550288 h 675859"/>
                  <a:gd name="csX215" fmla="*/ 294567 w 856265"/>
                  <a:gd name="csY215" fmla="*/ 550427 h 675859"/>
                  <a:gd name="csX216" fmla="*/ 309039 w 856265"/>
                  <a:gd name="csY216" fmla="*/ 554371 h 675859"/>
                  <a:gd name="csX217" fmla="*/ 331958 w 856265"/>
                  <a:gd name="csY217" fmla="*/ 569041 h 675859"/>
                  <a:gd name="csX218" fmla="*/ 328151 w 856265"/>
                  <a:gd name="csY218" fmla="*/ 579628 h 675859"/>
                  <a:gd name="csX219" fmla="*/ 319981 w 856265"/>
                  <a:gd name="csY219" fmla="*/ 599490 h 675859"/>
                  <a:gd name="csX220" fmla="*/ 319148 w 856265"/>
                  <a:gd name="csY220" fmla="*/ 607448 h 675859"/>
                  <a:gd name="csX221" fmla="*/ 317970 w 856265"/>
                  <a:gd name="csY221" fmla="*/ 612985 h 675859"/>
                  <a:gd name="csX222" fmla="*/ 318803 w 856265"/>
                  <a:gd name="csY222" fmla="*/ 615062 h 675859"/>
                  <a:gd name="csX223" fmla="*/ 318803 w 856265"/>
                  <a:gd name="csY223" fmla="*/ 633053 h 675859"/>
                  <a:gd name="csX224" fmla="*/ 324482 w 856265"/>
                  <a:gd name="csY224" fmla="*/ 638935 h 675859"/>
                  <a:gd name="csX225" fmla="*/ 335630 w 856265"/>
                  <a:gd name="csY225" fmla="*/ 658310 h 675859"/>
                  <a:gd name="csX226" fmla="*/ 338815 w 856265"/>
                  <a:gd name="csY226" fmla="*/ 663293 h 675859"/>
                  <a:gd name="csX227" fmla="*/ 348992 w 856265"/>
                  <a:gd name="csY227" fmla="*/ 675263 h 675859"/>
                  <a:gd name="csX228" fmla="*/ 359863 w 856265"/>
                  <a:gd name="csY228" fmla="*/ 673535 h 675859"/>
                  <a:gd name="csX229" fmla="*/ 377036 w 856265"/>
                  <a:gd name="csY229" fmla="*/ 669729 h 675859"/>
                  <a:gd name="csX230" fmla="*/ 379181 w 856265"/>
                  <a:gd name="csY230" fmla="*/ 665092 h 675859"/>
                  <a:gd name="csX231" fmla="*/ 391437 w 856265"/>
                  <a:gd name="csY231" fmla="*/ 652983 h 675859"/>
                  <a:gd name="csX232" fmla="*/ 398639 w 856265"/>
                  <a:gd name="csY232" fmla="*/ 656027 h 675859"/>
                  <a:gd name="csX233" fmla="*/ 402240 w 856265"/>
                  <a:gd name="csY233" fmla="*/ 657756 h 675859"/>
                  <a:gd name="csX234" fmla="*/ 424050 w 856265"/>
                  <a:gd name="csY234" fmla="*/ 650558 h 675859"/>
                  <a:gd name="csX235" fmla="*/ 444268 w 856265"/>
                  <a:gd name="csY235" fmla="*/ 643361 h 675859"/>
                  <a:gd name="csX236" fmla="*/ 452438 w 856265"/>
                  <a:gd name="csY236" fmla="*/ 644260 h 675859"/>
                  <a:gd name="csX237" fmla="*/ 491005 w 856265"/>
                  <a:gd name="csY237" fmla="*/ 630006 h 675859"/>
                  <a:gd name="csX238" fmla="*/ 503331 w 856265"/>
                  <a:gd name="csY238" fmla="*/ 626753 h 675859"/>
                  <a:gd name="csX239" fmla="*/ 503538 w 856265"/>
                  <a:gd name="csY239" fmla="*/ 626758 h 675859"/>
                  <a:gd name="csX240" fmla="*/ 514892 w 856265"/>
                  <a:gd name="csY240" fmla="*/ 622882 h 675859"/>
                  <a:gd name="csX241" fmla="*/ 542588 w 856265"/>
                  <a:gd name="csY241" fmla="*/ 615823 h 675859"/>
                  <a:gd name="csX242" fmla="*/ 562045 w 856265"/>
                  <a:gd name="csY242" fmla="*/ 618590 h 675859"/>
                  <a:gd name="csX243" fmla="*/ 586555 w 856265"/>
                  <a:gd name="csY243" fmla="*/ 618729 h 675859"/>
                  <a:gd name="csX244" fmla="*/ 586558 w 856265"/>
                  <a:gd name="csY244" fmla="*/ 618731 h 675859"/>
                  <a:gd name="csX245" fmla="*/ 601307 w 856265"/>
                  <a:gd name="csY245" fmla="*/ 612849 h 675859"/>
                  <a:gd name="csX246" fmla="*/ 641535 w 856265"/>
                  <a:gd name="csY246" fmla="*/ 586345 h 675859"/>
                  <a:gd name="csX247" fmla="*/ 653723 w 856265"/>
                  <a:gd name="csY247" fmla="*/ 553890 h 675859"/>
                  <a:gd name="csX248" fmla="*/ 674564 w 856265"/>
                  <a:gd name="csY248" fmla="*/ 528217 h 675859"/>
                  <a:gd name="csX249" fmla="*/ 674910 w 856265"/>
                  <a:gd name="csY249" fmla="*/ 527872 h 675859"/>
                  <a:gd name="csX250" fmla="*/ 681211 w 856265"/>
                  <a:gd name="csY250" fmla="*/ 521574 h 675859"/>
                  <a:gd name="csX251" fmla="*/ 682596 w 856265"/>
                  <a:gd name="csY251" fmla="*/ 506488 h 675859"/>
                  <a:gd name="csX252" fmla="*/ 683635 w 856265"/>
                  <a:gd name="csY252" fmla="*/ 496662 h 675859"/>
                  <a:gd name="csX253" fmla="*/ 684742 w 856265"/>
                  <a:gd name="csY253" fmla="*/ 489880 h 675859"/>
                  <a:gd name="csX254" fmla="*/ 684742 w 856265"/>
                  <a:gd name="csY254" fmla="*/ 489742 h 675859"/>
                  <a:gd name="csX255" fmla="*/ 684810 w 856265"/>
                  <a:gd name="csY255" fmla="*/ 489603 h 675859"/>
                  <a:gd name="csX256" fmla="*/ 685294 w 856265"/>
                  <a:gd name="csY256" fmla="*/ 488149 h 675859"/>
                  <a:gd name="csX257" fmla="*/ 702534 w 856265"/>
                  <a:gd name="csY257" fmla="*/ 479429 h 675859"/>
                  <a:gd name="csX258" fmla="*/ 704819 w 856265"/>
                  <a:gd name="csY258" fmla="*/ 479429 h 675859"/>
                  <a:gd name="csX259" fmla="*/ 710566 w 856265"/>
                  <a:gd name="csY259" fmla="*/ 479429 h 675859"/>
                  <a:gd name="csX260" fmla="*/ 724899 w 856265"/>
                  <a:gd name="csY260" fmla="*/ 468081 h 675859"/>
                  <a:gd name="csX261" fmla="*/ 725522 w 856265"/>
                  <a:gd name="csY261" fmla="*/ 465865 h 675859"/>
                  <a:gd name="csX262" fmla="*/ 725522 w 856265"/>
                  <a:gd name="csY262" fmla="*/ 465727 h 675859"/>
                  <a:gd name="csX263" fmla="*/ 725590 w 856265"/>
                  <a:gd name="csY263" fmla="*/ 465520 h 675859"/>
                  <a:gd name="csX264" fmla="*/ 726490 w 856265"/>
                  <a:gd name="csY264" fmla="*/ 462682 h 675859"/>
                  <a:gd name="csX265" fmla="*/ 726490 w 856265"/>
                  <a:gd name="csY265" fmla="*/ 462544 h 675859"/>
                  <a:gd name="csX266" fmla="*/ 749755 w 856265"/>
                  <a:gd name="csY266" fmla="*/ 424414 h 675859"/>
                  <a:gd name="csX267" fmla="*/ 759032 w 856265"/>
                  <a:gd name="csY267" fmla="*/ 408844 h 675859"/>
                  <a:gd name="csX268" fmla="*/ 759032 w 856265"/>
                  <a:gd name="csY268" fmla="*/ 408706 h 675859"/>
                  <a:gd name="csX269" fmla="*/ 755015 w 856265"/>
                  <a:gd name="csY269" fmla="*/ 397909 h 675859"/>
                  <a:gd name="csX270" fmla="*/ 750653 w 856265"/>
                  <a:gd name="csY270" fmla="*/ 384416 h 675859"/>
                  <a:gd name="csX271" fmla="*/ 750653 w 856265"/>
                  <a:gd name="csY271" fmla="*/ 384277 h 675859"/>
                  <a:gd name="csX272" fmla="*/ 744906 w 856265"/>
                  <a:gd name="csY272" fmla="*/ 379434 h 675859"/>
                  <a:gd name="csX273" fmla="*/ 739159 w 856265"/>
                  <a:gd name="csY273" fmla="*/ 372236 h 675859"/>
                  <a:gd name="csX274" fmla="*/ 746083 w 856265"/>
                  <a:gd name="csY274" fmla="*/ 368846 h 675859"/>
                  <a:gd name="csX275" fmla="*/ 756470 w 856265"/>
                  <a:gd name="csY275" fmla="*/ 368501 h 675859"/>
                  <a:gd name="csX276" fmla="*/ 763740 w 856265"/>
                  <a:gd name="csY276" fmla="*/ 368363 h 675859"/>
                  <a:gd name="csX277" fmla="*/ 763745 w 856265"/>
                  <a:gd name="csY277" fmla="*/ 368368 h 675859"/>
                  <a:gd name="csX278" fmla="*/ 759799 w 856265"/>
                  <a:gd name="csY278" fmla="*/ 364215 h 675859"/>
                  <a:gd name="csX279" fmla="*/ 759799 w 856265"/>
                  <a:gd name="csY279" fmla="*/ 364215 h 675859"/>
                  <a:gd name="csX280" fmla="*/ 755920 w 856265"/>
                  <a:gd name="csY280" fmla="*/ 352244 h 675859"/>
                  <a:gd name="csX281" fmla="*/ 748512 w 856265"/>
                  <a:gd name="csY281" fmla="*/ 338335 h 675859"/>
                  <a:gd name="csX282" fmla="*/ 748028 w 856265"/>
                  <a:gd name="csY282" fmla="*/ 337919 h 675859"/>
                  <a:gd name="csX283" fmla="*/ 746227 w 856265"/>
                  <a:gd name="csY283" fmla="*/ 333421 h 675859"/>
                  <a:gd name="csX284" fmla="*/ 748305 w 856265"/>
                  <a:gd name="csY284" fmla="*/ 327332 h 675859"/>
                  <a:gd name="csX285" fmla="*/ 752597 w 856265"/>
                  <a:gd name="csY285" fmla="*/ 322004 h 675859"/>
                  <a:gd name="csX286" fmla="*/ 764507 w 856265"/>
                  <a:gd name="csY286" fmla="*/ 314945 h 675859"/>
                  <a:gd name="csX287" fmla="*/ 769215 w 856265"/>
                  <a:gd name="csY287" fmla="*/ 316122 h 675859"/>
                  <a:gd name="csX288" fmla="*/ 772400 w 856265"/>
                  <a:gd name="csY288" fmla="*/ 317022 h 675859"/>
                  <a:gd name="csX289" fmla="*/ 772400 w 856265"/>
                  <a:gd name="csY289" fmla="*/ 315500 h 675859"/>
                  <a:gd name="csX290" fmla="*/ 770738 w 856265"/>
                  <a:gd name="csY290" fmla="*/ 311972 h 675859"/>
                  <a:gd name="csX291" fmla="*/ 768731 w 856265"/>
                  <a:gd name="csY291" fmla="*/ 307683 h 675859"/>
                  <a:gd name="csX292" fmla="*/ 774893 w 856265"/>
                  <a:gd name="csY292" fmla="*/ 301868 h 675859"/>
                  <a:gd name="csX293" fmla="*/ 788120 w 856265"/>
                  <a:gd name="csY293" fmla="*/ 300553 h 675859"/>
                  <a:gd name="csX294" fmla="*/ 802937 w 856265"/>
                  <a:gd name="csY294" fmla="*/ 298476 h 675859"/>
                  <a:gd name="csX295" fmla="*/ 804114 w 856265"/>
                  <a:gd name="csY295" fmla="*/ 298199 h 675859"/>
                  <a:gd name="csX296" fmla="*/ 813462 w 856265"/>
                  <a:gd name="csY296" fmla="*/ 301175 h 675859"/>
                  <a:gd name="csX297" fmla="*/ 820455 w 856265"/>
                  <a:gd name="csY297" fmla="*/ 304565 h 675859"/>
                  <a:gd name="csX298" fmla="*/ 820453 w 856265"/>
                  <a:gd name="csY298" fmla="*/ 304565 h 675859"/>
                  <a:gd name="csX299" fmla="*/ 820798 w 856265"/>
                  <a:gd name="csY299" fmla="*/ 304772 h 6758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</a:cxnLst>
                <a:rect l="l" t="t" r="r" b="b"/>
                <a:pathLst>
                  <a:path w="856265" h="675859">
                    <a:moveTo>
                      <a:pt x="820798" y="304772"/>
                    </a:moveTo>
                    <a:cubicBezTo>
                      <a:pt x="821005" y="304288"/>
                      <a:pt x="821282" y="303733"/>
                      <a:pt x="821491" y="303179"/>
                    </a:cubicBezTo>
                    <a:cubicBezTo>
                      <a:pt x="821698" y="302695"/>
                      <a:pt x="822046" y="302140"/>
                      <a:pt x="822185" y="301586"/>
                    </a:cubicBezTo>
                    <a:cubicBezTo>
                      <a:pt x="822530" y="300409"/>
                      <a:pt x="821423" y="297780"/>
                      <a:pt x="820939" y="296671"/>
                    </a:cubicBezTo>
                    <a:cubicBezTo>
                      <a:pt x="818932" y="293489"/>
                      <a:pt x="816577" y="290651"/>
                      <a:pt x="814154" y="287745"/>
                    </a:cubicBezTo>
                    <a:cubicBezTo>
                      <a:pt x="808890" y="281379"/>
                      <a:pt x="804599" y="275774"/>
                      <a:pt x="801689" y="267884"/>
                    </a:cubicBezTo>
                    <a:cubicBezTo>
                      <a:pt x="801273" y="267191"/>
                      <a:pt x="800721" y="266500"/>
                      <a:pt x="800233" y="265878"/>
                    </a:cubicBezTo>
                    <a:cubicBezTo>
                      <a:pt x="796633" y="261173"/>
                      <a:pt x="794555" y="257019"/>
                      <a:pt x="794487" y="250931"/>
                    </a:cubicBezTo>
                    <a:cubicBezTo>
                      <a:pt x="794348" y="241034"/>
                      <a:pt x="800165" y="230169"/>
                      <a:pt x="805358" y="222075"/>
                    </a:cubicBezTo>
                    <a:lnTo>
                      <a:pt x="805358" y="222080"/>
                    </a:lnTo>
                    <a:cubicBezTo>
                      <a:pt x="807158" y="218620"/>
                      <a:pt x="810689" y="217927"/>
                      <a:pt x="814221" y="217443"/>
                    </a:cubicBezTo>
                    <a:cubicBezTo>
                      <a:pt x="816367" y="217166"/>
                      <a:pt x="819346" y="216820"/>
                      <a:pt x="821007" y="215228"/>
                    </a:cubicBezTo>
                    <a:cubicBezTo>
                      <a:pt x="823847" y="212460"/>
                      <a:pt x="824192" y="205540"/>
                      <a:pt x="824192" y="202009"/>
                    </a:cubicBezTo>
                    <a:cubicBezTo>
                      <a:pt x="824192" y="195921"/>
                      <a:pt x="829455" y="190177"/>
                      <a:pt x="833679" y="186230"/>
                    </a:cubicBezTo>
                    <a:cubicBezTo>
                      <a:pt x="838803" y="181455"/>
                      <a:pt x="844756" y="177165"/>
                      <a:pt x="850574" y="173289"/>
                    </a:cubicBezTo>
                    <a:lnTo>
                      <a:pt x="850851" y="173083"/>
                    </a:lnTo>
                    <a:lnTo>
                      <a:pt x="851128" y="172944"/>
                    </a:lnTo>
                    <a:cubicBezTo>
                      <a:pt x="852997" y="171976"/>
                      <a:pt x="854659" y="170590"/>
                      <a:pt x="855559" y="168655"/>
                    </a:cubicBezTo>
                    <a:lnTo>
                      <a:pt x="855556" y="168657"/>
                    </a:lnTo>
                    <a:cubicBezTo>
                      <a:pt x="856179" y="167342"/>
                      <a:pt x="856318" y="165890"/>
                      <a:pt x="856250" y="164504"/>
                    </a:cubicBezTo>
                    <a:cubicBezTo>
                      <a:pt x="856111" y="162843"/>
                      <a:pt x="855627" y="161251"/>
                      <a:pt x="854866" y="159728"/>
                    </a:cubicBezTo>
                    <a:cubicBezTo>
                      <a:pt x="852927" y="155852"/>
                      <a:pt x="849326" y="152740"/>
                      <a:pt x="845379" y="150870"/>
                    </a:cubicBezTo>
                    <a:lnTo>
                      <a:pt x="844686" y="150525"/>
                    </a:lnTo>
                    <a:lnTo>
                      <a:pt x="844063" y="150041"/>
                    </a:lnTo>
                    <a:cubicBezTo>
                      <a:pt x="838455" y="145265"/>
                      <a:pt x="831875" y="140560"/>
                      <a:pt x="824883" y="138277"/>
                    </a:cubicBezTo>
                    <a:cubicBezTo>
                      <a:pt x="820591" y="136823"/>
                      <a:pt x="816851" y="136548"/>
                      <a:pt x="812350" y="136477"/>
                    </a:cubicBezTo>
                    <a:cubicBezTo>
                      <a:pt x="808058" y="136409"/>
                      <a:pt x="804248" y="136200"/>
                      <a:pt x="800440" y="133849"/>
                    </a:cubicBezTo>
                    <a:lnTo>
                      <a:pt x="800233" y="133710"/>
                    </a:lnTo>
                    <a:lnTo>
                      <a:pt x="800027" y="133572"/>
                    </a:lnTo>
                    <a:cubicBezTo>
                      <a:pt x="794903" y="129905"/>
                      <a:pt x="788463" y="126167"/>
                      <a:pt x="782025" y="125961"/>
                    </a:cubicBezTo>
                    <a:cubicBezTo>
                      <a:pt x="777662" y="125822"/>
                      <a:pt x="773993" y="127344"/>
                      <a:pt x="770115" y="128937"/>
                    </a:cubicBezTo>
                    <a:cubicBezTo>
                      <a:pt x="764646" y="131220"/>
                      <a:pt x="759660" y="132881"/>
                      <a:pt x="753913" y="130253"/>
                    </a:cubicBezTo>
                    <a:cubicBezTo>
                      <a:pt x="746850" y="127070"/>
                      <a:pt x="745398" y="121671"/>
                      <a:pt x="744982" y="114683"/>
                    </a:cubicBezTo>
                    <a:cubicBezTo>
                      <a:pt x="744636" y="108940"/>
                      <a:pt x="744288" y="105273"/>
                      <a:pt x="739374" y="101535"/>
                    </a:cubicBezTo>
                    <a:lnTo>
                      <a:pt x="738473" y="100842"/>
                    </a:lnTo>
                    <a:lnTo>
                      <a:pt x="737918" y="99875"/>
                    </a:lnTo>
                    <a:cubicBezTo>
                      <a:pt x="735288" y="95376"/>
                      <a:pt x="730578" y="91155"/>
                      <a:pt x="726286" y="88388"/>
                    </a:cubicBezTo>
                    <a:cubicBezTo>
                      <a:pt x="715622" y="81538"/>
                      <a:pt x="702744" y="79529"/>
                      <a:pt x="690282" y="80152"/>
                    </a:cubicBezTo>
                    <a:lnTo>
                      <a:pt x="688343" y="80152"/>
                    </a:lnTo>
                    <a:cubicBezTo>
                      <a:pt x="688343" y="80152"/>
                      <a:pt x="686749" y="79184"/>
                      <a:pt x="686749" y="79184"/>
                    </a:cubicBezTo>
                    <a:cubicBezTo>
                      <a:pt x="680656" y="75169"/>
                      <a:pt x="674284" y="71435"/>
                      <a:pt x="667985" y="67697"/>
                    </a:cubicBezTo>
                    <a:cubicBezTo>
                      <a:pt x="658153" y="61883"/>
                      <a:pt x="647075" y="55656"/>
                      <a:pt x="638212" y="48461"/>
                    </a:cubicBezTo>
                    <a:lnTo>
                      <a:pt x="638141" y="48458"/>
                    </a:lnTo>
                    <a:cubicBezTo>
                      <a:pt x="635995" y="46797"/>
                      <a:pt x="634056" y="45069"/>
                      <a:pt x="632117" y="43269"/>
                    </a:cubicBezTo>
                    <a:cubicBezTo>
                      <a:pt x="631078" y="42301"/>
                      <a:pt x="630039" y="41331"/>
                      <a:pt x="628932" y="40502"/>
                    </a:cubicBezTo>
                    <a:cubicBezTo>
                      <a:pt x="624085" y="36558"/>
                      <a:pt x="618200" y="35520"/>
                      <a:pt x="612108" y="34688"/>
                    </a:cubicBezTo>
                    <a:lnTo>
                      <a:pt x="611969" y="34688"/>
                    </a:lnTo>
                    <a:cubicBezTo>
                      <a:pt x="611969" y="34688"/>
                      <a:pt x="611830" y="34688"/>
                      <a:pt x="611830" y="34688"/>
                    </a:cubicBezTo>
                    <a:cubicBezTo>
                      <a:pt x="604767" y="33372"/>
                      <a:pt x="601166" y="35104"/>
                      <a:pt x="595419" y="38841"/>
                    </a:cubicBezTo>
                    <a:cubicBezTo>
                      <a:pt x="587594" y="43892"/>
                      <a:pt x="581709" y="45139"/>
                      <a:pt x="572916" y="40502"/>
                    </a:cubicBezTo>
                    <a:cubicBezTo>
                      <a:pt x="572154" y="40295"/>
                      <a:pt x="571322" y="40086"/>
                      <a:pt x="570561" y="39880"/>
                    </a:cubicBezTo>
                    <a:cubicBezTo>
                      <a:pt x="564607" y="38357"/>
                      <a:pt x="553181" y="35936"/>
                      <a:pt x="553181" y="28254"/>
                    </a:cubicBezTo>
                    <a:cubicBezTo>
                      <a:pt x="553181" y="25210"/>
                      <a:pt x="554843" y="21679"/>
                      <a:pt x="556089" y="18912"/>
                    </a:cubicBezTo>
                    <a:cubicBezTo>
                      <a:pt x="556989" y="16906"/>
                      <a:pt x="557889" y="14829"/>
                      <a:pt x="558512" y="12753"/>
                    </a:cubicBezTo>
                    <a:cubicBezTo>
                      <a:pt x="560106" y="7564"/>
                      <a:pt x="559689" y="5278"/>
                      <a:pt x="554149" y="3549"/>
                    </a:cubicBezTo>
                    <a:lnTo>
                      <a:pt x="554013" y="3546"/>
                    </a:lnTo>
                    <a:cubicBezTo>
                      <a:pt x="549305" y="2301"/>
                      <a:pt x="544249" y="986"/>
                      <a:pt x="539403" y="431"/>
                    </a:cubicBezTo>
                    <a:cubicBezTo>
                      <a:pt x="534695" y="-123"/>
                      <a:pt x="529639" y="15"/>
                      <a:pt x="524931" y="15"/>
                    </a:cubicBezTo>
                    <a:cubicBezTo>
                      <a:pt x="508452" y="15"/>
                      <a:pt x="498410" y="6865"/>
                      <a:pt x="486087" y="16623"/>
                    </a:cubicBezTo>
                    <a:lnTo>
                      <a:pt x="483593" y="18629"/>
                    </a:lnTo>
                    <a:cubicBezTo>
                      <a:pt x="481516" y="20429"/>
                      <a:pt x="479786" y="22228"/>
                      <a:pt x="477985" y="24305"/>
                    </a:cubicBezTo>
                    <a:cubicBezTo>
                      <a:pt x="474177" y="28665"/>
                      <a:pt x="471545" y="30393"/>
                      <a:pt x="465520" y="31155"/>
                    </a:cubicBezTo>
                    <a:lnTo>
                      <a:pt x="465178" y="31157"/>
                    </a:lnTo>
                    <a:cubicBezTo>
                      <a:pt x="465178" y="31157"/>
                      <a:pt x="464833" y="31157"/>
                      <a:pt x="464833" y="31157"/>
                    </a:cubicBezTo>
                    <a:cubicBezTo>
                      <a:pt x="458253" y="31157"/>
                      <a:pt x="455830" y="33718"/>
                      <a:pt x="452300" y="38768"/>
                    </a:cubicBezTo>
                    <a:cubicBezTo>
                      <a:pt x="450984" y="40635"/>
                      <a:pt x="449669" y="42573"/>
                      <a:pt x="447660" y="43750"/>
                    </a:cubicBezTo>
                    <a:lnTo>
                      <a:pt x="447176" y="44028"/>
                    </a:lnTo>
                    <a:lnTo>
                      <a:pt x="446621" y="44234"/>
                    </a:lnTo>
                    <a:cubicBezTo>
                      <a:pt x="441429" y="46102"/>
                      <a:pt x="436443" y="47556"/>
                      <a:pt x="431042" y="48871"/>
                    </a:cubicBezTo>
                    <a:cubicBezTo>
                      <a:pt x="429174" y="49287"/>
                      <a:pt x="427235" y="49771"/>
                      <a:pt x="425363" y="50394"/>
                    </a:cubicBezTo>
                    <a:cubicBezTo>
                      <a:pt x="419339" y="52538"/>
                      <a:pt x="412830" y="59252"/>
                      <a:pt x="408468" y="63612"/>
                    </a:cubicBezTo>
                    <a:lnTo>
                      <a:pt x="407913" y="64166"/>
                    </a:lnTo>
                    <a:lnTo>
                      <a:pt x="407220" y="64582"/>
                    </a:lnTo>
                    <a:cubicBezTo>
                      <a:pt x="401889" y="67559"/>
                      <a:pt x="390395" y="73992"/>
                      <a:pt x="386172" y="65966"/>
                    </a:cubicBezTo>
                    <a:cubicBezTo>
                      <a:pt x="384648" y="63060"/>
                      <a:pt x="385339" y="59738"/>
                      <a:pt x="386794" y="56969"/>
                    </a:cubicBezTo>
                    <a:lnTo>
                      <a:pt x="386800" y="56969"/>
                    </a:lnTo>
                    <a:cubicBezTo>
                      <a:pt x="388254" y="53509"/>
                      <a:pt x="388254" y="52332"/>
                      <a:pt x="386800" y="49081"/>
                    </a:cubicBezTo>
                    <a:cubicBezTo>
                      <a:pt x="386454" y="48181"/>
                      <a:pt x="386106" y="47352"/>
                      <a:pt x="385831" y="46520"/>
                    </a:cubicBezTo>
                    <a:cubicBezTo>
                      <a:pt x="383408" y="47352"/>
                      <a:pt x="381262" y="47904"/>
                      <a:pt x="378561" y="47904"/>
                    </a:cubicBezTo>
                    <a:cubicBezTo>
                      <a:pt x="369559" y="47904"/>
                      <a:pt x="364990" y="43682"/>
                      <a:pt x="360975" y="36278"/>
                    </a:cubicBezTo>
                    <a:cubicBezTo>
                      <a:pt x="359729" y="33995"/>
                      <a:pt x="358759" y="31157"/>
                      <a:pt x="355783" y="31157"/>
                    </a:cubicBezTo>
                    <a:cubicBezTo>
                      <a:pt x="354744" y="31157"/>
                      <a:pt x="353083" y="32402"/>
                      <a:pt x="352321" y="33163"/>
                    </a:cubicBezTo>
                    <a:lnTo>
                      <a:pt x="352316" y="33163"/>
                    </a:lnTo>
                    <a:cubicBezTo>
                      <a:pt x="351554" y="33924"/>
                      <a:pt x="350308" y="35585"/>
                      <a:pt x="350308" y="36623"/>
                    </a:cubicBezTo>
                    <a:lnTo>
                      <a:pt x="350308" y="53231"/>
                    </a:lnTo>
                    <a:lnTo>
                      <a:pt x="349476" y="54615"/>
                    </a:lnTo>
                    <a:cubicBezTo>
                      <a:pt x="346982" y="58836"/>
                      <a:pt x="342274" y="58768"/>
                      <a:pt x="338121" y="57382"/>
                    </a:cubicBezTo>
                    <a:cubicBezTo>
                      <a:pt x="337082" y="57037"/>
                      <a:pt x="336114" y="56621"/>
                      <a:pt x="335075" y="56276"/>
                    </a:cubicBezTo>
                    <a:cubicBezTo>
                      <a:pt x="334382" y="55998"/>
                      <a:pt x="332445" y="55169"/>
                      <a:pt x="331751" y="55169"/>
                    </a:cubicBezTo>
                    <a:cubicBezTo>
                      <a:pt x="326489" y="55169"/>
                      <a:pt x="326834" y="55169"/>
                      <a:pt x="323720" y="59184"/>
                    </a:cubicBezTo>
                    <a:lnTo>
                      <a:pt x="323652" y="59184"/>
                    </a:lnTo>
                    <a:cubicBezTo>
                      <a:pt x="323652" y="59184"/>
                      <a:pt x="323514" y="59461"/>
                      <a:pt x="323514" y="59461"/>
                    </a:cubicBezTo>
                    <a:lnTo>
                      <a:pt x="323098" y="59945"/>
                    </a:lnTo>
                    <a:cubicBezTo>
                      <a:pt x="323582" y="61399"/>
                      <a:pt x="323859" y="63128"/>
                      <a:pt x="324136" y="64444"/>
                    </a:cubicBezTo>
                    <a:cubicBezTo>
                      <a:pt x="324620" y="66936"/>
                      <a:pt x="325105" y="70048"/>
                      <a:pt x="325105" y="72609"/>
                    </a:cubicBezTo>
                    <a:cubicBezTo>
                      <a:pt x="325105" y="75931"/>
                      <a:pt x="323720" y="78352"/>
                      <a:pt x="322058" y="81052"/>
                    </a:cubicBezTo>
                    <a:cubicBezTo>
                      <a:pt x="320258" y="83889"/>
                      <a:pt x="319151" y="85827"/>
                      <a:pt x="319151" y="89355"/>
                    </a:cubicBezTo>
                    <a:cubicBezTo>
                      <a:pt x="319151" y="92122"/>
                      <a:pt x="320329" y="95170"/>
                      <a:pt x="321297" y="97727"/>
                    </a:cubicBezTo>
                    <a:cubicBezTo>
                      <a:pt x="323998" y="105132"/>
                      <a:pt x="325659" y="111497"/>
                      <a:pt x="322542" y="119179"/>
                    </a:cubicBezTo>
                    <a:cubicBezTo>
                      <a:pt x="319703" y="126238"/>
                      <a:pt x="310426" y="126238"/>
                      <a:pt x="304056" y="126445"/>
                    </a:cubicBezTo>
                    <a:cubicBezTo>
                      <a:pt x="301426" y="126513"/>
                      <a:pt x="298655" y="126583"/>
                      <a:pt x="296025" y="126999"/>
                    </a:cubicBezTo>
                    <a:cubicBezTo>
                      <a:pt x="289584" y="128037"/>
                      <a:pt x="288061" y="130114"/>
                      <a:pt x="289100" y="136757"/>
                    </a:cubicBezTo>
                    <a:lnTo>
                      <a:pt x="289100" y="136964"/>
                    </a:lnTo>
                    <a:cubicBezTo>
                      <a:pt x="290278" y="145961"/>
                      <a:pt x="288268" y="151427"/>
                      <a:pt x="282453" y="158070"/>
                    </a:cubicBezTo>
                    <a:cubicBezTo>
                      <a:pt x="280168" y="160631"/>
                      <a:pt x="278368" y="162498"/>
                      <a:pt x="278368" y="166168"/>
                    </a:cubicBezTo>
                    <a:cubicBezTo>
                      <a:pt x="278368" y="169351"/>
                      <a:pt x="281553" y="171427"/>
                      <a:pt x="283769" y="173227"/>
                    </a:cubicBezTo>
                    <a:cubicBezTo>
                      <a:pt x="287370" y="176132"/>
                      <a:pt x="290417" y="178831"/>
                      <a:pt x="292772" y="182914"/>
                    </a:cubicBezTo>
                    <a:cubicBezTo>
                      <a:pt x="296164" y="188796"/>
                      <a:pt x="296928" y="195578"/>
                      <a:pt x="296302" y="202221"/>
                    </a:cubicBezTo>
                    <a:lnTo>
                      <a:pt x="296302" y="202360"/>
                    </a:lnTo>
                    <a:cubicBezTo>
                      <a:pt x="296302" y="202360"/>
                      <a:pt x="296302" y="202498"/>
                      <a:pt x="296302" y="202498"/>
                    </a:cubicBezTo>
                    <a:cubicBezTo>
                      <a:pt x="294779" y="215162"/>
                      <a:pt x="288893" y="221460"/>
                      <a:pt x="279407" y="228932"/>
                    </a:cubicBezTo>
                    <a:cubicBezTo>
                      <a:pt x="275877" y="231770"/>
                      <a:pt x="272276" y="234537"/>
                      <a:pt x="269643" y="238275"/>
                    </a:cubicBezTo>
                    <a:cubicBezTo>
                      <a:pt x="269227" y="239658"/>
                      <a:pt x="268327" y="242702"/>
                      <a:pt x="269159" y="243673"/>
                    </a:cubicBezTo>
                    <a:cubicBezTo>
                      <a:pt x="269504" y="244089"/>
                      <a:pt x="270266" y="244434"/>
                      <a:pt x="270820" y="244572"/>
                    </a:cubicBezTo>
                    <a:cubicBezTo>
                      <a:pt x="272760" y="245266"/>
                      <a:pt x="275668" y="245266"/>
                      <a:pt x="277675" y="245334"/>
                    </a:cubicBezTo>
                    <a:cubicBezTo>
                      <a:pt x="280236" y="245334"/>
                      <a:pt x="283837" y="245127"/>
                      <a:pt x="285916" y="246717"/>
                    </a:cubicBezTo>
                    <a:lnTo>
                      <a:pt x="287161" y="247617"/>
                    </a:lnTo>
                    <a:lnTo>
                      <a:pt x="287784" y="249000"/>
                    </a:lnTo>
                    <a:cubicBezTo>
                      <a:pt x="290762" y="255850"/>
                      <a:pt x="288891" y="261180"/>
                      <a:pt x="285845" y="267337"/>
                    </a:cubicBezTo>
                    <a:cubicBezTo>
                      <a:pt x="284667" y="269620"/>
                      <a:pt x="283283" y="272251"/>
                      <a:pt x="283215" y="274948"/>
                    </a:cubicBezTo>
                    <a:cubicBezTo>
                      <a:pt x="283353" y="275432"/>
                      <a:pt x="283631" y="275986"/>
                      <a:pt x="283769" y="276402"/>
                    </a:cubicBezTo>
                    <a:cubicBezTo>
                      <a:pt x="284808" y="278895"/>
                      <a:pt x="285777" y="281384"/>
                      <a:pt x="286264" y="284013"/>
                    </a:cubicBezTo>
                    <a:cubicBezTo>
                      <a:pt x="288548" y="296054"/>
                      <a:pt x="279755" y="302282"/>
                      <a:pt x="268952" y="304358"/>
                    </a:cubicBezTo>
                    <a:cubicBezTo>
                      <a:pt x="265974" y="305326"/>
                      <a:pt x="264035" y="307335"/>
                      <a:pt x="262305" y="309686"/>
                    </a:cubicBezTo>
                    <a:lnTo>
                      <a:pt x="260782" y="311762"/>
                    </a:lnTo>
                    <a:cubicBezTo>
                      <a:pt x="258288" y="315152"/>
                      <a:pt x="256003" y="318060"/>
                      <a:pt x="252473" y="320412"/>
                    </a:cubicBezTo>
                    <a:cubicBezTo>
                      <a:pt x="247488" y="323733"/>
                      <a:pt x="241741" y="324840"/>
                      <a:pt x="235855" y="324840"/>
                    </a:cubicBezTo>
                    <a:cubicBezTo>
                      <a:pt x="228724" y="324840"/>
                      <a:pt x="224223" y="323111"/>
                      <a:pt x="218198" y="319651"/>
                    </a:cubicBezTo>
                    <a:cubicBezTo>
                      <a:pt x="212936" y="316674"/>
                      <a:pt x="209683" y="315223"/>
                      <a:pt x="203449" y="315223"/>
                    </a:cubicBezTo>
                    <a:lnTo>
                      <a:pt x="161489" y="315223"/>
                    </a:lnTo>
                    <a:cubicBezTo>
                      <a:pt x="160727" y="315223"/>
                      <a:pt x="159895" y="315084"/>
                      <a:pt x="159204" y="315016"/>
                    </a:cubicBezTo>
                    <a:cubicBezTo>
                      <a:pt x="153526" y="314323"/>
                      <a:pt x="142793" y="313355"/>
                      <a:pt x="138779" y="318683"/>
                    </a:cubicBezTo>
                    <a:lnTo>
                      <a:pt x="138572" y="318960"/>
                    </a:lnTo>
                    <a:lnTo>
                      <a:pt x="138295" y="319237"/>
                    </a:lnTo>
                    <a:cubicBezTo>
                      <a:pt x="136772" y="320830"/>
                      <a:pt x="135594" y="323320"/>
                      <a:pt x="134626" y="325258"/>
                    </a:cubicBezTo>
                    <a:cubicBezTo>
                      <a:pt x="132270" y="330034"/>
                      <a:pt x="129295" y="335568"/>
                      <a:pt x="123132" y="335568"/>
                    </a:cubicBezTo>
                    <a:cubicBezTo>
                      <a:pt x="119325" y="335568"/>
                      <a:pt x="117314" y="332453"/>
                      <a:pt x="115446" y="329686"/>
                    </a:cubicBezTo>
                    <a:cubicBezTo>
                      <a:pt x="114752" y="328648"/>
                      <a:pt x="113923" y="327403"/>
                      <a:pt x="113023" y="326503"/>
                    </a:cubicBezTo>
                    <a:cubicBezTo>
                      <a:pt x="112607" y="326087"/>
                      <a:pt x="111984" y="325535"/>
                      <a:pt x="111429" y="325326"/>
                    </a:cubicBezTo>
                    <a:cubicBezTo>
                      <a:pt x="110044" y="324842"/>
                      <a:pt x="106721" y="327955"/>
                      <a:pt x="105960" y="328716"/>
                    </a:cubicBezTo>
                    <a:lnTo>
                      <a:pt x="105753" y="328922"/>
                    </a:lnTo>
                    <a:lnTo>
                      <a:pt x="105546" y="329129"/>
                    </a:lnTo>
                    <a:cubicBezTo>
                      <a:pt x="101322" y="332519"/>
                      <a:pt x="95992" y="334388"/>
                      <a:pt x="90728" y="335356"/>
                    </a:cubicBezTo>
                    <a:cubicBezTo>
                      <a:pt x="84843" y="336463"/>
                      <a:pt x="78751" y="336740"/>
                      <a:pt x="72795" y="336740"/>
                    </a:cubicBezTo>
                    <a:cubicBezTo>
                      <a:pt x="72172" y="336740"/>
                      <a:pt x="71617" y="336740"/>
                      <a:pt x="71065" y="336740"/>
                    </a:cubicBezTo>
                    <a:cubicBezTo>
                      <a:pt x="61301" y="336185"/>
                      <a:pt x="53754" y="338123"/>
                      <a:pt x="46622" y="345044"/>
                    </a:cubicBezTo>
                    <a:lnTo>
                      <a:pt x="40737" y="363867"/>
                    </a:lnTo>
                    <a:lnTo>
                      <a:pt x="40459" y="364351"/>
                    </a:lnTo>
                    <a:cubicBezTo>
                      <a:pt x="36997" y="370649"/>
                      <a:pt x="33119" y="373000"/>
                      <a:pt x="26197" y="373622"/>
                    </a:cubicBezTo>
                    <a:cubicBezTo>
                      <a:pt x="23080" y="373900"/>
                      <a:pt x="20796" y="374106"/>
                      <a:pt x="18233" y="376183"/>
                    </a:cubicBezTo>
                    <a:cubicBezTo>
                      <a:pt x="13387" y="380059"/>
                      <a:pt x="9579" y="388776"/>
                      <a:pt x="7363" y="394452"/>
                    </a:cubicBezTo>
                    <a:lnTo>
                      <a:pt x="7360" y="394454"/>
                    </a:lnTo>
                    <a:cubicBezTo>
                      <a:pt x="7360" y="394454"/>
                      <a:pt x="7360" y="394522"/>
                      <a:pt x="7360" y="394522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360" y="394525"/>
                      <a:pt x="7360" y="394525"/>
                      <a:pt x="7360" y="394525"/>
                    </a:cubicBezTo>
                    <a:lnTo>
                      <a:pt x="7360" y="394525"/>
                    </a:lnTo>
                    <a:cubicBezTo>
                      <a:pt x="7221" y="399300"/>
                      <a:pt x="6043" y="402690"/>
                      <a:pt x="4659" y="406705"/>
                    </a:cubicBezTo>
                    <a:cubicBezTo>
                      <a:pt x="2513" y="413071"/>
                      <a:pt x="-258" y="421236"/>
                      <a:pt x="19" y="439920"/>
                    </a:cubicBezTo>
                    <a:cubicBezTo>
                      <a:pt x="17121" y="434731"/>
                      <a:pt x="25014" y="426841"/>
                      <a:pt x="29515" y="422206"/>
                    </a:cubicBezTo>
                    <a:cubicBezTo>
                      <a:pt x="33671" y="418053"/>
                      <a:pt x="35885" y="415770"/>
                      <a:pt x="39692" y="418608"/>
                    </a:cubicBezTo>
                    <a:cubicBezTo>
                      <a:pt x="41422" y="419923"/>
                      <a:pt x="42671" y="420823"/>
                      <a:pt x="43709" y="421652"/>
                    </a:cubicBezTo>
                    <a:cubicBezTo>
                      <a:pt x="49040" y="425805"/>
                      <a:pt x="50218" y="426702"/>
                      <a:pt x="57488" y="427602"/>
                    </a:cubicBezTo>
                    <a:lnTo>
                      <a:pt x="57697" y="427602"/>
                    </a:lnTo>
                    <a:cubicBezTo>
                      <a:pt x="60814" y="428086"/>
                      <a:pt x="64829" y="428847"/>
                      <a:pt x="69052" y="429608"/>
                    </a:cubicBezTo>
                    <a:cubicBezTo>
                      <a:pt x="76115" y="430924"/>
                      <a:pt x="83592" y="432375"/>
                      <a:pt x="87125" y="432375"/>
                    </a:cubicBezTo>
                    <a:cubicBezTo>
                      <a:pt x="88719" y="432375"/>
                      <a:pt x="91417" y="432514"/>
                      <a:pt x="94740" y="432720"/>
                    </a:cubicBezTo>
                    <a:lnTo>
                      <a:pt x="94740" y="432723"/>
                    </a:lnTo>
                    <a:cubicBezTo>
                      <a:pt x="103534" y="433277"/>
                      <a:pt x="116550" y="434106"/>
                      <a:pt x="122297" y="432446"/>
                    </a:cubicBezTo>
                    <a:cubicBezTo>
                      <a:pt x="123681" y="432030"/>
                      <a:pt x="125066" y="432723"/>
                      <a:pt x="125689" y="433968"/>
                    </a:cubicBezTo>
                    <a:cubicBezTo>
                      <a:pt x="129428" y="440266"/>
                      <a:pt x="129567" y="446077"/>
                      <a:pt x="129706" y="451130"/>
                    </a:cubicBezTo>
                    <a:cubicBezTo>
                      <a:pt x="129845" y="455558"/>
                      <a:pt x="129913" y="459366"/>
                      <a:pt x="133168" y="461649"/>
                    </a:cubicBezTo>
                    <a:lnTo>
                      <a:pt x="133309" y="461647"/>
                    </a:lnTo>
                    <a:cubicBezTo>
                      <a:pt x="134003" y="462201"/>
                      <a:pt x="135317" y="461163"/>
                      <a:pt x="136565" y="460193"/>
                    </a:cubicBezTo>
                    <a:cubicBezTo>
                      <a:pt x="139195" y="458116"/>
                      <a:pt x="141896" y="455971"/>
                      <a:pt x="145635" y="457700"/>
                    </a:cubicBezTo>
                    <a:cubicBezTo>
                      <a:pt x="149443" y="458532"/>
                      <a:pt x="152144" y="459777"/>
                      <a:pt x="154012" y="461090"/>
                    </a:cubicBezTo>
                    <a:cubicBezTo>
                      <a:pt x="154635" y="457629"/>
                      <a:pt x="156990" y="454240"/>
                      <a:pt x="163222" y="452854"/>
                    </a:cubicBezTo>
                    <a:lnTo>
                      <a:pt x="163358" y="452859"/>
                    </a:lnTo>
                    <a:cubicBezTo>
                      <a:pt x="170005" y="451614"/>
                      <a:pt x="174435" y="451337"/>
                      <a:pt x="178591" y="450991"/>
                    </a:cubicBezTo>
                    <a:cubicBezTo>
                      <a:pt x="182747" y="450714"/>
                      <a:pt x="186623" y="450437"/>
                      <a:pt x="191817" y="449263"/>
                    </a:cubicBezTo>
                    <a:cubicBezTo>
                      <a:pt x="198741" y="447186"/>
                      <a:pt x="204004" y="448918"/>
                      <a:pt x="209196" y="450578"/>
                    </a:cubicBezTo>
                    <a:cubicBezTo>
                      <a:pt x="213352" y="451894"/>
                      <a:pt x="217298" y="453207"/>
                      <a:pt x="221729" y="451755"/>
                    </a:cubicBezTo>
                    <a:cubicBezTo>
                      <a:pt x="222074" y="451617"/>
                      <a:pt x="222490" y="451617"/>
                      <a:pt x="222836" y="451617"/>
                    </a:cubicBezTo>
                    <a:lnTo>
                      <a:pt x="222836" y="451614"/>
                    </a:lnTo>
                    <a:cubicBezTo>
                      <a:pt x="231700" y="452307"/>
                      <a:pt x="231977" y="450853"/>
                      <a:pt x="232529" y="448360"/>
                    </a:cubicBezTo>
                    <a:cubicBezTo>
                      <a:pt x="232874" y="446700"/>
                      <a:pt x="233291" y="444694"/>
                      <a:pt x="234398" y="442478"/>
                    </a:cubicBezTo>
                    <a:cubicBezTo>
                      <a:pt x="234953" y="441301"/>
                      <a:pt x="236266" y="440679"/>
                      <a:pt x="237444" y="440886"/>
                    </a:cubicBezTo>
                    <a:cubicBezTo>
                      <a:pt x="239938" y="441301"/>
                      <a:pt x="242013" y="441231"/>
                      <a:pt x="243746" y="441163"/>
                    </a:cubicBezTo>
                    <a:cubicBezTo>
                      <a:pt x="246723" y="441095"/>
                      <a:pt x="249076" y="441024"/>
                      <a:pt x="251431" y="442478"/>
                    </a:cubicBezTo>
                    <a:cubicBezTo>
                      <a:pt x="252887" y="441647"/>
                      <a:pt x="254687" y="441024"/>
                      <a:pt x="256623" y="440679"/>
                    </a:cubicBezTo>
                    <a:cubicBezTo>
                      <a:pt x="259392" y="440195"/>
                      <a:pt x="262509" y="440195"/>
                      <a:pt x="265210" y="440886"/>
                    </a:cubicBezTo>
                    <a:cubicBezTo>
                      <a:pt x="265971" y="441092"/>
                      <a:pt x="266594" y="441508"/>
                      <a:pt x="266940" y="442130"/>
                    </a:cubicBezTo>
                    <a:cubicBezTo>
                      <a:pt x="268879" y="444830"/>
                      <a:pt x="271231" y="446284"/>
                      <a:pt x="273380" y="447597"/>
                    </a:cubicBezTo>
                    <a:cubicBezTo>
                      <a:pt x="277949" y="450434"/>
                      <a:pt x="281757" y="452718"/>
                      <a:pt x="281757" y="461715"/>
                    </a:cubicBezTo>
                    <a:cubicBezTo>
                      <a:pt x="281757" y="464553"/>
                      <a:pt x="281341" y="469119"/>
                      <a:pt x="280995" y="472924"/>
                    </a:cubicBezTo>
                    <a:cubicBezTo>
                      <a:pt x="280789" y="475417"/>
                      <a:pt x="280579" y="477491"/>
                      <a:pt x="280579" y="478461"/>
                    </a:cubicBezTo>
                    <a:cubicBezTo>
                      <a:pt x="280579" y="481090"/>
                      <a:pt x="282519" y="481644"/>
                      <a:pt x="284458" y="482267"/>
                    </a:cubicBezTo>
                    <a:cubicBezTo>
                      <a:pt x="288475" y="483512"/>
                      <a:pt x="292560" y="484688"/>
                      <a:pt x="292560" y="491677"/>
                    </a:cubicBezTo>
                    <a:cubicBezTo>
                      <a:pt x="292560" y="496244"/>
                      <a:pt x="289859" y="499704"/>
                      <a:pt x="287090" y="503096"/>
                    </a:cubicBezTo>
                    <a:cubicBezTo>
                      <a:pt x="285012" y="505656"/>
                      <a:pt x="282935" y="508285"/>
                      <a:pt x="282935" y="510845"/>
                    </a:cubicBezTo>
                    <a:cubicBezTo>
                      <a:pt x="282935" y="512851"/>
                      <a:pt x="284458" y="518734"/>
                      <a:pt x="286397" y="525309"/>
                    </a:cubicBezTo>
                    <a:cubicBezTo>
                      <a:pt x="289652" y="536241"/>
                      <a:pt x="293876" y="548905"/>
                      <a:pt x="294567" y="550288"/>
                    </a:cubicBezTo>
                    <a:lnTo>
                      <a:pt x="294567" y="550427"/>
                    </a:lnTo>
                    <a:cubicBezTo>
                      <a:pt x="296990" y="555893"/>
                      <a:pt x="303015" y="555132"/>
                      <a:pt x="309039" y="554371"/>
                    </a:cubicBezTo>
                    <a:cubicBezTo>
                      <a:pt x="319217" y="553056"/>
                      <a:pt x="329603" y="551743"/>
                      <a:pt x="331958" y="569041"/>
                    </a:cubicBezTo>
                    <a:cubicBezTo>
                      <a:pt x="333275" y="575130"/>
                      <a:pt x="331197" y="576929"/>
                      <a:pt x="328151" y="579628"/>
                    </a:cubicBezTo>
                    <a:cubicBezTo>
                      <a:pt x="325382" y="582050"/>
                      <a:pt x="321297" y="585649"/>
                      <a:pt x="319981" y="599490"/>
                    </a:cubicBezTo>
                    <a:cubicBezTo>
                      <a:pt x="319981" y="601705"/>
                      <a:pt x="319565" y="604611"/>
                      <a:pt x="319148" y="607448"/>
                    </a:cubicBezTo>
                    <a:cubicBezTo>
                      <a:pt x="318732" y="610493"/>
                      <a:pt x="317625" y="612637"/>
                      <a:pt x="317970" y="612985"/>
                    </a:cubicBezTo>
                    <a:cubicBezTo>
                      <a:pt x="318525" y="613540"/>
                      <a:pt x="318803" y="614301"/>
                      <a:pt x="318803" y="615062"/>
                    </a:cubicBezTo>
                    <a:lnTo>
                      <a:pt x="318803" y="633053"/>
                    </a:lnTo>
                    <a:cubicBezTo>
                      <a:pt x="318803" y="636307"/>
                      <a:pt x="321503" y="637552"/>
                      <a:pt x="324482" y="638935"/>
                    </a:cubicBezTo>
                    <a:cubicBezTo>
                      <a:pt x="330506" y="641703"/>
                      <a:pt x="337153" y="644749"/>
                      <a:pt x="335630" y="658310"/>
                    </a:cubicBezTo>
                    <a:cubicBezTo>
                      <a:pt x="335698" y="658933"/>
                      <a:pt x="337085" y="660939"/>
                      <a:pt x="338815" y="663293"/>
                    </a:cubicBezTo>
                    <a:cubicBezTo>
                      <a:pt x="342555" y="668275"/>
                      <a:pt x="347956" y="674157"/>
                      <a:pt x="348992" y="675263"/>
                    </a:cubicBezTo>
                    <a:cubicBezTo>
                      <a:pt x="351070" y="676718"/>
                      <a:pt x="355016" y="675263"/>
                      <a:pt x="359863" y="673535"/>
                    </a:cubicBezTo>
                    <a:cubicBezTo>
                      <a:pt x="364848" y="671735"/>
                      <a:pt x="370596" y="669729"/>
                      <a:pt x="377036" y="669729"/>
                    </a:cubicBezTo>
                    <a:cubicBezTo>
                      <a:pt x="377936" y="669729"/>
                      <a:pt x="378559" y="667514"/>
                      <a:pt x="379181" y="665092"/>
                    </a:cubicBezTo>
                    <a:cubicBezTo>
                      <a:pt x="380705" y="659417"/>
                      <a:pt x="382437" y="652983"/>
                      <a:pt x="391437" y="652983"/>
                    </a:cubicBezTo>
                    <a:cubicBezTo>
                      <a:pt x="394829" y="652983"/>
                      <a:pt x="396768" y="654505"/>
                      <a:pt x="398639" y="656027"/>
                    </a:cubicBezTo>
                    <a:cubicBezTo>
                      <a:pt x="399746" y="656927"/>
                      <a:pt x="400855" y="657756"/>
                      <a:pt x="402240" y="657756"/>
                    </a:cubicBezTo>
                    <a:cubicBezTo>
                      <a:pt x="414495" y="657756"/>
                      <a:pt x="419412" y="654089"/>
                      <a:pt x="424050" y="650558"/>
                    </a:cubicBezTo>
                    <a:cubicBezTo>
                      <a:pt x="428967" y="646891"/>
                      <a:pt x="433604" y="643361"/>
                      <a:pt x="444268" y="643361"/>
                    </a:cubicBezTo>
                    <a:cubicBezTo>
                      <a:pt x="447524" y="643361"/>
                      <a:pt x="450222" y="643706"/>
                      <a:pt x="452438" y="644260"/>
                    </a:cubicBezTo>
                    <a:cubicBezTo>
                      <a:pt x="467188" y="636163"/>
                      <a:pt x="477088" y="633602"/>
                      <a:pt x="491005" y="630006"/>
                    </a:cubicBezTo>
                    <a:cubicBezTo>
                      <a:pt x="494674" y="629039"/>
                      <a:pt x="498620" y="628068"/>
                      <a:pt x="503331" y="626753"/>
                    </a:cubicBezTo>
                    <a:lnTo>
                      <a:pt x="503538" y="626758"/>
                    </a:lnTo>
                    <a:cubicBezTo>
                      <a:pt x="506583" y="625926"/>
                      <a:pt x="510600" y="624475"/>
                      <a:pt x="514892" y="622882"/>
                    </a:cubicBezTo>
                    <a:cubicBezTo>
                      <a:pt x="523824" y="619628"/>
                      <a:pt x="534140" y="615823"/>
                      <a:pt x="542588" y="615823"/>
                    </a:cubicBezTo>
                    <a:cubicBezTo>
                      <a:pt x="549235" y="615823"/>
                      <a:pt x="555743" y="617207"/>
                      <a:pt x="562045" y="618590"/>
                    </a:cubicBezTo>
                    <a:cubicBezTo>
                      <a:pt x="571393" y="620596"/>
                      <a:pt x="580118" y="622534"/>
                      <a:pt x="586555" y="618729"/>
                    </a:cubicBezTo>
                    <a:lnTo>
                      <a:pt x="586558" y="618731"/>
                    </a:lnTo>
                    <a:cubicBezTo>
                      <a:pt x="589398" y="616932"/>
                      <a:pt x="594799" y="615064"/>
                      <a:pt x="601307" y="612849"/>
                    </a:cubicBezTo>
                    <a:cubicBezTo>
                      <a:pt x="617718" y="607312"/>
                      <a:pt x="641535" y="599218"/>
                      <a:pt x="641535" y="586345"/>
                    </a:cubicBezTo>
                    <a:cubicBezTo>
                      <a:pt x="641535" y="575480"/>
                      <a:pt x="646866" y="564200"/>
                      <a:pt x="653723" y="553890"/>
                    </a:cubicBezTo>
                    <a:cubicBezTo>
                      <a:pt x="660370" y="543857"/>
                      <a:pt x="668540" y="534860"/>
                      <a:pt x="674564" y="528217"/>
                    </a:cubicBezTo>
                    <a:cubicBezTo>
                      <a:pt x="674703" y="528078"/>
                      <a:pt x="674771" y="527940"/>
                      <a:pt x="674910" y="527872"/>
                    </a:cubicBezTo>
                    <a:lnTo>
                      <a:pt x="681211" y="521574"/>
                    </a:lnTo>
                    <a:cubicBezTo>
                      <a:pt x="681627" y="516523"/>
                      <a:pt x="682112" y="511541"/>
                      <a:pt x="682596" y="506488"/>
                    </a:cubicBezTo>
                    <a:cubicBezTo>
                      <a:pt x="682941" y="503234"/>
                      <a:pt x="683219" y="499913"/>
                      <a:pt x="683635" y="496662"/>
                    </a:cubicBezTo>
                    <a:cubicBezTo>
                      <a:pt x="683912" y="494585"/>
                      <a:pt x="684119" y="491957"/>
                      <a:pt x="684742" y="489880"/>
                    </a:cubicBezTo>
                    <a:lnTo>
                      <a:pt x="684742" y="489742"/>
                    </a:lnTo>
                    <a:cubicBezTo>
                      <a:pt x="684742" y="489742"/>
                      <a:pt x="684810" y="489603"/>
                      <a:pt x="684810" y="489603"/>
                    </a:cubicBezTo>
                    <a:cubicBezTo>
                      <a:pt x="684948" y="489119"/>
                      <a:pt x="685155" y="488635"/>
                      <a:pt x="685294" y="488149"/>
                    </a:cubicBezTo>
                    <a:cubicBezTo>
                      <a:pt x="688549" y="479845"/>
                      <a:pt x="695126" y="479290"/>
                      <a:pt x="702534" y="479429"/>
                    </a:cubicBezTo>
                    <a:cubicBezTo>
                      <a:pt x="703296" y="479429"/>
                      <a:pt x="704057" y="479429"/>
                      <a:pt x="704819" y="479429"/>
                    </a:cubicBezTo>
                    <a:cubicBezTo>
                      <a:pt x="706897" y="479497"/>
                      <a:pt x="708836" y="479568"/>
                      <a:pt x="710566" y="479429"/>
                    </a:cubicBezTo>
                    <a:cubicBezTo>
                      <a:pt x="716452" y="479084"/>
                      <a:pt x="721992" y="477075"/>
                      <a:pt x="724899" y="468081"/>
                    </a:cubicBezTo>
                    <a:cubicBezTo>
                      <a:pt x="725105" y="467388"/>
                      <a:pt x="725315" y="466627"/>
                      <a:pt x="725522" y="465865"/>
                    </a:cubicBezTo>
                    <a:lnTo>
                      <a:pt x="725522" y="465727"/>
                    </a:lnTo>
                    <a:cubicBezTo>
                      <a:pt x="725522" y="465727"/>
                      <a:pt x="725590" y="465520"/>
                      <a:pt x="725590" y="465520"/>
                    </a:cubicBezTo>
                    <a:cubicBezTo>
                      <a:pt x="725867" y="464553"/>
                      <a:pt x="726145" y="463653"/>
                      <a:pt x="726490" y="462682"/>
                    </a:cubicBezTo>
                    <a:lnTo>
                      <a:pt x="726490" y="462544"/>
                    </a:lnTo>
                    <a:cubicBezTo>
                      <a:pt x="733483" y="440954"/>
                      <a:pt x="742692" y="431543"/>
                      <a:pt x="749755" y="424414"/>
                    </a:cubicBezTo>
                    <a:cubicBezTo>
                      <a:pt x="754808" y="419293"/>
                      <a:pt x="758548" y="415487"/>
                      <a:pt x="759032" y="408844"/>
                    </a:cubicBezTo>
                    <a:lnTo>
                      <a:pt x="759032" y="408706"/>
                    </a:lnTo>
                    <a:cubicBezTo>
                      <a:pt x="759516" y="402685"/>
                      <a:pt x="757163" y="400195"/>
                      <a:pt x="755015" y="397909"/>
                    </a:cubicBezTo>
                    <a:cubicBezTo>
                      <a:pt x="751969" y="394726"/>
                      <a:pt x="749197" y="391750"/>
                      <a:pt x="750653" y="384416"/>
                    </a:cubicBezTo>
                    <a:lnTo>
                      <a:pt x="750653" y="384277"/>
                    </a:lnTo>
                    <a:cubicBezTo>
                      <a:pt x="750653" y="384277"/>
                      <a:pt x="747606" y="381579"/>
                      <a:pt x="744906" y="379434"/>
                    </a:cubicBezTo>
                    <a:cubicBezTo>
                      <a:pt x="741721" y="376941"/>
                      <a:pt x="738881" y="374797"/>
                      <a:pt x="739159" y="372236"/>
                    </a:cubicBezTo>
                    <a:cubicBezTo>
                      <a:pt x="739365" y="369814"/>
                      <a:pt x="741305" y="368569"/>
                      <a:pt x="746083" y="368846"/>
                    </a:cubicBezTo>
                    <a:cubicBezTo>
                      <a:pt x="749061" y="368154"/>
                      <a:pt x="752869" y="368292"/>
                      <a:pt x="756470" y="368501"/>
                    </a:cubicBezTo>
                    <a:cubicBezTo>
                      <a:pt x="760001" y="368640"/>
                      <a:pt x="763256" y="368846"/>
                      <a:pt x="763740" y="368363"/>
                    </a:cubicBezTo>
                    <a:lnTo>
                      <a:pt x="763745" y="368368"/>
                    </a:lnTo>
                    <a:cubicBezTo>
                      <a:pt x="763745" y="368368"/>
                      <a:pt x="762707" y="367330"/>
                      <a:pt x="759799" y="364215"/>
                    </a:cubicBezTo>
                    <a:lnTo>
                      <a:pt x="759799" y="364215"/>
                    </a:lnTo>
                    <a:cubicBezTo>
                      <a:pt x="756198" y="359925"/>
                      <a:pt x="756059" y="356117"/>
                      <a:pt x="755920" y="352244"/>
                    </a:cubicBezTo>
                    <a:cubicBezTo>
                      <a:pt x="755782" y="348161"/>
                      <a:pt x="755643" y="343801"/>
                      <a:pt x="748512" y="338335"/>
                    </a:cubicBezTo>
                    <a:cubicBezTo>
                      <a:pt x="748305" y="338197"/>
                      <a:pt x="748167" y="338058"/>
                      <a:pt x="748028" y="337919"/>
                    </a:cubicBezTo>
                    <a:cubicBezTo>
                      <a:pt x="746782" y="336674"/>
                      <a:pt x="746227" y="335152"/>
                      <a:pt x="746227" y="333421"/>
                    </a:cubicBezTo>
                    <a:cubicBezTo>
                      <a:pt x="746227" y="331483"/>
                      <a:pt x="746989" y="329406"/>
                      <a:pt x="748305" y="327332"/>
                    </a:cubicBezTo>
                    <a:cubicBezTo>
                      <a:pt x="749412" y="325465"/>
                      <a:pt x="750935" y="323665"/>
                      <a:pt x="752597" y="322004"/>
                    </a:cubicBezTo>
                    <a:cubicBezTo>
                      <a:pt x="756543" y="318060"/>
                      <a:pt x="761599" y="314945"/>
                      <a:pt x="764507" y="314945"/>
                    </a:cubicBezTo>
                    <a:cubicBezTo>
                      <a:pt x="766030" y="314945"/>
                      <a:pt x="767624" y="315500"/>
                      <a:pt x="769215" y="316122"/>
                    </a:cubicBezTo>
                    <a:cubicBezTo>
                      <a:pt x="770392" y="316538"/>
                      <a:pt x="771638" y="317022"/>
                      <a:pt x="772400" y="317022"/>
                    </a:cubicBezTo>
                    <a:lnTo>
                      <a:pt x="772400" y="315500"/>
                    </a:lnTo>
                    <a:cubicBezTo>
                      <a:pt x="772400" y="314600"/>
                      <a:pt x="771499" y="313217"/>
                      <a:pt x="770738" y="311972"/>
                    </a:cubicBezTo>
                    <a:cubicBezTo>
                      <a:pt x="769838" y="310518"/>
                      <a:pt x="768937" y="309205"/>
                      <a:pt x="768731" y="307683"/>
                    </a:cubicBezTo>
                    <a:cubicBezTo>
                      <a:pt x="768315" y="304706"/>
                      <a:pt x="769631" y="302562"/>
                      <a:pt x="774893" y="301868"/>
                    </a:cubicBezTo>
                    <a:cubicBezTo>
                      <a:pt x="779879" y="300762"/>
                      <a:pt x="784035" y="300691"/>
                      <a:pt x="788120" y="300553"/>
                    </a:cubicBezTo>
                    <a:cubicBezTo>
                      <a:pt x="792828" y="300414"/>
                      <a:pt x="797468" y="300276"/>
                      <a:pt x="802937" y="298476"/>
                    </a:cubicBezTo>
                    <a:cubicBezTo>
                      <a:pt x="803282" y="298338"/>
                      <a:pt x="803698" y="298199"/>
                      <a:pt x="804114" y="298199"/>
                    </a:cubicBezTo>
                    <a:cubicBezTo>
                      <a:pt x="806054" y="298199"/>
                      <a:pt x="809723" y="299514"/>
                      <a:pt x="813462" y="301175"/>
                    </a:cubicBezTo>
                    <a:cubicBezTo>
                      <a:pt x="815886" y="302214"/>
                      <a:pt x="818380" y="303459"/>
                      <a:pt x="820455" y="304565"/>
                    </a:cubicBezTo>
                    <a:lnTo>
                      <a:pt x="820453" y="304565"/>
                    </a:lnTo>
                    <a:lnTo>
                      <a:pt x="820798" y="304772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1" name="Forma Livre 2500">
                <a:extLst>
                  <a:ext uri="{FF2B5EF4-FFF2-40B4-BE49-F238E27FC236}">
                    <a16:creationId xmlns:a16="http://schemas.microsoft.com/office/drawing/2014/main" id="{E3D24DC4-C333-8D88-634D-3E58D6F27052}"/>
                  </a:ext>
                </a:extLst>
              </p:cNvPr>
              <p:cNvSpPr/>
              <p:nvPr/>
            </p:nvSpPr>
            <p:spPr>
              <a:xfrm>
                <a:off x="8190123" y="2507292"/>
                <a:ext cx="999925" cy="1005157"/>
              </a:xfrm>
              <a:custGeom>
                <a:avLst/>
                <a:gdLst>
                  <a:gd name="csX0" fmla="*/ 375493 w 541048"/>
                  <a:gd name="csY0" fmla="*/ 65085 h 543879"/>
                  <a:gd name="csX1" fmla="*/ 360815 w 541048"/>
                  <a:gd name="csY1" fmla="*/ 59757 h 543879"/>
                  <a:gd name="csX2" fmla="*/ 339628 w 541048"/>
                  <a:gd name="csY2" fmla="*/ 38860 h 543879"/>
                  <a:gd name="csX3" fmla="*/ 336859 w 541048"/>
                  <a:gd name="csY3" fmla="*/ 23152 h 543879"/>
                  <a:gd name="csX4" fmla="*/ 328134 w 541048"/>
                  <a:gd name="csY4" fmla="*/ 9311 h 543879"/>
                  <a:gd name="csX5" fmla="*/ 313317 w 541048"/>
                  <a:gd name="csY5" fmla="*/ 20108 h 543879"/>
                  <a:gd name="csX6" fmla="*/ 312901 w 541048"/>
                  <a:gd name="csY6" fmla="*/ 20524 h 543879"/>
                  <a:gd name="csX7" fmla="*/ 276203 w 541048"/>
                  <a:gd name="csY7" fmla="*/ 21562 h 543879"/>
                  <a:gd name="csX8" fmla="*/ 264709 w 541048"/>
                  <a:gd name="csY8" fmla="*/ 19485 h 543879"/>
                  <a:gd name="csX9" fmla="*/ 264571 w 541048"/>
                  <a:gd name="csY9" fmla="*/ 19483 h 543879"/>
                  <a:gd name="csX10" fmla="*/ 264571 w 541048"/>
                  <a:gd name="csY10" fmla="*/ 19551 h 543879"/>
                  <a:gd name="csX11" fmla="*/ 243729 w 541048"/>
                  <a:gd name="csY11" fmla="*/ 30070 h 543879"/>
                  <a:gd name="csX12" fmla="*/ 240267 w 541048"/>
                  <a:gd name="csY12" fmla="*/ 31731 h 543879"/>
                  <a:gd name="csX13" fmla="*/ 239850 w 541048"/>
                  <a:gd name="csY13" fmla="*/ 31869 h 543879"/>
                  <a:gd name="csX14" fmla="*/ 220393 w 541048"/>
                  <a:gd name="csY14" fmla="*/ 28270 h 543879"/>
                  <a:gd name="csX15" fmla="*/ 210561 w 541048"/>
                  <a:gd name="csY15" fmla="*/ 24742 h 543879"/>
                  <a:gd name="csX16" fmla="*/ 183905 w 541048"/>
                  <a:gd name="csY16" fmla="*/ 13878 h 543879"/>
                  <a:gd name="csX17" fmla="*/ 137169 w 541048"/>
                  <a:gd name="csY17" fmla="*/ 2875 h 543879"/>
                  <a:gd name="csX18" fmla="*/ 121451 w 541048"/>
                  <a:gd name="csY18" fmla="*/ 8964 h 543879"/>
                  <a:gd name="csX19" fmla="*/ 109957 w 541048"/>
                  <a:gd name="csY19" fmla="*/ 10279 h 543879"/>
                  <a:gd name="csX20" fmla="*/ 109473 w 541048"/>
                  <a:gd name="csY20" fmla="*/ 10140 h 543879"/>
                  <a:gd name="csX21" fmla="*/ 93549 w 541048"/>
                  <a:gd name="csY21" fmla="*/ 25571 h 543879"/>
                  <a:gd name="csX22" fmla="*/ 73539 w 541048"/>
                  <a:gd name="csY22" fmla="*/ 47230 h 543879"/>
                  <a:gd name="csX23" fmla="*/ 63153 w 541048"/>
                  <a:gd name="csY23" fmla="*/ 49722 h 543879"/>
                  <a:gd name="csX24" fmla="*/ 55399 w 541048"/>
                  <a:gd name="csY24" fmla="*/ 53528 h 543879"/>
                  <a:gd name="csX25" fmla="*/ 55260 w 541048"/>
                  <a:gd name="csY25" fmla="*/ 53734 h 543879"/>
                  <a:gd name="csX26" fmla="*/ 51105 w 541048"/>
                  <a:gd name="csY26" fmla="*/ 66743 h 543879"/>
                  <a:gd name="csX27" fmla="*/ 44041 w 541048"/>
                  <a:gd name="csY27" fmla="*/ 83906 h 543879"/>
                  <a:gd name="csX28" fmla="*/ 44039 w 541048"/>
                  <a:gd name="csY28" fmla="*/ 83908 h 543879"/>
                  <a:gd name="csX29" fmla="*/ 44039 w 541048"/>
                  <a:gd name="csY29" fmla="*/ 83908 h 543879"/>
                  <a:gd name="csX30" fmla="*/ 44039 w 541048"/>
                  <a:gd name="csY30" fmla="*/ 83908 h 543879"/>
                  <a:gd name="csX31" fmla="*/ 44039 w 541048"/>
                  <a:gd name="csY31" fmla="*/ 83908 h 543879"/>
                  <a:gd name="csX32" fmla="*/ 44039 w 541048"/>
                  <a:gd name="csY32" fmla="*/ 83908 h 543879"/>
                  <a:gd name="csX33" fmla="*/ 44039 w 541048"/>
                  <a:gd name="csY33" fmla="*/ 83908 h 543879"/>
                  <a:gd name="csX34" fmla="*/ 44039 w 541048"/>
                  <a:gd name="csY34" fmla="*/ 83908 h 543879"/>
                  <a:gd name="csX35" fmla="*/ 44039 w 541048"/>
                  <a:gd name="csY35" fmla="*/ 83908 h 543879"/>
                  <a:gd name="csX36" fmla="*/ 44039 w 541048"/>
                  <a:gd name="csY36" fmla="*/ 83908 h 543879"/>
                  <a:gd name="csX37" fmla="*/ 44039 w 541048"/>
                  <a:gd name="csY37" fmla="*/ 83908 h 543879"/>
                  <a:gd name="csX38" fmla="*/ 44039 w 541048"/>
                  <a:gd name="csY38" fmla="*/ 83908 h 543879"/>
                  <a:gd name="csX39" fmla="*/ 43832 w 541048"/>
                  <a:gd name="csY39" fmla="*/ 84047 h 543879"/>
                  <a:gd name="csX40" fmla="*/ 43832 w 541048"/>
                  <a:gd name="csY40" fmla="*/ 84047 h 543879"/>
                  <a:gd name="csX41" fmla="*/ 43832 w 541048"/>
                  <a:gd name="csY41" fmla="*/ 84047 h 543879"/>
                  <a:gd name="csX42" fmla="*/ 43832 w 541048"/>
                  <a:gd name="csY42" fmla="*/ 84047 h 543879"/>
                  <a:gd name="csX43" fmla="*/ 43832 w 541048"/>
                  <a:gd name="csY43" fmla="*/ 84047 h 543879"/>
                  <a:gd name="csX44" fmla="*/ 43832 w 541048"/>
                  <a:gd name="csY44" fmla="*/ 84047 h 543879"/>
                  <a:gd name="csX45" fmla="*/ 43625 w 541048"/>
                  <a:gd name="csY45" fmla="*/ 84186 h 543879"/>
                  <a:gd name="csX46" fmla="*/ 43623 w 541048"/>
                  <a:gd name="csY46" fmla="*/ 84186 h 543879"/>
                  <a:gd name="csX47" fmla="*/ 43623 w 541048"/>
                  <a:gd name="csY47" fmla="*/ 84186 h 543879"/>
                  <a:gd name="csX48" fmla="*/ 43623 w 541048"/>
                  <a:gd name="csY48" fmla="*/ 84186 h 543879"/>
                  <a:gd name="csX49" fmla="*/ 43623 w 541048"/>
                  <a:gd name="csY49" fmla="*/ 84186 h 543879"/>
                  <a:gd name="csX50" fmla="*/ 43623 w 541048"/>
                  <a:gd name="csY50" fmla="*/ 84186 h 543879"/>
                  <a:gd name="csX51" fmla="*/ 43623 w 541048"/>
                  <a:gd name="csY51" fmla="*/ 84186 h 543879"/>
                  <a:gd name="csX52" fmla="*/ 43623 w 541048"/>
                  <a:gd name="csY52" fmla="*/ 84186 h 543879"/>
                  <a:gd name="csX53" fmla="*/ 43623 w 541048"/>
                  <a:gd name="csY53" fmla="*/ 84186 h 543879"/>
                  <a:gd name="csX54" fmla="*/ 43623 w 541048"/>
                  <a:gd name="csY54" fmla="*/ 84186 h 543879"/>
                  <a:gd name="csX55" fmla="*/ 43484 w 541048"/>
                  <a:gd name="csY55" fmla="*/ 84324 h 543879"/>
                  <a:gd name="csX56" fmla="*/ 43484 w 541048"/>
                  <a:gd name="csY56" fmla="*/ 84324 h 543879"/>
                  <a:gd name="csX57" fmla="*/ 43484 w 541048"/>
                  <a:gd name="csY57" fmla="*/ 84324 h 543879"/>
                  <a:gd name="csX58" fmla="*/ 43484 w 541048"/>
                  <a:gd name="csY58" fmla="*/ 84324 h 543879"/>
                  <a:gd name="csX59" fmla="*/ 43484 w 541048"/>
                  <a:gd name="csY59" fmla="*/ 84324 h 543879"/>
                  <a:gd name="csX60" fmla="*/ 43484 w 541048"/>
                  <a:gd name="csY60" fmla="*/ 84324 h 543879"/>
                  <a:gd name="csX61" fmla="*/ 43484 w 541048"/>
                  <a:gd name="csY61" fmla="*/ 84324 h 543879"/>
                  <a:gd name="csX62" fmla="*/ 43484 w 541048"/>
                  <a:gd name="csY62" fmla="*/ 84324 h 543879"/>
                  <a:gd name="csX63" fmla="*/ 37944 w 541048"/>
                  <a:gd name="csY63" fmla="*/ 109304 h 543879"/>
                  <a:gd name="csX64" fmla="*/ 30051 w 541048"/>
                  <a:gd name="csY64" fmla="*/ 153178 h 543879"/>
                  <a:gd name="csX65" fmla="*/ 29983 w 541048"/>
                  <a:gd name="csY65" fmla="*/ 154145 h 543879"/>
                  <a:gd name="csX66" fmla="*/ 16688 w 541048"/>
                  <a:gd name="csY66" fmla="*/ 182517 h 543879"/>
                  <a:gd name="csX67" fmla="*/ 5956 w 541048"/>
                  <a:gd name="csY67" fmla="*/ 208883 h 543879"/>
                  <a:gd name="csX68" fmla="*/ 14472 w 541048"/>
                  <a:gd name="csY68" fmla="*/ 217187 h 543879"/>
                  <a:gd name="csX69" fmla="*/ 25204 w 541048"/>
                  <a:gd name="csY69" fmla="*/ 230819 h 543879"/>
                  <a:gd name="csX70" fmla="*/ 25204 w 541048"/>
                  <a:gd name="csY70" fmla="*/ 230819 h 543879"/>
                  <a:gd name="csX71" fmla="*/ 16757 w 541048"/>
                  <a:gd name="csY71" fmla="*/ 237739 h 543879"/>
                  <a:gd name="csX72" fmla="*/ 13155 w 541048"/>
                  <a:gd name="csY72" fmla="*/ 239400 h 543879"/>
                  <a:gd name="csX73" fmla="*/ 9070 w 541048"/>
                  <a:gd name="csY73" fmla="*/ 241892 h 543879"/>
                  <a:gd name="csX74" fmla="*/ 8864 w 541048"/>
                  <a:gd name="csY74" fmla="*/ 241890 h 543879"/>
                  <a:gd name="csX75" fmla="*/ 7547 w 541048"/>
                  <a:gd name="csY75" fmla="*/ 240990 h 543879"/>
                  <a:gd name="csX76" fmla="*/ 346 w 541048"/>
                  <a:gd name="csY76" fmla="*/ 229087 h 543879"/>
                  <a:gd name="csX77" fmla="*/ 0 w 541048"/>
                  <a:gd name="csY77" fmla="*/ 228326 h 543879"/>
                  <a:gd name="csX78" fmla="*/ 0 w 541048"/>
                  <a:gd name="csY78" fmla="*/ 232480 h 543879"/>
                  <a:gd name="csX79" fmla="*/ 12949 w 541048"/>
                  <a:gd name="csY79" fmla="*/ 272271 h 543879"/>
                  <a:gd name="csX80" fmla="*/ 26382 w 541048"/>
                  <a:gd name="csY80" fmla="*/ 312752 h 543879"/>
                  <a:gd name="csX81" fmla="*/ 24513 w 541048"/>
                  <a:gd name="csY81" fmla="*/ 335658 h 543879"/>
                  <a:gd name="csX82" fmla="*/ 22783 w 541048"/>
                  <a:gd name="csY82" fmla="*/ 365275 h 543879"/>
                  <a:gd name="csX83" fmla="*/ 20153 w 541048"/>
                  <a:gd name="csY83" fmla="*/ 384927 h 543879"/>
                  <a:gd name="csX84" fmla="*/ 18631 w 541048"/>
                  <a:gd name="csY84" fmla="*/ 393024 h 543879"/>
                  <a:gd name="csX85" fmla="*/ 21124 w 541048"/>
                  <a:gd name="csY85" fmla="*/ 394892 h 543879"/>
                  <a:gd name="csX86" fmla="*/ 33100 w 541048"/>
                  <a:gd name="csY86" fmla="*/ 394892 h 543879"/>
                  <a:gd name="csX87" fmla="*/ 46325 w 541048"/>
                  <a:gd name="csY87" fmla="*/ 399390 h 543879"/>
                  <a:gd name="csX88" fmla="*/ 53457 w 541048"/>
                  <a:gd name="csY88" fmla="*/ 402089 h 543879"/>
                  <a:gd name="csX89" fmla="*/ 61421 w 541048"/>
                  <a:gd name="csY89" fmla="*/ 401605 h 543879"/>
                  <a:gd name="csX90" fmla="*/ 73814 w 541048"/>
                  <a:gd name="csY90" fmla="*/ 400912 h 543879"/>
                  <a:gd name="csX91" fmla="*/ 88770 w 541048"/>
                  <a:gd name="csY91" fmla="*/ 404166 h 543879"/>
                  <a:gd name="csX92" fmla="*/ 101371 w 541048"/>
                  <a:gd name="csY92" fmla="*/ 406865 h 543879"/>
                  <a:gd name="csX93" fmla="*/ 124152 w 541048"/>
                  <a:gd name="csY93" fmla="*/ 391295 h 543879"/>
                  <a:gd name="csX94" fmla="*/ 125813 w 541048"/>
                  <a:gd name="csY94" fmla="*/ 390189 h 543879"/>
                  <a:gd name="csX95" fmla="*/ 125811 w 541048"/>
                  <a:gd name="csY95" fmla="*/ 390186 h 543879"/>
                  <a:gd name="csX96" fmla="*/ 140905 w 541048"/>
                  <a:gd name="csY96" fmla="*/ 398768 h 543879"/>
                  <a:gd name="csX97" fmla="*/ 152193 w 541048"/>
                  <a:gd name="csY97" fmla="*/ 405756 h 543879"/>
                  <a:gd name="csX98" fmla="*/ 152609 w 541048"/>
                  <a:gd name="csY98" fmla="*/ 405756 h 543879"/>
                  <a:gd name="csX99" fmla="*/ 174835 w 541048"/>
                  <a:gd name="csY99" fmla="*/ 408110 h 543879"/>
                  <a:gd name="csX100" fmla="*/ 186812 w 541048"/>
                  <a:gd name="csY100" fmla="*/ 427140 h 543879"/>
                  <a:gd name="csX101" fmla="*/ 186812 w 541048"/>
                  <a:gd name="csY101" fmla="*/ 427278 h 543879"/>
                  <a:gd name="csX102" fmla="*/ 189929 w 541048"/>
                  <a:gd name="csY102" fmla="*/ 432815 h 543879"/>
                  <a:gd name="csX103" fmla="*/ 194085 w 541048"/>
                  <a:gd name="csY103" fmla="*/ 442296 h 543879"/>
                  <a:gd name="csX104" fmla="*/ 192769 w 541048"/>
                  <a:gd name="csY104" fmla="*/ 452677 h 543879"/>
                  <a:gd name="csX105" fmla="*/ 191730 w 541048"/>
                  <a:gd name="csY105" fmla="*/ 460287 h 543879"/>
                  <a:gd name="csX106" fmla="*/ 194776 w 541048"/>
                  <a:gd name="csY106" fmla="*/ 470184 h 543879"/>
                  <a:gd name="csX107" fmla="*/ 200455 w 541048"/>
                  <a:gd name="csY107" fmla="*/ 477382 h 543879"/>
                  <a:gd name="csX108" fmla="*/ 201287 w 541048"/>
                  <a:gd name="csY108" fmla="*/ 479181 h 543879"/>
                  <a:gd name="csX109" fmla="*/ 201494 w 541048"/>
                  <a:gd name="csY109" fmla="*/ 510459 h 543879"/>
                  <a:gd name="csX110" fmla="*/ 206895 w 541048"/>
                  <a:gd name="csY110" fmla="*/ 526512 h 543879"/>
                  <a:gd name="csX111" fmla="*/ 221296 w 541048"/>
                  <a:gd name="csY111" fmla="*/ 543675 h 543879"/>
                  <a:gd name="csX112" fmla="*/ 221503 w 541048"/>
                  <a:gd name="csY112" fmla="*/ 543670 h 543879"/>
                  <a:gd name="csX113" fmla="*/ 249476 w 541048"/>
                  <a:gd name="csY113" fmla="*/ 535366 h 543879"/>
                  <a:gd name="csX114" fmla="*/ 267894 w 541048"/>
                  <a:gd name="csY114" fmla="*/ 528100 h 543879"/>
                  <a:gd name="csX115" fmla="*/ 290952 w 541048"/>
                  <a:gd name="csY115" fmla="*/ 542286 h 543879"/>
                  <a:gd name="csX116" fmla="*/ 290950 w 541048"/>
                  <a:gd name="csY116" fmla="*/ 542286 h 543879"/>
                  <a:gd name="csX117" fmla="*/ 290950 w 541048"/>
                  <a:gd name="csY117" fmla="*/ 542286 h 543879"/>
                  <a:gd name="csX118" fmla="*/ 290950 w 541048"/>
                  <a:gd name="csY118" fmla="*/ 542286 h 543879"/>
                  <a:gd name="csX119" fmla="*/ 290950 w 541048"/>
                  <a:gd name="csY119" fmla="*/ 542286 h 543879"/>
                  <a:gd name="csX120" fmla="*/ 290950 w 541048"/>
                  <a:gd name="csY120" fmla="*/ 542286 h 543879"/>
                  <a:gd name="csX121" fmla="*/ 290950 w 541048"/>
                  <a:gd name="csY121" fmla="*/ 542286 h 543879"/>
                  <a:gd name="csX122" fmla="*/ 290950 w 541048"/>
                  <a:gd name="csY122" fmla="*/ 542286 h 543879"/>
                  <a:gd name="csX123" fmla="*/ 290950 w 541048"/>
                  <a:gd name="csY123" fmla="*/ 542286 h 543879"/>
                  <a:gd name="csX124" fmla="*/ 290950 w 541048"/>
                  <a:gd name="csY124" fmla="*/ 542286 h 543879"/>
                  <a:gd name="csX125" fmla="*/ 290950 w 541048"/>
                  <a:gd name="csY125" fmla="*/ 542286 h 543879"/>
                  <a:gd name="csX126" fmla="*/ 290950 w 541048"/>
                  <a:gd name="csY126" fmla="*/ 542286 h 543879"/>
                  <a:gd name="csX127" fmla="*/ 290950 w 541048"/>
                  <a:gd name="csY127" fmla="*/ 542286 h 543879"/>
                  <a:gd name="csX128" fmla="*/ 290950 w 541048"/>
                  <a:gd name="csY128" fmla="*/ 542286 h 543879"/>
                  <a:gd name="csX129" fmla="*/ 290950 w 541048"/>
                  <a:gd name="csY129" fmla="*/ 542286 h 543879"/>
                  <a:gd name="csX130" fmla="*/ 290950 w 541048"/>
                  <a:gd name="csY130" fmla="*/ 542286 h 543879"/>
                  <a:gd name="csX131" fmla="*/ 290950 w 541048"/>
                  <a:gd name="csY131" fmla="*/ 542286 h 543879"/>
                  <a:gd name="csX132" fmla="*/ 290950 w 541048"/>
                  <a:gd name="csY132" fmla="*/ 542286 h 543879"/>
                  <a:gd name="csX133" fmla="*/ 290950 w 541048"/>
                  <a:gd name="csY133" fmla="*/ 542286 h 543879"/>
                  <a:gd name="csX134" fmla="*/ 290950 w 541048"/>
                  <a:gd name="csY134" fmla="*/ 542286 h 543879"/>
                  <a:gd name="csX135" fmla="*/ 290950 w 541048"/>
                  <a:gd name="csY135" fmla="*/ 542286 h 543879"/>
                  <a:gd name="csX136" fmla="*/ 290950 w 541048"/>
                  <a:gd name="csY136" fmla="*/ 542286 h 543879"/>
                  <a:gd name="csX137" fmla="*/ 290950 w 541048"/>
                  <a:gd name="csY137" fmla="*/ 542286 h 543879"/>
                  <a:gd name="csX138" fmla="*/ 290950 w 541048"/>
                  <a:gd name="csY138" fmla="*/ 542286 h 543879"/>
                  <a:gd name="csX139" fmla="*/ 290950 w 541048"/>
                  <a:gd name="csY139" fmla="*/ 542286 h 543879"/>
                  <a:gd name="csX140" fmla="*/ 290950 w 541048"/>
                  <a:gd name="csY140" fmla="*/ 542286 h 543879"/>
                  <a:gd name="csX141" fmla="*/ 290950 w 541048"/>
                  <a:gd name="csY141" fmla="*/ 542286 h 543879"/>
                  <a:gd name="csX142" fmla="*/ 290950 w 541048"/>
                  <a:gd name="csY142" fmla="*/ 542286 h 543879"/>
                  <a:gd name="csX143" fmla="*/ 290950 w 541048"/>
                  <a:gd name="csY143" fmla="*/ 542286 h 543879"/>
                  <a:gd name="csX144" fmla="*/ 290950 w 541048"/>
                  <a:gd name="csY144" fmla="*/ 542286 h 543879"/>
                  <a:gd name="csX145" fmla="*/ 290950 w 541048"/>
                  <a:gd name="csY145" fmla="*/ 542286 h 543879"/>
                  <a:gd name="csX146" fmla="*/ 290950 w 541048"/>
                  <a:gd name="csY146" fmla="*/ 542286 h 543879"/>
                  <a:gd name="csX147" fmla="*/ 290950 w 541048"/>
                  <a:gd name="csY147" fmla="*/ 542286 h 543879"/>
                  <a:gd name="csX148" fmla="*/ 290950 w 541048"/>
                  <a:gd name="csY148" fmla="*/ 542286 h 543879"/>
                  <a:gd name="csX149" fmla="*/ 290950 w 541048"/>
                  <a:gd name="csY149" fmla="*/ 542286 h 543879"/>
                  <a:gd name="csX150" fmla="*/ 290950 w 541048"/>
                  <a:gd name="csY150" fmla="*/ 542286 h 543879"/>
                  <a:gd name="csX151" fmla="*/ 290950 w 541048"/>
                  <a:gd name="csY151" fmla="*/ 542286 h 543879"/>
                  <a:gd name="csX152" fmla="*/ 290950 w 541048"/>
                  <a:gd name="csY152" fmla="*/ 542286 h 543879"/>
                  <a:gd name="csX153" fmla="*/ 290950 w 541048"/>
                  <a:gd name="csY153" fmla="*/ 542286 h 543879"/>
                  <a:gd name="csX154" fmla="*/ 290950 w 541048"/>
                  <a:gd name="csY154" fmla="*/ 542286 h 543879"/>
                  <a:gd name="csX155" fmla="*/ 290950 w 541048"/>
                  <a:gd name="csY155" fmla="*/ 542286 h 543879"/>
                  <a:gd name="csX156" fmla="*/ 290950 w 541048"/>
                  <a:gd name="csY156" fmla="*/ 542286 h 543879"/>
                  <a:gd name="csX157" fmla="*/ 290950 w 541048"/>
                  <a:gd name="csY157" fmla="*/ 542286 h 543879"/>
                  <a:gd name="csX158" fmla="*/ 290950 w 541048"/>
                  <a:gd name="csY158" fmla="*/ 542286 h 543879"/>
                  <a:gd name="csX159" fmla="*/ 290950 w 541048"/>
                  <a:gd name="csY159" fmla="*/ 542286 h 543879"/>
                  <a:gd name="csX160" fmla="*/ 290950 w 541048"/>
                  <a:gd name="csY160" fmla="*/ 542286 h 543879"/>
                  <a:gd name="csX161" fmla="*/ 290950 w 541048"/>
                  <a:gd name="csY161" fmla="*/ 542286 h 543879"/>
                  <a:gd name="csX162" fmla="*/ 290950 w 541048"/>
                  <a:gd name="csY162" fmla="*/ 542286 h 543879"/>
                  <a:gd name="csX163" fmla="*/ 290950 w 541048"/>
                  <a:gd name="csY163" fmla="*/ 542286 h 543879"/>
                  <a:gd name="csX164" fmla="*/ 290950 w 541048"/>
                  <a:gd name="csY164" fmla="*/ 542286 h 543879"/>
                  <a:gd name="csX165" fmla="*/ 290950 w 541048"/>
                  <a:gd name="csY165" fmla="*/ 542286 h 543879"/>
                  <a:gd name="csX166" fmla="*/ 290950 w 541048"/>
                  <a:gd name="csY166" fmla="*/ 542286 h 543879"/>
                  <a:gd name="csX167" fmla="*/ 290950 w 541048"/>
                  <a:gd name="csY167" fmla="*/ 542286 h 543879"/>
                  <a:gd name="csX168" fmla="*/ 290950 w 541048"/>
                  <a:gd name="csY168" fmla="*/ 542286 h 543879"/>
                  <a:gd name="csX169" fmla="*/ 290950 w 541048"/>
                  <a:gd name="csY169" fmla="*/ 542286 h 543879"/>
                  <a:gd name="csX170" fmla="*/ 290950 w 541048"/>
                  <a:gd name="csY170" fmla="*/ 542286 h 543879"/>
                  <a:gd name="csX171" fmla="*/ 290950 w 541048"/>
                  <a:gd name="csY171" fmla="*/ 542286 h 543879"/>
                  <a:gd name="csX172" fmla="*/ 290950 w 541048"/>
                  <a:gd name="csY172" fmla="*/ 542286 h 543879"/>
                  <a:gd name="csX173" fmla="*/ 290950 w 541048"/>
                  <a:gd name="csY173" fmla="*/ 542286 h 543879"/>
                  <a:gd name="csX174" fmla="*/ 290950 w 541048"/>
                  <a:gd name="csY174" fmla="*/ 542286 h 543879"/>
                  <a:gd name="csX175" fmla="*/ 290950 w 541048"/>
                  <a:gd name="csY175" fmla="*/ 542286 h 543879"/>
                  <a:gd name="csX176" fmla="*/ 290950 w 541048"/>
                  <a:gd name="csY176" fmla="*/ 542286 h 543879"/>
                  <a:gd name="csX177" fmla="*/ 290950 w 541048"/>
                  <a:gd name="csY177" fmla="*/ 542286 h 543879"/>
                  <a:gd name="csX178" fmla="*/ 290950 w 541048"/>
                  <a:gd name="csY178" fmla="*/ 542286 h 543879"/>
                  <a:gd name="csX179" fmla="*/ 290950 w 541048"/>
                  <a:gd name="csY179" fmla="*/ 542286 h 543879"/>
                  <a:gd name="csX180" fmla="*/ 290950 w 541048"/>
                  <a:gd name="csY180" fmla="*/ 542286 h 543879"/>
                  <a:gd name="csX181" fmla="*/ 290950 w 541048"/>
                  <a:gd name="csY181" fmla="*/ 542286 h 543879"/>
                  <a:gd name="csX182" fmla="*/ 290950 w 541048"/>
                  <a:gd name="csY182" fmla="*/ 542286 h 543879"/>
                  <a:gd name="csX183" fmla="*/ 290950 w 541048"/>
                  <a:gd name="csY183" fmla="*/ 542286 h 543879"/>
                  <a:gd name="csX184" fmla="*/ 290950 w 541048"/>
                  <a:gd name="csY184" fmla="*/ 542286 h 543879"/>
                  <a:gd name="csX185" fmla="*/ 290950 w 541048"/>
                  <a:gd name="csY185" fmla="*/ 542286 h 543879"/>
                  <a:gd name="csX186" fmla="*/ 297390 w 541048"/>
                  <a:gd name="csY186" fmla="*/ 539032 h 543879"/>
                  <a:gd name="csX187" fmla="*/ 304869 w 541048"/>
                  <a:gd name="csY187" fmla="*/ 532251 h 543879"/>
                  <a:gd name="csX188" fmla="*/ 306463 w 541048"/>
                  <a:gd name="csY188" fmla="*/ 520209 h 543879"/>
                  <a:gd name="csX189" fmla="*/ 312281 w 541048"/>
                  <a:gd name="csY189" fmla="*/ 494536 h 543879"/>
                  <a:gd name="csX190" fmla="*/ 312487 w 541048"/>
                  <a:gd name="csY190" fmla="*/ 494121 h 543879"/>
                  <a:gd name="csX191" fmla="*/ 322597 w 541048"/>
                  <a:gd name="csY191" fmla="*/ 485885 h 543879"/>
                  <a:gd name="csX192" fmla="*/ 322803 w 541048"/>
                  <a:gd name="csY192" fmla="*/ 485746 h 543879"/>
                  <a:gd name="csX193" fmla="*/ 330144 w 541048"/>
                  <a:gd name="csY193" fmla="*/ 479241 h 543879"/>
                  <a:gd name="csX194" fmla="*/ 332706 w 541048"/>
                  <a:gd name="csY194" fmla="*/ 470315 h 543879"/>
                  <a:gd name="csX195" fmla="*/ 355903 w 541048"/>
                  <a:gd name="csY195" fmla="*/ 440282 h 543879"/>
                  <a:gd name="csX196" fmla="*/ 372175 w 541048"/>
                  <a:gd name="csY196" fmla="*/ 432671 h 543879"/>
                  <a:gd name="csX197" fmla="*/ 381523 w 541048"/>
                  <a:gd name="csY197" fmla="*/ 425061 h 543879"/>
                  <a:gd name="csX198" fmla="*/ 381523 w 541048"/>
                  <a:gd name="csY198" fmla="*/ 424577 h 543879"/>
                  <a:gd name="csX199" fmla="*/ 382423 w 541048"/>
                  <a:gd name="csY199" fmla="*/ 422916 h 543879"/>
                  <a:gd name="csX200" fmla="*/ 387409 w 541048"/>
                  <a:gd name="csY200" fmla="*/ 417379 h 543879"/>
                  <a:gd name="csX201" fmla="*/ 416004 w 541048"/>
                  <a:gd name="csY201" fmla="*/ 398349 h 543879"/>
                  <a:gd name="csX202" fmla="*/ 416070 w 541048"/>
                  <a:gd name="csY202" fmla="*/ 398352 h 543879"/>
                  <a:gd name="csX203" fmla="*/ 437395 w 541048"/>
                  <a:gd name="csY203" fmla="*/ 380151 h 543879"/>
                  <a:gd name="csX204" fmla="*/ 451105 w 541048"/>
                  <a:gd name="csY204" fmla="*/ 351157 h 543879"/>
                  <a:gd name="csX205" fmla="*/ 451103 w 541048"/>
                  <a:gd name="csY205" fmla="*/ 351157 h 543879"/>
                  <a:gd name="csX206" fmla="*/ 459205 w 541048"/>
                  <a:gd name="csY206" fmla="*/ 339738 h 543879"/>
                  <a:gd name="csX207" fmla="*/ 465436 w 541048"/>
                  <a:gd name="csY207" fmla="*/ 335932 h 543879"/>
                  <a:gd name="csX208" fmla="*/ 479976 w 541048"/>
                  <a:gd name="csY208" fmla="*/ 300363 h 543879"/>
                  <a:gd name="csX209" fmla="*/ 483438 w 541048"/>
                  <a:gd name="csY209" fmla="*/ 296557 h 543879"/>
                  <a:gd name="csX210" fmla="*/ 500956 w 541048"/>
                  <a:gd name="csY210" fmla="*/ 260365 h 543879"/>
                  <a:gd name="csX211" fmla="*/ 506426 w 541048"/>
                  <a:gd name="csY211" fmla="*/ 255106 h 543879"/>
                  <a:gd name="csX212" fmla="*/ 523182 w 541048"/>
                  <a:gd name="csY212" fmla="*/ 243964 h 543879"/>
                  <a:gd name="csX213" fmla="*/ 533847 w 541048"/>
                  <a:gd name="csY213" fmla="*/ 229085 h 543879"/>
                  <a:gd name="csX214" fmla="*/ 533847 w 541048"/>
                  <a:gd name="csY214" fmla="*/ 228808 h 543879"/>
                  <a:gd name="csX215" fmla="*/ 533847 w 541048"/>
                  <a:gd name="csY215" fmla="*/ 228808 h 543879"/>
                  <a:gd name="csX216" fmla="*/ 533847 w 541048"/>
                  <a:gd name="csY216" fmla="*/ 228813 h 543879"/>
                  <a:gd name="csX217" fmla="*/ 538693 w 541048"/>
                  <a:gd name="csY217" fmla="*/ 189853 h 543879"/>
                  <a:gd name="csX218" fmla="*/ 541048 w 541048"/>
                  <a:gd name="csY218" fmla="*/ 179266 h 543879"/>
                  <a:gd name="csX219" fmla="*/ 523114 w 541048"/>
                  <a:gd name="csY219" fmla="*/ 169924 h 543879"/>
                  <a:gd name="csX220" fmla="*/ 505390 w 541048"/>
                  <a:gd name="csY220" fmla="*/ 159198 h 543879"/>
                  <a:gd name="csX221" fmla="*/ 505390 w 541048"/>
                  <a:gd name="csY221" fmla="*/ 158992 h 543879"/>
                  <a:gd name="csX222" fmla="*/ 484409 w 541048"/>
                  <a:gd name="csY222" fmla="*/ 153042 h 543879"/>
                  <a:gd name="csX223" fmla="*/ 460105 w 541048"/>
                  <a:gd name="csY223" fmla="*/ 145292 h 543879"/>
                  <a:gd name="csX224" fmla="*/ 460105 w 541048"/>
                  <a:gd name="csY224" fmla="*/ 145287 h 543879"/>
                  <a:gd name="csX225" fmla="*/ 440232 w 541048"/>
                  <a:gd name="csY225" fmla="*/ 131101 h 543879"/>
                  <a:gd name="csX226" fmla="*/ 428045 w 541048"/>
                  <a:gd name="csY226" fmla="*/ 123213 h 543879"/>
                  <a:gd name="csX227" fmla="*/ 412257 w 541048"/>
                  <a:gd name="csY227" fmla="*/ 120514 h 543879"/>
                  <a:gd name="csX228" fmla="*/ 399447 w 541048"/>
                  <a:gd name="csY228" fmla="*/ 118575 h 543879"/>
                  <a:gd name="csX229" fmla="*/ 387675 w 541048"/>
                  <a:gd name="csY229" fmla="*/ 107089 h 543879"/>
                  <a:gd name="csX230" fmla="*/ 387675 w 541048"/>
                  <a:gd name="csY230" fmla="*/ 106950 h 543879"/>
                  <a:gd name="csX231" fmla="*/ 387675 w 541048"/>
                  <a:gd name="csY231" fmla="*/ 106950 h 543879"/>
                  <a:gd name="csX232" fmla="*/ 393768 w 541048"/>
                  <a:gd name="csY232" fmla="*/ 98578 h 543879"/>
                  <a:gd name="csX233" fmla="*/ 393773 w 541048"/>
                  <a:gd name="csY233" fmla="*/ 98578 h 543879"/>
                  <a:gd name="csX234" fmla="*/ 397097 w 541048"/>
                  <a:gd name="csY234" fmla="*/ 92142 h 543879"/>
                  <a:gd name="csX235" fmla="*/ 397097 w 541048"/>
                  <a:gd name="csY235" fmla="*/ 91658 h 543879"/>
                  <a:gd name="csX236" fmla="*/ 396196 w 541048"/>
                  <a:gd name="csY236" fmla="*/ 92419 h 543879"/>
                  <a:gd name="csX237" fmla="*/ 391556 w 541048"/>
                  <a:gd name="csY237" fmla="*/ 92142 h 543879"/>
                  <a:gd name="csX238" fmla="*/ 377985 w 541048"/>
                  <a:gd name="csY238" fmla="*/ 89926 h 543879"/>
                  <a:gd name="csX239" fmla="*/ 373484 w 541048"/>
                  <a:gd name="csY239" fmla="*/ 66330 h 543879"/>
                  <a:gd name="csX240" fmla="*/ 374523 w 541048"/>
                  <a:gd name="csY240" fmla="*/ 65776 h 543879"/>
                  <a:gd name="csX241" fmla="*/ 374525 w 541048"/>
                  <a:gd name="csY241" fmla="*/ 65778 h 543879"/>
                  <a:gd name="csX242" fmla="*/ 375493 w 541048"/>
                  <a:gd name="csY242" fmla="*/ 65085 h 5438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</a:cxnLst>
                <a:rect l="l" t="t" r="r" b="b"/>
                <a:pathLst>
                  <a:path w="541048" h="543879">
                    <a:moveTo>
                      <a:pt x="375493" y="65085"/>
                    </a:moveTo>
                    <a:cubicBezTo>
                      <a:pt x="370785" y="65085"/>
                      <a:pt x="365661" y="62870"/>
                      <a:pt x="360815" y="59757"/>
                    </a:cubicBezTo>
                    <a:cubicBezTo>
                      <a:pt x="350638" y="53182"/>
                      <a:pt x="341219" y="42111"/>
                      <a:pt x="339628" y="38860"/>
                    </a:cubicBezTo>
                    <a:cubicBezTo>
                      <a:pt x="337205" y="33946"/>
                      <a:pt x="337066" y="28412"/>
                      <a:pt x="336859" y="23152"/>
                    </a:cubicBezTo>
                    <a:cubicBezTo>
                      <a:pt x="336652" y="15955"/>
                      <a:pt x="336514" y="9521"/>
                      <a:pt x="328134" y="9311"/>
                    </a:cubicBezTo>
                    <a:cubicBezTo>
                      <a:pt x="326334" y="9866"/>
                      <a:pt x="319064" y="12494"/>
                      <a:pt x="313317" y="20108"/>
                    </a:cubicBezTo>
                    <a:cubicBezTo>
                      <a:pt x="313178" y="20246"/>
                      <a:pt x="313040" y="20385"/>
                      <a:pt x="312901" y="20524"/>
                    </a:cubicBezTo>
                    <a:cubicBezTo>
                      <a:pt x="304246" y="28344"/>
                      <a:pt x="288252" y="24468"/>
                      <a:pt x="276203" y="21562"/>
                    </a:cubicBezTo>
                    <a:cubicBezTo>
                      <a:pt x="270249" y="20108"/>
                      <a:pt x="265400" y="18934"/>
                      <a:pt x="264709" y="19485"/>
                    </a:cubicBezTo>
                    <a:lnTo>
                      <a:pt x="264571" y="19483"/>
                    </a:lnTo>
                    <a:cubicBezTo>
                      <a:pt x="264571" y="19483"/>
                      <a:pt x="264571" y="19551"/>
                      <a:pt x="264571" y="19551"/>
                    </a:cubicBezTo>
                    <a:cubicBezTo>
                      <a:pt x="261592" y="21557"/>
                      <a:pt x="249892" y="27094"/>
                      <a:pt x="243729" y="30070"/>
                    </a:cubicBezTo>
                    <a:cubicBezTo>
                      <a:pt x="241999" y="30902"/>
                      <a:pt x="240751" y="31524"/>
                      <a:pt x="240267" y="31731"/>
                    </a:cubicBezTo>
                    <a:cubicBezTo>
                      <a:pt x="240128" y="31731"/>
                      <a:pt x="239989" y="31869"/>
                      <a:pt x="239850" y="31869"/>
                    </a:cubicBezTo>
                    <a:cubicBezTo>
                      <a:pt x="231819" y="34984"/>
                      <a:pt x="226001" y="31592"/>
                      <a:pt x="220393" y="28270"/>
                    </a:cubicBezTo>
                    <a:cubicBezTo>
                      <a:pt x="217002" y="26264"/>
                      <a:pt x="213746" y="24394"/>
                      <a:pt x="210561" y="24742"/>
                    </a:cubicBezTo>
                    <a:cubicBezTo>
                      <a:pt x="201975" y="25849"/>
                      <a:pt x="193389" y="20176"/>
                      <a:pt x="183905" y="13878"/>
                    </a:cubicBezTo>
                    <a:cubicBezTo>
                      <a:pt x="170611" y="5090"/>
                      <a:pt x="155309" y="-5084"/>
                      <a:pt x="137169" y="2875"/>
                    </a:cubicBezTo>
                    <a:cubicBezTo>
                      <a:pt x="133013" y="4952"/>
                      <a:pt x="126920" y="7441"/>
                      <a:pt x="121451" y="8964"/>
                    </a:cubicBezTo>
                    <a:cubicBezTo>
                      <a:pt x="116882" y="10279"/>
                      <a:pt x="112658" y="10902"/>
                      <a:pt x="109957" y="10279"/>
                    </a:cubicBezTo>
                    <a:cubicBezTo>
                      <a:pt x="109819" y="10279"/>
                      <a:pt x="109680" y="10211"/>
                      <a:pt x="109473" y="10140"/>
                    </a:cubicBezTo>
                    <a:cubicBezTo>
                      <a:pt x="105111" y="8548"/>
                      <a:pt x="99641" y="16645"/>
                      <a:pt x="93549" y="25571"/>
                    </a:cubicBezTo>
                    <a:cubicBezTo>
                      <a:pt x="87663" y="34221"/>
                      <a:pt x="81362" y="43563"/>
                      <a:pt x="73539" y="47230"/>
                    </a:cubicBezTo>
                    <a:cubicBezTo>
                      <a:pt x="69384" y="49584"/>
                      <a:pt x="66131" y="49651"/>
                      <a:pt x="63153" y="49722"/>
                    </a:cubicBezTo>
                    <a:cubicBezTo>
                      <a:pt x="60384" y="49790"/>
                      <a:pt x="58029" y="49861"/>
                      <a:pt x="55399" y="53528"/>
                    </a:cubicBezTo>
                    <a:lnTo>
                      <a:pt x="55260" y="53734"/>
                    </a:lnTo>
                    <a:cubicBezTo>
                      <a:pt x="52698" y="56779"/>
                      <a:pt x="51869" y="61761"/>
                      <a:pt x="51105" y="66743"/>
                    </a:cubicBezTo>
                    <a:cubicBezTo>
                      <a:pt x="50065" y="73386"/>
                      <a:pt x="48958" y="80030"/>
                      <a:pt x="44041" y="83906"/>
                    </a:cubicBezTo>
                    <a:lnTo>
                      <a:pt x="44039" y="83908"/>
                    </a:lnTo>
                    <a:lnTo>
                      <a:pt x="44039" y="83908"/>
                    </a:lnTo>
                    <a:cubicBezTo>
                      <a:pt x="44039" y="83908"/>
                      <a:pt x="44039" y="83908"/>
                      <a:pt x="44039" y="83908"/>
                    </a:cubicBezTo>
                    <a:lnTo>
                      <a:pt x="44039" y="83908"/>
                    </a:lnTo>
                    <a:cubicBezTo>
                      <a:pt x="44039" y="83908"/>
                      <a:pt x="44039" y="83908"/>
                      <a:pt x="44039" y="83908"/>
                    </a:cubicBezTo>
                    <a:lnTo>
                      <a:pt x="44039" y="83908"/>
                    </a:lnTo>
                    <a:cubicBezTo>
                      <a:pt x="44039" y="83908"/>
                      <a:pt x="44039" y="83908"/>
                      <a:pt x="44039" y="83908"/>
                    </a:cubicBezTo>
                    <a:lnTo>
                      <a:pt x="44039" y="83908"/>
                    </a:lnTo>
                    <a:cubicBezTo>
                      <a:pt x="44039" y="83908"/>
                      <a:pt x="44039" y="83908"/>
                      <a:pt x="44039" y="83908"/>
                    </a:cubicBezTo>
                    <a:lnTo>
                      <a:pt x="44039" y="83908"/>
                    </a:lnTo>
                    <a:cubicBezTo>
                      <a:pt x="44039" y="83908"/>
                      <a:pt x="44039" y="83908"/>
                      <a:pt x="44039" y="83908"/>
                    </a:cubicBezTo>
                    <a:lnTo>
                      <a:pt x="43832" y="84047"/>
                    </a:lnTo>
                    <a:lnTo>
                      <a:pt x="43832" y="84047"/>
                    </a:lnTo>
                    <a:cubicBezTo>
                      <a:pt x="43832" y="84047"/>
                      <a:pt x="43832" y="84047"/>
                      <a:pt x="43832" y="84047"/>
                    </a:cubicBezTo>
                    <a:lnTo>
                      <a:pt x="43832" y="84047"/>
                    </a:lnTo>
                    <a:cubicBezTo>
                      <a:pt x="43832" y="84047"/>
                      <a:pt x="43832" y="84047"/>
                      <a:pt x="43832" y="84047"/>
                    </a:cubicBezTo>
                    <a:lnTo>
                      <a:pt x="43832" y="84047"/>
                    </a:lnTo>
                    <a:cubicBezTo>
                      <a:pt x="43832" y="84047"/>
                      <a:pt x="43625" y="84186"/>
                      <a:pt x="43625" y="84186"/>
                    </a:cubicBezTo>
                    <a:lnTo>
                      <a:pt x="43623" y="84186"/>
                    </a:lnTo>
                    <a:cubicBezTo>
                      <a:pt x="43623" y="84186"/>
                      <a:pt x="43623" y="84186"/>
                      <a:pt x="43623" y="84186"/>
                    </a:cubicBezTo>
                    <a:lnTo>
                      <a:pt x="43623" y="84186"/>
                    </a:lnTo>
                    <a:cubicBezTo>
                      <a:pt x="43623" y="84186"/>
                      <a:pt x="43623" y="84186"/>
                      <a:pt x="43623" y="84186"/>
                    </a:cubicBezTo>
                    <a:lnTo>
                      <a:pt x="43623" y="84186"/>
                    </a:lnTo>
                    <a:cubicBezTo>
                      <a:pt x="43623" y="84186"/>
                      <a:pt x="43623" y="84186"/>
                      <a:pt x="43623" y="84186"/>
                    </a:cubicBezTo>
                    <a:lnTo>
                      <a:pt x="43623" y="84186"/>
                    </a:lnTo>
                    <a:cubicBezTo>
                      <a:pt x="43623" y="84186"/>
                      <a:pt x="43623" y="84186"/>
                      <a:pt x="43623" y="84186"/>
                    </a:cubicBezTo>
                    <a:lnTo>
                      <a:pt x="43623" y="84186"/>
                    </a:lnTo>
                    <a:cubicBezTo>
                      <a:pt x="43623" y="84186"/>
                      <a:pt x="43484" y="84324"/>
                      <a:pt x="43484" y="84324"/>
                    </a:cubicBezTo>
                    <a:lnTo>
                      <a:pt x="43484" y="84324"/>
                    </a:lnTo>
                    <a:cubicBezTo>
                      <a:pt x="43484" y="84324"/>
                      <a:pt x="43484" y="84324"/>
                      <a:pt x="43484" y="84324"/>
                    </a:cubicBezTo>
                    <a:lnTo>
                      <a:pt x="43484" y="84324"/>
                    </a:lnTo>
                    <a:cubicBezTo>
                      <a:pt x="43484" y="84324"/>
                      <a:pt x="43484" y="84324"/>
                      <a:pt x="43484" y="84324"/>
                    </a:cubicBezTo>
                    <a:lnTo>
                      <a:pt x="43484" y="84324"/>
                    </a:lnTo>
                    <a:cubicBezTo>
                      <a:pt x="43484" y="84324"/>
                      <a:pt x="43484" y="84324"/>
                      <a:pt x="43484" y="84324"/>
                    </a:cubicBezTo>
                    <a:lnTo>
                      <a:pt x="43484" y="84324"/>
                    </a:lnTo>
                    <a:cubicBezTo>
                      <a:pt x="43900" y="91451"/>
                      <a:pt x="41128" y="99755"/>
                      <a:pt x="37944" y="109304"/>
                    </a:cubicBezTo>
                    <a:cubicBezTo>
                      <a:pt x="33720" y="121968"/>
                      <a:pt x="28803" y="136983"/>
                      <a:pt x="30051" y="153178"/>
                    </a:cubicBezTo>
                    <a:cubicBezTo>
                      <a:pt x="30051" y="153523"/>
                      <a:pt x="30051" y="153800"/>
                      <a:pt x="29983" y="154145"/>
                    </a:cubicBezTo>
                    <a:cubicBezTo>
                      <a:pt x="28183" y="163281"/>
                      <a:pt x="22297" y="173175"/>
                      <a:pt x="16688" y="182517"/>
                    </a:cubicBezTo>
                    <a:cubicBezTo>
                      <a:pt x="10387" y="193036"/>
                      <a:pt x="4434" y="202863"/>
                      <a:pt x="5956" y="208883"/>
                    </a:cubicBezTo>
                    <a:cubicBezTo>
                      <a:pt x="6372" y="209851"/>
                      <a:pt x="10387" y="213520"/>
                      <a:pt x="14472" y="217187"/>
                    </a:cubicBezTo>
                    <a:cubicBezTo>
                      <a:pt x="20151" y="222308"/>
                      <a:pt x="25898" y="227497"/>
                      <a:pt x="25204" y="230819"/>
                    </a:cubicBezTo>
                    <a:lnTo>
                      <a:pt x="25204" y="230819"/>
                    </a:lnTo>
                    <a:cubicBezTo>
                      <a:pt x="24165" y="234901"/>
                      <a:pt x="20358" y="236356"/>
                      <a:pt x="16757" y="237739"/>
                    </a:cubicBezTo>
                    <a:cubicBezTo>
                      <a:pt x="15027" y="238432"/>
                      <a:pt x="13433" y="239055"/>
                      <a:pt x="13155" y="239400"/>
                    </a:cubicBezTo>
                    <a:cubicBezTo>
                      <a:pt x="12533" y="241683"/>
                      <a:pt x="11148" y="242376"/>
                      <a:pt x="9070" y="241892"/>
                    </a:cubicBezTo>
                    <a:lnTo>
                      <a:pt x="8864" y="241890"/>
                    </a:lnTo>
                    <a:cubicBezTo>
                      <a:pt x="8379" y="241683"/>
                      <a:pt x="7895" y="241406"/>
                      <a:pt x="7547" y="240990"/>
                    </a:cubicBezTo>
                    <a:cubicBezTo>
                      <a:pt x="5263" y="238913"/>
                      <a:pt x="2701" y="233725"/>
                      <a:pt x="346" y="229087"/>
                    </a:cubicBezTo>
                    <a:cubicBezTo>
                      <a:pt x="207" y="228810"/>
                      <a:pt x="139" y="228604"/>
                      <a:pt x="0" y="228326"/>
                    </a:cubicBezTo>
                    <a:cubicBezTo>
                      <a:pt x="0" y="229571"/>
                      <a:pt x="0" y="230955"/>
                      <a:pt x="0" y="232480"/>
                    </a:cubicBezTo>
                    <a:cubicBezTo>
                      <a:pt x="0" y="253447"/>
                      <a:pt x="6509" y="262928"/>
                      <a:pt x="12949" y="272271"/>
                    </a:cubicBezTo>
                    <a:cubicBezTo>
                      <a:pt x="19735" y="282097"/>
                      <a:pt x="26382" y="291784"/>
                      <a:pt x="26382" y="312752"/>
                    </a:cubicBezTo>
                    <a:cubicBezTo>
                      <a:pt x="26382" y="320227"/>
                      <a:pt x="25482" y="327906"/>
                      <a:pt x="24513" y="335658"/>
                    </a:cubicBezTo>
                    <a:cubicBezTo>
                      <a:pt x="23335" y="345416"/>
                      <a:pt x="22090" y="355449"/>
                      <a:pt x="22783" y="365275"/>
                    </a:cubicBezTo>
                    <a:cubicBezTo>
                      <a:pt x="23268" y="372472"/>
                      <a:pt x="21606" y="379254"/>
                      <a:pt x="20153" y="384927"/>
                    </a:cubicBezTo>
                    <a:cubicBezTo>
                      <a:pt x="19321" y="388249"/>
                      <a:pt x="18631" y="391086"/>
                      <a:pt x="18631" y="393024"/>
                    </a:cubicBezTo>
                    <a:cubicBezTo>
                      <a:pt x="18631" y="394201"/>
                      <a:pt x="19253" y="394892"/>
                      <a:pt x="21124" y="394892"/>
                    </a:cubicBezTo>
                    <a:lnTo>
                      <a:pt x="33100" y="394892"/>
                    </a:lnTo>
                    <a:cubicBezTo>
                      <a:pt x="40369" y="394892"/>
                      <a:pt x="43486" y="397175"/>
                      <a:pt x="46325" y="399390"/>
                    </a:cubicBezTo>
                    <a:cubicBezTo>
                      <a:pt x="48194" y="400774"/>
                      <a:pt x="49927" y="402089"/>
                      <a:pt x="53457" y="402089"/>
                    </a:cubicBezTo>
                    <a:cubicBezTo>
                      <a:pt x="55535" y="402089"/>
                      <a:pt x="58304" y="401883"/>
                      <a:pt x="61421" y="401605"/>
                    </a:cubicBezTo>
                    <a:cubicBezTo>
                      <a:pt x="65367" y="401260"/>
                      <a:pt x="69797" y="400912"/>
                      <a:pt x="73814" y="400912"/>
                    </a:cubicBezTo>
                    <a:cubicBezTo>
                      <a:pt x="81639" y="400912"/>
                      <a:pt x="85240" y="402573"/>
                      <a:pt x="88770" y="404166"/>
                    </a:cubicBezTo>
                    <a:cubicBezTo>
                      <a:pt x="91748" y="405549"/>
                      <a:pt x="94795" y="406865"/>
                      <a:pt x="101371" y="406865"/>
                    </a:cubicBezTo>
                    <a:cubicBezTo>
                      <a:pt x="113071" y="406865"/>
                      <a:pt x="118612" y="399116"/>
                      <a:pt x="124152" y="391295"/>
                    </a:cubicBezTo>
                    <a:cubicBezTo>
                      <a:pt x="124568" y="390673"/>
                      <a:pt x="125191" y="390328"/>
                      <a:pt x="125813" y="390189"/>
                    </a:cubicBezTo>
                    <a:lnTo>
                      <a:pt x="125811" y="390186"/>
                    </a:lnTo>
                    <a:cubicBezTo>
                      <a:pt x="134188" y="387971"/>
                      <a:pt x="137512" y="393231"/>
                      <a:pt x="140905" y="398768"/>
                    </a:cubicBezTo>
                    <a:cubicBezTo>
                      <a:pt x="143468" y="402850"/>
                      <a:pt x="146168" y="407140"/>
                      <a:pt x="152193" y="405756"/>
                    </a:cubicBezTo>
                    <a:cubicBezTo>
                      <a:pt x="152331" y="405756"/>
                      <a:pt x="152470" y="405756"/>
                      <a:pt x="152609" y="405756"/>
                    </a:cubicBezTo>
                    <a:cubicBezTo>
                      <a:pt x="162163" y="404511"/>
                      <a:pt x="169294" y="404857"/>
                      <a:pt x="174835" y="408110"/>
                    </a:cubicBezTo>
                    <a:cubicBezTo>
                      <a:pt x="180514" y="411364"/>
                      <a:pt x="184251" y="417314"/>
                      <a:pt x="186812" y="427140"/>
                    </a:cubicBezTo>
                    <a:lnTo>
                      <a:pt x="186812" y="427278"/>
                    </a:lnTo>
                    <a:cubicBezTo>
                      <a:pt x="187297" y="429423"/>
                      <a:pt x="188613" y="431084"/>
                      <a:pt x="189929" y="432815"/>
                    </a:cubicBezTo>
                    <a:cubicBezTo>
                      <a:pt x="192007" y="435444"/>
                      <a:pt x="194085" y="438075"/>
                      <a:pt x="194085" y="442296"/>
                    </a:cubicBezTo>
                    <a:cubicBezTo>
                      <a:pt x="194085" y="447001"/>
                      <a:pt x="193392" y="449907"/>
                      <a:pt x="192769" y="452677"/>
                    </a:cubicBezTo>
                    <a:cubicBezTo>
                      <a:pt x="192214" y="454960"/>
                      <a:pt x="191730" y="457105"/>
                      <a:pt x="191730" y="460287"/>
                    </a:cubicBezTo>
                    <a:cubicBezTo>
                      <a:pt x="191730" y="463886"/>
                      <a:pt x="193046" y="467276"/>
                      <a:pt x="194776" y="470184"/>
                    </a:cubicBezTo>
                    <a:cubicBezTo>
                      <a:pt x="196576" y="473229"/>
                      <a:pt x="198793" y="475721"/>
                      <a:pt x="200455" y="477382"/>
                    </a:cubicBezTo>
                    <a:cubicBezTo>
                      <a:pt x="200939" y="477866"/>
                      <a:pt x="201216" y="478559"/>
                      <a:pt x="201287" y="479181"/>
                    </a:cubicBezTo>
                    <a:cubicBezTo>
                      <a:pt x="203294" y="490391"/>
                      <a:pt x="201980" y="505409"/>
                      <a:pt x="201494" y="510459"/>
                    </a:cubicBezTo>
                    <a:cubicBezTo>
                      <a:pt x="206063" y="514264"/>
                      <a:pt x="206479" y="520285"/>
                      <a:pt x="206895" y="526512"/>
                    </a:cubicBezTo>
                    <a:cubicBezTo>
                      <a:pt x="207450" y="534539"/>
                      <a:pt x="208002" y="543052"/>
                      <a:pt x="221296" y="543675"/>
                    </a:cubicBezTo>
                    <a:lnTo>
                      <a:pt x="221503" y="543670"/>
                    </a:lnTo>
                    <a:cubicBezTo>
                      <a:pt x="234936" y="544985"/>
                      <a:pt x="242622" y="539864"/>
                      <a:pt x="249476" y="535366"/>
                    </a:cubicBezTo>
                    <a:cubicBezTo>
                      <a:pt x="255223" y="531560"/>
                      <a:pt x="260486" y="528100"/>
                      <a:pt x="267894" y="528100"/>
                    </a:cubicBezTo>
                    <a:cubicBezTo>
                      <a:pt x="278488" y="528100"/>
                      <a:pt x="287074" y="537510"/>
                      <a:pt x="290952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lnTo>
                      <a:pt x="290950" y="542286"/>
                    </a:lnTo>
                    <a:cubicBezTo>
                      <a:pt x="290950" y="542286"/>
                      <a:pt x="290950" y="542286"/>
                      <a:pt x="290950" y="542286"/>
                    </a:cubicBezTo>
                    <a:cubicBezTo>
                      <a:pt x="293028" y="540832"/>
                      <a:pt x="295241" y="539864"/>
                      <a:pt x="297390" y="539032"/>
                    </a:cubicBezTo>
                    <a:cubicBezTo>
                      <a:pt x="300781" y="537649"/>
                      <a:pt x="303830" y="536333"/>
                      <a:pt x="304869" y="532251"/>
                    </a:cubicBezTo>
                    <a:cubicBezTo>
                      <a:pt x="305631" y="528723"/>
                      <a:pt x="306047" y="524569"/>
                      <a:pt x="306463" y="520209"/>
                    </a:cubicBezTo>
                    <a:cubicBezTo>
                      <a:pt x="307295" y="511490"/>
                      <a:pt x="308125" y="502079"/>
                      <a:pt x="312281" y="494536"/>
                    </a:cubicBezTo>
                    <a:cubicBezTo>
                      <a:pt x="312281" y="494398"/>
                      <a:pt x="312419" y="494259"/>
                      <a:pt x="312487" y="494121"/>
                    </a:cubicBezTo>
                    <a:cubicBezTo>
                      <a:pt x="315672" y="489693"/>
                      <a:pt x="319202" y="487684"/>
                      <a:pt x="322597" y="485885"/>
                    </a:cubicBezTo>
                    <a:lnTo>
                      <a:pt x="322803" y="485746"/>
                    </a:lnTo>
                    <a:cubicBezTo>
                      <a:pt x="325850" y="484085"/>
                      <a:pt x="328621" y="482631"/>
                      <a:pt x="330144" y="479241"/>
                    </a:cubicBezTo>
                    <a:cubicBezTo>
                      <a:pt x="331183" y="475988"/>
                      <a:pt x="331944" y="473082"/>
                      <a:pt x="332706" y="470315"/>
                    </a:cubicBezTo>
                    <a:cubicBezTo>
                      <a:pt x="336791" y="455506"/>
                      <a:pt x="339492" y="445748"/>
                      <a:pt x="355903" y="440282"/>
                    </a:cubicBezTo>
                    <a:cubicBezTo>
                      <a:pt x="362828" y="437999"/>
                      <a:pt x="367951" y="435368"/>
                      <a:pt x="372175" y="432671"/>
                    </a:cubicBezTo>
                    <a:cubicBezTo>
                      <a:pt x="375915" y="430250"/>
                      <a:pt x="378822" y="427621"/>
                      <a:pt x="381523" y="425061"/>
                    </a:cubicBezTo>
                    <a:cubicBezTo>
                      <a:pt x="381523" y="424922"/>
                      <a:pt x="381523" y="424715"/>
                      <a:pt x="381523" y="424577"/>
                    </a:cubicBezTo>
                    <a:cubicBezTo>
                      <a:pt x="381662" y="423884"/>
                      <a:pt x="381939" y="423332"/>
                      <a:pt x="382423" y="422916"/>
                    </a:cubicBezTo>
                    <a:cubicBezTo>
                      <a:pt x="384153" y="421117"/>
                      <a:pt x="385815" y="419249"/>
                      <a:pt x="387409" y="417379"/>
                    </a:cubicBezTo>
                    <a:cubicBezTo>
                      <a:pt x="393362" y="410320"/>
                      <a:pt x="399386" y="403193"/>
                      <a:pt x="416004" y="398349"/>
                    </a:cubicBezTo>
                    <a:lnTo>
                      <a:pt x="416070" y="398352"/>
                    </a:lnTo>
                    <a:cubicBezTo>
                      <a:pt x="423201" y="396414"/>
                      <a:pt x="430958" y="388871"/>
                      <a:pt x="437395" y="380151"/>
                    </a:cubicBezTo>
                    <a:cubicBezTo>
                      <a:pt x="445772" y="368803"/>
                      <a:pt x="451728" y="355932"/>
                      <a:pt x="451105" y="351157"/>
                    </a:cubicBezTo>
                    <a:lnTo>
                      <a:pt x="451103" y="351157"/>
                    </a:lnTo>
                    <a:cubicBezTo>
                      <a:pt x="449441" y="341331"/>
                      <a:pt x="453871" y="340569"/>
                      <a:pt x="459205" y="339738"/>
                    </a:cubicBezTo>
                    <a:cubicBezTo>
                      <a:pt x="461560" y="339322"/>
                      <a:pt x="464259" y="338906"/>
                      <a:pt x="465436" y="335932"/>
                    </a:cubicBezTo>
                    <a:cubicBezTo>
                      <a:pt x="465575" y="312475"/>
                      <a:pt x="474229" y="305138"/>
                      <a:pt x="479976" y="300363"/>
                    </a:cubicBezTo>
                    <a:cubicBezTo>
                      <a:pt x="481776" y="298840"/>
                      <a:pt x="483232" y="297664"/>
                      <a:pt x="483438" y="296557"/>
                    </a:cubicBezTo>
                    <a:cubicBezTo>
                      <a:pt x="486901" y="269085"/>
                      <a:pt x="494654" y="264241"/>
                      <a:pt x="500956" y="260365"/>
                    </a:cubicBezTo>
                    <a:cubicBezTo>
                      <a:pt x="503241" y="258982"/>
                      <a:pt x="505248" y="257666"/>
                      <a:pt x="506426" y="255106"/>
                    </a:cubicBezTo>
                    <a:cubicBezTo>
                      <a:pt x="510165" y="245763"/>
                      <a:pt x="516881" y="244796"/>
                      <a:pt x="523182" y="243964"/>
                    </a:cubicBezTo>
                    <a:cubicBezTo>
                      <a:pt x="528929" y="243132"/>
                      <a:pt x="534260" y="242442"/>
                      <a:pt x="533847" y="229085"/>
                    </a:cubicBezTo>
                    <a:lnTo>
                      <a:pt x="533847" y="228808"/>
                    </a:lnTo>
                    <a:cubicBezTo>
                      <a:pt x="533847" y="228808"/>
                      <a:pt x="533847" y="228808"/>
                      <a:pt x="533847" y="228808"/>
                    </a:cubicBezTo>
                    <a:lnTo>
                      <a:pt x="533847" y="228813"/>
                    </a:lnTo>
                    <a:cubicBezTo>
                      <a:pt x="533085" y="206391"/>
                      <a:pt x="536202" y="197119"/>
                      <a:pt x="538693" y="189853"/>
                    </a:cubicBezTo>
                    <a:cubicBezTo>
                      <a:pt x="539939" y="186255"/>
                      <a:pt x="540909" y="183210"/>
                      <a:pt x="541048" y="179266"/>
                    </a:cubicBezTo>
                    <a:cubicBezTo>
                      <a:pt x="537170" y="173939"/>
                      <a:pt x="529832" y="171862"/>
                      <a:pt x="523114" y="169924"/>
                    </a:cubicBezTo>
                    <a:cubicBezTo>
                      <a:pt x="515360" y="167709"/>
                      <a:pt x="508226" y="165703"/>
                      <a:pt x="505390" y="159198"/>
                    </a:cubicBezTo>
                    <a:lnTo>
                      <a:pt x="505390" y="158992"/>
                    </a:lnTo>
                    <a:cubicBezTo>
                      <a:pt x="504005" y="155670"/>
                      <a:pt x="494173" y="154355"/>
                      <a:pt x="484409" y="153042"/>
                    </a:cubicBezTo>
                    <a:cubicBezTo>
                      <a:pt x="474022" y="151658"/>
                      <a:pt x="463706" y="150342"/>
                      <a:pt x="460105" y="145292"/>
                    </a:cubicBezTo>
                    <a:lnTo>
                      <a:pt x="460105" y="145287"/>
                    </a:lnTo>
                    <a:cubicBezTo>
                      <a:pt x="452003" y="133455"/>
                      <a:pt x="445427" y="132139"/>
                      <a:pt x="440232" y="131101"/>
                    </a:cubicBezTo>
                    <a:cubicBezTo>
                      <a:pt x="435247" y="130133"/>
                      <a:pt x="431230" y="129302"/>
                      <a:pt x="428045" y="123213"/>
                    </a:cubicBezTo>
                    <a:cubicBezTo>
                      <a:pt x="423821" y="121897"/>
                      <a:pt x="418006" y="121207"/>
                      <a:pt x="412257" y="120514"/>
                    </a:cubicBezTo>
                    <a:cubicBezTo>
                      <a:pt x="407826" y="119959"/>
                      <a:pt x="403393" y="119407"/>
                      <a:pt x="399447" y="118575"/>
                    </a:cubicBezTo>
                    <a:cubicBezTo>
                      <a:pt x="391554" y="116847"/>
                      <a:pt x="386220" y="113732"/>
                      <a:pt x="387675" y="107089"/>
                    </a:cubicBezTo>
                    <a:lnTo>
                      <a:pt x="387675" y="106950"/>
                    </a:lnTo>
                    <a:cubicBezTo>
                      <a:pt x="387675" y="106950"/>
                      <a:pt x="387675" y="106950"/>
                      <a:pt x="387675" y="106950"/>
                    </a:cubicBezTo>
                    <a:cubicBezTo>
                      <a:pt x="388992" y="102245"/>
                      <a:pt x="391483" y="100375"/>
                      <a:pt x="393768" y="98578"/>
                    </a:cubicBezTo>
                    <a:lnTo>
                      <a:pt x="393773" y="98578"/>
                    </a:lnTo>
                    <a:cubicBezTo>
                      <a:pt x="395503" y="97194"/>
                      <a:pt x="397097" y="96018"/>
                      <a:pt x="397097" y="92142"/>
                    </a:cubicBezTo>
                    <a:cubicBezTo>
                      <a:pt x="397097" y="92003"/>
                      <a:pt x="397097" y="91796"/>
                      <a:pt x="397097" y="91658"/>
                    </a:cubicBezTo>
                    <a:cubicBezTo>
                      <a:pt x="397097" y="91313"/>
                      <a:pt x="396680" y="92490"/>
                      <a:pt x="396196" y="92419"/>
                    </a:cubicBezTo>
                    <a:cubicBezTo>
                      <a:pt x="394951" y="92212"/>
                      <a:pt x="393289" y="92212"/>
                      <a:pt x="391556" y="92142"/>
                    </a:cubicBezTo>
                    <a:cubicBezTo>
                      <a:pt x="387194" y="92003"/>
                      <a:pt x="382140" y="91864"/>
                      <a:pt x="377985" y="89926"/>
                    </a:cubicBezTo>
                    <a:cubicBezTo>
                      <a:pt x="371615" y="86950"/>
                      <a:pt x="368014" y="80584"/>
                      <a:pt x="373484" y="66330"/>
                    </a:cubicBezTo>
                    <a:lnTo>
                      <a:pt x="374523" y="65776"/>
                    </a:lnTo>
                    <a:lnTo>
                      <a:pt x="374525" y="65778"/>
                    </a:lnTo>
                    <a:lnTo>
                      <a:pt x="375493" y="65085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2" name="Forma Livre 2501">
                <a:extLst>
                  <a:ext uri="{FF2B5EF4-FFF2-40B4-BE49-F238E27FC236}">
                    <a16:creationId xmlns:a16="http://schemas.microsoft.com/office/drawing/2014/main" id="{C503AAF6-81D7-F2A2-C040-0D510576157A}"/>
                  </a:ext>
                </a:extLst>
              </p:cNvPr>
              <p:cNvSpPr/>
              <p:nvPr/>
            </p:nvSpPr>
            <p:spPr>
              <a:xfrm>
                <a:off x="8879258" y="1879947"/>
                <a:ext cx="1042739" cy="945862"/>
              </a:xfrm>
              <a:custGeom>
                <a:avLst/>
                <a:gdLst>
                  <a:gd name="csX0" fmla="*/ 227227 w 564214"/>
                  <a:gd name="csY0" fmla="*/ 13765 h 511795"/>
                  <a:gd name="csX1" fmla="*/ 218780 w 564214"/>
                  <a:gd name="csY1" fmla="*/ 30305 h 511795"/>
                  <a:gd name="csX2" fmla="*/ 217463 w 564214"/>
                  <a:gd name="csY2" fmla="*/ 31411 h 511795"/>
                  <a:gd name="csX3" fmla="*/ 206592 w 564214"/>
                  <a:gd name="csY3" fmla="*/ 35771 h 511795"/>
                  <a:gd name="csX4" fmla="*/ 197799 w 564214"/>
                  <a:gd name="csY4" fmla="*/ 47396 h 511795"/>
                  <a:gd name="csX5" fmla="*/ 197592 w 564214"/>
                  <a:gd name="csY5" fmla="*/ 47535 h 511795"/>
                  <a:gd name="csX6" fmla="*/ 184715 w 564214"/>
                  <a:gd name="csY6" fmla="*/ 81719 h 511795"/>
                  <a:gd name="csX7" fmla="*/ 179661 w 564214"/>
                  <a:gd name="csY7" fmla="*/ 101371 h 511795"/>
                  <a:gd name="csX8" fmla="*/ 179520 w 564214"/>
                  <a:gd name="csY8" fmla="*/ 101371 h 511795"/>
                  <a:gd name="csX9" fmla="*/ 176542 w 564214"/>
                  <a:gd name="csY9" fmla="*/ 117011 h 511795"/>
                  <a:gd name="csX10" fmla="*/ 162209 w 564214"/>
                  <a:gd name="csY10" fmla="*/ 162059 h 511795"/>
                  <a:gd name="csX11" fmla="*/ 162209 w 564214"/>
                  <a:gd name="csY11" fmla="*/ 162059 h 511795"/>
                  <a:gd name="csX12" fmla="*/ 147253 w 564214"/>
                  <a:gd name="csY12" fmla="*/ 167457 h 511795"/>
                  <a:gd name="csX13" fmla="*/ 138112 w 564214"/>
                  <a:gd name="csY13" fmla="*/ 170572 h 511795"/>
                  <a:gd name="csX14" fmla="*/ 138114 w 564214"/>
                  <a:gd name="csY14" fmla="*/ 170572 h 511795"/>
                  <a:gd name="csX15" fmla="*/ 113533 w 564214"/>
                  <a:gd name="csY15" fmla="*/ 210499 h 511795"/>
                  <a:gd name="csX16" fmla="*/ 109793 w 564214"/>
                  <a:gd name="csY16" fmla="*/ 224063 h 511795"/>
                  <a:gd name="csX17" fmla="*/ 83759 w 564214"/>
                  <a:gd name="csY17" fmla="*/ 237765 h 511795"/>
                  <a:gd name="csX18" fmla="*/ 77458 w 564214"/>
                  <a:gd name="csY18" fmla="*/ 238249 h 511795"/>
                  <a:gd name="csX19" fmla="*/ 66103 w 564214"/>
                  <a:gd name="csY19" fmla="*/ 249390 h 511795"/>
                  <a:gd name="csX20" fmla="*/ 61185 w 564214"/>
                  <a:gd name="csY20" fmla="*/ 255827 h 511795"/>
                  <a:gd name="csX21" fmla="*/ 54122 w 564214"/>
                  <a:gd name="csY21" fmla="*/ 269113 h 511795"/>
                  <a:gd name="csX22" fmla="*/ 40760 w 564214"/>
                  <a:gd name="csY22" fmla="*/ 293541 h 511795"/>
                  <a:gd name="csX23" fmla="*/ 40763 w 564214"/>
                  <a:gd name="csY23" fmla="*/ 293539 h 511795"/>
                  <a:gd name="csX24" fmla="*/ 28714 w 564214"/>
                  <a:gd name="csY24" fmla="*/ 307241 h 511795"/>
                  <a:gd name="csX25" fmla="*/ 12028 w 564214"/>
                  <a:gd name="csY25" fmla="*/ 330837 h 511795"/>
                  <a:gd name="csX26" fmla="*/ 12028 w 564214"/>
                  <a:gd name="csY26" fmla="*/ 331044 h 511795"/>
                  <a:gd name="csX27" fmla="*/ 6766 w 564214"/>
                  <a:gd name="csY27" fmla="*/ 340663 h 511795"/>
                  <a:gd name="csX28" fmla="*/ 51 w 564214"/>
                  <a:gd name="csY28" fmla="*/ 358103 h 511795"/>
                  <a:gd name="csX29" fmla="*/ 48 w 564214"/>
                  <a:gd name="csY29" fmla="*/ 358103 h 511795"/>
                  <a:gd name="csX30" fmla="*/ 4411 w 564214"/>
                  <a:gd name="csY30" fmla="*/ 370560 h 511795"/>
                  <a:gd name="csX31" fmla="*/ 9673 w 564214"/>
                  <a:gd name="csY31" fmla="*/ 386545 h 511795"/>
                  <a:gd name="csX32" fmla="*/ 9673 w 564214"/>
                  <a:gd name="csY32" fmla="*/ 400870 h 511795"/>
                  <a:gd name="csX33" fmla="*/ 9257 w 564214"/>
                  <a:gd name="csY33" fmla="*/ 402324 h 511795"/>
                  <a:gd name="csX34" fmla="*/ 8841 w 564214"/>
                  <a:gd name="csY34" fmla="*/ 423292 h 511795"/>
                  <a:gd name="csX35" fmla="*/ 20128 w 564214"/>
                  <a:gd name="csY35" fmla="*/ 425021 h 511795"/>
                  <a:gd name="csX36" fmla="*/ 25391 w 564214"/>
                  <a:gd name="csY36" fmla="*/ 425366 h 511795"/>
                  <a:gd name="csX37" fmla="*/ 31276 w 564214"/>
                  <a:gd name="csY37" fmla="*/ 431041 h 511795"/>
                  <a:gd name="csX38" fmla="*/ 25597 w 564214"/>
                  <a:gd name="csY38" fmla="*/ 441906 h 511795"/>
                  <a:gd name="csX39" fmla="*/ 21580 w 564214"/>
                  <a:gd name="csY39" fmla="*/ 447233 h 511795"/>
                  <a:gd name="csX40" fmla="*/ 28921 w 564214"/>
                  <a:gd name="csY40" fmla="*/ 451661 h 511795"/>
                  <a:gd name="csX41" fmla="*/ 41176 w 564214"/>
                  <a:gd name="csY41" fmla="*/ 453529 h 511795"/>
                  <a:gd name="csX42" fmla="*/ 59178 w 564214"/>
                  <a:gd name="csY42" fmla="*/ 456918 h 511795"/>
                  <a:gd name="csX43" fmla="*/ 60979 w 564214"/>
                  <a:gd name="csY43" fmla="*/ 458511 h 511795"/>
                  <a:gd name="csX44" fmla="*/ 69565 w 564214"/>
                  <a:gd name="csY44" fmla="*/ 464255 h 511795"/>
                  <a:gd name="csX45" fmla="*/ 93107 w 564214"/>
                  <a:gd name="csY45" fmla="*/ 480862 h 511795"/>
                  <a:gd name="csX46" fmla="*/ 113394 w 564214"/>
                  <a:gd name="csY46" fmla="*/ 486190 h 511795"/>
                  <a:gd name="csX47" fmla="*/ 138944 w 564214"/>
                  <a:gd name="csY47" fmla="*/ 495739 h 511795"/>
                  <a:gd name="csX48" fmla="*/ 152999 w 564214"/>
                  <a:gd name="csY48" fmla="*/ 503214 h 511795"/>
                  <a:gd name="csX49" fmla="*/ 171418 w 564214"/>
                  <a:gd name="csY49" fmla="*/ 511795 h 511795"/>
                  <a:gd name="csX50" fmla="*/ 193505 w 564214"/>
                  <a:gd name="csY50" fmla="*/ 491311 h 511795"/>
                  <a:gd name="csX51" fmla="*/ 203130 w 564214"/>
                  <a:gd name="csY51" fmla="*/ 485084 h 511795"/>
                  <a:gd name="csX52" fmla="*/ 209084 w 564214"/>
                  <a:gd name="csY52" fmla="*/ 466122 h 511795"/>
                  <a:gd name="csX53" fmla="*/ 209777 w 564214"/>
                  <a:gd name="csY53" fmla="*/ 464945 h 511795"/>
                  <a:gd name="csX54" fmla="*/ 239205 w 564214"/>
                  <a:gd name="csY54" fmla="*/ 454426 h 511795"/>
                  <a:gd name="csX55" fmla="*/ 240660 w 564214"/>
                  <a:gd name="csY55" fmla="*/ 454426 h 511795"/>
                  <a:gd name="csX56" fmla="*/ 257484 w 564214"/>
                  <a:gd name="csY56" fmla="*/ 453110 h 511795"/>
                  <a:gd name="csX57" fmla="*/ 269740 w 564214"/>
                  <a:gd name="csY57" fmla="*/ 448060 h 511795"/>
                  <a:gd name="csX58" fmla="*/ 285041 w 564214"/>
                  <a:gd name="csY58" fmla="*/ 445845 h 511795"/>
                  <a:gd name="csX59" fmla="*/ 288158 w 564214"/>
                  <a:gd name="csY59" fmla="*/ 449927 h 511795"/>
                  <a:gd name="csX60" fmla="*/ 290997 w 564214"/>
                  <a:gd name="csY60" fmla="*/ 453249 h 511795"/>
                  <a:gd name="csX61" fmla="*/ 297299 w 564214"/>
                  <a:gd name="csY61" fmla="*/ 446190 h 511795"/>
                  <a:gd name="csX62" fmla="*/ 302007 w 564214"/>
                  <a:gd name="csY62" fmla="*/ 438715 h 511795"/>
                  <a:gd name="csX63" fmla="*/ 327766 w 564214"/>
                  <a:gd name="csY63" fmla="*/ 432765 h 511795"/>
                  <a:gd name="csX64" fmla="*/ 329359 w 564214"/>
                  <a:gd name="csY64" fmla="*/ 432904 h 511795"/>
                  <a:gd name="csX65" fmla="*/ 371317 w 564214"/>
                  <a:gd name="csY65" fmla="*/ 432906 h 511795"/>
                  <a:gd name="csX66" fmla="*/ 388974 w 564214"/>
                  <a:gd name="csY66" fmla="*/ 438095 h 511795"/>
                  <a:gd name="csX67" fmla="*/ 403723 w 564214"/>
                  <a:gd name="csY67" fmla="*/ 442523 h 511795"/>
                  <a:gd name="csX68" fmla="*/ 423942 w 564214"/>
                  <a:gd name="csY68" fmla="*/ 431797 h 511795"/>
                  <a:gd name="csX69" fmla="*/ 423939 w 564214"/>
                  <a:gd name="csY69" fmla="*/ 431800 h 511795"/>
                  <a:gd name="csX70" fmla="*/ 435295 w 564214"/>
                  <a:gd name="csY70" fmla="*/ 422251 h 511795"/>
                  <a:gd name="csX71" fmla="*/ 435711 w 564214"/>
                  <a:gd name="csY71" fmla="*/ 422183 h 511795"/>
                  <a:gd name="csX72" fmla="*/ 448382 w 564214"/>
                  <a:gd name="csY72" fmla="*/ 408620 h 511795"/>
                  <a:gd name="csX73" fmla="*/ 446236 w 564214"/>
                  <a:gd name="csY73" fmla="*/ 402115 h 511795"/>
                  <a:gd name="csX74" fmla="*/ 445197 w 564214"/>
                  <a:gd name="csY74" fmla="*/ 398655 h 511795"/>
                  <a:gd name="csX75" fmla="*/ 448521 w 564214"/>
                  <a:gd name="csY75" fmla="*/ 388135 h 511795"/>
                  <a:gd name="csX76" fmla="*/ 450321 w 564214"/>
                  <a:gd name="csY76" fmla="*/ 374781 h 511795"/>
                  <a:gd name="csX77" fmla="*/ 445404 w 564214"/>
                  <a:gd name="csY77" fmla="*/ 374575 h 511795"/>
                  <a:gd name="csX78" fmla="*/ 436750 w 564214"/>
                  <a:gd name="csY78" fmla="*/ 373468 h 511795"/>
                  <a:gd name="csX79" fmla="*/ 432180 w 564214"/>
                  <a:gd name="csY79" fmla="*/ 359350 h 511795"/>
                  <a:gd name="csX80" fmla="*/ 432735 w 564214"/>
                  <a:gd name="csY80" fmla="*/ 358451 h 511795"/>
                  <a:gd name="csX81" fmla="*/ 443745 w 564214"/>
                  <a:gd name="csY81" fmla="*/ 347793 h 511795"/>
                  <a:gd name="csX82" fmla="*/ 458423 w 564214"/>
                  <a:gd name="csY82" fmla="*/ 325235 h 511795"/>
                  <a:gd name="csX83" fmla="*/ 458423 w 564214"/>
                  <a:gd name="csY83" fmla="*/ 325096 h 511795"/>
                  <a:gd name="csX84" fmla="*/ 448036 w 564214"/>
                  <a:gd name="csY84" fmla="*/ 301152 h 511795"/>
                  <a:gd name="csX85" fmla="*/ 440421 w 564214"/>
                  <a:gd name="csY85" fmla="*/ 289594 h 511795"/>
                  <a:gd name="csX86" fmla="*/ 446029 w 564214"/>
                  <a:gd name="csY86" fmla="*/ 277692 h 511795"/>
                  <a:gd name="csX87" fmla="*/ 451292 w 564214"/>
                  <a:gd name="csY87" fmla="*/ 261222 h 511795"/>
                  <a:gd name="csX88" fmla="*/ 451289 w 564214"/>
                  <a:gd name="csY88" fmla="*/ 261222 h 511795"/>
                  <a:gd name="csX89" fmla="*/ 451012 w 564214"/>
                  <a:gd name="csY89" fmla="*/ 258939 h 511795"/>
                  <a:gd name="csX90" fmla="*/ 355807 w 564214"/>
                  <a:gd name="csY90" fmla="*/ 257762 h 511795"/>
                  <a:gd name="csX91" fmla="*/ 352967 w 564214"/>
                  <a:gd name="csY91" fmla="*/ 254857 h 511795"/>
                  <a:gd name="csX92" fmla="*/ 352967 w 564214"/>
                  <a:gd name="csY92" fmla="*/ 254579 h 511795"/>
                  <a:gd name="csX93" fmla="*/ 354145 w 564214"/>
                  <a:gd name="csY93" fmla="*/ 243783 h 511795"/>
                  <a:gd name="csX94" fmla="*/ 355045 w 564214"/>
                  <a:gd name="csY94" fmla="*/ 241983 h 511795"/>
                  <a:gd name="csX95" fmla="*/ 357952 w 564214"/>
                  <a:gd name="csY95" fmla="*/ 238800 h 511795"/>
                  <a:gd name="csX96" fmla="*/ 358853 w 564214"/>
                  <a:gd name="csY96" fmla="*/ 236933 h 511795"/>
                  <a:gd name="csX97" fmla="*/ 357398 w 564214"/>
                  <a:gd name="csY97" fmla="*/ 233543 h 511795"/>
                  <a:gd name="csX98" fmla="*/ 354074 w 564214"/>
                  <a:gd name="csY98" fmla="*/ 224962 h 511795"/>
                  <a:gd name="csX99" fmla="*/ 354629 w 564214"/>
                  <a:gd name="csY99" fmla="*/ 218596 h 511795"/>
                  <a:gd name="csX100" fmla="*/ 354284 w 564214"/>
                  <a:gd name="csY100" fmla="*/ 208077 h 511795"/>
                  <a:gd name="csX101" fmla="*/ 355877 w 564214"/>
                  <a:gd name="csY101" fmla="*/ 204272 h 511795"/>
                  <a:gd name="csX102" fmla="*/ 356984 w 564214"/>
                  <a:gd name="csY102" fmla="*/ 204065 h 511795"/>
                  <a:gd name="csX103" fmla="*/ 434949 w 564214"/>
                  <a:gd name="csY103" fmla="*/ 204063 h 511795"/>
                  <a:gd name="csX104" fmla="*/ 436888 w 564214"/>
                  <a:gd name="csY104" fmla="*/ 204824 h 511795"/>
                  <a:gd name="csX105" fmla="*/ 439173 w 564214"/>
                  <a:gd name="csY105" fmla="*/ 206484 h 511795"/>
                  <a:gd name="csX106" fmla="*/ 449837 w 564214"/>
                  <a:gd name="csY106" fmla="*/ 217765 h 511795"/>
                  <a:gd name="csX107" fmla="*/ 446929 w 564214"/>
                  <a:gd name="csY107" fmla="*/ 225376 h 511795"/>
                  <a:gd name="csX108" fmla="*/ 445061 w 564214"/>
                  <a:gd name="csY108" fmla="*/ 229736 h 511795"/>
                  <a:gd name="csX109" fmla="*/ 451292 w 564214"/>
                  <a:gd name="csY109" fmla="*/ 245860 h 511795"/>
                  <a:gd name="csX110" fmla="*/ 453299 w 564214"/>
                  <a:gd name="csY110" fmla="*/ 249388 h 511795"/>
                  <a:gd name="csX111" fmla="*/ 463063 w 564214"/>
                  <a:gd name="csY111" fmla="*/ 244751 h 511795"/>
                  <a:gd name="csX112" fmla="*/ 471788 w 564214"/>
                  <a:gd name="csY112" fmla="*/ 244128 h 511795"/>
                  <a:gd name="csX113" fmla="*/ 485014 w 564214"/>
                  <a:gd name="csY113" fmla="*/ 240529 h 511795"/>
                  <a:gd name="csX114" fmla="*/ 483698 w 564214"/>
                  <a:gd name="csY114" fmla="*/ 223228 h 511795"/>
                  <a:gd name="csX115" fmla="*/ 481204 w 564214"/>
                  <a:gd name="csY115" fmla="*/ 212848 h 511795"/>
                  <a:gd name="csX116" fmla="*/ 485012 w 564214"/>
                  <a:gd name="csY116" fmla="*/ 201429 h 511795"/>
                  <a:gd name="csX117" fmla="*/ 487158 w 564214"/>
                  <a:gd name="csY117" fmla="*/ 196101 h 511795"/>
                  <a:gd name="csX118" fmla="*/ 486258 w 564214"/>
                  <a:gd name="csY118" fmla="*/ 188974 h 511795"/>
                  <a:gd name="csX119" fmla="*/ 485080 w 564214"/>
                  <a:gd name="csY119" fmla="*/ 184198 h 511795"/>
                  <a:gd name="csX120" fmla="*/ 485496 w 564214"/>
                  <a:gd name="csY120" fmla="*/ 181016 h 511795"/>
                  <a:gd name="csX121" fmla="*/ 486880 w 564214"/>
                  <a:gd name="csY121" fmla="*/ 179216 h 511795"/>
                  <a:gd name="csX122" fmla="*/ 487019 w 564214"/>
                  <a:gd name="csY122" fmla="*/ 179010 h 511795"/>
                  <a:gd name="csX123" fmla="*/ 499690 w 564214"/>
                  <a:gd name="csY123" fmla="*/ 172782 h 511795"/>
                  <a:gd name="csX124" fmla="*/ 505160 w 564214"/>
                  <a:gd name="csY124" fmla="*/ 174304 h 511795"/>
                  <a:gd name="csX125" fmla="*/ 507860 w 564214"/>
                  <a:gd name="csY125" fmla="*/ 175343 h 511795"/>
                  <a:gd name="csX126" fmla="*/ 512362 w 564214"/>
                  <a:gd name="csY126" fmla="*/ 175136 h 511795"/>
                  <a:gd name="csX127" fmla="*/ 512362 w 564214"/>
                  <a:gd name="csY127" fmla="*/ 160121 h 511795"/>
                  <a:gd name="csX128" fmla="*/ 516031 w 564214"/>
                  <a:gd name="csY128" fmla="*/ 152510 h 511795"/>
                  <a:gd name="csX129" fmla="*/ 516031 w 564214"/>
                  <a:gd name="csY129" fmla="*/ 152510 h 511795"/>
                  <a:gd name="csX130" fmla="*/ 523646 w 564214"/>
                  <a:gd name="csY130" fmla="*/ 148773 h 511795"/>
                  <a:gd name="csX131" fmla="*/ 533962 w 564214"/>
                  <a:gd name="csY131" fmla="*/ 156938 h 511795"/>
                  <a:gd name="csX132" fmla="*/ 546427 w 564214"/>
                  <a:gd name="csY132" fmla="*/ 165519 h 511795"/>
                  <a:gd name="csX133" fmla="*/ 552935 w 564214"/>
                  <a:gd name="csY133" fmla="*/ 164065 h 511795"/>
                  <a:gd name="csX134" fmla="*/ 554804 w 564214"/>
                  <a:gd name="csY134" fmla="*/ 163443 h 511795"/>
                  <a:gd name="csX135" fmla="*/ 560273 w 564214"/>
                  <a:gd name="csY135" fmla="*/ 158599 h 511795"/>
                  <a:gd name="csX136" fmla="*/ 564081 w 564214"/>
                  <a:gd name="csY136" fmla="*/ 152024 h 511795"/>
                  <a:gd name="csX137" fmla="*/ 563113 w 564214"/>
                  <a:gd name="csY137" fmla="*/ 142543 h 511795"/>
                  <a:gd name="csX138" fmla="*/ 561519 w 564214"/>
                  <a:gd name="csY138" fmla="*/ 127734 h 511795"/>
                  <a:gd name="csX139" fmla="*/ 554526 w 564214"/>
                  <a:gd name="csY139" fmla="*/ 115832 h 511795"/>
                  <a:gd name="csX140" fmla="*/ 537702 w 564214"/>
                  <a:gd name="csY140" fmla="*/ 79433 h 511795"/>
                  <a:gd name="csX141" fmla="*/ 528076 w 564214"/>
                  <a:gd name="csY141" fmla="*/ 79088 h 511795"/>
                  <a:gd name="csX142" fmla="*/ 499894 w 564214"/>
                  <a:gd name="csY142" fmla="*/ 74382 h 511795"/>
                  <a:gd name="csX143" fmla="*/ 477598 w 564214"/>
                  <a:gd name="csY143" fmla="*/ 78536 h 511795"/>
                  <a:gd name="csX144" fmla="*/ 456202 w 564214"/>
                  <a:gd name="csY144" fmla="*/ 83450 h 511795"/>
                  <a:gd name="csX145" fmla="*/ 455233 w 564214"/>
                  <a:gd name="csY145" fmla="*/ 84143 h 511795"/>
                  <a:gd name="csX146" fmla="*/ 451426 w 564214"/>
                  <a:gd name="csY146" fmla="*/ 82550 h 511795"/>
                  <a:gd name="csX147" fmla="*/ 443185 w 564214"/>
                  <a:gd name="csY147" fmla="*/ 74453 h 511795"/>
                  <a:gd name="csX148" fmla="*/ 437783 w 564214"/>
                  <a:gd name="csY148" fmla="*/ 80196 h 511795"/>
                  <a:gd name="csX149" fmla="*/ 430720 w 564214"/>
                  <a:gd name="csY149" fmla="*/ 92376 h 511795"/>
                  <a:gd name="csX150" fmla="*/ 427813 w 564214"/>
                  <a:gd name="csY150" fmla="*/ 95214 h 511795"/>
                  <a:gd name="csX151" fmla="*/ 401847 w 564214"/>
                  <a:gd name="csY151" fmla="*/ 87810 h 511795"/>
                  <a:gd name="csX152" fmla="*/ 392638 w 564214"/>
                  <a:gd name="csY152" fmla="*/ 68848 h 511795"/>
                  <a:gd name="csX153" fmla="*/ 386480 w 564214"/>
                  <a:gd name="csY153" fmla="*/ 68848 h 511795"/>
                  <a:gd name="csX154" fmla="*/ 384334 w 564214"/>
                  <a:gd name="csY154" fmla="*/ 70854 h 511795"/>
                  <a:gd name="csX155" fmla="*/ 371524 w 564214"/>
                  <a:gd name="csY155" fmla="*/ 77220 h 511795"/>
                  <a:gd name="csX156" fmla="*/ 359060 w 564214"/>
                  <a:gd name="csY156" fmla="*/ 61096 h 511795"/>
                  <a:gd name="csX157" fmla="*/ 359060 w 564214"/>
                  <a:gd name="csY157" fmla="*/ 61099 h 511795"/>
                  <a:gd name="csX158" fmla="*/ 355459 w 564214"/>
                  <a:gd name="csY158" fmla="*/ 52727 h 511795"/>
                  <a:gd name="csX159" fmla="*/ 343342 w 564214"/>
                  <a:gd name="csY159" fmla="*/ 49199 h 511795"/>
                  <a:gd name="csX160" fmla="*/ 322362 w 564214"/>
                  <a:gd name="csY160" fmla="*/ 44909 h 511795"/>
                  <a:gd name="csX161" fmla="*/ 313985 w 564214"/>
                  <a:gd name="csY161" fmla="*/ 52245 h 511795"/>
                  <a:gd name="csX162" fmla="*/ 302007 w 564214"/>
                  <a:gd name="csY162" fmla="*/ 61656 h 511795"/>
                  <a:gd name="csX163" fmla="*/ 269188 w 564214"/>
                  <a:gd name="csY163" fmla="*/ 51207 h 511795"/>
                  <a:gd name="csX164" fmla="*/ 239137 w 564214"/>
                  <a:gd name="csY164" fmla="*/ 33561 h 511795"/>
                  <a:gd name="csX165" fmla="*/ 239137 w 564214"/>
                  <a:gd name="csY165" fmla="*/ 31832 h 511795"/>
                  <a:gd name="csX166" fmla="*/ 237891 w 564214"/>
                  <a:gd name="csY166" fmla="*/ 0 h 511795"/>
                  <a:gd name="csX167" fmla="*/ 227782 w 564214"/>
                  <a:gd name="csY167" fmla="*/ 13841 h 511795"/>
                  <a:gd name="csX168" fmla="*/ 227779 w 564214"/>
                  <a:gd name="csY168" fmla="*/ 13836 h 511795"/>
                  <a:gd name="csX169" fmla="*/ 227227 w 564214"/>
                  <a:gd name="csY169" fmla="*/ 13765 h 5117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</a:cxnLst>
                <a:rect l="l" t="t" r="r" b="b"/>
                <a:pathLst>
                  <a:path w="564214" h="511795">
                    <a:moveTo>
                      <a:pt x="227227" y="13765"/>
                    </a:moveTo>
                    <a:cubicBezTo>
                      <a:pt x="225565" y="17986"/>
                      <a:pt x="223558" y="23107"/>
                      <a:pt x="218780" y="30305"/>
                    </a:cubicBezTo>
                    <a:cubicBezTo>
                      <a:pt x="218434" y="30789"/>
                      <a:pt x="218018" y="31136"/>
                      <a:pt x="217463" y="31411"/>
                    </a:cubicBezTo>
                    <a:lnTo>
                      <a:pt x="206592" y="35771"/>
                    </a:lnTo>
                    <a:cubicBezTo>
                      <a:pt x="204792" y="40199"/>
                      <a:pt x="202091" y="44282"/>
                      <a:pt x="197799" y="47396"/>
                    </a:cubicBezTo>
                    <a:lnTo>
                      <a:pt x="197592" y="47535"/>
                    </a:lnTo>
                    <a:cubicBezTo>
                      <a:pt x="182014" y="58677"/>
                      <a:pt x="183537" y="71547"/>
                      <a:pt x="184715" y="81719"/>
                    </a:cubicBezTo>
                    <a:cubicBezTo>
                      <a:pt x="185683" y="90091"/>
                      <a:pt x="186515" y="97011"/>
                      <a:pt x="179661" y="101371"/>
                    </a:cubicBezTo>
                    <a:lnTo>
                      <a:pt x="179520" y="101371"/>
                    </a:lnTo>
                    <a:cubicBezTo>
                      <a:pt x="177512" y="102616"/>
                      <a:pt x="177096" y="108914"/>
                      <a:pt x="176542" y="117011"/>
                    </a:cubicBezTo>
                    <a:cubicBezTo>
                      <a:pt x="175642" y="130781"/>
                      <a:pt x="174395" y="149120"/>
                      <a:pt x="162209" y="162059"/>
                    </a:cubicBezTo>
                    <a:lnTo>
                      <a:pt x="162209" y="162059"/>
                    </a:lnTo>
                    <a:cubicBezTo>
                      <a:pt x="154938" y="169395"/>
                      <a:pt x="151131" y="168425"/>
                      <a:pt x="147253" y="167457"/>
                    </a:cubicBezTo>
                    <a:cubicBezTo>
                      <a:pt x="145036" y="166903"/>
                      <a:pt x="142822" y="166351"/>
                      <a:pt x="138112" y="170572"/>
                    </a:cubicBezTo>
                    <a:lnTo>
                      <a:pt x="138114" y="170572"/>
                    </a:lnTo>
                    <a:cubicBezTo>
                      <a:pt x="113533" y="193685"/>
                      <a:pt x="113533" y="203027"/>
                      <a:pt x="113533" y="210499"/>
                    </a:cubicBezTo>
                    <a:cubicBezTo>
                      <a:pt x="113533" y="214998"/>
                      <a:pt x="113533" y="218871"/>
                      <a:pt x="109793" y="224063"/>
                    </a:cubicBezTo>
                    <a:cubicBezTo>
                      <a:pt x="101068" y="237488"/>
                      <a:pt x="91791" y="237626"/>
                      <a:pt x="83759" y="237765"/>
                    </a:cubicBezTo>
                    <a:cubicBezTo>
                      <a:pt x="81475" y="237765"/>
                      <a:pt x="79329" y="237765"/>
                      <a:pt x="77458" y="238249"/>
                    </a:cubicBezTo>
                    <a:cubicBezTo>
                      <a:pt x="75241" y="239909"/>
                      <a:pt x="70117" y="244824"/>
                      <a:pt x="66103" y="249390"/>
                    </a:cubicBezTo>
                    <a:cubicBezTo>
                      <a:pt x="63402" y="252435"/>
                      <a:pt x="61325" y="255066"/>
                      <a:pt x="61185" y="255827"/>
                    </a:cubicBezTo>
                    <a:cubicBezTo>
                      <a:pt x="61670" y="260603"/>
                      <a:pt x="58346" y="264337"/>
                      <a:pt x="54122" y="269113"/>
                    </a:cubicBezTo>
                    <a:cubicBezTo>
                      <a:pt x="49205" y="274718"/>
                      <a:pt x="42696" y="281984"/>
                      <a:pt x="40760" y="293541"/>
                    </a:cubicBezTo>
                    <a:lnTo>
                      <a:pt x="40763" y="293539"/>
                    </a:lnTo>
                    <a:cubicBezTo>
                      <a:pt x="38962" y="302742"/>
                      <a:pt x="34184" y="304819"/>
                      <a:pt x="28714" y="307241"/>
                    </a:cubicBezTo>
                    <a:cubicBezTo>
                      <a:pt x="22828" y="309801"/>
                      <a:pt x="15836" y="312916"/>
                      <a:pt x="12028" y="330837"/>
                    </a:cubicBezTo>
                    <a:lnTo>
                      <a:pt x="12028" y="331044"/>
                    </a:lnTo>
                    <a:cubicBezTo>
                      <a:pt x="10851" y="335958"/>
                      <a:pt x="8912" y="338241"/>
                      <a:pt x="6766" y="340663"/>
                    </a:cubicBezTo>
                    <a:cubicBezTo>
                      <a:pt x="4204" y="343569"/>
                      <a:pt x="1435" y="346822"/>
                      <a:pt x="51" y="358103"/>
                    </a:cubicBezTo>
                    <a:lnTo>
                      <a:pt x="48" y="358103"/>
                    </a:lnTo>
                    <a:cubicBezTo>
                      <a:pt x="-368" y="363085"/>
                      <a:pt x="1987" y="366823"/>
                      <a:pt x="4411" y="370560"/>
                    </a:cubicBezTo>
                    <a:cubicBezTo>
                      <a:pt x="7318" y="375126"/>
                      <a:pt x="10296" y="379696"/>
                      <a:pt x="9673" y="386545"/>
                    </a:cubicBezTo>
                    <a:lnTo>
                      <a:pt x="9673" y="400870"/>
                    </a:lnTo>
                    <a:cubicBezTo>
                      <a:pt x="9673" y="401424"/>
                      <a:pt x="9535" y="401908"/>
                      <a:pt x="9257" y="402324"/>
                    </a:cubicBezTo>
                    <a:cubicBezTo>
                      <a:pt x="2887" y="416094"/>
                      <a:pt x="4617" y="421354"/>
                      <a:pt x="8841" y="423292"/>
                    </a:cubicBezTo>
                    <a:cubicBezTo>
                      <a:pt x="11887" y="424746"/>
                      <a:pt x="16320" y="424885"/>
                      <a:pt x="20128" y="425021"/>
                    </a:cubicBezTo>
                    <a:cubicBezTo>
                      <a:pt x="22135" y="425021"/>
                      <a:pt x="23936" y="425159"/>
                      <a:pt x="25391" y="425366"/>
                    </a:cubicBezTo>
                    <a:cubicBezTo>
                      <a:pt x="29269" y="425920"/>
                      <a:pt x="31622" y="427372"/>
                      <a:pt x="31276" y="431041"/>
                    </a:cubicBezTo>
                    <a:cubicBezTo>
                      <a:pt x="31276" y="437617"/>
                      <a:pt x="28576" y="439691"/>
                      <a:pt x="25597" y="441906"/>
                    </a:cubicBezTo>
                    <a:cubicBezTo>
                      <a:pt x="24004" y="443083"/>
                      <a:pt x="22342" y="444398"/>
                      <a:pt x="21580" y="447233"/>
                    </a:cubicBezTo>
                    <a:cubicBezTo>
                      <a:pt x="21235" y="449378"/>
                      <a:pt x="24420" y="450623"/>
                      <a:pt x="28921" y="451661"/>
                    </a:cubicBezTo>
                    <a:cubicBezTo>
                      <a:pt x="32383" y="452422"/>
                      <a:pt x="36746" y="452977"/>
                      <a:pt x="41176" y="453529"/>
                    </a:cubicBezTo>
                    <a:cubicBezTo>
                      <a:pt x="47685" y="454290"/>
                      <a:pt x="54264" y="455122"/>
                      <a:pt x="59178" y="456918"/>
                    </a:cubicBezTo>
                    <a:cubicBezTo>
                      <a:pt x="59940" y="457125"/>
                      <a:pt x="60633" y="457680"/>
                      <a:pt x="60979" y="458511"/>
                    </a:cubicBezTo>
                    <a:cubicBezTo>
                      <a:pt x="62986" y="462939"/>
                      <a:pt x="65896" y="463493"/>
                      <a:pt x="69565" y="464255"/>
                    </a:cubicBezTo>
                    <a:cubicBezTo>
                      <a:pt x="75796" y="465499"/>
                      <a:pt x="83691" y="467092"/>
                      <a:pt x="93107" y="480862"/>
                    </a:cubicBezTo>
                    <a:cubicBezTo>
                      <a:pt x="95324" y="483768"/>
                      <a:pt x="104324" y="485016"/>
                      <a:pt x="113394" y="486190"/>
                    </a:cubicBezTo>
                    <a:cubicBezTo>
                      <a:pt x="124820" y="487712"/>
                      <a:pt x="136313" y="489234"/>
                      <a:pt x="138944" y="495739"/>
                    </a:cubicBezTo>
                    <a:cubicBezTo>
                      <a:pt x="140673" y="499683"/>
                      <a:pt x="146630" y="501414"/>
                      <a:pt x="152999" y="503214"/>
                    </a:cubicBezTo>
                    <a:cubicBezTo>
                      <a:pt x="159508" y="505081"/>
                      <a:pt x="166362" y="507019"/>
                      <a:pt x="171418" y="511795"/>
                    </a:cubicBezTo>
                    <a:cubicBezTo>
                      <a:pt x="179795" y="492559"/>
                      <a:pt x="186996" y="491934"/>
                      <a:pt x="193505" y="491311"/>
                    </a:cubicBezTo>
                    <a:cubicBezTo>
                      <a:pt x="196896" y="491034"/>
                      <a:pt x="200013" y="490757"/>
                      <a:pt x="203130" y="485084"/>
                    </a:cubicBezTo>
                    <a:lnTo>
                      <a:pt x="209084" y="466122"/>
                    </a:lnTo>
                    <a:cubicBezTo>
                      <a:pt x="209222" y="465638"/>
                      <a:pt x="209500" y="465222"/>
                      <a:pt x="209777" y="464945"/>
                    </a:cubicBezTo>
                    <a:cubicBezTo>
                      <a:pt x="221341" y="453388"/>
                      <a:pt x="233804" y="454149"/>
                      <a:pt x="239205" y="454426"/>
                    </a:cubicBezTo>
                    <a:cubicBezTo>
                      <a:pt x="239760" y="454426"/>
                      <a:pt x="240173" y="454426"/>
                      <a:pt x="240660" y="454426"/>
                    </a:cubicBezTo>
                    <a:cubicBezTo>
                      <a:pt x="246478" y="454426"/>
                      <a:pt x="252361" y="454149"/>
                      <a:pt x="257484" y="453110"/>
                    </a:cubicBezTo>
                    <a:cubicBezTo>
                      <a:pt x="262331" y="452143"/>
                      <a:pt x="266626" y="450618"/>
                      <a:pt x="269740" y="448060"/>
                    </a:cubicBezTo>
                    <a:cubicBezTo>
                      <a:pt x="276871" y="440933"/>
                      <a:pt x="281440" y="442246"/>
                      <a:pt x="285041" y="445845"/>
                    </a:cubicBezTo>
                    <a:cubicBezTo>
                      <a:pt x="286219" y="447022"/>
                      <a:pt x="287187" y="448473"/>
                      <a:pt x="288158" y="449927"/>
                    </a:cubicBezTo>
                    <a:cubicBezTo>
                      <a:pt x="289336" y="451656"/>
                      <a:pt x="290443" y="453249"/>
                      <a:pt x="290997" y="453249"/>
                    </a:cubicBezTo>
                    <a:cubicBezTo>
                      <a:pt x="293766" y="453249"/>
                      <a:pt x="295499" y="449721"/>
                      <a:pt x="297299" y="446190"/>
                    </a:cubicBezTo>
                    <a:cubicBezTo>
                      <a:pt x="298616" y="443491"/>
                      <a:pt x="300000" y="440792"/>
                      <a:pt x="302007" y="438715"/>
                    </a:cubicBezTo>
                    <a:cubicBezTo>
                      <a:pt x="308170" y="430411"/>
                      <a:pt x="322087" y="432072"/>
                      <a:pt x="327766" y="432765"/>
                    </a:cubicBezTo>
                    <a:cubicBezTo>
                      <a:pt x="328598" y="432833"/>
                      <a:pt x="329150" y="432904"/>
                      <a:pt x="329359" y="432904"/>
                    </a:cubicBezTo>
                    <a:lnTo>
                      <a:pt x="371317" y="432906"/>
                    </a:lnTo>
                    <a:cubicBezTo>
                      <a:pt x="379904" y="432906"/>
                      <a:pt x="384405" y="435467"/>
                      <a:pt x="388974" y="438095"/>
                    </a:cubicBezTo>
                    <a:cubicBezTo>
                      <a:pt x="392853" y="440310"/>
                      <a:pt x="396660" y="442523"/>
                      <a:pt x="403723" y="442523"/>
                    </a:cubicBezTo>
                    <a:cubicBezTo>
                      <a:pt x="416118" y="442523"/>
                      <a:pt x="420203" y="436918"/>
                      <a:pt x="423942" y="431797"/>
                    </a:cubicBezTo>
                    <a:lnTo>
                      <a:pt x="423939" y="431800"/>
                    </a:lnTo>
                    <a:cubicBezTo>
                      <a:pt x="426918" y="427717"/>
                      <a:pt x="429687" y="423912"/>
                      <a:pt x="435295" y="422251"/>
                    </a:cubicBezTo>
                    <a:cubicBezTo>
                      <a:pt x="435433" y="422251"/>
                      <a:pt x="435572" y="422183"/>
                      <a:pt x="435711" y="422183"/>
                    </a:cubicBezTo>
                    <a:cubicBezTo>
                      <a:pt x="447966" y="419829"/>
                      <a:pt x="449350" y="413672"/>
                      <a:pt x="448382" y="408620"/>
                    </a:cubicBezTo>
                    <a:cubicBezTo>
                      <a:pt x="447898" y="406127"/>
                      <a:pt x="446927" y="403776"/>
                      <a:pt x="446236" y="402115"/>
                    </a:cubicBezTo>
                    <a:cubicBezTo>
                      <a:pt x="445613" y="400661"/>
                      <a:pt x="445197" y="399622"/>
                      <a:pt x="445197" y="398655"/>
                    </a:cubicBezTo>
                    <a:cubicBezTo>
                      <a:pt x="445197" y="394711"/>
                      <a:pt x="446791" y="391457"/>
                      <a:pt x="448521" y="388135"/>
                    </a:cubicBezTo>
                    <a:cubicBezTo>
                      <a:pt x="450528" y="384121"/>
                      <a:pt x="452606" y="379970"/>
                      <a:pt x="450321" y="374781"/>
                    </a:cubicBezTo>
                    <a:cubicBezTo>
                      <a:pt x="450183" y="374713"/>
                      <a:pt x="447898" y="374643"/>
                      <a:pt x="445404" y="374575"/>
                    </a:cubicBezTo>
                    <a:cubicBezTo>
                      <a:pt x="442496" y="374507"/>
                      <a:pt x="439380" y="374436"/>
                      <a:pt x="436750" y="373468"/>
                    </a:cubicBezTo>
                    <a:cubicBezTo>
                      <a:pt x="431903" y="371739"/>
                      <a:pt x="429134" y="368002"/>
                      <a:pt x="432180" y="359350"/>
                    </a:cubicBezTo>
                    <a:cubicBezTo>
                      <a:pt x="432319" y="359005"/>
                      <a:pt x="432458" y="358728"/>
                      <a:pt x="432735" y="358451"/>
                    </a:cubicBezTo>
                    <a:cubicBezTo>
                      <a:pt x="435920" y="354023"/>
                      <a:pt x="439798" y="350908"/>
                      <a:pt x="443745" y="347793"/>
                    </a:cubicBezTo>
                    <a:cubicBezTo>
                      <a:pt x="450392" y="342533"/>
                      <a:pt x="457039" y="337274"/>
                      <a:pt x="458423" y="325235"/>
                    </a:cubicBezTo>
                    <a:lnTo>
                      <a:pt x="458423" y="325096"/>
                    </a:lnTo>
                    <a:cubicBezTo>
                      <a:pt x="459740" y="310494"/>
                      <a:pt x="453231" y="305305"/>
                      <a:pt x="448036" y="301152"/>
                    </a:cubicBezTo>
                    <a:cubicBezTo>
                      <a:pt x="443881" y="297830"/>
                      <a:pt x="440421" y="295063"/>
                      <a:pt x="440421" y="289594"/>
                    </a:cubicBezTo>
                    <a:cubicBezTo>
                      <a:pt x="440421" y="284126"/>
                      <a:pt x="443122" y="280945"/>
                      <a:pt x="446029" y="277692"/>
                    </a:cubicBezTo>
                    <a:cubicBezTo>
                      <a:pt x="449076" y="274232"/>
                      <a:pt x="452469" y="270355"/>
                      <a:pt x="451292" y="261222"/>
                    </a:cubicBezTo>
                    <a:lnTo>
                      <a:pt x="451289" y="261222"/>
                    </a:lnTo>
                    <a:cubicBezTo>
                      <a:pt x="451151" y="260391"/>
                      <a:pt x="451083" y="259630"/>
                      <a:pt x="451012" y="258939"/>
                    </a:cubicBezTo>
                    <a:lnTo>
                      <a:pt x="355807" y="257762"/>
                    </a:lnTo>
                    <a:cubicBezTo>
                      <a:pt x="354213" y="257762"/>
                      <a:pt x="352899" y="256447"/>
                      <a:pt x="352967" y="254857"/>
                    </a:cubicBezTo>
                    <a:lnTo>
                      <a:pt x="352967" y="254579"/>
                    </a:lnTo>
                    <a:cubicBezTo>
                      <a:pt x="352967" y="254579"/>
                      <a:pt x="354145" y="243783"/>
                      <a:pt x="354145" y="243783"/>
                    </a:cubicBezTo>
                    <a:cubicBezTo>
                      <a:pt x="354213" y="243022"/>
                      <a:pt x="354561" y="242399"/>
                      <a:pt x="355045" y="241983"/>
                    </a:cubicBezTo>
                    <a:cubicBezTo>
                      <a:pt x="356152" y="240877"/>
                      <a:pt x="357262" y="239768"/>
                      <a:pt x="357952" y="238800"/>
                    </a:cubicBezTo>
                    <a:cubicBezTo>
                      <a:pt x="358507" y="238107"/>
                      <a:pt x="358853" y="237417"/>
                      <a:pt x="358853" y="236933"/>
                    </a:cubicBezTo>
                    <a:cubicBezTo>
                      <a:pt x="358853" y="235204"/>
                      <a:pt x="358159" y="234373"/>
                      <a:pt x="357398" y="233543"/>
                    </a:cubicBezTo>
                    <a:cubicBezTo>
                      <a:pt x="355804" y="231744"/>
                      <a:pt x="354074" y="229806"/>
                      <a:pt x="354074" y="224962"/>
                    </a:cubicBezTo>
                    <a:cubicBezTo>
                      <a:pt x="354074" y="222818"/>
                      <a:pt x="354352" y="220741"/>
                      <a:pt x="354629" y="218596"/>
                    </a:cubicBezTo>
                    <a:cubicBezTo>
                      <a:pt x="355113" y="214998"/>
                      <a:pt x="355597" y="211331"/>
                      <a:pt x="354284" y="208077"/>
                    </a:cubicBezTo>
                    <a:cubicBezTo>
                      <a:pt x="353661" y="206555"/>
                      <a:pt x="354423" y="204894"/>
                      <a:pt x="355877" y="204272"/>
                    </a:cubicBezTo>
                    <a:cubicBezTo>
                      <a:pt x="356223" y="204133"/>
                      <a:pt x="356571" y="204065"/>
                      <a:pt x="356984" y="204065"/>
                    </a:cubicBezTo>
                    <a:lnTo>
                      <a:pt x="434949" y="204063"/>
                    </a:lnTo>
                    <a:cubicBezTo>
                      <a:pt x="435711" y="204063"/>
                      <a:pt x="436334" y="204340"/>
                      <a:pt x="436888" y="204824"/>
                    </a:cubicBezTo>
                    <a:lnTo>
                      <a:pt x="439173" y="206484"/>
                    </a:lnTo>
                    <a:cubicBezTo>
                      <a:pt x="444158" y="210151"/>
                      <a:pt x="449837" y="214305"/>
                      <a:pt x="449837" y="217765"/>
                    </a:cubicBezTo>
                    <a:cubicBezTo>
                      <a:pt x="449837" y="221018"/>
                      <a:pt x="448382" y="223231"/>
                      <a:pt x="446929" y="225376"/>
                    </a:cubicBezTo>
                    <a:cubicBezTo>
                      <a:pt x="445961" y="226830"/>
                      <a:pt x="445061" y="228213"/>
                      <a:pt x="445061" y="229736"/>
                    </a:cubicBezTo>
                    <a:cubicBezTo>
                      <a:pt x="445061" y="234856"/>
                      <a:pt x="448453" y="240806"/>
                      <a:pt x="451292" y="245860"/>
                    </a:cubicBezTo>
                    <a:cubicBezTo>
                      <a:pt x="451985" y="247104"/>
                      <a:pt x="452676" y="248281"/>
                      <a:pt x="453299" y="249388"/>
                    </a:cubicBezTo>
                    <a:cubicBezTo>
                      <a:pt x="455445" y="246689"/>
                      <a:pt x="458978" y="245444"/>
                      <a:pt x="463063" y="244751"/>
                    </a:cubicBezTo>
                    <a:cubicBezTo>
                      <a:pt x="465832" y="244335"/>
                      <a:pt x="468881" y="244196"/>
                      <a:pt x="471788" y="244128"/>
                    </a:cubicBezTo>
                    <a:cubicBezTo>
                      <a:pt x="477813" y="243990"/>
                      <a:pt x="483698" y="243783"/>
                      <a:pt x="485014" y="240529"/>
                    </a:cubicBezTo>
                    <a:cubicBezTo>
                      <a:pt x="487644" y="233954"/>
                      <a:pt x="485569" y="228349"/>
                      <a:pt x="483698" y="223228"/>
                    </a:cubicBezTo>
                    <a:cubicBezTo>
                      <a:pt x="482382" y="219700"/>
                      <a:pt x="481204" y="216379"/>
                      <a:pt x="481204" y="212848"/>
                    </a:cubicBezTo>
                    <a:cubicBezTo>
                      <a:pt x="481204" y="207449"/>
                      <a:pt x="483211" y="204337"/>
                      <a:pt x="485012" y="201429"/>
                    </a:cubicBezTo>
                    <a:cubicBezTo>
                      <a:pt x="486119" y="199629"/>
                      <a:pt x="487158" y="197969"/>
                      <a:pt x="487158" y="196101"/>
                    </a:cubicBezTo>
                    <a:cubicBezTo>
                      <a:pt x="487158" y="194856"/>
                      <a:pt x="486812" y="191812"/>
                      <a:pt x="486258" y="188974"/>
                    </a:cubicBezTo>
                    <a:cubicBezTo>
                      <a:pt x="485841" y="186898"/>
                      <a:pt x="485425" y="184960"/>
                      <a:pt x="485080" y="184198"/>
                    </a:cubicBezTo>
                    <a:cubicBezTo>
                      <a:pt x="484525" y="183092"/>
                      <a:pt x="484734" y="181845"/>
                      <a:pt x="485496" y="181016"/>
                    </a:cubicBezTo>
                    <a:lnTo>
                      <a:pt x="486880" y="179216"/>
                    </a:lnTo>
                    <a:lnTo>
                      <a:pt x="487019" y="179010"/>
                    </a:lnTo>
                    <a:cubicBezTo>
                      <a:pt x="491036" y="173889"/>
                      <a:pt x="492004" y="172782"/>
                      <a:pt x="499690" y="172782"/>
                    </a:cubicBezTo>
                    <a:cubicBezTo>
                      <a:pt x="501284" y="172782"/>
                      <a:pt x="503152" y="173475"/>
                      <a:pt x="505160" y="174304"/>
                    </a:cubicBezTo>
                    <a:cubicBezTo>
                      <a:pt x="506128" y="174720"/>
                      <a:pt x="507167" y="175136"/>
                      <a:pt x="507860" y="175343"/>
                    </a:cubicBezTo>
                    <a:cubicBezTo>
                      <a:pt x="509729" y="175965"/>
                      <a:pt x="511600" y="176310"/>
                      <a:pt x="512362" y="175136"/>
                    </a:cubicBezTo>
                    <a:lnTo>
                      <a:pt x="512362" y="160121"/>
                    </a:lnTo>
                    <a:cubicBezTo>
                      <a:pt x="512362" y="157560"/>
                      <a:pt x="513955" y="154655"/>
                      <a:pt x="516031" y="152510"/>
                    </a:cubicBezTo>
                    <a:lnTo>
                      <a:pt x="516031" y="152510"/>
                    </a:lnTo>
                    <a:cubicBezTo>
                      <a:pt x="518176" y="150365"/>
                      <a:pt x="521016" y="148773"/>
                      <a:pt x="523646" y="148773"/>
                    </a:cubicBezTo>
                    <a:cubicBezTo>
                      <a:pt x="529532" y="148773"/>
                      <a:pt x="531609" y="152578"/>
                      <a:pt x="533962" y="156938"/>
                    </a:cubicBezTo>
                    <a:cubicBezTo>
                      <a:pt x="536108" y="160882"/>
                      <a:pt x="538602" y="165519"/>
                      <a:pt x="546427" y="165519"/>
                    </a:cubicBezTo>
                    <a:cubicBezTo>
                      <a:pt x="548782" y="165519"/>
                      <a:pt x="550650" y="164826"/>
                      <a:pt x="552935" y="164065"/>
                    </a:cubicBezTo>
                    <a:cubicBezTo>
                      <a:pt x="553419" y="163926"/>
                      <a:pt x="553904" y="163720"/>
                      <a:pt x="554804" y="163443"/>
                    </a:cubicBezTo>
                    <a:cubicBezTo>
                      <a:pt x="556949" y="162127"/>
                      <a:pt x="558821" y="160398"/>
                      <a:pt x="560273" y="158599"/>
                    </a:cubicBezTo>
                    <a:cubicBezTo>
                      <a:pt x="562281" y="156177"/>
                      <a:pt x="563529" y="153755"/>
                      <a:pt x="564081" y="152024"/>
                    </a:cubicBezTo>
                    <a:cubicBezTo>
                      <a:pt x="564497" y="150847"/>
                      <a:pt x="563874" y="147041"/>
                      <a:pt x="563113" y="142543"/>
                    </a:cubicBezTo>
                    <a:cubicBezTo>
                      <a:pt x="562351" y="137906"/>
                      <a:pt x="561519" y="132510"/>
                      <a:pt x="561519" y="127734"/>
                    </a:cubicBezTo>
                    <a:cubicBezTo>
                      <a:pt x="561519" y="120053"/>
                      <a:pt x="558334" y="118115"/>
                      <a:pt x="554526" y="115832"/>
                    </a:cubicBezTo>
                    <a:cubicBezTo>
                      <a:pt x="547534" y="111678"/>
                      <a:pt x="538948" y="106489"/>
                      <a:pt x="537702" y="79433"/>
                    </a:cubicBezTo>
                    <a:cubicBezTo>
                      <a:pt x="534794" y="79226"/>
                      <a:pt x="531471" y="79156"/>
                      <a:pt x="528076" y="79088"/>
                    </a:cubicBezTo>
                    <a:cubicBezTo>
                      <a:pt x="518038" y="78949"/>
                      <a:pt x="507028" y="78742"/>
                      <a:pt x="499894" y="74382"/>
                    </a:cubicBezTo>
                    <a:cubicBezTo>
                      <a:pt x="492970" y="79987"/>
                      <a:pt x="485354" y="79297"/>
                      <a:pt x="477598" y="78536"/>
                    </a:cubicBezTo>
                    <a:cubicBezTo>
                      <a:pt x="470189" y="77843"/>
                      <a:pt x="462574" y="77081"/>
                      <a:pt x="456202" y="83450"/>
                    </a:cubicBezTo>
                    <a:cubicBezTo>
                      <a:pt x="455924" y="83727"/>
                      <a:pt x="455579" y="83934"/>
                      <a:pt x="455233" y="84143"/>
                    </a:cubicBezTo>
                    <a:cubicBezTo>
                      <a:pt x="453710" y="84766"/>
                      <a:pt x="452048" y="84005"/>
                      <a:pt x="451426" y="82550"/>
                    </a:cubicBezTo>
                    <a:cubicBezTo>
                      <a:pt x="449696" y="78190"/>
                      <a:pt x="447824" y="76875"/>
                      <a:pt x="443185" y="74453"/>
                    </a:cubicBezTo>
                    <a:cubicBezTo>
                      <a:pt x="441523" y="76736"/>
                      <a:pt x="439584" y="78468"/>
                      <a:pt x="437783" y="80196"/>
                    </a:cubicBezTo>
                    <a:cubicBezTo>
                      <a:pt x="434528" y="83241"/>
                      <a:pt x="431414" y="86079"/>
                      <a:pt x="430720" y="92376"/>
                    </a:cubicBezTo>
                    <a:cubicBezTo>
                      <a:pt x="430720" y="93969"/>
                      <a:pt x="429404" y="95214"/>
                      <a:pt x="427813" y="95214"/>
                    </a:cubicBezTo>
                    <a:cubicBezTo>
                      <a:pt x="418049" y="95214"/>
                      <a:pt x="408565" y="93208"/>
                      <a:pt x="401847" y="87810"/>
                    </a:cubicBezTo>
                    <a:cubicBezTo>
                      <a:pt x="396723" y="83589"/>
                      <a:pt x="393261" y="77500"/>
                      <a:pt x="392638" y="68848"/>
                    </a:cubicBezTo>
                    <a:lnTo>
                      <a:pt x="386480" y="68848"/>
                    </a:lnTo>
                    <a:cubicBezTo>
                      <a:pt x="385925" y="69193"/>
                      <a:pt x="385164" y="69954"/>
                      <a:pt x="384334" y="70854"/>
                    </a:cubicBezTo>
                    <a:cubicBezTo>
                      <a:pt x="381565" y="73692"/>
                      <a:pt x="378172" y="77220"/>
                      <a:pt x="371524" y="77220"/>
                    </a:cubicBezTo>
                    <a:cubicBezTo>
                      <a:pt x="364322" y="77220"/>
                      <a:pt x="361554" y="68710"/>
                      <a:pt x="359060" y="61096"/>
                    </a:cubicBezTo>
                    <a:lnTo>
                      <a:pt x="359060" y="61099"/>
                    </a:lnTo>
                    <a:cubicBezTo>
                      <a:pt x="357814" y="57223"/>
                      <a:pt x="356636" y="53624"/>
                      <a:pt x="355459" y="52727"/>
                    </a:cubicBezTo>
                    <a:cubicBezTo>
                      <a:pt x="354213" y="51966"/>
                      <a:pt x="349157" y="50582"/>
                      <a:pt x="343342" y="49199"/>
                    </a:cubicBezTo>
                    <a:cubicBezTo>
                      <a:pt x="334272" y="46983"/>
                      <a:pt x="323678" y="44909"/>
                      <a:pt x="322362" y="44909"/>
                    </a:cubicBezTo>
                    <a:cubicBezTo>
                      <a:pt x="318415" y="44909"/>
                      <a:pt x="316199" y="48647"/>
                      <a:pt x="313985" y="52245"/>
                    </a:cubicBezTo>
                    <a:cubicBezTo>
                      <a:pt x="311077" y="57021"/>
                      <a:pt x="308238" y="61656"/>
                      <a:pt x="302007" y="61656"/>
                    </a:cubicBezTo>
                    <a:cubicBezTo>
                      <a:pt x="296537" y="61656"/>
                      <a:pt x="282482" y="56741"/>
                      <a:pt x="269188" y="51207"/>
                    </a:cubicBezTo>
                    <a:cubicBezTo>
                      <a:pt x="253747" y="44703"/>
                      <a:pt x="239137" y="36676"/>
                      <a:pt x="239137" y="33561"/>
                    </a:cubicBezTo>
                    <a:lnTo>
                      <a:pt x="239137" y="31832"/>
                    </a:lnTo>
                    <a:cubicBezTo>
                      <a:pt x="239344" y="26366"/>
                      <a:pt x="239760" y="10035"/>
                      <a:pt x="237891" y="0"/>
                    </a:cubicBezTo>
                    <a:cubicBezTo>
                      <a:pt x="231312" y="4914"/>
                      <a:pt x="229860" y="8581"/>
                      <a:pt x="227782" y="13841"/>
                    </a:cubicBezTo>
                    <a:lnTo>
                      <a:pt x="227779" y="13836"/>
                    </a:lnTo>
                    <a:lnTo>
                      <a:pt x="227227" y="13765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3" name="Forma Livre 2502">
                <a:extLst>
                  <a:ext uri="{FF2B5EF4-FFF2-40B4-BE49-F238E27FC236}">
                    <a16:creationId xmlns:a16="http://schemas.microsoft.com/office/drawing/2014/main" id="{58EAD500-C94C-0D74-CBE5-B57944F71FD7}"/>
                  </a:ext>
                </a:extLst>
              </p:cNvPr>
              <p:cNvSpPr/>
              <p:nvPr/>
            </p:nvSpPr>
            <p:spPr>
              <a:xfrm>
                <a:off x="9856749" y="1297399"/>
                <a:ext cx="1305116" cy="1431596"/>
              </a:xfrm>
              <a:custGeom>
                <a:avLst/>
                <a:gdLst>
                  <a:gd name="csX0" fmla="*/ 650445 w 706183"/>
                  <a:gd name="csY0" fmla="*/ 50585 h 774620"/>
                  <a:gd name="csX1" fmla="*/ 642343 w 706183"/>
                  <a:gd name="csY1" fmla="*/ 42281 h 774620"/>
                  <a:gd name="csX2" fmla="*/ 642345 w 706183"/>
                  <a:gd name="csY2" fmla="*/ 42281 h 774620"/>
                  <a:gd name="csX3" fmla="*/ 642277 w 706183"/>
                  <a:gd name="csY3" fmla="*/ 42281 h 774620"/>
                  <a:gd name="csX4" fmla="*/ 642136 w 706183"/>
                  <a:gd name="csY4" fmla="*/ 42281 h 774620"/>
                  <a:gd name="csX5" fmla="*/ 641097 w 706183"/>
                  <a:gd name="csY5" fmla="*/ 42074 h 774620"/>
                  <a:gd name="csX6" fmla="*/ 640545 w 706183"/>
                  <a:gd name="csY6" fmla="*/ 42074 h 774620"/>
                  <a:gd name="csX7" fmla="*/ 640061 w 706183"/>
                  <a:gd name="csY7" fmla="*/ 41868 h 774620"/>
                  <a:gd name="csX8" fmla="*/ 638538 w 706183"/>
                  <a:gd name="csY8" fmla="*/ 41590 h 774620"/>
                  <a:gd name="csX9" fmla="*/ 634730 w 706183"/>
                  <a:gd name="csY9" fmla="*/ 28788 h 774620"/>
                  <a:gd name="csX10" fmla="*/ 634246 w 706183"/>
                  <a:gd name="csY10" fmla="*/ 28443 h 774620"/>
                  <a:gd name="csX11" fmla="*/ 633485 w 706183"/>
                  <a:gd name="csY11" fmla="*/ 29758 h 774620"/>
                  <a:gd name="csX12" fmla="*/ 633069 w 706183"/>
                  <a:gd name="csY12" fmla="*/ 30590 h 774620"/>
                  <a:gd name="csX13" fmla="*/ 625660 w 706183"/>
                  <a:gd name="csY13" fmla="*/ 35918 h 774620"/>
                  <a:gd name="csX14" fmla="*/ 625518 w 706183"/>
                  <a:gd name="csY14" fmla="*/ 35915 h 774620"/>
                  <a:gd name="csX15" fmla="*/ 625518 w 706183"/>
                  <a:gd name="csY15" fmla="*/ 35915 h 774620"/>
                  <a:gd name="csX16" fmla="*/ 625312 w 706183"/>
                  <a:gd name="csY16" fmla="*/ 35915 h 774620"/>
                  <a:gd name="csX17" fmla="*/ 617348 w 706183"/>
                  <a:gd name="csY17" fmla="*/ 27543 h 774620"/>
                  <a:gd name="csX18" fmla="*/ 617209 w 706183"/>
                  <a:gd name="csY18" fmla="*/ 26505 h 774620"/>
                  <a:gd name="csX19" fmla="*/ 616932 w 706183"/>
                  <a:gd name="csY19" fmla="*/ 23944 h 774620"/>
                  <a:gd name="csX20" fmla="*/ 616725 w 706183"/>
                  <a:gd name="csY20" fmla="*/ 23944 h 774620"/>
                  <a:gd name="csX21" fmla="*/ 603915 w 706183"/>
                  <a:gd name="csY21" fmla="*/ 22629 h 774620"/>
                  <a:gd name="csX22" fmla="*/ 578157 w 706183"/>
                  <a:gd name="csY22" fmla="*/ 7336 h 774620"/>
                  <a:gd name="csX23" fmla="*/ 576772 w 706183"/>
                  <a:gd name="csY23" fmla="*/ 5469 h 774620"/>
                  <a:gd name="csX24" fmla="*/ 576149 w 706183"/>
                  <a:gd name="csY24" fmla="*/ 4637 h 774620"/>
                  <a:gd name="csX25" fmla="*/ 570541 w 706183"/>
                  <a:gd name="csY25" fmla="*/ 0 h 774620"/>
                  <a:gd name="csX26" fmla="*/ 570541 w 706183"/>
                  <a:gd name="csY26" fmla="*/ 0 h 774620"/>
                  <a:gd name="csX27" fmla="*/ 569363 w 706183"/>
                  <a:gd name="csY27" fmla="*/ 0 h 774620"/>
                  <a:gd name="csX28" fmla="*/ 569227 w 706183"/>
                  <a:gd name="csY28" fmla="*/ 0 h 774620"/>
                  <a:gd name="csX29" fmla="*/ 559673 w 706183"/>
                  <a:gd name="csY29" fmla="*/ 1729 h 774620"/>
                  <a:gd name="csX30" fmla="*/ 545756 w 706183"/>
                  <a:gd name="csY30" fmla="*/ 12039 h 774620"/>
                  <a:gd name="csX31" fmla="*/ 545410 w 706183"/>
                  <a:gd name="csY31" fmla="*/ 13768 h 774620"/>
                  <a:gd name="csX32" fmla="*/ 545272 w 706183"/>
                  <a:gd name="csY32" fmla="*/ 14322 h 774620"/>
                  <a:gd name="csX33" fmla="*/ 537031 w 706183"/>
                  <a:gd name="csY33" fmla="*/ 20343 h 774620"/>
                  <a:gd name="csX34" fmla="*/ 536337 w 706183"/>
                  <a:gd name="csY34" fmla="*/ 20275 h 774620"/>
                  <a:gd name="csX35" fmla="*/ 536199 w 706183"/>
                  <a:gd name="csY35" fmla="*/ 20275 h 774620"/>
                  <a:gd name="csX36" fmla="*/ 535921 w 706183"/>
                  <a:gd name="csY36" fmla="*/ 20275 h 774620"/>
                  <a:gd name="csX37" fmla="*/ 531281 w 706183"/>
                  <a:gd name="csY37" fmla="*/ 24912 h 774620"/>
                  <a:gd name="csX38" fmla="*/ 531284 w 706183"/>
                  <a:gd name="csY38" fmla="*/ 24912 h 774620"/>
                  <a:gd name="csX39" fmla="*/ 531284 w 706183"/>
                  <a:gd name="csY39" fmla="*/ 25051 h 774620"/>
                  <a:gd name="csX40" fmla="*/ 530316 w 706183"/>
                  <a:gd name="csY40" fmla="*/ 27334 h 774620"/>
                  <a:gd name="csX41" fmla="*/ 528860 w 706183"/>
                  <a:gd name="csY41" fmla="*/ 30723 h 774620"/>
                  <a:gd name="csX42" fmla="*/ 528860 w 706183"/>
                  <a:gd name="csY42" fmla="*/ 30726 h 774620"/>
                  <a:gd name="csX43" fmla="*/ 512866 w 706183"/>
                  <a:gd name="csY43" fmla="*/ 42006 h 774620"/>
                  <a:gd name="csX44" fmla="*/ 509887 w 706183"/>
                  <a:gd name="csY44" fmla="*/ 41800 h 774620"/>
                  <a:gd name="csX45" fmla="*/ 507603 w 706183"/>
                  <a:gd name="csY45" fmla="*/ 41593 h 774620"/>
                  <a:gd name="csX46" fmla="*/ 496316 w 706183"/>
                  <a:gd name="csY46" fmla="*/ 48997 h 774620"/>
                  <a:gd name="csX47" fmla="*/ 496109 w 706183"/>
                  <a:gd name="csY47" fmla="*/ 50726 h 774620"/>
                  <a:gd name="csX48" fmla="*/ 495902 w 706183"/>
                  <a:gd name="csY48" fmla="*/ 52319 h 774620"/>
                  <a:gd name="csX49" fmla="*/ 484202 w 706183"/>
                  <a:gd name="csY49" fmla="*/ 61177 h 774620"/>
                  <a:gd name="csX50" fmla="*/ 483440 w 706183"/>
                  <a:gd name="csY50" fmla="*/ 61039 h 774620"/>
                  <a:gd name="csX51" fmla="*/ 483438 w 706183"/>
                  <a:gd name="csY51" fmla="*/ 61033 h 774620"/>
                  <a:gd name="csX52" fmla="*/ 482815 w 706183"/>
                  <a:gd name="csY52" fmla="*/ 61033 h 774620"/>
                  <a:gd name="csX53" fmla="*/ 479214 w 706183"/>
                  <a:gd name="csY53" fmla="*/ 62626 h 774620"/>
                  <a:gd name="csX54" fmla="*/ 478659 w 706183"/>
                  <a:gd name="csY54" fmla="*/ 67125 h 774620"/>
                  <a:gd name="csX55" fmla="*/ 470696 w 706183"/>
                  <a:gd name="csY55" fmla="*/ 69269 h 774620"/>
                  <a:gd name="csX56" fmla="*/ 470698 w 706183"/>
                  <a:gd name="csY56" fmla="*/ 69269 h 774620"/>
                  <a:gd name="csX57" fmla="*/ 466959 w 706183"/>
                  <a:gd name="csY57" fmla="*/ 67747 h 774620"/>
                  <a:gd name="csX58" fmla="*/ 460589 w 706183"/>
                  <a:gd name="csY58" fmla="*/ 61933 h 774620"/>
                  <a:gd name="csX59" fmla="*/ 460589 w 706183"/>
                  <a:gd name="csY59" fmla="*/ 61933 h 774620"/>
                  <a:gd name="csX60" fmla="*/ 460589 w 706183"/>
                  <a:gd name="csY60" fmla="*/ 61726 h 774620"/>
                  <a:gd name="csX61" fmla="*/ 459689 w 706183"/>
                  <a:gd name="csY61" fmla="*/ 53145 h 774620"/>
                  <a:gd name="csX62" fmla="*/ 459689 w 706183"/>
                  <a:gd name="csY62" fmla="*/ 53145 h 774620"/>
                  <a:gd name="csX63" fmla="*/ 459689 w 706183"/>
                  <a:gd name="csY63" fmla="*/ 53145 h 774620"/>
                  <a:gd name="csX64" fmla="*/ 458305 w 706183"/>
                  <a:gd name="csY64" fmla="*/ 47470 h 774620"/>
                  <a:gd name="csX65" fmla="*/ 455742 w 706183"/>
                  <a:gd name="csY65" fmla="*/ 43181 h 774620"/>
                  <a:gd name="csX66" fmla="*/ 455533 w 706183"/>
                  <a:gd name="csY66" fmla="*/ 43181 h 774620"/>
                  <a:gd name="csX67" fmla="*/ 455326 w 706183"/>
                  <a:gd name="csY67" fmla="*/ 43113 h 774620"/>
                  <a:gd name="csX68" fmla="*/ 454149 w 706183"/>
                  <a:gd name="csY68" fmla="*/ 42767 h 774620"/>
                  <a:gd name="csX69" fmla="*/ 445356 w 706183"/>
                  <a:gd name="csY69" fmla="*/ 29065 h 774620"/>
                  <a:gd name="csX70" fmla="*/ 445494 w 706183"/>
                  <a:gd name="csY70" fmla="*/ 27543 h 774620"/>
                  <a:gd name="csX71" fmla="*/ 445701 w 706183"/>
                  <a:gd name="csY71" fmla="*/ 25605 h 774620"/>
                  <a:gd name="csX72" fmla="*/ 428390 w 706183"/>
                  <a:gd name="csY72" fmla="*/ 6021 h 774620"/>
                  <a:gd name="csX73" fmla="*/ 418351 w 706183"/>
                  <a:gd name="csY73" fmla="*/ 2767 h 774620"/>
                  <a:gd name="csX74" fmla="*/ 411220 w 706183"/>
                  <a:gd name="csY74" fmla="*/ 7888 h 774620"/>
                  <a:gd name="csX75" fmla="*/ 405127 w 706183"/>
                  <a:gd name="csY75" fmla="*/ 17230 h 774620"/>
                  <a:gd name="csX76" fmla="*/ 405125 w 706183"/>
                  <a:gd name="csY76" fmla="*/ 17230 h 774620"/>
                  <a:gd name="csX77" fmla="*/ 394254 w 706183"/>
                  <a:gd name="csY77" fmla="*/ 24496 h 774620"/>
                  <a:gd name="csX78" fmla="*/ 384838 w 706183"/>
                  <a:gd name="csY78" fmla="*/ 29962 h 774620"/>
                  <a:gd name="csX79" fmla="*/ 384838 w 706183"/>
                  <a:gd name="csY79" fmla="*/ 30101 h 774620"/>
                  <a:gd name="csX80" fmla="*/ 384838 w 706183"/>
                  <a:gd name="csY80" fmla="*/ 30239 h 774620"/>
                  <a:gd name="csX81" fmla="*/ 373206 w 706183"/>
                  <a:gd name="csY81" fmla="*/ 44425 h 774620"/>
                  <a:gd name="csX82" fmla="*/ 356795 w 706183"/>
                  <a:gd name="csY82" fmla="*/ 46918 h 774620"/>
                  <a:gd name="csX83" fmla="*/ 334637 w 706183"/>
                  <a:gd name="csY83" fmla="*/ 55776 h 774620"/>
                  <a:gd name="csX84" fmla="*/ 302857 w 706183"/>
                  <a:gd name="csY84" fmla="*/ 67263 h 774620"/>
                  <a:gd name="csX85" fmla="*/ 280631 w 706183"/>
                  <a:gd name="csY85" fmla="*/ 58475 h 774620"/>
                  <a:gd name="csX86" fmla="*/ 280563 w 706183"/>
                  <a:gd name="csY86" fmla="*/ 58473 h 774620"/>
                  <a:gd name="csX87" fmla="*/ 280424 w 706183"/>
                  <a:gd name="csY87" fmla="*/ 58266 h 774620"/>
                  <a:gd name="csX88" fmla="*/ 276823 w 706183"/>
                  <a:gd name="csY88" fmla="*/ 54461 h 774620"/>
                  <a:gd name="csX89" fmla="*/ 268930 w 706183"/>
                  <a:gd name="csY89" fmla="*/ 54461 h 774620"/>
                  <a:gd name="csX90" fmla="*/ 260899 w 706183"/>
                  <a:gd name="csY90" fmla="*/ 55360 h 774620"/>
                  <a:gd name="csX91" fmla="*/ 251690 w 706183"/>
                  <a:gd name="csY91" fmla="*/ 50862 h 774620"/>
                  <a:gd name="csX92" fmla="*/ 246081 w 706183"/>
                  <a:gd name="csY92" fmla="*/ 47402 h 774620"/>
                  <a:gd name="csX93" fmla="*/ 245597 w 706183"/>
                  <a:gd name="csY93" fmla="*/ 47818 h 774620"/>
                  <a:gd name="csX94" fmla="*/ 244835 w 706183"/>
                  <a:gd name="csY94" fmla="*/ 48163 h 774620"/>
                  <a:gd name="csX95" fmla="*/ 241096 w 706183"/>
                  <a:gd name="csY95" fmla="*/ 50378 h 774620"/>
                  <a:gd name="csX96" fmla="*/ 228495 w 706183"/>
                  <a:gd name="csY96" fmla="*/ 54184 h 774620"/>
                  <a:gd name="csX97" fmla="*/ 225865 w 706183"/>
                  <a:gd name="csY97" fmla="*/ 54184 h 774620"/>
                  <a:gd name="csX98" fmla="*/ 222887 w 706183"/>
                  <a:gd name="csY98" fmla="*/ 54116 h 774620"/>
                  <a:gd name="csX99" fmla="*/ 218179 w 706183"/>
                  <a:gd name="csY99" fmla="*/ 54670 h 774620"/>
                  <a:gd name="csX100" fmla="*/ 218179 w 706183"/>
                  <a:gd name="csY100" fmla="*/ 54947 h 774620"/>
                  <a:gd name="csX101" fmla="*/ 220257 w 706183"/>
                  <a:gd name="csY101" fmla="*/ 60897 h 774620"/>
                  <a:gd name="csX102" fmla="*/ 223513 w 706183"/>
                  <a:gd name="csY102" fmla="*/ 65257 h 774620"/>
                  <a:gd name="csX103" fmla="*/ 225381 w 706183"/>
                  <a:gd name="csY103" fmla="*/ 66918 h 774620"/>
                  <a:gd name="csX104" fmla="*/ 225381 w 706183"/>
                  <a:gd name="csY104" fmla="*/ 69411 h 774620"/>
                  <a:gd name="csX105" fmla="*/ 226074 w 706183"/>
                  <a:gd name="csY105" fmla="*/ 79791 h 774620"/>
                  <a:gd name="csX106" fmla="*/ 226420 w 706183"/>
                  <a:gd name="csY106" fmla="*/ 84635 h 774620"/>
                  <a:gd name="csX107" fmla="*/ 226698 w 706183"/>
                  <a:gd name="csY107" fmla="*/ 102904 h 774620"/>
                  <a:gd name="csX108" fmla="*/ 226559 w 706183"/>
                  <a:gd name="csY108" fmla="*/ 103871 h 774620"/>
                  <a:gd name="csX109" fmla="*/ 226074 w 706183"/>
                  <a:gd name="csY109" fmla="*/ 104771 h 774620"/>
                  <a:gd name="csX110" fmla="*/ 201148 w 706183"/>
                  <a:gd name="csY110" fmla="*/ 138125 h 774620"/>
                  <a:gd name="csX111" fmla="*/ 176637 w 706183"/>
                  <a:gd name="csY111" fmla="*/ 148990 h 774620"/>
                  <a:gd name="csX112" fmla="*/ 176425 w 706183"/>
                  <a:gd name="csY112" fmla="*/ 148987 h 774620"/>
                  <a:gd name="csX113" fmla="*/ 176219 w 706183"/>
                  <a:gd name="csY113" fmla="*/ 148919 h 774620"/>
                  <a:gd name="csX114" fmla="*/ 158978 w 706183"/>
                  <a:gd name="csY114" fmla="*/ 148503 h 774620"/>
                  <a:gd name="csX115" fmla="*/ 150462 w 706183"/>
                  <a:gd name="csY115" fmla="*/ 153970 h 774620"/>
                  <a:gd name="csX116" fmla="*/ 148801 w 706183"/>
                  <a:gd name="csY116" fmla="*/ 155562 h 774620"/>
                  <a:gd name="csX117" fmla="*/ 125397 w 706183"/>
                  <a:gd name="csY117" fmla="*/ 165804 h 774620"/>
                  <a:gd name="csX118" fmla="*/ 106701 w 706183"/>
                  <a:gd name="csY118" fmla="*/ 163866 h 774620"/>
                  <a:gd name="csX119" fmla="*/ 88629 w 706183"/>
                  <a:gd name="csY119" fmla="*/ 150648 h 774620"/>
                  <a:gd name="csX120" fmla="*/ 80320 w 706183"/>
                  <a:gd name="csY120" fmla="*/ 134108 h 774620"/>
                  <a:gd name="csX121" fmla="*/ 72841 w 706183"/>
                  <a:gd name="csY121" fmla="*/ 121238 h 774620"/>
                  <a:gd name="csX122" fmla="*/ 63699 w 706183"/>
                  <a:gd name="csY122" fmla="*/ 120199 h 774620"/>
                  <a:gd name="csX123" fmla="*/ 58646 w 706183"/>
                  <a:gd name="csY123" fmla="*/ 126565 h 774620"/>
                  <a:gd name="csX124" fmla="*/ 36075 w 706183"/>
                  <a:gd name="csY124" fmla="*/ 143589 h 774620"/>
                  <a:gd name="csX125" fmla="*/ 22848 w 706183"/>
                  <a:gd name="csY125" fmla="*/ 153554 h 774620"/>
                  <a:gd name="csX126" fmla="*/ 22987 w 706183"/>
                  <a:gd name="csY126" fmla="*/ 154385 h 774620"/>
                  <a:gd name="csX127" fmla="*/ 22987 w 706183"/>
                  <a:gd name="csY127" fmla="*/ 154385 h 774620"/>
                  <a:gd name="csX128" fmla="*/ 19803 w 706183"/>
                  <a:gd name="csY128" fmla="*/ 166565 h 774620"/>
                  <a:gd name="csX129" fmla="*/ 17240 w 706183"/>
                  <a:gd name="csY129" fmla="*/ 169471 h 774620"/>
                  <a:gd name="csX130" fmla="*/ 16895 w 706183"/>
                  <a:gd name="csY130" fmla="*/ 169816 h 774620"/>
                  <a:gd name="csX131" fmla="*/ 15579 w 706183"/>
                  <a:gd name="csY131" fmla="*/ 170784 h 774620"/>
                  <a:gd name="csX132" fmla="*/ 0 w 706183"/>
                  <a:gd name="csY132" fmla="*/ 196318 h 774620"/>
                  <a:gd name="csX133" fmla="*/ 0 w 706183"/>
                  <a:gd name="csY133" fmla="*/ 196873 h 774620"/>
                  <a:gd name="csX134" fmla="*/ 13501 w 706183"/>
                  <a:gd name="csY134" fmla="*/ 206976 h 774620"/>
                  <a:gd name="csX135" fmla="*/ 16686 w 706183"/>
                  <a:gd name="csY135" fmla="*/ 207599 h 774620"/>
                  <a:gd name="csX136" fmla="*/ 33442 w 706183"/>
                  <a:gd name="csY136" fmla="*/ 220678 h 774620"/>
                  <a:gd name="csX137" fmla="*/ 33442 w 706183"/>
                  <a:gd name="csY137" fmla="*/ 220678 h 774620"/>
                  <a:gd name="csX138" fmla="*/ 33788 w 706183"/>
                  <a:gd name="csY138" fmla="*/ 223032 h 774620"/>
                  <a:gd name="csX139" fmla="*/ 27902 w 706183"/>
                  <a:gd name="csY139" fmla="*/ 229814 h 774620"/>
                  <a:gd name="csX140" fmla="*/ 24233 w 706183"/>
                  <a:gd name="csY140" fmla="*/ 230782 h 774620"/>
                  <a:gd name="csX141" fmla="*/ 23055 w 706183"/>
                  <a:gd name="csY141" fmla="*/ 230988 h 774620"/>
                  <a:gd name="csX142" fmla="*/ 20632 w 706183"/>
                  <a:gd name="csY142" fmla="*/ 231681 h 774620"/>
                  <a:gd name="csX143" fmla="*/ 20216 w 706183"/>
                  <a:gd name="csY143" fmla="*/ 231820 h 774620"/>
                  <a:gd name="csX144" fmla="*/ 20219 w 706183"/>
                  <a:gd name="csY144" fmla="*/ 231820 h 774620"/>
                  <a:gd name="csX145" fmla="*/ 20219 w 706183"/>
                  <a:gd name="csY145" fmla="*/ 231888 h 774620"/>
                  <a:gd name="csX146" fmla="*/ 20219 w 706183"/>
                  <a:gd name="csY146" fmla="*/ 231888 h 774620"/>
                  <a:gd name="csX147" fmla="*/ 20219 w 706183"/>
                  <a:gd name="csY147" fmla="*/ 232027 h 774620"/>
                  <a:gd name="csX148" fmla="*/ 20980 w 706183"/>
                  <a:gd name="csY148" fmla="*/ 232581 h 774620"/>
                  <a:gd name="csX149" fmla="*/ 23820 w 706183"/>
                  <a:gd name="csY149" fmla="*/ 233897 h 774620"/>
                  <a:gd name="csX150" fmla="*/ 26936 w 706183"/>
                  <a:gd name="csY150" fmla="*/ 235419 h 774620"/>
                  <a:gd name="csX151" fmla="*/ 26934 w 706183"/>
                  <a:gd name="csY151" fmla="*/ 235416 h 774620"/>
                  <a:gd name="csX152" fmla="*/ 26934 w 706183"/>
                  <a:gd name="csY152" fmla="*/ 235416 h 774620"/>
                  <a:gd name="csX153" fmla="*/ 26934 w 706183"/>
                  <a:gd name="csY153" fmla="*/ 235416 h 774620"/>
                  <a:gd name="csX154" fmla="*/ 26934 w 706183"/>
                  <a:gd name="csY154" fmla="*/ 235416 h 774620"/>
                  <a:gd name="csX155" fmla="*/ 26934 w 706183"/>
                  <a:gd name="csY155" fmla="*/ 235416 h 774620"/>
                  <a:gd name="csX156" fmla="*/ 26934 w 706183"/>
                  <a:gd name="csY156" fmla="*/ 235416 h 774620"/>
                  <a:gd name="csX157" fmla="*/ 26934 w 706183"/>
                  <a:gd name="csY157" fmla="*/ 235416 h 774620"/>
                  <a:gd name="csX158" fmla="*/ 27488 w 706183"/>
                  <a:gd name="csY158" fmla="*/ 235761 h 774620"/>
                  <a:gd name="csX159" fmla="*/ 27488 w 706183"/>
                  <a:gd name="csY159" fmla="*/ 235764 h 774620"/>
                  <a:gd name="csX160" fmla="*/ 27488 w 706183"/>
                  <a:gd name="csY160" fmla="*/ 235764 h 774620"/>
                  <a:gd name="csX161" fmla="*/ 27488 w 706183"/>
                  <a:gd name="csY161" fmla="*/ 235764 h 774620"/>
                  <a:gd name="csX162" fmla="*/ 27488 w 706183"/>
                  <a:gd name="csY162" fmla="*/ 235764 h 774620"/>
                  <a:gd name="csX163" fmla="*/ 28111 w 706183"/>
                  <a:gd name="csY163" fmla="*/ 236180 h 774620"/>
                  <a:gd name="csX164" fmla="*/ 29080 w 706183"/>
                  <a:gd name="csY164" fmla="*/ 247044 h 774620"/>
                  <a:gd name="csX165" fmla="*/ 22294 w 706183"/>
                  <a:gd name="csY165" fmla="*/ 255764 h 774620"/>
                  <a:gd name="csX166" fmla="*/ 17931 w 706183"/>
                  <a:gd name="csY166" fmla="*/ 258463 h 774620"/>
                  <a:gd name="csX167" fmla="*/ 12668 w 706183"/>
                  <a:gd name="csY167" fmla="*/ 265729 h 774620"/>
                  <a:gd name="csX168" fmla="*/ 12668 w 706183"/>
                  <a:gd name="csY168" fmla="*/ 265867 h 774620"/>
                  <a:gd name="csX169" fmla="*/ 12807 w 706183"/>
                  <a:gd name="csY169" fmla="*/ 273272 h 774620"/>
                  <a:gd name="csX170" fmla="*/ 16338 w 706183"/>
                  <a:gd name="csY170" fmla="*/ 283237 h 774620"/>
                  <a:gd name="csX171" fmla="*/ 20907 w 706183"/>
                  <a:gd name="csY171" fmla="*/ 286697 h 774620"/>
                  <a:gd name="csX172" fmla="*/ 22637 w 706183"/>
                  <a:gd name="csY172" fmla="*/ 287803 h 774620"/>
                  <a:gd name="csX173" fmla="*/ 26999 w 706183"/>
                  <a:gd name="csY173" fmla="*/ 294514 h 774620"/>
                  <a:gd name="csX174" fmla="*/ 26999 w 706183"/>
                  <a:gd name="csY174" fmla="*/ 295552 h 774620"/>
                  <a:gd name="csX175" fmla="*/ 25615 w 706183"/>
                  <a:gd name="csY175" fmla="*/ 301503 h 774620"/>
                  <a:gd name="csX176" fmla="*/ 22152 w 706183"/>
                  <a:gd name="csY176" fmla="*/ 305930 h 774620"/>
                  <a:gd name="csX177" fmla="*/ 20698 w 706183"/>
                  <a:gd name="csY177" fmla="*/ 307591 h 774620"/>
                  <a:gd name="csX178" fmla="*/ 19865 w 706183"/>
                  <a:gd name="csY178" fmla="*/ 310981 h 774620"/>
                  <a:gd name="csX179" fmla="*/ 21111 w 706183"/>
                  <a:gd name="csY179" fmla="*/ 313541 h 774620"/>
                  <a:gd name="csX180" fmla="*/ 23811 w 706183"/>
                  <a:gd name="csY180" fmla="*/ 315963 h 774620"/>
                  <a:gd name="csX181" fmla="*/ 30598 w 706183"/>
                  <a:gd name="csY181" fmla="*/ 326760 h 774620"/>
                  <a:gd name="csX182" fmla="*/ 30529 w 706183"/>
                  <a:gd name="csY182" fmla="*/ 327798 h 774620"/>
                  <a:gd name="csX183" fmla="*/ 29423 w 706183"/>
                  <a:gd name="csY183" fmla="*/ 330497 h 774620"/>
                  <a:gd name="csX184" fmla="*/ 24369 w 706183"/>
                  <a:gd name="csY184" fmla="*/ 334234 h 774620"/>
                  <a:gd name="csX185" fmla="*/ 22223 w 706183"/>
                  <a:gd name="csY185" fmla="*/ 335411 h 774620"/>
                  <a:gd name="csX186" fmla="*/ 22223 w 706183"/>
                  <a:gd name="csY186" fmla="*/ 338801 h 774620"/>
                  <a:gd name="csX187" fmla="*/ 22155 w 706183"/>
                  <a:gd name="csY187" fmla="*/ 341294 h 774620"/>
                  <a:gd name="csX188" fmla="*/ 25063 w 706183"/>
                  <a:gd name="csY188" fmla="*/ 346069 h 774620"/>
                  <a:gd name="csX189" fmla="*/ 25895 w 706183"/>
                  <a:gd name="csY189" fmla="*/ 346553 h 774620"/>
                  <a:gd name="csX190" fmla="*/ 29012 w 706183"/>
                  <a:gd name="csY190" fmla="*/ 356518 h 774620"/>
                  <a:gd name="csX191" fmla="*/ 27418 w 706183"/>
                  <a:gd name="csY191" fmla="*/ 359285 h 774620"/>
                  <a:gd name="csX192" fmla="*/ 24924 w 706183"/>
                  <a:gd name="csY192" fmla="*/ 362191 h 774620"/>
                  <a:gd name="csX193" fmla="*/ 13846 w 706183"/>
                  <a:gd name="csY193" fmla="*/ 391462 h 774620"/>
                  <a:gd name="csX194" fmla="*/ 19177 w 706183"/>
                  <a:gd name="csY194" fmla="*/ 418103 h 774620"/>
                  <a:gd name="csX195" fmla="*/ 27970 w 706183"/>
                  <a:gd name="csY195" fmla="*/ 426200 h 774620"/>
                  <a:gd name="csX196" fmla="*/ 37802 w 706183"/>
                  <a:gd name="csY196" fmla="*/ 443085 h 774620"/>
                  <a:gd name="csX197" fmla="*/ 39325 w 706183"/>
                  <a:gd name="csY197" fmla="*/ 456926 h 774620"/>
                  <a:gd name="csX198" fmla="*/ 40019 w 706183"/>
                  <a:gd name="csY198" fmla="*/ 469174 h 774620"/>
                  <a:gd name="csX199" fmla="*/ 35172 w 706183"/>
                  <a:gd name="csY199" fmla="*/ 477617 h 774620"/>
                  <a:gd name="csX200" fmla="*/ 29493 w 706183"/>
                  <a:gd name="csY200" fmla="*/ 482944 h 774620"/>
                  <a:gd name="csX201" fmla="*/ 29632 w 706183"/>
                  <a:gd name="csY201" fmla="*/ 483567 h 774620"/>
                  <a:gd name="csX202" fmla="*/ 29634 w 706183"/>
                  <a:gd name="csY202" fmla="*/ 483567 h 774620"/>
                  <a:gd name="csX203" fmla="*/ 29634 w 706183"/>
                  <a:gd name="csY203" fmla="*/ 483567 h 774620"/>
                  <a:gd name="csX204" fmla="*/ 29634 w 706183"/>
                  <a:gd name="csY204" fmla="*/ 483567 h 774620"/>
                  <a:gd name="csX205" fmla="*/ 29634 w 706183"/>
                  <a:gd name="csY205" fmla="*/ 483567 h 774620"/>
                  <a:gd name="csX206" fmla="*/ 29634 w 706183"/>
                  <a:gd name="csY206" fmla="*/ 483567 h 774620"/>
                  <a:gd name="csX207" fmla="*/ 29634 w 706183"/>
                  <a:gd name="csY207" fmla="*/ 483567 h 774620"/>
                  <a:gd name="csX208" fmla="*/ 30396 w 706183"/>
                  <a:gd name="csY208" fmla="*/ 485505 h 774620"/>
                  <a:gd name="csX209" fmla="*/ 30396 w 706183"/>
                  <a:gd name="csY209" fmla="*/ 485505 h 774620"/>
                  <a:gd name="csX210" fmla="*/ 30396 w 706183"/>
                  <a:gd name="csY210" fmla="*/ 485505 h 774620"/>
                  <a:gd name="csX211" fmla="*/ 30257 w 706183"/>
                  <a:gd name="csY211" fmla="*/ 498030 h 774620"/>
                  <a:gd name="csX212" fmla="*/ 30050 w 706183"/>
                  <a:gd name="csY212" fmla="*/ 498375 h 774620"/>
                  <a:gd name="csX213" fmla="*/ 42515 w 706183"/>
                  <a:gd name="csY213" fmla="*/ 498169 h 774620"/>
                  <a:gd name="csX214" fmla="*/ 67858 w 706183"/>
                  <a:gd name="csY214" fmla="*/ 481838 h 774620"/>
                  <a:gd name="csX215" fmla="*/ 82746 w 706183"/>
                  <a:gd name="csY215" fmla="*/ 477410 h 774620"/>
                  <a:gd name="csX216" fmla="*/ 85585 w 706183"/>
                  <a:gd name="csY216" fmla="*/ 474021 h 774620"/>
                  <a:gd name="csX217" fmla="*/ 102896 w 706183"/>
                  <a:gd name="csY217" fmla="*/ 463988 h 774620"/>
                  <a:gd name="csX218" fmla="*/ 111689 w 706183"/>
                  <a:gd name="csY218" fmla="*/ 459074 h 774620"/>
                  <a:gd name="csX219" fmla="*/ 117991 w 706183"/>
                  <a:gd name="csY219" fmla="*/ 452708 h 774620"/>
                  <a:gd name="csX220" fmla="*/ 120621 w 706183"/>
                  <a:gd name="csY220" fmla="*/ 450631 h 774620"/>
                  <a:gd name="csX221" fmla="*/ 163066 w 706183"/>
                  <a:gd name="csY221" fmla="*/ 432778 h 774620"/>
                  <a:gd name="csX222" fmla="*/ 193739 w 706183"/>
                  <a:gd name="csY222" fmla="*/ 436445 h 774620"/>
                  <a:gd name="csX223" fmla="*/ 194085 w 706183"/>
                  <a:gd name="csY223" fmla="*/ 436584 h 774620"/>
                  <a:gd name="csX224" fmla="*/ 202255 w 706183"/>
                  <a:gd name="csY224" fmla="*/ 453123 h 774620"/>
                  <a:gd name="csX225" fmla="*/ 199554 w 706183"/>
                  <a:gd name="csY225" fmla="*/ 459905 h 774620"/>
                  <a:gd name="csX226" fmla="*/ 197131 w 706183"/>
                  <a:gd name="csY226" fmla="*/ 466894 h 774620"/>
                  <a:gd name="csX227" fmla="*/ 210148 w 706183"/>
                  <a:gd name="csY227" fmla="*/ 472914 h 774620"/>
                  <a:gd name="csX228" fmla="*/ 213126 w 706183"/>
                  <a:gd name="csY228" fmla="*/ 473746 h 774620"/>
                  <a:gd name="csX229" fmla="*/ 213681 w 706183"/>
                  <a:gd name="csY229" fmla="*/ 474023 h 774620"/>
                  <a:gd name="csX230" fmla="*/ 230437 w 706183"/>
                  <a:gd name="csY230" fmla="*/ 472640 h 774620"/>
                  <a:gd name="csX231" fmla="*/ 251140 w 706183"/>
                  <a:gd name="csY231" fmla="*/ 467657 h 774620"/>
                  <a:gd name="csX232" fmla="*/ 274266 w 706183"/>
                  <a:gd name="csY232" fmla="*/ 477761 h 774620"/>
                  <a:gd name="csX233" fmla="*/ 279945 w 706183"/>
                  <a:gd name="csY233" fmla="*/ 482604 h 774620"/>
                  <a:gd name="csX234" fmla="*/ 280084 w 706183"/>
                  <a:gd name="csY234" fmla="*/ 482743 h 774620"/>
                  <a:gd name="csX235" fmla="*/ 309166 w 706183"/>
                  <a:gd name="csY235" fmla="*/ 501496 h 774620"/>
                  <a:gd name="csX236" fmla="*/ 328139 w 706183"/>
                  <a:gd name="csY236" fmla="*/ 513121 h 774620"/>
                  <a:gd name="csX237" fmla="*/ 381109 w 706183"/>
                  <a:gd name="csY237" fmla="*/ 535679 h 774620"/>
                  <a:gd name="csX238" fmla="*/ 389002 w 706183"/>
                  <a:gd name="csY238" fmla="*/ 553187 h 774620"/>
                  <a:gd name="csX239" fmla="*/ 394471 w 706183"/>
                  <a:gd name="csY239" fmla="*/ 563774 h 774620"/>
                  <a:gd name="csX240" fmla="*/ 406036 w 706183"/>
                  <a:gd name="csY240" fmla="*/ 562320 h 774620"/>
                  <a:gd name="csX241" fmla="*/ 441626 w 706183"/>
                  <a:gd name="csY241" fmla="*/ 567579 h 774620"/>
                  <a:gd name="csX242" fmla="*/ 450629 w 706183"/>
                  <a:gd name="csY242" fmla="*/ 569308 h 774620"/>
                  <a:gd name="csX243" fmla="*/ 486010 w 706183"/>
                  <a:gd name="csY243" fmla="*/ 584255 h 774620"/>
                  <a:gd name="csX244" fmla="*/ 498197 w 706183"/>
                  <a:gd name="csY244" fmla="*/ 595813 h 774620"/>
                  <a:gd name="csX245" fmla="*/ 500205 w 706183"/>
                  <a:gd name="csY245" fmla="*/ 602733 h 774620"/>
                  <a:gd name="csX246" fmla="*/ 499027 w 706183"/>
                  <a:gd name="csY246" fmla="*/ 609722 h 774620"/>
                  <a:gd name="csX247" fmla="*/ 499017 w 706183"/>
                  <a:gd name="csY247" fmla="*/ 609719 h 774620"/>
                  <a:gd name="csX248" fmla="*/ 491954 w 706183"/>
                  <a:gd name="csY248" fmla="*/ 616846 h 774620"/>
                  <a:gd name="csX249" fmla="*/ 475820 w 706183"/>
                  <a:gd name="csY249" fmla="*/ 629164 h 774620"/>
                  <a:gd name="csX250" fmla="*/ 468205 w 706183"/>
                  <a:gd name="csY250" fmla="*/ 640651 h 774620"/>
                  <a:gd name="csX251" fmla="*/ 453248 w 706183"/>
                  <a:gd name="csY251" fmla="*/ 661896 h 774620"/>
                  <a:gd name="csX252" fmla="*/ 448679 w 706183"/>
                  <a:gd name="csY252" fmla="*/ 663557 h 774620"/>
                  <a:gd name="csX253" fmla="*/ 448540 w 706183"/>
                  <a:gd name="csY253" fmla="*/ 663834 h 774620"/>
                  <a:gd name="csX254" fmla="*/ 443000 w 706183"/>
                  <a:gd name="csY254" fmla="*/ 701133 h 774620"/>
                  <a:gd name="csX255" fmla="*/ 444940 w 706183"/>
                  <a:gd name="csY255" fmla="*/ 703900 h 774620"/>
                  <a:gd name="csX256" fmla="*/ 445147 w 706183"/>
                  <a:gd name="csY256" fmla="*/ 704384 h 774620"/>
                  <a:gd name="csX257" fmla="*/ 456711 w 706183"/>
                  <a:gd name="csY257" fmla="*/ 722791 h 774620"/>
                  <a:gd name="csX258" fmla="*/ 464051 w 706183"/>
                  <a:gd name="csY258" fmla="*/ 732549 h 774620"/>
                  <a:gd name="csX259" fmla="*/ 464329 w 706183"/>
                  <a:gd name="csY259" fmla="*/ 733033 h 774620"/>
                  <a:gd name="csX260" fmla="*/ 464745 w 706183"/>
                  <a:gd name="csY260" fmla="*/ 744452 h 774620"/>
                  <a:gd name="csX261" fmla="*/ 463913 w 706183"/>
                  <a:gd name="csY261" fmla="*/ 746320 h 774620"/>
                  <a:gd name="csX262" fmla="*/ 480253 w 706183"/>
                  <a:gd name="csY262" fmla="*/ 759190 h 774620"/>
                  <a:gd name="csX263" fmla="*/ 499849 w 706183"/>
                  <a:gd name="csY263" fmla="*/ 774621 h 774620"/>
                  <a:gd name="csX264" fmla="*/ 499846 w 706183"/>
                  <a:gd name="csY264" fmla="*/ 774621 h 774620"/>
                  <a:gd name="csX265" fmla="*/ 499846 w 706183"/>
                  <a:gd name="csY265" fmla="*/ 774621 h 774620"/>
                  <a:gd name="csX266" fmla="*/ 508432 w 706183"/>
                  <a:gd name="csY266" fmla="*/ 762857 h 774620"/>
                  <a:gd name="csX267" fmla="*/ 518264 w 706183"/>
                  <a:gd name="csY267" fmla="*/ 753447 h 774620"/>
                  <a:gd name="csX268" fmla="*/ 518403 w 706183"/>
                  <a:gd name="csY268" fmla="*/ 753308 h 774620"/>
                  <a:gd name="csX269" fmla="*/ 518403 w 706183"/>
                  <a:gd name="csY269" fmla="*/ 753308 h 774620"/>
                  <a:gd name="csX270" fmla="*/ 524427 w 706183"/>
                  <a:gd name="csY270" fmla="*/ 749502 h 774620"/>
                  <a:gd name="csX271" fmla="*/ 537860 w 706183"/>
                  <a:gd name="csY271" fmla="*/ 738983 h 774620"/>
                  <a:gd name="csX272" fmla="*/ 537860 w 706183"/>
                  <a:gd name="csY272" fmla="*/ 738776 h 774620"/>
                  <a:gd name="csX273" fmla="*/ 537444 w 706183"/>
                  <a:gd name="csY273" fmla="*/ 726735 h 774620"/>
                  <a:gd name="csX274" fmla="*/ 535228 w 706183"/>
                  <a:gd name="csY274" fmla="*/ 706251 h 774620"/>
                  <a:gd name="csX275" fmla="*/ 535228 w 706183"/>
                  <a:gd name="csY275" fmla="*/ 706113 h 774620"/>
                  <a:gd name="csX276" fmla="*/ 535228 w 706183"/>
                  <a:gd name="csY276" fmla="*/ 705974 h 774620"/>
                  <a:gd name="csX277" fmla="*/ 554130 w 706183"/>
                  <a:gd name="csY277" fmla="*/ 639404 h 774620"/>
                  <a:gd name="csX278" fmla="*/ 571025 w 706183"/>
                  <a:gd name="csY278" fmla="*/ 584875 h 774620"/>
                  <a:gd name="csX279" fmla="*/ 568531 w 706183"/>
                  <a:gd name="csY279" fmla="*/ 565361 h 774620"/>
                  <a:gd name="csX280" fmla="*/ 568809 w 706183"/>
                  <a:gd name="csY280" fmla="*/ 559064 h 774620"/>
                  <a:gd name="csX281" fmla="*/ 566869 w 706183"/>
                  <a:gd name="csY281" fmla="*/ 549237 h 774620"/>
                  <a:gd name="csX282" fmla="*/ 564030 w 706183"/>
                  <a:gd name="csY282" fmla="*/ 537819 h 774620"/>
                  <a:gd name="csX283" fmla="*/ 562784 w 706183"/>
                  <a:gd name="csY283" fmla="*/ 489794 h 774620"/>
                  <a:gd name="csX284" fmla="*/ 569500 w 706183"/>
                  <a:gd name="csY284" fmla="*/ 463915 h 774620"/>
                  <a:gd name="csX285" fmla="*/ 569505 w 706183"/>
                  <a:gd name="csY285" fmla="*/ 463915 h 774620"/>
                  <a:gd name="csX286" fmla="*/ 571512 w 706183"/>
                  <a:gd name="csY286" fmla="*/ 458516 h 774620"/>
                  <a:gd name="csX287" fmla="*/ 574558 w 706183"/>
                  <a:gd name="csY287" fmla="*/ 451805 h 774620"/>
                  <a:gd name="csX288" fmla="*/ 578298 w 706183"/>
                  <a:gd name="csY288" fmla="*/ 440664 h 774620"/>
                  <a:gd name="csX289" fmla="*/ 575113 w 706183"/>
                  <a:gd name="csY289" fmla="*/ 436926 h 774620"/>
                  <a:gd name="csX290" fmla="*/ 575042 w 706183"/>
                  <a:gd name="csY290" fmla="*/ 436926 h 774620"/>
                  <a:gd name="csX291" fmla="*/ 574974 w 706183"/>
                  <a:gd name="csY291" fmla="*/ 436788 h 774620"/>
                  <a:gd name="csX292" fmla="*/ 570405 w 706183"/>
                  <a:gd name="csY292" fmla="*/ 421979 h 774620"/>
                  <a:gd name="csX293" fmla="*/ 570889 w 706183"/>
                  <a:gd name="csY293" fmla="*/ 420318 h 774620"/>
                  <a:gd name="csX294" fmla="*/ 572619 w 706183"/>
                  <a:gd name="csY294" fmla="*/ 415336 h 774620"/>
                  <a:gd name="csX295" fmla="*/ 577743 w 706183"/>
                  <a:gd name="csY295" fmla="*/ 416513 h 774620"/>
                  <a:gd name="csX296" fmla="*/ 578366 w 706183"/>
                  <a:gd name="csY296" fmla="*/ 416513 h 774620"/>
                  <a:gd name="csX297" fmla="*/ 579543 w 706183"/>
                  <a:gd name="csY297" fmla="*/ 415752 h 774620"/>
                  <a:gd name="csX298" fmla="*/ 580789 w 706183"/>
                  <a:gd name="csY298" fmla="*/ 411669 h 774620"/>
                  <a:gd name="csX299" fmla="*/ 577604 w 706183"/>
                  <a:gd name="csY299" fmla="*/ 392362 h 774620"/>
                  <a:gd name="csX300" fmla="*/ 577466 w 706183"/>
                  <a:gd name="csY300" fmla="*/ 391878 h 774620"/>
                  <a:gd name="csX301" fmla="*/ 577466 w 706183"/>
                  <a:gd name="csY301" fmla="*/ 391394 h 774620"/>
                  <a:gd name="csX302" fmla="*/ 580582 w 706183"/>
                  <a:gd name="csY302" fmla="*/ 377486 h 774620"/>
                  <a:gd name="csX303" fmla="*/ 583560 w 706183"/>
                  <a:gd name="csY303" fmla="*/ 372435 h 774620"/>
                  <a:gd name="csX304" fmla="*/ 587923 w 706183"/>
                  <a:gd name="csY304" fmla="*/ 373957 h 774620"/>
                  <a:gd name="csX305" fmla="*/ 588891 w 706183"/>
                  <a:gd name="csY305" fmla="*/ 373889 h 774620"/>
                  <a:gd name="csX306" fmla="*/ 595399 w 706183"/>
                  <a:gd name="csY306" fmla="*/ 370706 h 774620"/>
                  <a:gd name="csX307" fmla="*/ 601217 w 706183"/>
                  <a:gd name="csY307" fmla="*/ 364892 h 774620"/>
                  <a:gd name="csX308" fmla="*/ 600456 w 706183"/>
                  <a:gd name="csY308" fmla="*/ 360187 h 774620"/>
                  <a:gd name="csX309" fmla="*/ 600453 w 706183"/>
                  <a:gd name="csY309" fmla="*/ 360185 h 774620"/>
                  <a:gd name="csX310" fmla="*/ 587782 w 706183"/>
                  <a:gd name="csY310" fmla="*/ 347521 h 774620"/>
                  <a:gd name="csX311" fmla="*/ 588059 w 706183"/>
                  <a:gd name="csY311" fmla="*/ 341432 h 774620"/>
                  <a:gd name="csX312" fmla="*/ 591315 w 706183"/>
                  <a:gd name="csY312" fmla="*/ 337143 h 774620"/>
                  <a:gd name="csX313" fmla="*/ 599691 w 706183"/>
                  <a:gd name="csY313" fmla="*/ 334376 h 774620"/>
                  <a:gd name="csX314" fmla="*/ 599762 w 706183"/>
                  <a:gd name="csY314" fmla="*/ 334373 h 774620"/>
                  <a:gd name="csX315" fmla="*/ 602808 w 706183"/>
                  <a:gd name="csY315" fmla="*/ 334096 h 774620"/>
                  <a:gd name="csX316" fmla="*/ 608348 w 706183"/>
                  <a:gd name="csY316" fmla="*/ 333957 h 774620"/>
                  <a:gd name="csX317" fmla="*/ 610633 w 706183"/>
                  <a:gd name="csY317" fmla="*/ 334373 h 774620"/>
                  <a:gd name="csX318" fmla="*/ 612017 w 706183"/>
                  <a:gd name="csY318" fmla="*/ 336311 h 774620"/>
                  <a:gd name="csX319" fmla="*/ 614996 w 706183"/>
                  <a:gd name="csY319" fmla="*/ 350359 h 774620"/>
                  <a:gd name="csX320" fmla="*/ 617351 w 706183"/>
                  <a:gd name="csY320" fmla="*/ 360600 h 774620"/>
                  <a:gd name="csX321" fmla="*/ 617489 w 706183"/>
                  <a:gd name="csY321" fmla="*/ 360739 h 774620"/>
                  <a:gd name="csX322" fmla="*/ 617489 w 706183"/>
                  <a:gd name="csY322" fmla="*/ 360878 h 774620"/>
                  <a:gd name="csX323" fmla="*/ 627876 w 706183"/>
                  <a:gd name="csY323" fmla="*/ 361016 h 774620"/>
                  <a:gd name="csX324" fmla="*/ 651280 w 706183"/>
                  <a:gd name="csY324" fmla="*/ 335550 h 774620"/>
                  <a:gd name="csX325" fmla="*/ 658550 w 706183"/>
                  <a:gd name="csY325" fmla="*/ 325863 h 774620"/>
                  <a:gd name="csX326" fmla="*/ 670321 w 706183"/>
                  <a:gd name="csY326" fmla="*/ 310361 h 774620"/>
                  <a:gd name="csX327" fmla="*/ 670386 w 706183"/>
                  <a:gd name="csY327" fmla="*/ 310361 h 774620"/>
                  <a:gd name="csX328" fmla="*/ 670386 w 706183"/>
                  <a:gd name="csY328" fmla="*/ 310222 h 774620"/>
                  <a:gd name="csX329" fmla="*/ 691089 w 706183"/>
                  <a:gd name="csY329" fmla="*/ 281021 h 774620"/>
                  <a:gd name="csX330" fmla="*/ 706184 w 706183"/>
                  <a:gd name="csY330" fmla="*/ 251127 h 774620"/>
                  <a:gd name="csX331" fmla="*/ 682019 w 706183"/>
                  <a:gd name="csY331" fmla="*/ 250021 h 774620"/>
                  <a:gd name="csX332" fmla="*/ 682019 w 706183"/>
                  <a:gd name="csY332" fmla="*/ 250018 h 774620"/>
                  <a:gd name="csX333" fmla="*/ 679663 w 706183"/>
                  <a:gd name="csY333" fmla="*/ 248219 h 774620"/>
                  <a:gd name="csX334" fmla="*/ 679666 w 706183"/>
                  <a:gd name="csY334" fmla="*/ 248219 h 774620"/>
                  <a:gd name="csX335" fmla="*/ 679666 w 706183"/>
                  <a:gd name="csY335" fmla="*/ 248151 h 774620"/>
                  <a:gd name="csX336" fmla="*/ 679666 w 706183"/>
                  <a:gd name="csY336" fmla="*/ 248151 h 774620"/>
                  <a:gd name="csX337" fmla="*/ 678282 w 706183"/>
                  <a:gd name="csY337" fmla="*/ 246145 h 774620"/>
                  <a:gd name="csX338" fmla="*/ 678282 w 706183"/>
                  <a:gd name="csY338" fmla="*/ 246142 h 774620"/>
                  <a:gd name="csX339" fmla="*/ 678282 w 706183"/>
                  <a:gd name="csY339" fmla="*/ 246003 h 774620"/>
                  <a:gd name="csX340" fmla="*/ 678282 w 706183"/>
                  <a:gd name="csY340" fmla="*/ 246006 h 774620"/>
                  <a:gd name="csX341" fmla="*/ 676965 w 706183"/>
                  <a:gd name="csY341" fmla="*/ 243307 h 774620"/>
                  <a:gd name="csX342" fmla="*/ 676481 w 706183"/>
                  <a:gd name="csY342" fmla="*/ 242201 h 774620"/>
                  <a:gd name="csX343" fmla="*/ 672951 w 706183"/>
                  <a:gd name="csY343" fmla="*/ 238463 h 774620"/>
                  <a:gd name="csX344" fmla="*/ 672606 w 706183"/>
                  <a:gd name="csY344" fmla="*/ 238395 h 774620"/>
                  <a:gd name="csX345" fmla="*/ 672260 w 706183"/>
                  <a:gd name="csY345" fmla="*/ 238395 h 774620"/>
                  <a:gd name="csX346" fmla="*/ 661667 w 706183"/>
                  <a:gd name="csY346" fmla="*/ 234106 h 774620"/>
                  <a:gd name="csX347" fmla="*/ 661664 w 706183"/>
                  <a:gd name="csY347" fmla="*/ 234103 h 774620"/>
                  <a:gd name="csX348" fmla="*/ 660970 w 706183"/>
                  <a:gd name="csY348" fmla="*/ 231888 h 774620"/>
                  <a:gd name="csX349" fmla="*/ 663394 w 706183"/>
                  <a:gd name="csY349" fmla="*/ 220401 h 774620"/>
                  <a:gd name="csX350" fmla="*/ 664087 w 706183"/>
                  <a:gd name="csY350" fmla="*/ 219569 h 774620"/>
                  <a:gd name="csX351" fmla="*/ 664710 w 706183"/>
                  <a:gd name="csY351" fmla="*/ 218876 h 774620"/>
                  <a:gd name="csX352" fmla="*/ 665678 w 706183"/>
                  <a:gd name="csY352" fmla="*/ 215832 h 774620"/>
                  <a:gd name="csX353" fmla="*/ 664294 w 706183"/>
                  <a:gd name="csY353" fmla="*/ 215000 h 774620"/>
                  <a:gd name="csX354" fmla="*/ 653701 w 706183"/>
                  <a:gd name="csY354" fmla="*/ 204968 h 774620"/>
                  <a:gd name="csX355" fmla="*/ 653701 w 706183"/>
                  <a:gd name="csY355" fmla="*/ 204970 h 774620"/>
                  <a:gd name="csX356" fmla="*/ 651277 w 706183"/>
                  <a:gd name="csY356" fmla="*/ 201026 h 774620"/>
                  <a:gd name="csX357" fmla="*/ 651277 w 706183"/>
                  <a:gd name="csY357" fmla="*/ 201026 h 774620"/>
                  <a:gd name="csX358" fmla="*/ 645737 w 706183"/>
                  <a:gd name="csY358" fmla="*/ 180129 h 774620"/>
                  <a:gd name="csX359" fmla="*/ 646430 w 706183"/>
                  <a:gd name="csY359" fmla="*/ 178400 h 774620"/>
                  <a:gd name="csX360" fmla="*/ 647954 w 706183"/>
                  <a:gd name="csY360" fmla="*/ 177362 h 774620"/>
                  <a:gd name="csX361" fmla="*/ 650793 w 706183"/>
                  <a:gd name="csY361" fmla="*/ 175562 h 774620"/>
                  <a:gd name="csX362" fmla="*/ 664087 w 706183"/>
                  <a:gd name="csY362" fmla="*/ 175147 h 774620"/>
                  <a:gd name="csX363" fmla="*/ 664987 w 706183"/>
                  <a:gd name="csY363" fmla="*/ 175562 h 774620"/>
                  <a:gd name="csX364" fmla="*/ 671635 w 706183"/>
                  <a:gd name="csY364" fmla="*/ 178607 h 774620"/>
                  <a:gd name="csX365" fmla="*/ 671703 w 706183"/>
                  <a:gd name="csY365" fmla="*/ 178604 h 774620"/>
                  <a:gd name="csX366" fmla="*/ 674403 w 706183"/>
                  <a:gd name="csY366" fmla="*/ 179642 h 774620"/>
                  <a:gd name="csX367" fmla="*/ 681257 w 706183"/>
                  <a:gd name="csY367" fmla="*/ 177982 h 774620"/>
                  <a:gd name="csX368" fmla="*/ 681603 w 706183"/>
                  <a:gd name="csY368" fmla="*/ 177289 h 774620"/>
                  <a:gd name="csX369" fmla="*/ 682987 w 706183"/>
                  <a:gd name="csY369" fmla="*/ 162064 h 774620"/>
                  <a:gd name="csX370" fmla="*/ 684581 w 706183"/>
                  <a:gd name="csY370" fmla="*/ 146772 h 774620"/>
                  <a:gd name="csX371" fmla="*/ 684719 w 706183"/>
                  <a:gd name="csY371" fmla="*/ 146565 h 774620"/>
                  <a:gd name="csX372" fmla="*/ 685687 w 706183"/>
                  <a:gd name="csY372" fmla="*/ 143312 h 774620"/>
                  <a:gd name="csX373" fmla="*/ 685687 w 706183"/>
                  <a:gd name="csY373" fmla="*/ 143173 h 774620"/>
                  <a:gd name="csX374" fmla="*/ 685687 w 706183"/>
                  <a:gd name="csY374" fmla="*/ 143035 h 774620"/>
                  <a:gd name="csX375" fmla="*/ 679734 w 706183"/>
                  <a:gd name="csY375" fmla="*/ 123105 h 774620"/>
                  <a:gd name="csX376" fmla="*/ 679734 w 706183"/>
                  <a:gd name="csY376" fmla="*/ 122966 h 774620"/>
                  <a:gd name="csX377" fmla="*/ 676895 w 706183"/>
                  <a:gd name="csY377" fmla="*/ 118607 h 774620"/>
                  <a:gd name="csX378" fmla="*/ 670109 w 706183"/>
                  <a:gd name="csY378" fmla="*/ 105459 h 774620"/>
                  <a:gd name="csX379" fmla="*/ 670109 w 706183"/>
                  <a:gd name="csY379" fmla="*/ 105320 h 774620"/>
                  <a:gd name="csX380" fmla="*/ 670109 w 706183"/>
                  <a:gd name="csY380" fmla="*/ 105182 h 774620"/>
                  <a:gd name="csX381" fmla="*/ 669486 w 706183"/>
                  <a:gd name="csY381" fmla="*/ 99854 h 774620"/>
                  <a:gd name="csX382" fmla="*/ 669486 w 706183"/>
                  <a:gd name="csY382" fmla="*/ 99857 h 774620"/>
                  <a:gd name="csX383" fmla="*/ 669486 w 706183"/>
                  <a:gd name="csY383" fmla="*/ 99650 h 774620"/>
                  <a:gd name="csX384" fmla="*/ 669486 w 706183"/>
                  <a:gd name="csY384" fmla="*/ 99647 h 774620"/>
                  <a:gd name="csX385" fmla="*/ 669486 w 706183"/>
                  <a:gd name="csY385" fmla="*/ 99441 h 774620"/>
                  <a:gd name="csX386" fmla="*/ 669486 w 706183"/>
                  <a:gd name="csY386" fmla="*/ 99441 h 774620"/>
                  <a:gd name="csX387" fmla="*/ 669418 w 706183"/>
                  <a:gd name="csY387" fmla="*/ 96603 h 774620"/>
                  <a:gd name="csX388" fmla="*/ 669418 w 706183"/>
                  <a:gd name="csY388" fmla="*/ 96603 h 774620"/>
                  <a:gd name="csX389" fmla="*/ 669418 w 706183"/>
                  <a:gd name="csY389" fmla="*/ 96396 h 774620"/>
                  <a:gd name="csX390" fmla="*/ 669418 w 706183"/>
                  <a:gd name="csY390" fmla="*/ 96396 h 774620"/>
                  <a:gd name="csX391" fmla="*/ 669418 w 706183"/>
                  <a:gd name="csY391" fmla="*/ 92798 h 774620"/>
                  <a:gd name="csX392" fmla="*/ 669418 w 706183"/>
                  <a:gd name="csY392" fmla="*/ 88715 h 774620"/>
                  <a:gd name="csX393" fmla="*/ 669418 w 706183"/>
                  <a:gd name="csY393" fmla="*/ 88715 h 774620"/>
                  <a:gd name="csX394" fmla="*/ 669418 w 706183"/>
                  <a:gd name="csY394" fmla="*/ 88715 h 774620"/>
                  <a:gd name="csX395" fmla="*/ 667134 w 706183"/>
                  <a:gd name="csY395" fmla="*/ 81933 h 774620"/>
                  <a:gd name="csX396" fmla="*/ 667134 w 706183"/>
                  <a:gd name="csY396" fmla="*/ 81933 h 774620"/>
                  <a:gd name="csX397" fmla="*/ 665956 w 706183"/>
                  <a:gd name="csY397" fmla="*/ 80134 h 774620"/>
                  <a:gd name="csX398" fmla="*/ 665888 w 706183"/>
                  <a:gd name="csY398" fmla="*/ 80134 h 774620"/>
                  <a:gd name="csX399" fmla="*/ 665888 w 706183"/>
                  <a:gd name="csY399" fmla="*/ 79927 h 774620"/>
                  <a:gd name="csX400" fmla="*/ 665888 w 706183"/>
                  <a:gd name="csY400" fmla="*/ 79927 h 774620"/>
                  <a:gd name="csX401" fmla="*/ 665888 w 706183"/>
                  <a:gd name="csY401" fmla="*/ 79789 h 774620"/>
                  <a:gd name="csX402" fmla="*/ 664919 w 706183"/>
                  <a:gd name="csY402" fmla="*/ 78821 h 774620"/>
                  <a:gd name="csX403" fmla="*/ 664917 w 706183"/>
                  <a:gd name="csY403" fmla="*/ 78818 h 774620"/>
                  <a:gd name="csX404" fmla="*/ 664917 w 706183"/>
                  <a:gd name="csY404" fmla="*/ 78818 h 774620"/>
                  <a:gd name="csX405" fmla="*/ 664917 w 706183"/>
                  <a:gd name="csY405" fmla="*/ 78818 h 774620"/>
                  <a:gd name="csX406" fmla="*/ 664917 w 706183"/>
                  <a:gd name="csY406" fmla="*/ 78818 h 774620"/>
                  <a:gd name="csX407" fmla="*/ 664917 w 706183"/>
                  <a:gd name="csY407" fmla="*/ 78818 h 774620"/>
                  <a:gd name="csX408" fmla="*/ 664917 w 706183"/>
                  <a:gd name="csY408" fmla="*/ 78818 h 774620"/>
                  <a:gd name="csX409" fmla="*/ 664917 w 706183"/>
                  <a:gd name="csY409" fmla="*/ 78818 h 774620"/>
                  <a:gd name="csX410" fmla="*/ 664917 w 706183"/>
                  <a:gd name="csY410" fmla="*/ 78818 h 774620"/>
                  <a:gd name="csX411" fmla="*/ 664778 w 706183"/>
                  <a:gd name="csY411" fmla="*/ 78818 h 774620"/>
                  <a:gd name="csX412" fmla="*/ 664778 w 706183"/>
                  <a:gd name="csY412" fmla="*/ 78750 h 774620"/>
                  <a:gd name="csX413" fmla="*/ 663810 w 706183"/>
                  <a:gd name="csY413" fmla="*/ 77989 h 774620"/>
                  <a:gd name="csX414" fmla="*/ 663810 w 706183"/>
                  <a:gd name="csY414" fmla="*/ 77989 h 774620"/>
                  <a:gd name="csX415" fmla="*/ 663810 w 706183"/>
                  <a:gd name="csY415" fmla="*/ 77989 h 774620"/>
                  <a:gd name="csX416" fmla="*/ 663810 w 706183"/>
                  <a:gd name="csY416" fmla="*/ 77989 h 774620"/>
                  <a:gd name="csX417" fmla="*/ 663810 w 706183"/>
                  <a:gd name="csY417" fmla="*/ 77989 h 774620"/>
                  <a:gd name="csX418" fmla="*/ 663810 w 706183"/>
                  <a:gd name="csY418" fmla="*/ 77989 h 774620"/>
                  <a:gd name="csX419" fmla="*/ 663810 w 706183"/>
                  <a:gd name="csY419" fmla="*/ 77989 h 774620"/>
                  <a:gd name="csX420" fmla="*/ 663810 w 706183"/>
                  <a:gd name="csY420" fmla="*/ 77989 h 774620"/>
                  <a:gd name="csX421" fmla="*/ 663810 w 706183"/>
                  <a:gd name="csY421" fmla="*/ 77989 h 774620"/>
                  <a:gd name="csX422" fmla="*/ 663810 w 706183"/>
                  <a:gd name="csY422" fmla="*/ 77989 h 774620"/>
                  <a:gd name="csX423" fmla="*/ 663810 w 706183"/>
                  <a:gd name="csY423" fmla="*/ 77989 h 774620"/>
                  <a:gd name="csX424" fmla="*/ 663810 w 706183"/>
                  <a:gd name="csY424" fmla="*/ 77989 h 774620"/>
                  <a:gd name="csX425" fmla="*/ 663810 w 706183"/>
                  <a:gd name="csY425" fmla="*/ 77989 h 774620"/>
                  <a:gd name="csX426" fmla="*/ 663810 w 706183"/>
                  <a:gd name="csY426" fmla="*/ 77989 h 774620"/>
                  <a:gd name="csX427" fmla="*/ 663810 w 706183"/>
                  <a:gd name="csY427" fmla="*/ 77989 h 774620"/>
                  <a:gd name="csX428" fmla="*/ 663810 w 706183"/>
                  <a:gd name="csY428" fmla="*/ 77989 h 774620"/>
                  <a:gd name="csX429" fmla="*/ 663810 w 706183"/>
                  <a:gd name="csY429" fmla="*/ 77989 h 774620"/>
                  <a:gd name="csX430" fmla="*/ 663810 w 706183"/>
                  <a:gd name="csY430" fmla="*/ 77989 h 774620"/>
                  <a:gd name="csX431" fmla="*/ 663810 w 706183"/>
                  <a:gd name="csY431" fmla="*/ 77989 h 774620"/>
                  <a:gd name="csX432" fmla="*/ 663810 w 706183"/>
                  <a:gd name="csY432" fmla="*/ 77989 h 774620"/>
                  <a:gd name="csX433" fmla="*/ 663810 w 706183"/>
                  <a:gd name="csY433" fmla="*/ 77989 h 774620"/>
                  <a:gd name="csX434" fmla="*/ 663810 w 706183"/>
                  <a:gd name="csY434" fmla="*/ 77989 h 774620"/>
                  <a:gd name="csX435" fmla="*/ 663810 w 706183"/>
                  <a:gd name="csY435" fmla="*/ 77989 h 774620"/>
                  <a:gd name="csX436" fmla="*/ 663810 w 706183"/>
                  <a:gd name="csY436" fmla="*/ 77989 h 774620"/>
                  <a:gd name="csX437" fmla="*/ 663810 w 706183"/>
                  <a:gd name="csY437" fmla="*/ 77989 h 774620"/>
                  <a:gd name="csX438" fmla="*/ 663671 w 706183"/>
                  <a:gd name="csY438" fmla="*/ 77989 h 774620"/>
                  <a:gd name="csX439" fmla="*/ 663671 w 706183"/>
                  <a:gd name="csY439" fmla="*/ 77851 h 774620"/>
                  <a:gd name="csX440" fmla="*/ 663671 w 706183"/>
                  <a:gd name="csY440" fmla="*/ 77851 h 774620"/>
                  <a:gd name="csX441" fmla="*/ 663671 w 706183"/>
                  <a:gd name="csY441" fmla="*/ 77851 h 774620"/>
                  <a:gd name="csX442" fmla="*/ 663671 w 706183"/>
                  <a:gd name="csY442" fmla="*/ 77851 h 774620"/>
                  <a:gd name="csX443" fmla="*/ 663671 w 706183"/>
                  <a:gd name="csY443" fmla="*/ 77851 h 774620"/>
                  <a:gd name="csX444" fmla="*/ 663671 w 706183"/>
                  <a:gd name="csY444" fmla="*/ 77851 h 774620"/>
                  <a:gd name="csX445" fmla="*/ 663603 w 706183"/>
                  <a:gd name="csY445" fmla="*/ 77782 h 774620"/>
                  <a:gd name="csX446" fmla="*/ 663601 w 706183"/>
                  <a:gd name="csY446" fmla="*/ 77780 h 774620"/>
                  <a:gd name="csX447" fmla="*/ 663601 w 706183"/>
                  <a:gd name="csY447" fmla="*/ 77780 h 774620"/>
                  <a:gd name="csX448" fmla="*/ 663601 w 706183"/>
                  <a:gd name="csY448" fmla="*/ 77780 h 774620"/>
                  <a:gd name="csX449" fmla="*/ 663601 w 706183"/>
                  <a:gd name="csY449" fmla="*/ 77780 h 774620"/>
                  <a:gd name="csX450" fmla="*/ 663601 w 706183"/>
                  <a:gd name="csY450" fmla="*/ 77780 h 774620"/>
                  <a:gd name="csX451" fmla="*/ 663601 w 706183"/>
                  <a:gd name="csY451" fmla="*/ 77780 h 774620"/>
                  <a:gd name="csX452" fmla="*/ 663601 w 706183"/>
                  <a:gd name="csY452" fmla="*/ 77780 h 774620"/>
                  <a:gd name="csX453" fmla="*/ 663601 w 706183"/>
                  <a:gd name="csY453" fmla="*/ 77780 h 774620"/>
                  <a:gd name="csX454" fmla="*/ 663394 w 706183"/>
                  <a:gd name="csY454" fmla="*/ 77641 h 774620"/>
                  <a:gd name="csX455" fmla="*/ 663394 w 706183"/>
                  <a:gd name="csY455" fmla="*/ 77641 h 774620"/>
                  <a:gd name="csX456" fmla="*/ 663255 w 706183"/>
                  <a:gd name="csY456" fmla="*/ 77503 h 774620"/>
                  <a:gd name="csX457" fmla="*/ 663116 w 706183"/>
                  <a:gd name="csY457" fmla="*/ 77503 h 774620"/>
                  <a:gd name="csX458" fmla="*/ 663116 w 706183"/>
                  <a:gd name="csY458" fmla="*/ 77364 h 774620"/>
                  <a:gd name="csX459" fmla="*/ 662910 w 706183"/>
                  <a:gd name="csY459" fmla="*/ 77225 h 774620"/>
                  <a:gd name="csX460" fmla="*/ 662910 w 706183"/>
                  <a:gd name="csY460" fmla="*/ 77228 h 774620"/>
                  <a:gd name="csX461" fmla="*/ 662703 w 706183"/>
                  <a:gd name="csY461" fmla="*/ 77089 h 774620"/>
                  <a:gd name="csX462" fmla="*/ 662632 w 706183"/>
                  <a:gd name="csY462" fmla="*/ 77089 h 774620"/>
                  <a:gd name="csX463" fmla="*/ 662494 w 706183"/>
                  <a:gd name="csY463" fmla="*/ 76951 h 774620"/>
                  <a:gd name="csX464" fmla="*/ 654185 w 706183"/>
                  <a:gd name="csY464" fmla="*/ 68785 h 774620"/>
                  <a:gd name="csX465" fmla="*/ 654185 w 706183"/>
                  <a:gd name="csY465" fmla="*/ 68785 h 774620"/>
                  <a:gd name="csX466" fmla="*/ 654117 w 706183"/>
                  <a:gd name="csY466" fmla="*/ 68647 h 774620"/>
                  <a:gd name="csX467" fmla="*/ 652387 w 706183"/>
                  <a:gd name="csY467" fmla="*/ 65325 h 774620"/>
                  <a:gd name="csX468" fmla="*/ 649757 w 706183"/>
                  <a:gd name="csY468" fmla="*/ 59375 h 774620"/>
                  <a:gd name="csX469" fmla="*/ 651418 w 706183"/>
                  <a:gd name="csY469" fmla="*/ 59030 h 774620"/>
                  <a:gd name="csX470" fmla="*/ 651764 w 706183"/>
                  <a:gd name="csY470" fmla="*/ 53564 h 774620"/>
                  <a:gd name="csX471" fmla="*/ 651970 w 706183"/>
                  <a:gd name="csY471" fmla="*/ 51487 h 774620"/>
                  <a:gd name="csX472" fmla="*/ 651968 w 706183"/>
                  <a:gd name="csY472" fmla="*/ 51484 h 774620"/>
                  <a:gd name="csX473" fmla="*/ 651968 w 706183"/>
                  <a:gd name="csY473" fmla="*/ 51484 h 774620"/>
                  <a:gd name="csX474" fmla="*/ 650445 w 706183"/>
                  <a:gd name="csY474" fmla="*/ 50585 h 7746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</a:cxnLst>
                <a:rect l="l" t="t" r="r" b="b"/>
                <a:pathLst>
                  <a:path w="706183" h="774620">
                    <a:moveTo>
                      <a:pt x="650445" y="50585"/>
                    </a:moveTo>
                    <a:cubicBezTo>
                      <a:pt x="650652" y="46296"/>
                      <a:pt x="649890" y="43735"/>
                      <a:pt x="642343" y="42281"/>
                    </a:cubicBezTo>
                    <a:lnTo>
                      <a:pt x="642345" y="42281"/>
                    </a:lnTo>
                    <a:cubicBezTo>
                      <a:pt x="642345" y="42281"/>
                      <a:pt x="642277" y="42281"/>
                      <a:pt x="642277" y="42281"/>
                    </a:cubicBezTo>
                    <a:lnTo>
                      <a:pt x="642136" y="42281"/>
                    </a:lnTo>
                    <a:cubicBezTo>
                      <a:pt x="642136" y="42281"/>
                      <a:pt x="641097" y="42074"/>
                      <a:pt x="641097" y="42074"/>
                    </a:cubicBezTo>
                    <a:lnTo>
                      <a:pt x="640545" y="42074"/>
                    </a:lnTo>
                    <a:cubicBezTo>
                      <a:pt x="640545" y="42074"/>
                      <a:pt x="640200" y="41936"/>
                      <a:pt x="640061" y="41868"/>
                    </a:cubicBezTo>
                    <a:lnTo>
                      <a:pt x="638538" y="41590"/>
                    </a:lnTo>
                    <a:lnTo>
                      <a:pt x="634730" y="28788"/>
                    </a:lnTo>
                    <a:cubicBezTo>
                      <a:pt x="634730" y="28788"/>
                      <a:pt x="634385" y="28581"/>
                      <a:pt x="634246" y="28443"/>
                    </a:cubicBezTo>
                    <a:cubicBezTo>
                      <a:pt x="633969" y="28859"/>
                      <a:pt x="633691" y="29410"/>
                      <a:pt x="633485" y="29758"/>
                    </a:cubicBezTo>
                    <a:cubicBezTo>
                      <a:pt x="633346" y="30036"/>
                      <a:pt x="633207" y="30313"/>
                      <a:pt x="633069" y="30590"/>
                    </a:cubicBezTo>
                    <a:cubicBezTo>
                      <a:pt x="631684" y="33150"/>
                      <a:pt x="629884" y="35779"/>
                      <a:pt x="625660" y="35918"/>
                    </a:cubicBezTo>
                    <a:lnTo>
                      <a:pt x="625518" y="35915"/>
                    </a:lnTo>
                    <a:cubicBezTo>
                      <a:pt x="625518" y="35915"/>
                      <a:pt x="625518" y="35915"/>
                      <a:pt x="625518" y="35915"/>
                    </a:cubicBezTo>
                    <a:lnTo>
                      <a:pt x="625312" y="35915"/>
                    </a:lnTo>
                    <a:cubicBezTo>
                      <a:pt x="618664" y="35915"/>
                      <a:pt x="617764" y="31762"/>
                      <a:pt x="617348" y="27543"/>
                    </a:cubicBezTo>
                    <a:cubicBezTo>
                      <a:pt x="617348" y="27198"/>
                      <a:pt x="617280" y="26850"/>
                      <a:pt x="617209" y="26505"/>
                    </a:cubicBezTo>
                    <a:cubicBezTo>
                      <a:pt x="617209" y="25950"/>
                      <a:pt x="617071" y="24776"/>
                      <a:pt x="616932" y="23944"/>
                    </a:cubicBezTo>
                    <a:lnTo>
                      <a:pt x="616725" y="23944"/>
                    </a:lnTo>
                    <a:cubicBezTo>
                      <a:pt x="612502" y="23806"/>
                      <a:pt x="608139" y="23460"/>
                      <a:pt x="603915" y="22629"/>
                    </a:cubicBezTo>
                    <a:cubicBezTo>
                      <a:pt x="588821" y="19791"/>
                      <a:pt x="582519" y="13009"/>
                      <a:pt x="578157" y="7336"/>
                    </a:cubicBezTo>
                    <a:cubicBezTo>
                      <a:pt x="577672" y="6714"/>
                      <a:pt x="577188" y="6091"/>
                      <a:pt x="576772" y="5469"/>
                    </a:cubicBezTo>
                    <a:cubicBezTo>
                      <a:pt x="576565" y="5192"/>
                      <a:pt x="576356" y="4914"/>
                      <a:pt x="576149" y="4637"/>
                    </a:cubicBezTo>
                    <a:cubicBezTo>
                      <a:pt x="574349" y="2215"/>
                      <a:pt x="572758" y="348"/>
                      <a:pt x="570541" y="0"/>
                    </a:cubicBezTo>
                    <a:lnTo>
                      <a:pt x="570541" y="0"/>
                    </a:lnTo>
                    <a:cubicBezTo>
                      <a:pt x="570196" y="0"/>
                      <a:pt x="569780" y="0"/>
                      <a:pt x="569363" y="0"/>
                    </a:cubicBezTo>
                    <a:lnTo>
                      <a:pt x="569227" y="0"/>
                    </a:lnTo>
                    <a:cubicBezTo>
                      <a:pt x="566526" y="345"/>
                      <a:pt x="563065" y="900"/>
                      <a:pt x="559673" y="1729"/>
                    </a:cubicBezTo>
                    <a:cubicBezTo>
                      <a:pt x="549009" y="4496"/>
                      <a:pt x="546656" y="8717"/>
                      <a:pt x="545756" y="12039"/>
                    </a:cubicBezTo>
                    <a:cubicBezTo>
                      <a:pt x="545617" y="12593"/>
                      <a:pt x="545478" y="13145"/>
                      <a:pt x="545410" y="13768"/>
                    </a:cubicBezTo>
                    <a:cubicBezTo>
                      <a:pt x="545410" y="13974"/>
                      <a:pt x="545342" y="14183"/>
                      <a:pt x="545272" y="14322"/>
                    </a:cubicBezTo>
                    <a:cubicBezTo>
                      <a:pt x="544440" y="18611"/>
                      <a:pt x="543610" y="21310"/>
                      <a:pt x="537031" y="20343"/>
                    </a:cubicBezTo>
                    <a:cubicBezTo>
                      <a:pt x="536824" y="20343"/>
                      <a:pt x="536547" y="20343"/>
                      <a:pt x="536337" y="20275"/>
                    </a:cubicBezTo>
                    <a:lnTo>
                      <a:pt x="536199" y="20275"/>
                    </a:lnTo>
                    <a:cubicBezTo>
                      <a:pt x="536199" y="20275"/>
                      <a:pt x="535921" y="20275"/>
                      <a:pt x="535921" y="20275"/>
                    </a:cubicBezTo>
                    <a:cubicBezTo>
                      <a:pt x="533775" y="20275"/>
                      <a:pt x="532459" y="22281"/>
                      <a:pt x="531281" y="24912"/>
                    </a:cubicBezTo>
                    <a:lnTo>
                      <a:pt x="531284" y="24912"/>
                    </a:lnTo>
                    <a:cubicBezTo>
                      <a:pt x="531284" y="24912"/>
                      <a:pt x="531284" y="25051"/>
                      <a:pt x="531284" y="25051"/>
                    </a:cubicBezTo>
                    <a:cubicBezTo>
                      <a:pt x="530868" y="25950"/>
                      <a:pt x="530591" y="26779"/>
                      <a:pt x="530316" y="27334"/>
                    </a:cubicBezTo>
                    <a:cubicBezTo>
                      <a:pt x="529832" y="28440"/>
                      <a:pt x="529348" y="29617"/>
                      <a:pt x="528860" y="30723"/>
                    </a:cubicBezTo>
                    <a:lnTo>
                      <a:pt x="528860" y="30726"/>
                    </a:lnTo>
                    <a:cubicBezTo>
                      <a:pt x="526231" y="36608"/>
                      <a:pt x="522352" y="42074"/>
                      <a:pt x="512866" y="42006"/>
                    </a:cubicBezTo>
                    <a:cubicBezTo>
                      <a:pt x="511897" y="42006"/>
                      <a:pt x="510927" y="42006"/>
                      <a:pt x="509887" y="41800"/>
                    </a:cubicBezTo>
                    <a:cubicBezTo>
                      <a:pt x="509265" y="41732"/>
                      <a:pt x="508503" y="41661"/>
                      <a:pt x="507603" y="41593"/>
                    </a:cubicBezTo>
                    <a:cubicBezTo>
                      <a:pt x="498671" y="41039"/>
                      <a:pt x="497010" y="44915"/>
                      <a:pt x="496316" y="48997"/>
                    </a:cubicBezTo>
                    <a:cubicBezTo>
                      <a:pt x="496248" y="49620"/>
                      <a:pt x="496177" y="50174"/>
                      <a:pt x="496109" y="50726"/>
                    </a:cubicBezTo>
                    <a:cubicBezTo>
                      <a:pt x="496041" y="51281"/>
                      <a:pt x="495970" y="51764"/>
                      <a:pt x="495902" y="52319"/>
                    </a:cubicBezTo>
                    <a:cubicBezTo>
                      <a:pt x="495070" y="58133"/>
                      <a:pt x="493618" y="62767"/>
                      <a:pt x="484202" y="61177"/>
                    </a:cubicBezTo>
                    <a:cubicBezTo>
                      <a:pt x="483925" y="61177"/>
                      <a:pt x="483718" y="61109"/>
                      <a:pt x="483440" y="61039"/>
                    </a:cubicBezTo>
                    <a:lnTo>
                      <a:pt x="483438" y="61033"/>
                    </a:lnTo>
                    <a:cubicBezTo>
                      <a:pt x="483438" y="61033"/>
                      <a:pt x="483022" y="61033"/>
                      <a:pt x="482815" y="61033"/>
                    </a:cubicBezTo>
                    <a:cubicBezTo>
                      <a:pt x="481292" y="61033"/>
                      <a:pt x="480114" y="61656"/>
                      <a:pt x="479214" y="62626"/>
                    </a:cubicBezTo>
                    <a:cubicBezTo>
                      <a:pt x="479630" y="64080"/>
                      <a:pt x="479491" y="65671"/>
                      <a:pt x="478659" y="67125"/>
                    </a:cubicBezTo>
                    <a:cubicBezTo>
                      <a:pt x="476791" y="70308"/>
                      <a:pt x="473397" y="70585"/>
                      <a:pt x="470696" y="69269"/>
                    </a:cubicBezTo>
                    <a:lnTo>
                      <a:pt x="470698" y="69269"/>
                    </a:lnTo>
                    <a:cubicBezTo>
                      <a:pt x="469453" y="68785"/>
                      <a:pt x="468205" y="68302"/>
                      <a:pt x="466959" y="67747"/>
                    </a:cubicBezTo>
                    <a:cubicBezTo>
                      <a:pt x="463842" y="68024"/>
                      <a:pt x="460657" y="65948"/>
                      <a:pt x="460589" y="61933"/>
                    </a:cubicBezTo>
                    <a:lnTo>
                      <a:pt x="460589" y="61933"/>
                    </a:lnTo>
                    <a:lnTo>
                      <a:pt x="460589" y="61726"/>
                    </a:lnTo>
                    <a:cubicBezTo>
                      <a:pt x="460589" y="60620"/>
                      <a:pt x="460382" y="57021"/>
                      <a:pt x="459689" y="53145"/>
                    </a:cubicBezTo>
                    <a:lnTo>
                      <a:pt x="459689" y="53145"/>
                    </a:lnTo>
                    <a:cubicBezTo>
                      <a:pt x="459689" y="53145"/>
                      <a:pt x="459689" y="53145"/>
                      <a:pt x="459689" y="53145"/>
                    </a:cubicBezTo>
                    <a:cubicBezTo>
                      <a:pt x="459344" y="51069"/>
                      <a:pt x="458857" y="49063"/>
                      <a:pt x="458305" y="47470"/>
                    </a:cubicBezTo>
                    <a:cubicBezTo>
                      <a:pt x="458027" y="46638"/>
                      <a:pt x="456711" y="43317"/>
                      <a:pt x="455742" y="43181"/>
                    </a:cubicBezTo>
                    <a:lnTo>
                      <a:pt x="455533" y="43181"/>
                    </a:lnTo>
                    <a:cubicBezTo>
                      <a:pt x="455533" y="43181"/>
                      <a:pt x="455326" y="43113"/>
                      <a:pt x="455326" y="43113"/>
                    </a:cubicBezTo>
                    <a:cubicBezTo>
                      <a:pt x="454910" y="42974"/>
                      <a:pt x="454565" y="42906"/>
                      <a:pt x="454149" y="42767"/>
                    </a:cubicBezTo>
                    <a:cubicBezTo>
                      <a:pt x="444940" y="39930"/>
                      <a:pt x="444801" y="35018"/>
                      <a:pt x="445356" y="29065"/>
                    </a:cubicBezTo>
                    <a:cubicBezTo>
                      <a:pt x="445356" y="28581"/>
                      <a:pt x="445424" y="28027"/>
                      <a:pt x="445494" y="27543"/>
                    </a:cubicBezTo>
                    <a:cubicBezTo>
                      <a:pt x="445563" y="26850"/>
                      <a:pt x="445633" y="26227"/>
                      <a:pt x="445701" y="25605"/>
                    </a:cubicBezTo>
                    <a:cubicBezTo>
                      <a:pt x="446185" y="19584"/>
                      <a:pt x="445217" y="12525"/>
                      <a:pt x="428390" y="6021"/>
                    </a:cubicBezTo>
                    <a:cubicBezTo>
                      <a:pt x="424789" y="4637"/>
                      <a:pt x="421259" y="3599"/>
                      <a:pt x="418351" y="2767"/>
                    </a:cubicBezTo>
                    <a:cubicBezTo>
                      <a:pt x="415857" y="4289"/>
                      <a:pt x="413366" y="5882"/>
                      <a:pt x="411220" y="7888"/>
                    </a:cubicBezTo>
                    <a:cubicBezTo>
                      <a:pt x="408381" y="10517"/>
                      <a:pt x="406512" y="13632"/>
                      <a:pt x="405127" y="17230"/>
                    </a:cubicBezTo>
                    <a:lnTo>
                      <a:pt x="405125" y="17230"/>
                    </a:lnTo>
                    <a:cubicBezTo>
                      <a:pt x="403947" y="21936"/>
                      <a:pt x="398271" y="23251"/>
                      <a:pt x="394254" y="24496"/>
                    </a:cubicBezTo>
                    <a:cubicBezTo>
                      <a:pt x="391624" y="25328"/>
                      <a:pt x="385252" y="26779"/>
                      <a:pt x="384838" y="29962"/>
                    </a:cubicBezTo>
                    <a:lnTo>
                      <a:pt x="384838" y="30101"/>
                    </a:lnTo>
                    <a:cubicBezTo>
                      <a:pt x="384838" y="30101"/>
                      <a:pt x="384838" y="30239"/>
                      <a:pt x="384838" y="30239"/>
                    </a:cubicBezTo>
                    <a:cubicBezTo>
                      <a:pt x="383593" y="37021"/>
                      <a:pt x="379508" y="41865"/>
                      <a:pt x="373206" y="44425"/>
                    </a:cubicBezTo>
                    <a:cubicBezTo>
                      <a:pt x="368082" y="46502"/>
                      <a:pt x="362267" y="46918"/>
                      <a:pt x="356795" y="46918"/>
                    </a:cubicBezTo>
                    <a:cubicBezTo>
                      <a:pt x="348763" y="46918"/>
                      <a:pt x="341216" y="51762"/>
                      <a:pt x="334637" y="55776"/>
                    </a:cubicBezTo>
                    <a:cubicBezTo>
                      <a:pt x="324528" y="61936"/>
                      <a:pt x="315112" y="67263"/>
                      <a:pt x="302857" y="67263"/>
                    </a:cubicBezTo>
                    <a:cubicBezTo>
                      <a:pt x="292192" y="67263"/>
                      <a:pt x="287694" y="66157"/>
                      <a:pt x="280631" y="58475"/>
                    </a:cubicBezTo>
                    <a:lnTo>
                      <a:pt x="280563" y="58473"/>
                    </a:lnTo>
                    <a:cubicBezTo>
                      <a:pt x="280563" y="58473"/>
                      <a:pt x="280424" y="58266"/>
                      <a:pt x="280424" y="58266"/>
                    </a:cubicBezTo>
                    <a:cubicBezTo>
                      <a:pt x="279246" y="56951"/>
                      <a:pt x="278068" y="55706"/>
                      <a:pt x="276823" y="54461"/>
                    </a:cubicBezTo>
                    <a:cubicBezTo>
                      <a:pt x="275300" y="52939"/>
                      <a:pt x="270731" y="54045"/>
                      <a:pt x="268930" y="54461"/>
                    </a:cubicBezTo>
                    <a:cubicBezTo>
                      <a:pt x="266300" y="54945"/>
                      <a:pt x="263667" y="55360"/>
                      <a:pt x="260899" y="55360"/>
                    </a:cubicBezTo>
                    <a:cubicBezTo>
                      <a:pt x="257575" y="55360"/>
                      <a:pt x="254251" y="52732"/>
                      <a:pt x="251690" y="50862"/>
                    </a:cubicBezTo>
                    <a:cubicBezTo>
                      <a:pt x="250721" y="50169"/>
                      <a:pt x="247466" y="47747"/>
                      <a:pt x="246081" y="47402"/>
                    </a:cubicBezTo>
                    <a:lnTo>
                      <a:pt x="245597" y="47818"/>
                    </a:lnTo>
                    <a:lnTo>
                      <a:pt x="244835" y="48163"/>
                    </a:lnTo>
                    <a:cubicBezTo>
                      <a:pt x="243451" y="48785"/>
                      <a:pt x="242342" y="49478"/>
                      <a:pt x="241096" y="50378"/>
                    </a:cubicBezTo>
                    <a:cubicBezTo>
                      <a:pt x="236940" y="53354"/>
                      <a:pt x="233687" y="54184"/>
                      <a:pt x="228495" y="54184"/>
                    </a:cubicBezTo>
                    <a:cubicBezTo>
                      <a:pt x="227595" y="54184"/>
                      <a:pt x="226766" y="54184"/>
                      <a:pt x="225865" y="54184"/>
                    </a:cubicBezTo>
                    <a:cubicBezTo>
                      <a:pt x="224897" y="54184"/>
                      <a:pt x="223926" y="54116"/>
                      <a:pt x="222887" y="54116"/>
                    </a:cubicBezTo>
                    <a:cubicBezTo>
                      <a:pt x="221987" y="54116"/>
                      <a:pt x="219147" y="54184"/>
                      <a:pt x="218179" y="54670"/>
                    </a:cubicBezTo>
                    <a:cubicBezTo>
                      <a:pt x="218179" y="54738"/>
                      <a:pt x="218179" y="54877"/>
                      <a:pt x="218179" y="54947"/>
                    </a:cubicBezTo>
                    <a:cubicBezTo>
                      <a:pt x="218179" y="56608"/>
                      <a:pt x="219495" y="59446"/>
                      <a:pt x="220257" y="60897"/>
                    </a:cubicBezTo>
                    <a:cubicBezTo>
                      <a:pt x="221089" y="62420"/>
                      <a:pt x="222196" y="64080"/>
                      <a:pt x="223513" y="65257"/>
                    </a:cubicBezTo>
                    <a:lnTo>
                      <a:pt x="225381" y="66918"/>
                    </a:lnTo>
                    <a:lnTo>
                      <a:pt x="225381" y="69411"/>
                    </a:lnTo>
                    <a:cubicBezTo>
                      <a:pt x="225588" y="72871"/>
                      <a:pt x="225865" y="76331"/>
                      <a:pt x="226074" y="79791"/>
                    </a:cubicBezTo>
                    <a:cubicBezTo>
                      <a:pt x="226213" y="81384"/>
                      <a:pt x="226282" y="82974"/>
                      <a:pt x="226420" y="84635"/>
                    </a:cubicBezTo>
                    <a:cubicBezTo>
                      <a:pt x="226766" y="89894"/>
                      <a:pt x="227527" y="97715"/>
                      <a:pt x="226698" y="102904"/>
                    </a:cubicBezTo>
                    <a:lnTo>
                      <a:pt x="226559" y="103871"/>
                    </a:lnTo>
                    <a:lnTo>
                      <a:pt x="226074" y="104771"/>
                    </a:lnTo>
                    <a:cubicBezTo>
                      <a:pt x="219843" y="116396"/>
                      <a:pt x="210912" y="129128"/>
                      <a:pt x="201148" y="138125"/>
                    </a:cubicBezTo>
                    <a:cubicBezTo>
                      <a:pt x="194708" y="144007"/>
                      <a:pt x="185846" y="150235"/>
                      <a:pt x="176637" y="148990"/>
                    </a:cubicBezTo>
                    <a:lnTo>
                      <a:pt x="176425" y="148987"/>
                    </a:lnTo>
                    <a:cubicBezTo>
                      <a:pt x="176425" y="148987"/>
                      <a:pt x="176219" y="148919"/>
                      <a:pt x="176219" y="148919"/>
                    </a:cubicBezTo>
                    <a:cubicBezTo>
                      <a:pt x="170888" y="147813"/>
                      <a:pt x="164309" y="146913"/>
                      <a:pt x="158978" y="148503"/>
                    </a:cubicBezTo>
                    <a:cubicBezTo>
                      <a:pt x="155516" y="149542"/>
                      <a:pt x="153024" y="151480"/>
                      <a:pt x="150462" y="153970"/>
                    </a:cubicBezTo>
                    <a:cubicBezTo>
                      <a:pt x="149907" y="154524"/>
                      <a:pt x="149355" y="155076"/>
                      <a:pt x="148801" y="155562"/>
                    </a:cubicBezTo>
                    <a:cubicBezTo>
                      <a:pt x="141599" y="162621"/>
                      <a:pt x="135852" y="165804"/>
                      <a:pt x="125397" y="165804"/>
                    </a:cubicBezTo>
                    <a:cubicBezTo>
                      <a:pt x="119096" y="165804"/>
                      <a:pt x="112797" y="165804"/>
                      <a:pt x="106701" y="163866"/>
                    </a:cubicBezTo>
                    <a:cubicBezTo>
                      <a:pt x="99154" y="161512"/>
                      <a:pt x="93339" y="156878"/>
                      <a:pt x="88629" y="150648"/>
                    </a:cubicBezTo>
                    <a:cubicBezTo>
                      <a:pt x="82466" y="146495"/>
                      <a:pt x="81081" y="141099"/>
                      <a:pt x="80320" y="134108"/>
                    </a:cubicBezTo>
                    <a:cubicBezTo>
                      <a:pt x="79626" y="127742"/>
                      <a:pt x="79213" y="124282"/>
                      <a:pt x="72841" y="121238"/>
                    </a:cubicBezTo>
                    <a:cubicBezTo>
                      <a:pt x="69656" y="120477"/>
                      <a:pt x="66816" y="120270"/>
                      <a:pt x="63699" y="120199"/>
                    </a:cubicBezTo>
                    <a:cubicBezTo>
                      <a:pt x="62315" y="122415"/>
                      <a:pt x="60583" y="124559"/>
                      <a:pt x="58646" y="126565"/>
                    </a:cubicBezTo>
                    <a:cubicBezTo>
                      <a:pt x="52277" y="133486"/>
                      <a:pt x="43622" y="138884"/>
                      <a:pt x="36075" y="143589"/>
                    </a:cubicBezTo>
                    <a:cubicBezTo>
                      <a:pt x="33581" y="145111"/>
                      <a:pt x="24510" y="150509"/>
                      <a:pt x="22848" y="153554"/>
                    </a:cubicBezTo>
                    <a:cubicBezTo>
                      <a:pt x="22848" y="153831"/>
                      <a:pt x="22916" y="154108"/>
                      <a:pt x="22987" y="154385"/>
                    </a:cubicBezTo>
                    <a:lnTo>
                      <a:pt x="22987" y="154385"/>
                    </a:lnTo>
                    <a:cubicBezTo>
                      <a:pt x="23681" y="157846"/>
                      <a:pt x="24510" y="161928"/>
                      <a:pt x="19803" y="166565"/>
                    </a:cubicBezTo>
                    <a:cubicBezTo>
                      <a:pt x="19041" y="167533"/>
                      <a:pt x="18208" y="168503"/>
                      <a:pt x="17240" y="169471"/>
                    </a:cubicBezTo>
                    <a:lnTo>
                      <a:pt x="16895" y="169816"/>
                    </a:lnTo>
                    <a:lnTo>
                      <a:pt x="15579" y="170784"/>
                    </a:lnTo>
                    <a:cubicBezTo>
                      <a:pt x="5540" y="177911"/>
                      <a:pt x="0" y="183032"/>
                      <a:pt x="0" y="196318"/>
                    </a:cubicBezTo>
                    <a:lnTo>
                      <a:pt x="0" y="196873"/>
                    </a:lnTo>
                    <a:cubicBezTo>
                      <a:pt x="623" y="204554"/>
                      <a:pt x="6924" y="205731"/>
                      <a:pt x="13501" y="206976"/>
                    </a:cubicBezTo>
                    <a:cubicBezTo>
                      <a:pt x="14540" y="207183"/>
                      <a:pt x="15579" y="207392"/>
                      <a:pt x="16686" y="207599"/>
                    </a:cubicBezTo>
                    <a:cubicBezTo>
                      <a:pt x="24440" y="209053"/>
                      <a:pt x="31225" y="211820"/>
                      <a:pt x="33442" y="220678"/>
                    </a:cubicBezTo>
                    <a:lnTo>
                      <a:pt x="33442" y="220678"/>
                    </a:lnTo>
                    <a:cubicBezTo>
                      <a:pt x="33720" y="221510"/>
                      <a:pt x="33788" y="222271"/>
                      <a:pt x="33788" y="223032"/>
                    </a:cubicBezTo>
                    <a:cubicBezTo>
                      <a:pt x="34204" y="226770"/>
                      <a:pt x="31503" y="228637"/>
                      <a:pt x="27902" y="229814"/>
                    </a:cubicBezTo>
                    <a:cubicBezTo>
                      <a:pt x="26656" y="230230"/>
                      <a:pt x="25408" y="230507"/>
                      <a:pt x="24233" y="230782"/>
                    </a:cubicBezTo>
                    <a:cubicBezTo>
                      <a:pt x="23817" y="230850"/>
                      <a:pt x="23471" y="230920"/>
                      <a:pt x="23055" y="230988"/>
                    </a:cubicBezTo>
                    <a:cubicBezTo>
                      <a:pt x="22223" y="231195"/>
                      <a:pt x="21394" y="231404"/>
                      <a:pt x="20632" y="231681"/>
                    </a:cubicBezTo>
                    <a:lnTo>
                      <a:pt x="20216" y="231820"/>
                    </a:lnTo>
                    <a:lnTo>
                      <a:pt x="20219" y="231820"/>
                    </a:lnTo>
                    <a:cubicBezTo>
                      <a:pt x="20219" y="231820"/>
                      <a:pt x="20219" y="231888"/>
                      <a:pt x="20219" y="231888"/>
                    </a:cubicBezTo>
                    <a:lnTo>
                      <a:pt x="20219" y="231888"/>
                    </a:lnTo>
                    <a:cubicBezTo>
                      <a:pt x="20219" y="231888"/>
                      <a:pt x="20219" y="231956"/>
                      <a:pt x="20219" y="232027"/>
                    </a:cubicBezTo>
                    <a:cubicBezTo>
                      <a:pt x="20357" y="232165"/>
                      <a:pt x="20635" y="232372"/>
                      <a:pt x="20980" y="232581"/>
                    </a:cubicBezTo>
                    <a:cubicBezTo>
                      <a:pt x="21673" y="232926"/>
                      <a:pt x="22710" y="233413"/>
                      <a:pt x="23820" y="233897"/>
                    </a:cubicBezTo>
                    <a:cubicBezTo>
                      <a:pt x="24858" y="234380"/>
                      <a:pt x="25965" y="234864"/>
                      <a:pt x="26936" y="235419"/>
                    </a:cubicBezTo>
                    <a:lnTo>
                      <a:pt x="26934" y="235416"/>
                    </a:lnTo>
                    <a:cubicBezTo>
                      <a:pt x="26934" y="235416"/>
                      <a:pt x="26934" y="235416"/>
                      <a:pt x="26934" y="235416"/>
                    </a:cubicBezTo>
                    <a:lnTo>
                      <a:pt x="26934" y="235416"/>
                    </a:lnTo>
                    <a:cubicBezTo>
                      <a:pt x="26934" y="235416"/>
                      <a:pt x="26934" y="235416"/>
                      <a:pt x="26934" y="235416"/>
                    </a:cubicBezTo>
                    <a:lnTo>
                      <a:pt x="26934" y="235416"/>
                    </a:lnTo>
                    <a:cubicBezTo>
                      <a:pt x="26934" y="235416"/>
                      <a:pt x="26934" y="235416"/>
                      <a:pt x="26934" y="235416"/>
                    </a:cubicBezTo>
                    <a:lnTo>
                      <a:pt x="26934" y="235416"/>
                    </a:lnTo>
                    <a:cubicBezTo>
                      <a:pt x="26934" y="235416"/>
                      <a:pt x="27350" y="235693"/>
                      <a:pt x="27488" y="235761"/>
                    </a:cubicBezTo>
                    <a:lnTo>
                      <a:pt x="27488" y="235764"/>
                    </a:lnTo>
                    <a:cubicBezTo>
                      <a:pt x="27488" y="235764"/>
                      <a:pt x="27488" y="235764"/>
                      <a:pt x="27488" y="235764"/>
                    </a:cubicBezTo>
                    <a:lnTo>
                      <a:pt x="27488" y="235764"/>
                    </a:lnTo>
                    <a:cubicBezTo>
                      <a:pt x="27488" y="235764"/>
                      <a:pt x="27488" y="235764"/>
                      <a:pt x="27488" y="235764"/>
                    </a:cubicBezTo>
                    <a:cubicBezTo>
                      <a:pt x="27695" y="235903"/>
                      <a:pt x="27904" y="236041"/>
                      <a:pt x="28111" y="236180"/>
                    </a:cubicBezTo>
                    <a:cubicBezTo>
                      <a:pt x="31367" y="238602"/>
                      <a:pt x="32819" y="241855"/>
                      <a:pt x="29080" y="247044"/>
                    </a:cubicBezTo>
                    <a:cubicBezTo>
                      <a:pt x="27279" y="251749"/>
                      <a:pt x="24856" y="254171"/>
                      <a:pt x="22294" y="255764"/>
                    </a:cubicBezTo>
                    <a:cubicBezTo>
                      <a:pt x="21048" y="256732"/>
                      <a:pt x="19664" y="257632"/>
                      <a:pt x="17931" y="258463"/>
                    </a:cubicBezTo>
                    <a:cubicBezTo>
                      <a:pt x="14123" y="260331"/>
                      <a:pt x="13085" y="261092"/>
                      <a:pt x="12668" y="265729"/>
                    </a:cubicBezTo>
                    <a:lnTo>
                      <a:pt x="12668" y="265867"/>
                    </a:lnTo>
                    <a:cubicBezTo>
                      <a:pt x="12530" y="268083"/>
                      <a:pt x="12530" y="270711"/>
                      <a:pt x="12807" y="273272"/>
                    </a:cubicBezTo>
                    <a:cubicBezTo>
                      <a:pt x="13362" y="278254"/>
                      <a:pt x="14747" y="281298"/>
                      <a:pt x="16338" y="283237"/>
                    </a:cubicBezTo>
                    <a:cubicBezTo>
                      <a:pt x="17583" y="284691"/>
                      <a:pt x="19106" y="285590"/>
                      <a:pt x="20907" y="286697"/>
                    </a:cubicBezTo>
                    <a:cubicBezTo>
                      <a:pt x="21530" y="287042"/>
                      <a:pt x="22084" y="287390"/>
                      <a:pt x="22637" y="287803"/>
                    </a:cubicBezTo>
                    <a:cubicBezTo>
                      <a:pt x="25131" y="289257"/>
                      <a:pt x="26928" y="290779"/>
                      <a:pt x="26999" y="294514"/>
                    </a:cubicBezTo>
                    <a:cubicBezTo>
                      <a:pt x="26999" y="294859"/>
                      <a:pt x="26999" y="295207"/>
                      <a:pt x="26999" y="295552"/>
                    </a:cubicBezTo>
                    <a:cubicBezTo>
                      <a:pt x="26999" y="297906"/>
                      <a:pt x="26515" y="299774"/>
                      <a:pt x="25615" y="301503"/>
                    </a:cubicBezTo>
                    <a:cubicBezTo>
                      <a:pt x="24647" y="303370"/>
                      <a:pt x="23398" y="304685"/>
                      <a:pt x="22152" y="305930"/>
                    </a:cubicBezTo>
                    <a:cubicBezTo>
                      <a:pt x="21598" y="306485"/>
                      <a:pt x="21114" y="306969"/>
                      <a:pt x="20698" y="307591"/>
                    </a:cubicBezTo>
                    <a:cubicBezTo>
                      <a:pt x="20142" y="308491"/>
                      <a:pt x="19865" y="309391"/>
                      <a:pt x="19865" y="310981"/>
                    </a:cubicBezTo>
                    <a:cubicBezTo>
                      <a:pt x="20004" y="311881"/>
                      <a:pt x="20488" y="312710"/>
                      <a:pt x="21111" y="313541"/>
                    </a:cubicBezTo>
                    <a:cubicBezTo>
                      <a:pt x="22011" y="314509"/>
                      <a:pt x="23189" y="315409"/>
                      <a:pt x="23811" y="315963"/>
                    </a:cubicBezTo>
                    <a:cubicBezTo>
                      <a:pt x="27274" y="318801"/>
                      <a:pt x="30598" y="321913"/>
                      <a:pt x="30598" y="326760"/>
                    </a:cubicBezTo>
                    <a:cubicBezTo>
                      <a:pt x="30598" y="327105"/>
                      <a:pt x="30598" y="327453"/>
                      <a:pt x="30529" y="327798"/>
                    </a:cubicBezTo>
                    <a:cubicBezTo>
                      <a:pt x="30461" y="328904"/>
                      <a:pt x="30045" y="329804"/>
                      <a:pt x="29423" y="330497"/>
                    </a:cubicBezTo>
                    <a:cubicBezTo>
                      <a:pt x="28245" y="332158"/>
                      <a:pt x="26306" y="333264"/>
                      <a:pt x="24369" y="334234"/>
                    </a:cubicBezTo>
                    <a:cubicBezTo>
                      <a:pt x="23953" y="334441"/>
                      <a:pt x="22775" y="334996"/>
                      <a:pt x="22223" y="335411"/>
                    </a:cubicBezTo>
                    <a:cubicBezTo>
                      <a:pt x="22223" y="336518"/>
                      <a:pt x="22223" y="337695"/>
                      <a:pt x="22223" y="338801"/>
                    </a:cubicBezTo>
                    <a:cubicBezTo>
                      <a:pt x="22223" y="339769"/>
                      <a:pt x="22155" y="340600"/>
                      <a:pt x="22155" y="341294"/>
                    </a:cubicBezTo>
                    <a:cubicBezTo>
                      <a:pt x="22155" y="343854"/>
                      <a:pt x="22639" y="345031"/>
                      <a:pt x="25063" y="346069"/>
                    </a:cubicBezTo>
                    <a:cubicBezTo>
                      <a:pt x="25340" y="346137"/>
                      <a:pt x="25685" y="346346"/>
                      <a:pt x="25895" y="346553"/>
                    </a:cubicBezTo>
                    <a:cubicBezTo>
                      <a:pt x="30741" y="350291"/>
                      <a:pt x="30948" y="353196"/>
                      <a:pt x="29012" y="356518"/>
                    </a:cubicBezTo>
                    <a:cubicBezTo>
                      <a:pt x="28666" y="357418"/>
                      <a:pt x="28111" y="358385"/>
                      <a:pt x="27418" y="359285"/>
                    </a:cubicBezTo>
                    <a:cubicBezTo>
                      <a:pt x="26656" y="360323"/>
                      <a:pt x="25756" y="361223"/>
                      <a:pt x="24924" y="362191"/>
                    </a:cubicBezTo>
                    <a:cubicBezTo>
                      <a:pt x="16754" y="371326"/>
                      <a:pt x="13498" y="378867"/>
                      <a:pt x="13846" y="391462"/>
                    </a:cubicBezTo>
                    <a:cubicBezTo>
                      <a:pt x="14123" y="399560"/>
                      <a:pt x="15024" y="410837"/>
                      <a:pt x="19177" y="418103"/>
                    </a:cubicBezTo>
                    <a:cubicBezTo>
                      <a:pt x="21462" y="422118"/>
                      <a:pt x="24094" y="423917"/>
                      <a:pt x="27970" y="426200"/>
                    </a:cubicBezTo>
                    <a:cubicBezTo>
                      <a:pt x="34963" y="430354"/>
                      <a:pt x="37802" y="434504"/>
                      <a:pt x="37802" y="443085"/>
                    </a:cubicBezTo>
                    <a:cubicBezTo>
                      <a:pt x="37802" y="447652"/>
                      <a:pt x="38634" y="452428"/>
                      <a:pt x="39325" y="456926"/>
                    </a:cubicBezTo>
                    <a:cubicBezTo>
                      <a:pt x="39880" y="460180"/>
                      <a:pt x="41055" y="466062"/>
                      <a:pt x="40019" y="469174"/>
                    </a:cubicBezTo>
                    <a:cubicBezTo>
                      <a:pt x="39050" y="472151"/>
                      <a:pt x="37179" y="475195"/>
                      <a:pt x="35172" y="477617"/>
                    </a:cubicBezTo>
                    <a:cubicBezTo>
                      <a:pt x="33510" y="479623"/>
                      <a:pt x="31641" y="481422"/>
                      <a:pt x="29493" y="482944"/>
                    </a:cubicBezTo>
                    <a:cubicBezTo>
                      <a:pt x="29493" y="483151"/>
                      <a:pt x="29561" y="483360"/>
                      <a:pt x="29632" y="483567"/>
                    </a:cubicBezTo>
                    <a:lnTo>
                      <a:pt x="29634" y="483567"/>
                    </a:lnTo>
                    <a:cubicBezTo>
                      <a:pt x="29634" y="483567"/>
                      <a:pt x="29634" y="483567"/>
                      <a:pt x="29634" y="483567"/>
                    </a:cubicBezTo>
                    <a:lnTo>
                      <a:pt x="29634" y="483567"/>
                    </a:lnTo>
                    <a:cubicBezTo>
                      <a:pt x="29634" y="483567"/>
                      <a:pt x="29634" y="483567"/>
                      <a:pt x="29634" y="483567"/>
                    </a:cubicBezTo>
                    <a:lnTo>
                      <a:pt x="29634" y="483567"/>
                    </a:lnTo>
                    <a:cubicBezTo>
                      <a:pt x="29634" y="483567"/>
                      <a:pt x="29634" y="483567"/>
                      <a:pt x="29634" y="483567"/>
                    </a:cubicBezTo>
                    <a:cubicBezTo>
                      <a:pt x="29841" y="484189"/>
                      <a:pt x="30119" y="484812"/>
                      <a:pt x="30396" y="485505"/>
                    </a:cubicBezTo>
                    <a:lnTo>
                      <a:pt x="30396" y="485505"/>
                    </a:lnTo>
                    <a:cubicBezTo>
                      <a:pt x="30396" y="485505"/>
                      <a:pt x="30396" y="485505"/>
                      <a:pt x="30396" y="485505"/>
                    </a:cubicBezTo>
                    <a:cubicBezTo>
                      <a:pt x="31712" y="488620"/>
                      <a:pt x="33026" y="491664"/>
                      <a:pt x="30257" y="498030"/>
                    </a:cubicBezTo>
                    <a:cubicBezTo>
                      <a:pt x="30257" y="498169"/>
                      <a:pt x="30119" y="498307"/>
                      <a:pt x="30050" y="498375"/>
                    </a:cubicBezTo>
                    <a:cubicBezTo>
                      <a:pt x="29566" y="499343"/>
                      <a:pt x="25411" y="507718"/>
                      <a:pt x="42515" y="498169"/>
                    </a:cubicBezTo>
                    <a:cubicBezTo>
                      <a:pt x="56086" y="484605"/>
                      <a:pt x="59340" y="483844"/>
                      <a:pt x="67858" y="481838"/>
                    </a:cubicBezTo>
                    <a:cubicBezTo>
                      <a:pt x="71388" y="481006"/>
                      <a:pt x="75960" y="479900"/>
                      <a:pt x="82746" y="477410"/>
                    </a:cubicBezTo>
                    <a:cubicBezTo>
                      <a:pt x="83578" y="476856"/>
                      <a:pt x="84546" y="475543"/>
                      <a:pt x="85585" y="474021"/>
                    </a:cubicBezTo>
                    <a:cubicBezTo>
                      <a:pt x="88702" y="469593"/>
                      <a:pt x="92648" y="464056"/>
                      <a:pt x="102896" y="463988"/>
                    </a:cubicBezTo>
                    <a:cubicBezTo>
                      <a:pt x="108021" y="463295"/>
                      <a:pt x="109405" y="461773"/>
                      <a:pt x="111689" y="459074"/>
                    </a:cubicBezTo>
                    <a:cubicBezTo>
                      <a:pt x="113213" y="457345"/>
                      <a:pt x="115013" y="455268"/>
                      <a:pt x="117991" y="452708"/>
                    </a:cubicBezTo>
                    <a:lnTo>
                      <a:pt x="120621" y="450631"/>
                    </a:lnTo>
                    <a:cubicBezTo>
                      <a:pt x="131146" y="442327"/>
                      <a:pt x="143263" y="432778"/>
                      <a:pt x="163066" y="432778"/>
                    </a:cubicBezTo>
                    <a:cubicBezTo>
                      <a:pt x="177744" y="432778"/>
                      <a:pt x="178990" y="432778"/>
                      <a:pt x="193739" y="436445"/>
                    </a:cubicBezTo>
                    <a:lnTo>
                      <a:pt x="194085" y="436584"/>
                    </a:lnTo>
                    <a:cubicBezTo>
                      <a:pt x="203987" y="439699"/>
                      <a:pt x="204333" y="446203"/>
                      <a:pt x="202255" y="453123"/>
                    </a:cubicBezTo>
                    <a:cubicBezTo>
                      <a:pt x="201493" y="455477"/>
                      <a:pt x="200525" y="457761"/>
                      <a:pt x="199554" y="459905"/>
                    </a:cubicBezTo>
                    <a:cubicBezTo>
                      <a:pt x="198309" y="462743"/>
                      <a:pt x="197131" y="465371"/>
                      <a:pt x="197131" y="466894"/>
                    </a:cubicBezTo>
                    <a:cubicBezTo>
                      <a:pt x="197131" y="469593"/>
                      <a:pt x="205440" y="471737"/>
                      <a:pt x="210148" y="472914"/>
                    </a:cubicBezTo>
                    <a:cubicBezTo>
                      <a:pt x="211393" y="473259"/>
                      <a:pt x="212433" y="473537"/>
                      <a:pt x="213126" y="473746"/>
                    </a:cubicBezTo>
                    <a:cubicBezTo>
                      <a:pt x="213333" y="473746"/>
                      <a:pt x="213471" y="473885"/>
                      <a:pt x="213681" y="474023"/>
                    </a:cubicBezTo>
                    <a:cubicBezTo>
                      <a:pt x="221712" y="478244"/>
                      <a:pt x="225868" y="475616"/>
                      <a:pt x="230437" y="472640"/>
                    </a:cubicBezTo>
                    <a:cubicBezTo>
                      <a:pt x="235561" y="469318"/>
                      <a:pt x="241101" y="465790"/>
                      <a:pt x="251140" y="467657"/>
                    </a:cubicBezTo>
                    <a:cubicBezTo>
                      <a:pt x="265402" y="469595"/>
                      <a:pt x="269074" y="472917"/>
                      <a:pt x="274266" y="477761"/>
                    </a:cubicBezTo>
                    <a:cubicBezTo>
                      <a:pt x="275860" y="479215"/>
                      <a:pt x="277657" y="480876"/>
                      <a:pt x="279945" y="482604"/>
                    </a:cubicBezTo>
                    <a:lnTo>
                      <a:pt x="280084" y="482743"/>
                    </a:lnTo>
                    <a:cubicBezTo>
                      <a:pt x="287215" y="488418"/>
                      <a:pt x="298363" y="495062"/>
                      <a:pt x="309166" y="501496"/>
                    </a:cubicBezTo>
                    <a:cubicBezTo>
                      <a:pt x="316020" y="505578"/>
                      <a:pt x="322738" y="509593"/>
                      <a:pt x="328139" y="513121"/>
                    </a:cubicBezTo>
                    <a:cubicBezTo>
                      <a:pt x="365043" y="511254"/>
                      <a:pt x="378824" y="531806"/>
                      <a:pt x="381109" y="535679"/>
                    </a:cubicBezTo>
                    <a:cubicBezTo>
                      <a:pt x="388311" y="541145"/>
                      <a:pt x="388656" y="547373"/>
                      <a:pt x="389002" y="553187"/>
                    </a:cubicBezTo>
                    <a:cubicBezTo>
                      <a:pt x="389279" y="557547"/>
                      <a:pt x="389486" y="561491"/>
                      <a:pt x="394471" y="563774"/>
                    </a:cubicBezTo>
                    <a:cubicBezTo>
                      <a:pt x="398350" y="565573"/>
                      <a:pt x="401951" y="564051"/>
                      <a:pt x="406036" y="562320"/>
                    </a:cubicBezTo>
                    <a:cubicBezTo>
                      <a:pt x="414277" y="558859"/>
                      <a:pt x="424109" y="554845"/>
                      <a:pt x="441626" y="567579"/>
                    </a:cubicBezTo>
                    <a:cubicBezTo>
                      <a:pt x="444257" y="569172"/>
                      <a:pt x="447167" y="569240"/>
                      <a:pt x="450629" y="569308"/>
                    </a:cubicBezTo>
                    <a:cubicBezTo>
                      <a:pt x="458522" y="569515"/>
                      <a:pt x="468840" y="569724"/>
                      <a:pt x="486010" y="584255"/>
                    </a:cubicBezTo>
                    <a:cubicBezTo>
                      <a:pt x="491618" y="586884"/>
                      <a:pt x="495913" y="591176"/>
                      <a:pt x="498197" y="595813"/>
                    </a:cubicBezTo>
                    <a:cubicBezTo>
                      <a:pt x="499305" y="598096"/>
                      <a:pt x="499998" y="600450"/>
                      <a:pt x="500205" y="602733"/>
                    </a:cubicBezTo>
                    <a:cubicBezTo>
                      <a:pt x="500344" y="605155"/>
                      <a:pt x="499998" y="607509"/>
                      <a:pt x="499027" y="609722"/>
                    </a:cubicBezTo>
                    <a:lnTo>
                      <a:pt x="499017" y="609719"/>
                    </a:lnTo>
                    <a:cubicBezTo>
                      <a:pt x="497700" y="612557"/>
                      <a:pt x="495416" y="615046"/>
                      <a:pt x="491954" y="616846"/>
                    </a:cubicBezTo>
                    <a:cubicBezTo>
                      <a:pt x="486691" y="620374"/>
                      <a:pt x="480598" y="624734"/>
                      <a:pt x="475820" y="629164"/>
                    </a:cubicBezTo>
                    <a:cubicBezTo>
                      <a:pt x="471389" y="633318"/>
                      <a:pt x="468205" y="637400"/>
                      <a:pt x="468205" y="640651"/>
                    </a:cubicBezTo>
                    <a:cubicBezTo>
                      <a:pt x="468205" y="659820"/>
                      <a:pt x="460034" y="660926"/>
                      <a:pt x="453248" y="661896"/>
                    </a:cubicBezTo>
                    <a:cubicBezTo>
                      <a:pt x="451103" y="662174"/>
                      <a:pt x="449231" y="662451"/>
                      <a:pt x="448679" y="663557"/>
                    </a:cubicBezTo>
                    <a:lnTo>
                      <a:pt x="448540" y="663834"/>
                    </a:lnTo>
                    <a:cubicBezTo>
                      <a:pt x="433030" y="688053"/>
                      <a:pt x="439054" y="695944"/>
                      <a:pt x="443000" y="701133"/>
                    </a:cubicBezTo>
                    <a:cubicBezTo>
                      <a:pt x="443762" y="702101"/>
                      <a:pt x="444385" y="702932"/>
                      <a:pt x="444940" y="703900"/>
                    </a:cubicBezTo>
                    <a:cubicBezTo>
                      <a:pt x="445008" y="704039"/>
                      <a:pt x="445147" y="704245"/>
                      <a:pt x="445147" y="704384"/>
                    </a:cubicBezTo>
                    <a:cubicBezTo>
                      <a:pt x="448054" y="712342"/>
                      <a:pt x="452416" y="717602"/>
                      <a:pt x="456711" y="722791"/>
                    </a:cubicBezTo>
                    <a:cubicBezTo>
                      <a:pt x="459273" y="725906"/>
                      <a:pt x="461835" y="728950"/>
                      <a:pt x="464051" y="732549"/>
                    </a:cubicBezTo>
                    <a:cubicBezTo>
                      <a:pt x="464120" y="732688"/>
                      <a:pt x="464258" y="732895"/>
                      <a:pt x="464329" y="733033"/>
                    </a:cubicBezTo>
                    <a:cubicBezTo>
                      <a:pt x="467097" y="739608"/>
                      <a:pt x="466197" y="741476"/>
                      <a:pt x="464745" y="744452"/>
                    </a:cubicBezTo>
                    <a:cubicBezTo>
                      <a:pt x="464467" y="745006"/>
                      <a:pt x="464190" y="745558"/>
                      <a:pt x="463913" y="746320"/>
                    </a:cubicBezTo>
                    <a:cubicBezTo>
                      <a:pt x="469521" y="748948"/>
                      <a:pt x="474645" y="753862"/>
                      <a:pt x="480253" y="759190"/>
                    </a:cubicBezTo>
                    <a:cubicBezTo>
                      <a:pt x="486070" y="764795"/>
                      <a:pt x="492440" y="770815"/>
                      <a:pt x="499849" y="774621"/>
                    </a:cubicBezTo>
                    <a:lnTo>
                      <a:pt x="499846" y="774621"/>
                    </a:lnTo>
                    <a:cubicBezTo>
                      <a:pt x="499846" y="774621"/>
                      <a:pt x="499846" y="774621"/>
                      <a:pt x="499846" y="774621"/>
                    </a:cubicBezTo>
                    <a:cubicBezTo>
                      <a:pt x="502340" y="770467"/>
                      <a:pt x="505247" y="766524"/>
                      <a:pt x="508432" y="762857"/>
                    </a:cubicBezTo>
                    <a:cubicBezTo>
                      <a:pt x="511411" y="759467"/>
                      <a:pt x="514734" y="756282"/>
                      <a:pt x="518264" y="753447"/>
                    </a:cubicBezTo>
                    <a:lnTo>
                      <a:pt x="518403" y="753308"/>
                    </a:lnTo>
                    <a:lnTo>
                      <a:pt x="518403" y="753308"/>
                    </a:lnTo>
                    <a:cubicBezTo>
                      <a:pt x="520271" y="751924"/>
                      <a:pt x="522420" y="750679"/>
                      <a:pt x="524427" y="749502"/>
                    </a:cubicBezTo>
                    <a:cubicBezTo>
                      <a:pt x="527819" y="747496"/>
                      <a:pt x="536405" y="742514"/>
                      <a:pt x="537860" y="738983"/>
                    </a:cubicBezTo>
                    <a:lnTo>
                      <a:pt x="537860" y="738776"/>
                    </a:lnTo>
                    <a:cubicBezTo>
                      <a:pt x="539938" y="734210"/>
                      <a:pt x="538900" y="731302"/>
                      <a:pt x="537444" y="726735"/>
                    </a:cubicBezTo>
                    <a:cubicBezTo>
                      <a:pt x="535160" y="719538"/>
                      <a:pt x="534260" y="713933"/>
                      <a:pt x="535228" y="706251"/>
                    </a:cubicBezTo>
                    <a:lnTo>
                      <a:pt x="535228" y="706113"/>
                    </a:lnTo>
                    <a:cubicBezTo>
                      <a:pt x="535228" y="706113"/>
                      <a:pt x="535228" y="705974"/>
                      <a:pt x="535228" y="705974"/>
                    </a:cubicBezTo>
                    <a:cubicBezTo>
                      <a:pt x="538758" y="682239"/>
                      <a:pt x="545821" y="661687"/>
                      <a:pt x="554130" y="639404"/>
                    </a:cubicBezTo>
                    <a:cubicBezTo>
                      <a:pt x="560845" y="621274"/>
                      <a:pt x="567008" y="603834"/>
                      <a:pt x="571025" y="584875"/>
                    </a:cubicBezTo>
                    <a:cubicBezTo>
                      <a:pt x="567495" y="579338"/>
                      <a:pt x="568118" y="571589"/>
                      <a:pt x="568531" y="565361"/>
                    </a:cubicBezTo>
                    <a:cubicBezTo>
                      <a:pt x="568670" y="563285"/>
                      <a:pt x="568809" y="561140"/>
                      <a:pt x="568809" y="559064"/>
                    </a:cubicBezTo>
                    <a:cubicBezTo>
                      <a:pt x="568809" y="555119"/>
                      <a:pt x="568186" y="552836"/>
                      <a:pt x="566869" y="549237"/>
                    </a:cubicBezTo>
                    <a:cubicBezTo>
                      <a:pt x="565414" y="545293"/>
                      <a:pt x="564514" y="542040"/>
                      <a:pt x="564030" y="537819"/>
                    </a:cubicBezTo>
                    <a:cubicBezTo>
                      <a:pt x="562023" y="522178"/>
                      <a:pt x="560775" y="505432"/>
                      <a:pt x="562784" y="489794"/>
                    </a:cubicBezTo>
                    <a:cubicBezTo>
                      <a:pt x="563962" y="480384"/>
                      <a:pt x="566385" y="472632"/>
                      <a:pt x="569500" y="463915"/>
                    </a:cubicBezTo>
                    <a:lnTo>
                      <a:pt x="569505" y="463915"/>
                    </a:lnTo>
                    <a:cubicBezTo>
                      <a:pt x="569505" y="463915"/>
                      <a:pt x="571512" y="458516"/>
                      <a:pt x="571512" y="458516"/>
                    </a:cubicBezTo>
                    <a:cubicBezTo>
                      <a:pt x="572344" y="456233"/>
                      <a:pt x="573451" y="454018"/>
                      <a:pt x="574558" y="451805"/>
                    </a:cubicBezTo>
                    <a:cubicBezTo>
                      <a:pt x="575804" y="449177"/>
                      <a:pt x="578782" y="443569"/>
                      <a:pt x="578298" y="440664"/>
                    </a:cubicBezTo>
                    <a:cubicBezTo>
                      <a:pt x="578020" y="439003"/>
                      <a:pt x="576429" y="437758"/>
                      <a:pt x="575113" y="436926"/>
                    </a:cubicBezTo>
                    <a:lnTo>
                      <a:pt x="575042" y="436926"/>
                    </a:lnTo>
                    <a:cubicBezTo>
                      <a:pt x="575042" y="436926"/>
                      <a:pt x="574974" y="436788"/>
                      <a:pt x="574974" y="436788"/>
                    </a:cubicBezTo>
                    <a:cubicBezTo>
                      <a:pt x="570057" y="433466"/>
                      <a:pt x="569089" y="427377"/>
                      <a:pt x="570405" y="421979"/>
                    </a:cubicBezTo>
                    <a:cubicBezTo>
                      <a:pt x="570544" y="421425"/>
                      <a:pt x="570682" y="420873"/>
                      <a:pt x="570889" y="420318"/>
                    </a:cubicBezTo>
                    <a:lnTo>
                      <a:pt x="572619" y="415336"/>
                    </a:lnTo>
                    <a:lnTo>
                      <a:pt x="577743" y="416513"/>
                    </a:lnTo>
                    <a:cubicBezTo>
                      <a:pt x="577743" y="416513"/>
                      <a:pt x="578159" y="416581"/>
                      <a:pt x="578366" y="416513"/>
                    </a:cubicBezTo>
                    <a:cubicBezTo>
                      <a:pt x="578921" y="416513"/>
                      <a:pt x="579198" y="416168"/>
                      <a:pt x="579543" y="415752"/>
                    </a:cubicBezTo>
                    <a:cubicBezTo>
                      <a:pt x="580305" y="414645"/>
                      <a:pt x="580650" y="412914"/>
                      <a:pt x="580789" y="411669"/>
                    </a:cubicBezTo>
                    <a:cubicBezTo>
                      <a:pt x="581412" y="405719"/>
                      <a:pt x="579405" y="397967"/>
                      <a:pt x="577604" y="392362"/>
                    </a:cubicBezTo>
                    <a:lnTo>
                      <a:pt x="577466" y="391878"/>
                    </a:lnTo>
                    <a:lnTo>
                      <a:pt x="577466" y="391394"/>
                    </a:lnTo>
                    <a:cubicBezTo>
                      <a:pt x="576704" y="386757"/>
                      <a:pt x="578298" y="381498"/>
                      <a:pt x="580582" y="377486"/>
                    </a:cubicBezTo>
                    <a:lnTo>
                      <a:pt x="583560" y="372435"/>
                    </a:lnTo>
                    <a:lnTo>
                      <a:pt x="587923" y="373957"/>
                    </a:lnTo>
                    <a:cubicBezTo>
                      <a:pt x="587923" y="373957"/>
                      <a:pt x="588684" y="373957"/>
                      <a:pt x="588891" y="373889"/>
                    </a:cubicBezTo>
                    <a:cubicBezTo>
                      <a:pt x="590969" y="373474"/>
                      <a:pt x="593670" y="371883"/>
                      <a:pt x="595399" y="370706"/>
                    </a:cubicBezTo>
                    <a:cubicBezTo>
                      <a:pt x="597546" y="369252"/>
                      <a:pt x="599901" y="367108"/>
                      <a:pt x="601217" y="364892"/>
                    </a:cubicBezTo>
                    <a:cubicBezTo>
                      <a:pt x="602602" y="362609"/>
                      <a:pt x="602740" y="361571"/>
                      <a:pt x="600456" y="360187"/>
                    </a:cubicBezTo>
                    <a:lnTo>
                      <a:pt x="600453" y="360185"/>
                    </a:lnTo>
                    <a:cubicBezTo>
                      <a:pt x="595536" y="357418"/>
                      <a:pt x="589375" y="353264"/>
                      <a:pt x="587782" y="347521"/>
                    </a:cubicBezTo>
                    <a:cubicBezTo>
                      <a:pt x="587227" y="345515"/>
                      <a:pt x="587298" y="343367"/>
                      <a:pt x="588059" y="341432"/>
                    </a:cubicBezTo>
                    <a:cubicBezTo>
                      <a:pt x="588753" y="339703"/>
                      <a:pt x="589859" y="338249"/>
                      <a:pt x="591315" y="337143"/>
                    </a:cubicBezTo>
                    <a:cubicBezTo>
                      <a:pt x="593599" y="335275"/>
                      <a:pt x="596716" y="333821"/>
                      <a:pt x="599691" y="334376"/>
                    </a:cubicBezTo>
                    <a:lnTo>
                      <a:pt x="599762" y="334373"/>
                    </a:lnTo>
                    <a:cubicBezTo>
                      <a:pt x="600801" y="334373"/>
                      <a:pt x="601769" y="334234"/>
                      <a:pt x="602808" y="334096"/>
                    </a:cubicBezTo>
                    <a:cubicBezTo>
                      <a:pt x="604609" y="333889"/>
                      <a:pt x="606548" y="333680"/>
                      <a:pt x="608348" y="333957"/>
                    </a:cubicBezTo>
                    <a:lnTo>
                      <a:pt x="610633" y="334373"/>
                    </a:lnTo>
                    <a:lnTo>
                      <a:pt x="612017" y="336311"/>
                    </a:lnTo>
                    <a:cubicBezTo>
                      <a:pt x="615341" y="341016"/>
                      <a:pt x="615896" y="344822"/>
                      <a:pt x="614996" y="350359"/>
                    </a:cubicBezTo>
                    <a:cubicBezTo>
                      <a:pt x="614234" y="354925"/>
                      <a:pt x="614373" y="356724"/>
                      <a:pt x="617351" y="360600"/>
                    </a:cubicBezTo>
                    <a:lnTo>
                      <a:pt x="617489" y="360739"/>
                    </a:lnTo>
                    <a:lnTo>
                      <a:pt x="617489" y="360878"/>
                    </a:lnTo>
                    <a:cubicBezTo>
                      <a:pt x="620606" y="365306"/>
                      <a:pt x="623998" y="363577"/>
                      <a:pt x="627876" y="361016"/>
                    </a:cubicBezTo>
                    <a:cubicBezTo>
                      <a:pt x="636185" y="355479"/>
                      <a:pt x="645255" y="343509"/>
                      <a:pt x="651280" y="335550"/>
                    </a:cubicBezTo>
                    <a:cubicBezTo>
                      <a:pt x="653703" y="332296"/>
                      <a:pt x="656126" y="329045"/>
                      <a:pt x="658550" y="325863"/>
                    </a:cubicBezTo>
                    <a:cubicBezTo>
                      <a:pt x="662358" y="320674"/>
                      <a:pt x="666236" y="315343"/>
                      <a:pt x="670321" y="310361"/>
                    </a:cubicBezTo>
                    <a:lnTo>
                      <a:pt x="670386" y="310361"/>
                    </a:lnTo>
                    <a:cubicBezTo>
                      <a:pt x="670386" y="310361"/>
                      <a:pt x="670386" y="310222"/>
                      <a:pt x="670386" y="310222"/>
                    </a:cubicBezTo>
                    <a:cubicBezTo>
                      <a:pt x="678211" y="301157"/>
                      <a:pt x="684997" y="291331"/>
                      <a:pt x="691089" y="281021"/>
                    </a:cubicBezTo>
                    <a:cubicBezTo>
                      <a:pt x="696697" y="271402"/>
                      <a:pt x="701683" y="261298"/>
                      <a:pt x="706184" y="251127"/>
                    </a:cubicBezTo>
                    <a:cubicBezTo>
                      <a:pt x="698220" y="252165"/>
                      <a:pt x="687072" y="252926"/>
                      <a:pt x="682019" y="250021"/>
                    </a:cubicBezTo>
                    <a:lnTo>
                      <a:pt x="682019" y="250018"/>
                    </a:lnTo>
                    <a:cubicBezTo>
                      <a:pt x="681119" y="249534"/>
                      <a:pt x="680357" y="248912"/>
                      <a:pt x="679663" y="248219"/>
                    </a:cubicBezTo>
                    <a:lnTo>
                      <a:pt x="679666" y="248219"/>
                    </a:lnTo>
                    <a:cubicBezTo>
                      <a:pt x="679666" y="248219"/>
                      <a:pt x="679666" y="248151"/>
                      <a:pt x="679666" y="248151"/>
                    </a:cubicBezTo>
                    <a:lnTo>
                      <a:pt x="679666" y="248151"/>
                    </a:lnTo>
                    <a:cubicBezTo>
                      <a:pt x="679111" y="247528"/>
                      <a:pt x="678698" y="246835"/>
                      <a:pt x="678282" y="246145"/>
                    </a:cubicBezTo>
                    <a:lnTo>
                      <a:pt x="678282" y="246142"/>
                    </a:lnTo>
                    <a:cubicBezTo>
                      <a:pt x="678282" y="246142"/>
                      <a:pt x="678282" y="246003"/>
                      <a:pt x="678282" y="246003"/>
                    </a:cubicBezTo>
                    <a:lnTo>
                      <a:pt x="678282" y="246006"/>
                    </a:lnTo>
                    <a:cubicBezTo>
                      <a:pt x="677798" y="245106"/>
                      <a:pt x="677382" y="244207"/>
                      <a:pt x="676965" y="243307"/>
                    </a:cubicBezTo>
                    <a:cubicBezTo>
                      <a:pt x="676827" y="242962"/>
                      <a:pt x="676620" y="242546"/>
                      <a:pt x="676481" y="242201"/>
                    </a:cubicBezTo>
                    <a:cubicBezTo>
                      <a:pt x="675719" y="240540"/>
                      <a:pt x="674751" y="239018"/>
                      <a:pt x="672951" y="238463"/>
                    </a:cubicBezTo>
                    <a:cubicBezTo>
                      <a:pt x="672812" y="238463"/>
                      <a:pt x="672744" y="238463"/>
                      <a:pt x="672606" y="238395"/>
                    </a:cubicBezTo>
                    <a:cubicBezTo>
                      <a:pt x="672467" y="238395"/>
                      <a:pt x="672399" y="238395"/>
                      <a:pt x="672260" y="238395"/>
                    </a:cubicBezTo>
                    <a:cubicBezTo>
                      <a:pt x="668243" y="238740"/>
                      <a:pt x="663258" y="238740"/>
                      <a:pt x="661667" y="234106"/>
                    </a:cubicBezTo>
                    <a:lnTo>
                      <a:pt x="661664" y="234103"/>
                    </a:lnTo>
                    <a:cubicBezTo>
                      <a:pt x="661386" y="233272"/>
                      <a:pt x="661109" y="232581"/>
                      <a:pt x="660970" y="231888"/>
                    </a:cubicBezTo>
                    <a:cubicBezTo>
                      <a:pt x="659241" y="225938"/>
                      <a:pt x="661177" y="222962"/>
                      <a:pt x="663394" y="220401"/>
                    </a:cubicBezTo>
                    <a:cubicBezTo>
                      <a:pt x="663601" y="220124"/>
                      <a:pt x="663878" y="219847"/>
                      <a:pt x="664087" y="219569"/>
                    </a:cubicBezTo>
                    <a:cubicBezTo>
                      <a:pt x="664294" y="219292"/>
                      <a:pt x="664503" y="219086"/>
                      <a:pt x="664710" y="218876"/>
                    </a:cubicBezTo>
                    <a:cubicBezTo>
                      <a:pt x="665403" y="217977"/>
                      <a:pt x="665956" y="217077"/>
                      <a:pt x="665678" y="215832"/>
                    </a:cubicBezTo>
                    <a:cubicBezTo>
                      <a:pt x="665194" y="215555"/>
                      <a:pt x="664710" y="215277"/>
                      <a:pt x="664294" y="215000"/>
                    </a:cubicBezTo>
                    <a:cubicBezTo>
                      <a:pt x="658615" y="211747"/>
                      <a:pt x="657302" y="210572"/>
                      <a:pt x="653701" y="204968"/>
                    </a:cubicBezTo>
                    <a:lnTo>
                      <a:pt x="653701" y="204970"/>
                    </a:lnTo>
                    <a:cubicBezTo>
                      <a:pt x="653007" y="203793"/>
                      <a:pt x="652178" y="202478"/>
                      <a:pt x="651277" y="201026"/>
                    </a:cubicBezTo>
                    <a:lnTo>
                      <a:pt x="651277" y="201026"/>
                    </a:lnTo>
                    <a:cubicBezTo>
                      <a:pt x="647886" y="195698"/>
                      <a:pt x="643246" y="186424"/>
                      <a:pt x="645737" y="180129"/>
                    </a:cubicBezTo>
                    <a:lnTo>
                      <a:pt x="646430" y="178400"/>
                    </a:lnTo>
                    <a:lnTo>
                      <a:pt x="647954" y="177362"/>
                    </a:lnTo>
                    <a:cubicBezTo>
                      <a:pt x="648993" y="176669"/>
                      <a:pt x="649893" y="176117"/>
                      <a:pt x="650793" y="175562"/>
                    </a:cubicBezTo>
                    <a:cubicBezTo>
                      <a:pt x="657024" y="171896"/>
                      <a:pt x="659102" y="172657"/>
                      <a:pt x="664087" y="175147"/>
                    </a:cubicBezTo>
                    <a:cubicBezTo>
                      <a:pt x="664365" y="175285"/>
                      <a:pt x="664642" y="175424"/>
                      <a:pt x="664987" y="175562"/>
                    </a:cubicBezTo>
                    <a:cubicBezTo>
                      <a:pt x="667204" y="176669"/>
                      <a:pt x="669279" y="177707"/>
                      <a:pt x="671635" y="178607"/>
                    </a:cubicBezTo>
                    <a:lnTo>
                      <a:pt x="671703" y="178604"/>
                    </a:lnTo>
                    <a:cubicBezTo>
                      <a:pt x="672326" y="178881"/>
                      <a:pt x="673296" y="179297"/>
                      <a:pt x="674403" y="179642"/>
                    </a:cubicBezTo>
                    <a:cubicBezTo>
                      <a:pt x="678072" y="180681"/>
                      <a:pt x="680150" y="179849"/>
                      <a:pt x="681257" y="177982"/>
                    </a:cubicBezTo>
                    <a:cubicBezTo>
                      <a:pt x="681396" y="177775"/>
                      <a:pt x="681464" y="177498"/>
                      <a:pt x="681603" y="177289"/>
                    </a:cubicBezTo>
                    <a:cubicBezTo>
                      <a:pt x="683264" y="173345"/>
                      <a:pt x="683058" y="166356"/>
                      <a:pt x="682987" y="162064"/>
                    </a:cubicBezTo>
                    <a:cubicBezTo>
                      <a:pt x="682987" y="157566"/>
                      <a:pt x="682710" y="150855"/>
                      <a:pt x="684581" y="146772"/>
                    </a:cubicBezTo>
                    <a:lnTo>
                      <a:pt x="684719" y="146565"/>
                    </a:lnTo>
                    <a:cubicBezTo>
                      <a:pt x="685203" y="145459"/>
                      <a:pt x="685481" y="144421"/>
                      <a:pt x="685687" y="143312"/>
                    </a:cubicBezTo>
                    <a:lnTo>
                      <a:pt x="685687" y="143173"/>
                    </a:lnTo>
                    <a:cubicBezTo>
                      <a:pt x="685687" y="143173"/>
                      <a:pt x="685687" y="143035"/>
                      <a:pt x="685687" y="143035"/>
                    </a:cubicBezTo>
                    <a:cubicBezTo>
                      <a:pt x="686865" y="136185"/>
                      <a:pt x="683542" y="129332"/>
                      <a:pt x="679734" y="123105"/>
                    </a:cubicBezTo>
                    <a:lnTo>
                      <a:pt x="679734" y="122966"/>
                    </a:lnTo>
                    <a:cubicBezTo>
                      <a:pt x="678695" y="121444"/>
                      <a:pt x="677795" y="120061"/>
                      <a:pt x="676895" y="118607"/>
                    </a:cubicBezTo>
                    <a:cubicBezTo>
                      <a:pt x="674401" y="114730"/>
                      <a:pt x="671077" y="109887"/>
                      <a:pt x="670109" y="105459"/>
                    </a:cubicBezTo>
                    <a:lnTo>
                      <a:pt x="670109" y="105320"/>
                    </a:lnTo>
                    <a:cubicBezTo>
                      <a:pt x="670109" y="105320"/>
                      <a:pt x="670109" y="105182"/>
                      <a:pt x="670109" y="105182"/>
                    </a:cubicBezTo>
                    <a:cubicBezTo>
                      <a:pt x="669763" y="103314"/>
                      <a:pt x="669554" y="101583"/>
                      <a:pt x="669486" y="99854"/>
                    </a:cubicBezTo>
                    <a:lnTo>
                      <a:pt x="669486" y="99857"/>
                    </a:lnTo>
                    <a:cubicBezTo>
                      <a:pt x="669486" y="99857"/>
                      <a:pt x="669486" y="99650"/>
                      <a:pt x="669486" y="99650"/>
                    </a:cubicBezTo>
                    <a:lnTo>
                      <a:pt x="669486" y="99647"/>
                    </a:lnTo>
                    <a:cubicBezTo>
                      <a:pt x="669486" y="99647"/>
                      <a:pt x="669486" y="99441"/>
                      <a:pt x="669486" y="99441"/>
                    </a:cubicBezTo>
                    <a:lnTo>
                      <a:pt x="669486" y="99441"/>
                    </a:lnTo>
                    <a:cubicBezTo>
                      <a:pt x="669486" y="98402"/>
                      <a:pt x="669418" y="97503"/>
                      <a:pt x="669418" y="96603"/>
                    </a:cubicBezTo>
                    <a:lnTo>
                      <a:pt x="669418" y="96603"/>
                    </a:lnTo>
                    <a:cubicBezTo>
                      <a:pt x="669418" y="96603"/>
                      <a:pt x="669418" y="96396"/>
                      <a:pt x="669418" y="96396"/>
                    </a:cubicBezTo>
                    <a:lnTo>
                      <a:pt x="669418" y="96396"/>
                    </a:lnTo>
                    <a:cubicBezTo>
                      <a:pt x="669418" y="95151"/>
                      <a:pt x="669418" y="94043"/>
                      <a:pt x="669418" y="92798"/>
                    </a:cubicBezTo>
                    <a:cubicBezTo>
                      <a:pt x="669418" y="91205"/>
                      <a:pt x="669486" y="89892"/>
                      <a:pt x="669418" y="88715"/>
                    </a:cubicBezTo>
                    <a:lnTo>
                      <a:pt x="669418" y="88715"/>
                    </a:lnTo>
                    <a:cubicBezTo>
                      <a:pt x="669418" y="88715"/>
                      <a:pt x="669418" y="88715"/>
                      <a:pt x="669418" y="88715"/>
                    </a:cubicBezTo>
                    <a:cubicBezTo>
                      <a:pt x="669279" y="86570"/>
                      <a:pt x="668725" y="84426"/>
                      <a:pt x="667134" y="81933"/>
                    </a:cubicBezTo>
                    <a:lnTo>
                      <a:pt x="667134" y="81933"/>
                    </a:lnTo>
                    <a:cubicBezTo>
                      <a:pt x="666788" y="81311"/>
                      <a:pt x="666372" y="80756"/>
                      <a:pt x="665956" y="80134"/>
                    </a:cubicBezTo>
                    <a:lnTo>
                      <a:pt x="665888" y="80134"/>
                    </a:lnTo>
                    <a:cubicBezTo>
                      <a:pt x="665888" y="80134"/>
                      <a:pt x="665888" y="79927"/>
                      <a:pt x="665888" y="79927"/>
                    </a:cubicBezTo>
                    <a:lnTo>
                      <a:pt x="665888" y="79927"/>
                    </a:lnTo>
                    <a:cubicBezTo>
                      <a:pt x="665888" y="79927"/>
                      <a:pt x="665888" y="79789"/>
                      <a:pt x="665888" y="79789"/>
                    </a:cubicBezTo>
                    <a:cubicBezTo>
                      <a:pt x="665610" y="79511"/>
                      <a:pt x="665265" y="79166"/>
                      <a:pt x="664919" y="78821"/>
                    </a:cubicBezTo>
                    <a:lnTo>
                      <a:pt x="664917" y="78818"/>
                    </a:lnTo>
                    <a:cubicBezTo>
                      <a:pt x="664917" y="78818"/>
                      <a:pt x="664917" y="78818"/>
                      <a:pt x="664917" y="78818"/>
                    </a:cubicBezTo>
                    <a:lnTo>
                      <a:pt x="664917" y="78818"/>
                    </a:lnTo>
                    <a:cubicBezTo>
                      <a:pt x="664917" y="78818"/>
                      <a:pt x="664917" y="78818"/>
                      <a:pt x="664917" y="78818"/>
                    </a:cubicBezTo>
                    <a:lnTo>
                      <a:pt x="664917" y="78818"/>
                    </a:lnTo>
                    <a:cubicBezTo>
                      <a:pt x="664917" y="78818"/>
                      <a:pt x="664917" y="78818"/>
                      <a:pt x="664917" y="78818"/>
                    </a:cubicBezTo>
                    <a:lnTo>
                      <a:pt x="664917" y="78818"/>
                    </a:lnTo>
                    <a:cubicBezTo>
                      <a:pt x="664917" y="78818"/>
                      <a:pt x="664917" y="78818"/>
                      <a:pt x="664917" y="78818"/>
                    </a:cubicBezTo>
                    <a:lnTo>
                      <a:pt x="664778" y="78818"/>
                    </a:lnTo>
                    <a:cubicBezTo>
                      <a:pt x="664778" y="78818"/>
                      <a:pt x="664778" y="78750"/>
                      <a:pt x="664778" y="78750"/>
                    </a:cubicBezTo>
                    <a:cubicBezTo>
                      <a:pt x="664433" y="78473"/>
                      <a:pt x="664155" y="78196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810" y="77989"/>
                    </a:lnTo>
                    <a:cubicBezTo>
                      <a:pt x="663810" y="77989"/>
                      <a:pt x="663810" y="77989"/>
                      <a:pt x="663810" y="77989"/>
                    </a:cubicBezTo>
                    <a:lnTo>
                      <a:pt x="663671" y="77989"/>
                    </a:lnTo>
                    <a:cubicBezTo>
                      <a:pt x="663671" y="77989"/>
                      <a:pt x="663671" y="77851"/>
                      <a:pt x="663671" y="77851"/>
                    </a:cubicBezTo>
                    <a:lnTo>
                      <a:pt x="663671" y="77851"/>
                    </a:lnTo>
                    <a:cubicBezTo>
                      <a:pt x="663671" y="77851"/>
                      <a:pt x="663671" y="77851"/>
                      <a:pt x="663671" y="77851"/>
                    </a:cubicBezTo>
                    <a:lnTo>
                      <a:pt x="663671" y="77851"/>
                    </a:lnTo>
                    <a:cubicBezTo>
                      <a:pt x="663671" y="77851"/>
                      <a:pt x="663671" y="77851"/>
                      <a:pt x="663671" y="77851"/>
                    </a:cubicBezTo>
                    <a:lnTo>
                      <a:pt x="663671" y="77851"/>
                    </a:lnTo>
                    <a:cubicBezTo>
                      <a:pt x="663671" y="77851"/>
                      <a:pt x="663603" y="77782"/>
                      <a:pt x="663603" y="77782"/>
                    </a:cubicBezTo>
                    <a:lnTo>
                      <a:pt x="663601" y="77780"/>
                    </a:lnTo>
                    <a:cubicBezTo>
                      <a:pt x="663601" y="77780"/>
                      <a:pt x="663601" y="77780"/>
                      <a:pt x="663601" y="77780"/>
                    </a:cubicBezTo>
                    <a:lnTo>
                      <a:pt x="663601" y="77780"/>
                    </a:lnTo>
                    <a:cubicBezTo>
                      <a:pt x="663601" y="77780"/>
                      <a:pt x="663601" y="77780"/>
                      <a:pt x="663601" y="77780"/>
                    </a:cubicBezTo>
                    <a:lnTo>
                      <a:pt x="663601" y="77780"/>
                    </a:lnTo>
                    <a:cubicBezTo>
                      <a:pt x="663601" y="77780"/>
                      <a:pt x="663601" y="77780"/>
                      <a:pt x="663601" y="77780"/>
                    </a:cubicBezTo>
                    <a:lnTo>
                      <a:pt x="663601" y="77780"/>
                    </a:lnTo>
                    <a:cubicBezTo>
                      <a:pt x="663601" y="77780"/>
                      <a:pt x="663601" y="77780"/>
                      <a:pt x="663601" y="77780"/>
                    </a:cubicBezTo>
                    <a:lnTo>
                      <a:pt x="663394" y="77641"/>
                    </a:lnTo>
                    <a:lnTo>
                      <a:pt x="663394" y="77641"/>
                    </a:lnTo>
                    <a:cubicBezTo>
                      <a:pt x="663394" y="77641"/>
                      <a:pt x="663255" y="77503"/>
                      <a:pt x="663255" y="77503"/>
                    </a:cubicBezTo>
                    <a:lnTo>
                      <a:pt x="663116" y="77503"/>
                    </a:lnTo>
                    <a:cubicBezTo>
                      <a:pt x="663116" y="77503"/>
                      <a:pt x="663116" y="77364"/>
                      <a:pt x="663116" y="77364"/>
                    </a:cubicBezTo>
                    <a:lnTo>
                      <a:pt x="662910" y="77225"/>
                    </a:lnTo>
                    <a:lnTo>
                      <a:pt x="662910" y="77228"/>
                    </a:lnTo>
                    <a:cubicBezTo>
                      <a:pt x="662910" y="77228"/>
                      <a:pt x="662703" y="77089"/>
                      <a:pt x="662703" y="77089"/>
                    </a:cubicBezTo>
                    <a:lnTo>
                      <a:pt x="662632" y="77089"/>
                    </a:lnTo>
                    <a:cubicBezTo>
                      <a:pt x="662632" y="77089"/>
                      <a:pt x="662494" y="76951"/>
                      <a:pt x="662494" y="76951"/>
                    </a:cubicBezTo>
                    <a:cubicBezTo>
                      <a:pt x="659447" y="74597"/>
                      <a:pt x="656330" y="71968"/>
                      <a:pt x="654185" y="68785"/>
                    </a:cubicBezTo>
                    <a:lnTo>
                      <a:pt x="654185" y="68785"/>
                    </a:lnTo>
                    <a:cubicBezTo>
                      <a:pt x="654185" y="68785"/>
                      <a:pt x="654117" y="68647"/>
                      <a:pt x="654117" y="68647"/>
                    </a:cubicBezTo>
                    <a:cubicBezTo>
                      <a:pt x="653423" y="67609"/>
                      <a:pt x="652800" y="66502"/>
                      <a:pt x="652387" y="65325"/>
                    </a:cubicBezTo>
                    <a:lnTo>
                      <a:pt x="649757" y="59375"/>
                    </a:lnTo>
                    <a:lnTo>
                      <a:pt x="651418" y="59030"/>
                    </a:lnTo>
                    <a:cubicBezTo>
                      <a:pt x="651418" y="57231"/>
                      <a:pt x="651625" y="55431"/>
                      <a:pt x="651764" y="53564"/>
                    </a:cubicBezTo>
                    <a:cubicBezTo>
                      <a:pt x="651764" y="53080"/>
                      <a:pt x="651903" y="52319"/>
                      <a:pt x="651970" y="51487"/>
                    </a:cubicBezTo>
                    <a:lnTo>
                      <a:pt x="651968" y="51484"/>
                    </a:lnTo>
                    <a:cubicBezTo>
                      <a:pt x="651968" y="51484"/>
                      <a:pt x="651968" y="51484"/>
                      <a:pt x="651968" y="51484"/>
                    </a:cubicBezTo>
                    <a:lnTo>
                      <a:pt x="650445" y="50585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4" name="Forma Livre 2503">
                <a:extLst>
                  <a:ext uri="{FF2B5EF4-FFF2-40B4-BE49-F238E27FC236}">
                    <a16:creationId xmlns:a16="http://schemas.microsoft.com/office/drawing/2014/main" id="{706EBDF8-BE1C-A4E8-D97F-7914C866E8B0}"/>
                  </a:ext>
                </a:extLst>
              </p:cNvPr>
              <p:cNvSpPr/>
              <p:nvPr/>
            </p:nvSpPr>
            <p:spPr>
              <a:xfrm>
                <a:off x="9698581" y="1015149"/>
                <a:ext cx="33399" cy="36574"/>
              </a:xfrm>
              <a:custGeom>
                <a:avLst/>
                <a:gdLst>
                  <a:gd name="csX0" fmla="*/ 18073 w 18072"/>
                  <a:gd name="csY0" fmla="*/ 0 h 19790"/>
                  <a:gd name="csX1" fmla="*/ 8586 w 18072"/>
                  <a:gd name="csY1" fmla="*/ 11071 h 19790"/>
                  <a:gd name="csX2" fmla="*/ 1246 w 18072"/>
                  <a:gd name="csY2" fmla="*/ 17991 h 19790"/>
                  <a:gd name="csX3" fmla="*/ 484 w 18072"/>
                  <a:gd name="csY3" fmla="*/ 19307 h 19790"/>
                  <a:gd name="csX4" fmla="*/ 0 w 18072"/>
                  <a:gd name="csY4" fmla="*/ 19791 h 197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072" h="19790">
                    <a:moveTo>
                      <a:pt x="18073" y="0"/>
                    </a:moveTo>
                    <a:cubicBezTo>
                      <a:pt x="17173" y="7475"/>
                      <a:pt x="13019" y="9204"/>
                      <a:pt x="8586" y="11071"/>
                    </a:cubicBezTo>
                    <a:cubicBezTo>
                      <a:pt x="5679" y="12248"/>
                      <a:pt x="2633" y="13564"/>
                      <a:pt x="1246" y="17991"/>
                    </a:cubicBezTo>
                    <a:cubicBezTo>
                      <a:pt x="1107" y="18475"/>
                      <a:pt x="900" y="18959"/>
                      <a:pt x="484" y="19307"/>
                    </a:cubicBezTo>
                    <a:cubicBezTo>
                      <a:pt x="278" y="19514"/>
                      <a:pt x="139" y="19652"/>
                      <a:pt x="0" y="19791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5" name="Forma Livre 2504">
                <a:extLst>
                  <a:ext uri="{FF2B5EF4-FFF2-40B4-BE49-F238E27FC236}">
                    <a16:creationId xmlns:a16="http://schemas.microsoft.com/office/drawing/2014/main" id="{85DB0EE9-57EF-721F-12EE-5D375A3AE75D}"/>
                  </a:ext>
                </a:extLst>
              </p:cNvPr>
              <p:cNvSpPr/>
              <p:nvPr/>
            </p:nvSpPr>
            <p:spPr>
              <a:xfrm>
                <a:off x="10643094" y="1116177"/>
                <a:ext cx="925797" cy="308297"/>
              </a:xfrm>
              <a:custGeom>
                <a:avLst/>
                <a:gdLst>
                  <a:gd name="csX0" fmla="*/ 201491 w 500938"/>
                  <a:gd name="csY0" fmla="*/ 32248 h 166816"/>
                  <a:gd name="csX1" fmla="*/ 201284 w 500938"/>
                  <a:gd name="csY1" fmla="*/ 32732 h 166816"/>
                  <a:gd name="csX2" fmla="*/ 196021 w 500938"/>
                  <a:gd name="csY2" fmla="*/ 31139 h 166816"/>
                  <a:gd name="csX3" fmla="*/ 194983 w 500938"/>
                  <a:gd name="csY3" fmla="*/ 31000 h 166816"/>
                  <a:gd name="csX4" fmla="*/ 194776 w 500938"/>
                  <a:gd name="csY4" fmla="*/ 31003 h 166816"/>
                  <a:gd name="csX5" fmla="*/ 194776 w 500938"/>
                  <a:gd name="csY5" fmla="*/ 31003 h 166816"/>
                  <a:gd name="csX6" fmla="*/ 187228 w 500938"/>
                  <a:gd name="csY6" fmla="*/ 35363 h 166816"/>
                  <a:gd name="csX7" fmla="*/ 187228 w 500938"/>
                  <a:gd name="csY7" fmla="*/ 35363 h 166816"/>
                  <a:gd name="csX8" fmla="*/ 187090 w 500938"/>
                  <a:gd name="csY8" fmla="*/ 35502 h 166816"/>
                  <a:gd name="csX9" fmla="*/ 187090 w 500938"/>
                  <a:gd name="csY9" fmla="*/ 35502 h 166816"/>
                  <a:gd name="csX10" fmla="*/ 186951 w 500938"/>
                  <a:gd name="csY10" fmla="*/ 35640 h 166816"/>
                  <a:gd name="csX11" fmla="*/ 186467 w 500938"/>
                  <a:gd name="csY11" fmla="*/ 36056 h 166816"/>
                  <a:gd name="csX12" fmla="*/ 186467 w 500938"/>
                  <a:gd name="csY12" fmla="*/ 36054 h 166816"/>
                  <a:gd name="csX13" fmla="*/ 186399 w 500938"/>
                  <a:gd name="csY13" fmla="*/ 36192 h 166816"/>
                  <a:gd name="csX14" fmla="*/ 186328 w 500938"/>
                  <a:gd name="csY14" fmla="*/ 36192 h 166816"/>
                  <a:gd name="csX15" fmla="*/ 185983 w 500938"/>
                  <a:gd name="csY15" fmla="*/ 36608 h 166816"/>
                  <a:gd name="csX16" fmla="*/ 185980 w 500938"/>
                  <a:gd name="csY16" fmla="*/ 36608 h 166816"/>
                  <a:gd name="csX17" fmla="*/ 185842 w 500938"/>
                  <a:gd name="csY17" fmla="*/ 36747 h 166816"/>
                  <a:gd name="csX18" fmla="*/ 185842 w 500938"/>
                  <a:gd name="csY18" fmla="*/ 36747 h 166816"/>
                  <a:gd name="csX19" fmla="*/ 184386 w 500938"/>
                  <a:gd name="csY19" fmla="*/ 38062 h 166816"/>
                  <a:gd name="csX20" fmla="*/ 174347 w 500938"/>
                  <a:gd name="csY20" fmla="*/ 44983 h 166816"/>
                  <a:gd name="csX21" fmla="*/ 173793 w 500938"/>
                  <a:gd name="csY21" fmla="*/ 45121 h 166816"/>
                  <a:gd name="csX22" fmla="*/ 173657 w 500938"/>
                  <a:gd name="csY22" fmla="*/ 45121 h 166816"/>
                  <a:gd name="csX23" fmla="*/ 166110 w 500938"/>
                  <a:gd name="csY23" fmla="*/ 39239 h 166816"/>
                  <a:gd name="csX24" fmla="*/ 166110 w 500938"/>
                  <a:gd name="csY24" fmla="*/ 39239 h 166816"/>
                  <a:gd name="csX25" fmla="*/ 165903 w 500938"/>
                  <a:gd name="csY25" fmla="*/ 38478 h 166816"/>
                  <a:gd name="csX26" fmla="*/ 165900 w 500938"/>
                  <a:gd name="csY26" fmla="*/ 38478 h 166816"/>
                  <a:gd name="csX27" fmla="*/ 165206 w 500938"/>
                  <a:gd name="csY27" fmla="*/ 36679 h 166816"/>
                  <a:gd name="csX28" fmla="*/ 165209 w 500938"/>
                  <a:gd name="csY28" fmla="*/ 36679 h 166816"/>
                  <a:gd name="csX29" fmla="*/ 161747 w 500938"/>
                  <a:gd name="csY29" fmla="*/ 32664 h 166816"/>
                  <a:gd name="csX30" fmla="*/ 159669 w 500938"/>
                  <a:gd name="csY30" fmla="*/ 31071 h 166816"/>
                  <a:gd name="csX31" fmla="*/ 157107 w 500938"/>
                  <a:gd name="csY31" fmla="*/ 28994 h 166816"/>
                  <a:gd name="csX32" fmla="*/ 157039 w 500938"/>
                  <a:gd name="csY32" fmla="*/ 28997 h 166816"/>
                  <a:gd name="csX33" fmla="*/ 151915 w 500938"/>
                  <a:gd name="csY33" fmla="*/ 23947 h 166816"/>
                  <a:gd name="csX34" fmla="*/ 151776 w 500938"/>
                  <a:gd name="csY34" fmla="*/ 23808 h 166816"/>
                  <a:gd name="csX35" fmla="*/ 147207 w 500938"/>
                  <a:gd name="csY35" fmla="*/ 17719 h 166816"/>
                  <a:gd name="csX36" fmla="*/ 124636 w 500938"/>
                  <a:gd name="csY36" fmla="*/ 3740 h 166816"/>
                  <a:gd name="csX37" fmla="*/ 101578 w 500938"/>
                  <a:gd name="csY37" fmla="*/ 2079 h 166816"/>
                  <a:gd name="csX38" fmla="*/ 101578 w 500938"/>
                  <a:gd name="csY38" fmla="*/ 2077 h 166816"/>
                  <a:gd name="csX39" fmla="*/ 98393 w 500938"/>
                  <a:gd name="csY39" fmla="*/ 3183 h 166816"/>
                  <a:gd name="csX40" fmla="*/ 88077 w 500938"/>
                  <a:gd name="csY40" fmla="*/ 3390 h 166816"/>
                  <a:gd name="csX41" fmla="*/ 88074 w 500938"/>
                  <a:gd name="csY41" fmla="*/ 3392 h 166816"/>
                  <a:gd name="csX42" fmla="*/ 88074 w 500938"/>
                  <a:gd name="csY42" fmla="*/ 3392 h 166816"/>
                  <a:gd name="csX43" fmla="*/ 87106 w 500938"/>
                  <a:gd name="csY43" fmla="*/ 3254 h 166816"/>
                  <a:gd name="csX44" fmla="*/ 87035 w 500938"/>
                  <a:gd name="csY44" fmla="*/ 3254 h 166816"/>
                  <a:gd name="csX45" fmla="*/ 79972 w 500938"/>
                  <a:gd name="csY45" fmla="*/ 2354 h 166816"/>
                  <a:gd name="csX46" fmla="*/ 79904 w 500938"/>
                  <a:gd name="csY46" fmla="*/ 2354 h 166816"/>
                  <a:gd name="csX47" fmla="*/ 79904 w 500938"/>
                  <a:gd name="csY47" fmla="*/ 2354 h 166816"/>
                  <a:gd name="csX48" fmla="*/ 79765 w 500938"/>
                  <a:gd name="csY48" fmla="*/ 2354 h 166816"/>
                  <a:gd name="csX49" fmla="*/ 79626 w 500938"/>
                  <a:gd name="csY49" fmla="*/ 2354 h 166816"/>
                  <a:gd name="csX50" fmla="*/ 79488 w 500938"/>
                  <a:gd name="csY50" fmla="*/ 2354 h 166816"/>
                  <a:gd name="csX51" fmla="*/ 79488 w 500938"/>
                  <a:gd name="csY51" fmla="*/ 2354 h 166816"/>
                  <a:gd name="csX52" fmla="*/ 79349 w 500938"/>
                  <a:gd name="csY52" fmla="*/ 2354 h 166816"/>
                  <a:gd name="csX53" fmla="*/ 79349 w 500938"/>
                  <a:gd name="csY53" fmla="*/ 2354 h 166816"/>
                  <a:gd name="csX54" fmla="*/ 79213 w 500938"/>
                  <a:gd name="csY54" fmla="*/ 2354 h 166816"/>
                  <a:gd name="csX55" fmla="*/ 79213 w 500938"/>
                  <a:gd name="csY55" fmla="*/ 2354 h 166816"/>
                  <a:gd name="csX56" fmla="*/ 79142 w 500938"/>
                  <a:gd name="csY56" fmla="*/ 2354 h 166816"/>
                  <a:gd name="csX57" fmla="*/ 79142 w 500938"/>
                  <a:gd name="csY57" fmla="*/ 2354 h 166816"/>
                  <a:gd name="csX58" fmla="*/ 78865 w 500938"/>
                  <a:gd name="csY58" fmla="*/ 2354 h 166816"/>
                  <a:gd name="csX59" fmla="*/ 50547 w 500938"/>
                  <a:gd name="csY59" fmla="*/ 0 h 166816"/>
                  <a:gd name="csX60" fmla="*/ 46946 w 500938"/>
                  <a:gd name="csY60" fmla="*/ 12525 h 166816"/>
                  <a:gd name="csX61" fmla="*/ 47152 w 500938"/>
                  <a:gd name="csY61" fmla="*/ 18614 h 166816"/>
                  <a:gd name="csX62" fmla="*/ 51444 w 500938"/>
                  <a:gd name="csY62" fmla="*/ 29894 h 166816"/>
                  <a:gd name="csX63" fmla="*/ 56707 w 500938"/>
                  <a:gd name="csY63" fmla="*/ 53768 h 166816"/>
                  <a:gd name="csX64" fmla="*/ 56707 w 500938"/>
                  <a:gd name="csY64" fmla="*/ 54045 h 166816"/>
                  <a:gd name="csX65" fmla="*/ 22155 w 500938"/>
                  <a:gd name="csY65" fmla="*/ 81379 h 166816"/>
                  <a:gd name="csX66" fmla="*/ 11978 w 500938"/>
                  <a:gd name="csY66" fmla="*/ 85945 h 166816"/>
                  <a:gd name="csX67" fmla="*/ 11839 w 500938"/>
                  <a:gd name="csY67" fmla="*/ 86084 h 166816"/>
                  <a:gd name="csX68" fmla="*/ 0 w 500938"/>
                  <a:gd name="csY68" fmla="*/ 96742 h 166816"/>
                  <a:gd name="csX69" fmla="*/ 623 w 500938"/>
                  <a:gd name="csY69" fmla="*/ 96948 h 166816"/>
                  <a:gd name="csX70" fmla="*/ 1107 w 500938"/>
                  <a:gd name="csY70" fmla="*/ 97087 h 166816"/>
                  <a:gd name="csX71" fmla="*/ 1939 w 500938"/>
                  <a:gd name="csY71" fmla="*/ 97364 h 166816"/>
                  <a:gd name="csX72" fmla="*/ 2494 w 500938"/>
                  <a:gd name="csY72" fmla="*/ 97571 h 166816"/>
                  <a:gd name="csX73" fmla="*/ 3117 w 500938"/>
                  <a:gd name="csY73" fmla="*/ 97777 h 166816"/>
                  <a:gd name="csX74" fmla="*/ 3739 w 500938"/>
                  <a:gd name="csY74" fmla="*/ 97984 h 166816"/>
                  <a:gd name="csX75" fmla="*/ 3739 w 500938"/>
                  <a:gd name="csY75" fmla="*/ 97989 h 166816"/>
                  <a:gd name="csX76" fmla="*/ 4847 w 500938"/>
                  <a:gd name="csY76" fmla="*/ 98405 h 166816"/>
                  <a:gd name="csX77" fmla="*/ 4847 w 500938"/>
                  <a:gd name="csY77" fmla="*/ 98402 h 166816"/>
                  <a:gd name="csX78" fmla="*/ 5954 w 500938"/>
                  <a:gd name="csY78" fmla="*/ 98886 h 166816"/>
                  <a:gd name="csX79" fmla="*/ 5956 w 500938"/>
                  <a:gd name="csY79" fmla="*/ 98889 h 166816"/>
                  <a:gd name="csX80" fmla="*/ 6995 w 500938"/>
                  <a:gd name="csY80" fmla="*/ 99305 h 166816"/>
                  <a:gd name="csX81" fmla="*/ 6995 w 500938"/>
                  <a:gd name="csY81" fmla="*/ 99302 h 166816"/>
                  <a:gd name="csX82" fmla="*/ 7618 w 500938"/>
                  <a:gd name="csY82" fmla="*/ 99579 h 166816"/>
                  <a:gd name="csX83" fmla="*/ 8034 w 500938"/>
                  <a:gd name="csY83" fmla="*/ 99786 h 166816"/>
                  <a:gd name="csX84" fmla="*/ 8795 w 500938"/>
                  <a:gd name="csY84" fmla="*/ 100131 h 166816"/>
                  <a:gd name="csX85" fmla="*/ 9073 w 500938"/>
                  <a:gd name="csY85" fmla="*/ 100270 h 166816"/>
                  <a:gd name="csX86" fmla="*/ 9835 w 500938"/>
                  <a:gd name="csY86" fmla="*/ 100615 h 166816"/>
                  <a:gd name="csX87" fmla="*/ 10041 w 500938"/>
                  <a:gd name="csY87" fmla="*/ 100618 h 166816"/>
                  <a:gd name="csX88" fmla="*/ 10803 w 500938"/>
                  <a:gd name="csY88" fmla="*/ 101102 h 166816"/>
                  <a:gd name="csX89" fmla="*/ 11010 w 500938"/>
                  <a:gd name="csY89" fmla="*/ 101102 h 166816"/>
                  <a:gd name="csX90" fmla="*/ 11703 w 500938"/>
                  <a:gd name="csY90" fmla="*/ 101517 h 166816"/>
                  <a:gd name="csX91" fmla="*/ 11980 w 500938"/>
                  <a:gd name="csY91" fmla="*/ 101656 h 166816"/>
                  <a:gd name="csX92" fmla="*/ 12603 w 500938"/>
                  <a:gd name="csY92" fmla="*/ 102001 h 166816"/>
                  <a:gd name="csX93" fmla="*/ 12880 w 500938"/>
                  <a:gd name="csY93" fmla="*/ 102140 h 166816"/>
                  <a:gd name="csX94" fmla="*/ 13435 w 500938"/>
                  <a:gd name="csY94" fmla="*/ 102485 h 166816"/>
                  <a:gd name="csX95" fmla="*/ 13713 w 500938"/>
                  <a:gd name="csY95" fmla="*/ 102624 h 166816"/>
                  <a:gd name="csX96" fmla="*/ 14336 w 500938"/>
                  <a:gd name="csY96" fmla="*/ 102969 h 166816"/>
                  <a:gd name="csX97" fmla="*/ 14472 w 500938"/>
                  <a:gd name="csY97" fmla="*/ 102972 h 166816"/>
                  <a:gd name="csX98" fmla="*/ 15165 w 500938"/>
                  <a:gd name="csY98" fmla="*/ 103455 h 166816"/>
                  <a:gd name="csX99" fmla="*/ 15165 w 500938"/>
                  <a:gd name="csY99" fmla="*/ 103455 h 166816"/>
                  <a:gd name="csX100" fmla="*/ 15859 w 500938"/>
                  <a:gd name="csY100" fmla="*/ 103939 h 166816"/>
                  <a:gd name="csX101" fmla="*/ 15856 w 500938"/>
                  <a:gd name="csY101" fmla="*/ 103939 h 166816"/>
                  <a:gd name="csX102" fmla="*/ 20635 w 500938"/>
                  <a:gd name="csY102" fmla="*/ 107677 h 166816"/>
                  <a:gd name="csX103" fmla="*/ 20635 w 500938"/>
                  <a:gd name="csY103" fmla="*/ 107677 h 166816"/>
                  <a:gd name="csX104" fmla="*/ 21119 w 500938"/>
                  <a:gd name="csY104" fmla="*/ 108160 h 166816"/>
                  <a:gd name="csX105" fmla="*/ 21119 w 500938"/>
                  <a:gd name="csY105" fmla="*/ 108160 h 166816"/>
                  <a:gd name="csX106" fmla="*/ 21535 w 500938"/>
                  <a:gd name="csY106" fmla="*/ 108644 h 166816"/>
                  <a:gd name="csX107" fmla="*/ 21535 w 500938"/>
                  <a:gd name="csY107" fmla="*/ 108644 h 166816"/>
                  <a:gd name="csX108" fmla="*/ 22367 w 500938"/>
                  <a:gd name="csY108" fmla="*/ 109612 h 166816"/>
                  <a:gd name="csX109" fmla="*/ 22364 w 500938"/>
                  <a:gd name="csY109" fmla="*/ 109615 h 166816"/>
                  <a:gd name="csX110" fmla="*/ 25411 w 500938"/>
                  <a:gd name="csY110" fmla="*/ 115290 h 166816"/>
                  <a:gd name="csX111" fmla="*/ 25411 w 500938"/>
                  <a:gd name="csY111" fmla="*/ 115287 h 166816"/>
                  <a:gd name="csX112" fmla="*/ 25549 w 500938"/>
                  <a:gd name="csY112" fmla="*/ 115771 h 166816"/>
                  <a:gd name="csX113" fmla="*/ 25549 w 500938"/>
                  <a:gd name="csY113" fmla="*/ 115771 h 166816"/>
                  <a:gd name="csX114" fmla="*/ 25688 w 500938"/>
                  <a:gd name="csY114" fmla="*/ 116255 h 166816"/>
                  <a:gd name="csX115" fmla="*/ 25688 w 500938"/>
                  <a:gd name="csY115" fmla="*/ 116258 h 166816"/>
                  <a:gd name="csX116" fmla="*/ 25756 w 500938"/>
                  <a:gd name="csY116" fmla="*/ 116742 h 166816"/>
                  <a:gd name="csX117" fmla="*/ 25759 w 500938"/>
                  <a:gd name="csY117" fmla="*/ 116742 h 166816"/>
                  <a:gd name="csX118" fmla="*/ 25827 w 500938"/>
                  <a:gd name="csY118" fmla="*/ 117226 h 166816"/>
                  <a:gd name="csX119" fmla="*/ 25827 w 500938"/>
                  <a:gd name="csY119" fmla="*/ 117226 h 166816"/>
                  <a:gd name="csX120" fmla="*/ 25965 w 500938"/>
                  <a:gd name="csY120" fmla="*/ 118125 h 166816"/>
                  <a:gd name="csX121" fmla="*/ 25965 w 500938"/>
                  <a:gd name="csY121" fmla="*/ 118125 h 166816"/>
                  <a:gd name="csX122" fmla="*/ 25965 w 500938"/>
                  <a:gd name="csY122" fmla="*/ 118609 h 166816"/>
                  <a:gd name="csX123" fmla="*/ 25965 w 500938"/>
                  <a:gd name="csY123" fmla="*/ 118609 h 166816"/>
                  <a:gd name="csX124" fmla="*/ 25965 w 500938"/>
                  <a:gd name="csY124" fmla="*/ 119093 h 166816"/>
                  <a:gd name="csX125" fmla="*/ 25965 w 500938"/>
                  <a:gd name="csY125" fmla="*/ 119577 h 166816"/>
                  <a:gd name="csX126" fmla="*/ 25965 w 500938"/>
                  <a:gd name="csY126" fmla="*/ 119577 h 166816"/>
                  <a:gd name="csX127" fmla="*/ 25965 w 500938"/>
                  <a:gd name="csY127" fmla="*/ 120061 h 166816"/>
                  <a:gd name="csX128" fmla="*/ 25965 w 500938"/>
                  <a:gd name="csY128" fmla="*/ 120960 h 166816"/>
                  <a:gd name="csX129" fmla="*/ 25965 w 500938"/>
                  <a:gd name="csY129" fmla="*/ 121238 h 166816"/>
                  <a:gd name="csX130" fmla="*/ 25965 w 500938"/>
                  <a:gd name="csY130" fmla="*/ 121515 h 166816"/>
                  <a:gd name="csX131" fmla="*/ 25965 w 500938"/>
                  <a:gd name="csY131" fmla="*/ 121653 h 166816"/>
                  <a:gd name="csX132" fmla="*/ 25965 w 500938"/>
                  <a:gd name="csY132" fmla="*/ 121999 h 166816"/>
                  <a:gd name="csX133" fmla="*/ 25965 w 500938"/>
                  <a:gd name="csY133" fmla="*/ 122137 h 166816"/>
                  <a:gd name="csX134" fmla="*/ 25965 w 500938"/>
                  <a:gd name="csY134" fmla="*/ 122414 h 166816"/>
                  <a:gd name="csX135" fmla="*/ 25965 w 500938"/>
                  <a:gd name="csY135" fmla="*/ 122692 h 166816"/>
                  <a:gd name="csX136" fmla="*/ 25965 w 500938"/>
                  <a:gd name="csY136" fmla="*/ 122830 h 166816"/>
                  <a:gd name="csX137" fmla="*/ 25965 w 500938"/>
                  <a:gd name="csY137" fmla="*/ 123176 h 166816"/>
                  <a:gd name="csX138" fmla="*/ 25965 w 500938"/>
                  <a:gd name="csY138" fmla="*/ 123176 h 166816"/>
                  <a:gd name="csX139" fmla="*/ 25965 w 500938"/>
                  <a:gd name="csY139" fmla="*/ 123453 h 166816"/>
                  <a:gd name="csX140" fmla="*/ 25965 w 500938"/>
                  <a:gd name="csY140" fmla="*/ 123659 h 166816"/>
                  <a:gd name="csX141" fmla="*/ 25965 w 500938"/>
                  <a:gd name="csY141" fmla="*/ 123937 h 166816"/>
                  <a:gd name="csX142" fmla="*/ 25965 w 500938"/>
                  <a:gd name="csY142" fmla="*/ 124075 h 166816"/>
                  <a:gd name="csX143" fmla="*/ 25965 w 500938"/>
                  <a:gd name="csY143" fmla="*/ 124353 h 166816"/>
                  <a:gd name="csX144" fmla="*/ 25965 w 500938"/>
                  <a:gd name="csY144" fmla="*/ 124491 h 166816"/>
                  <a:gd name="csX145" fmla="*/ 25965 w 500938"/>
                  <a:gd name="csY145" fmla="*/ 124836 h 166816"/>
                  <a:gd name="csX146" fmla="*/ 25965 w 500938"/>
                  <a:gd name="csY146" fmla="*/ 124904 h 166816"/>
                  <a:gd name="csX147" fmla="*/ 25965 w 500938"/>
                  <a:gd name="csY147" fmla="*/ 125250 h 166816"/>
                  <a:gd name="csX148" fmla="*/ 25965 w 500938"/>
                  <a:gd name="csY148" fmla="*/ 125250 h 166816"/>
                  <a:gd name="csX149" fmla="*/ 25965 w 500938"/>
                  <a:gd name="csY149" fmla="*/ 125665 h 166816"/>
                  <a:gd name="csX150" fmla="*/ 25965 w 500938"/>
                  <a:gd name="csY150" fmla="*/ 125665 h 166816"/>
                  <a:gd name="csX151" fmla="*/ 25965 w 500938"/>
                  <a:gd name="csY151" fmla="*/ 126081 h 166816"/>
                  <a:gd name="csX152" fmla="*/ 31435 w 500938"/>
                  <a:gd name="csY152" fmla="*/ 135424 h 166816"/>
                  <a:gd name="csX153" fmla="*/ 38360 w 500938"/>
                  <a:gd name="csY153" fmla="*/ 143589 h 166816"/>
                  <a:gd name="csX154" fmla="*/ 40921 w 500938"/>
                  <a:gd name="csY154" fmla="*/ 159852 h 166816"/>
                  <a:gd name="csX155" fmla="*/ 41337 w 500938"/>
                  <a:gd name="csY155" fmla="*/ 159229 h 166816"/>
                  <a:gd name="csX156" fmla="*/ 47430 w 500938"/>
                  <a:gd name="csY156" fmla="*/ 161928 h 166816"/>
                  <a:gd name="csX157" fmla="*/ 47639 w 500938"/>
                  <a:gd name="csY157" fmla="*/ 161928 h 166816"/>
                  <a:gd name="csX158" fmla="*/ 46461 w 500938"/>
                  <a:gd name="csY158" fmla="*/ 160751 h 166816"/>
                  <a:gd name="csX159" fmla="*/ 58788 w 500938"/>
                  <a:gd name="csY159" fmla="*/ 153347 h 166816"/>
                  <a:gd name="csX160" fmla="*/ 58924 w 500938"/>
                  <a:gd name="csY160" fmla="*/ 153347 h 166816"/>
                  <a:gd name="csX161" fmla="*/ 64809 w 500938"/>
                  <a:gd name="csY161" fmla="*/ 148020 h 166816"/>
                  <a:gd name="csX162" fmla="*/ 85096 w 500938"/>
                  <a:gd name="csY162" fmla="*/ 134179 h 166816"/>
                  <a:gd name="csX163" fmla="*/ 99358 w 500938"/>
                  <a:gd name="csY163" fmla="*/ 123314 h 166816"/>
                  <a:gd name="csX164" fmla="*/ 111407 w 500938"/>
                  <a:gd name="csY164" fmla="*/ 112656 h 166816"/>
                  <a:gd name="csX165" fmla="*/ 111755 w 500938"/>
                  <a:gd name="csY165" fmla="*/ 112659 h 166816"/>
                  <a:gd name="csX166" fmla="*/ 114178 w 500938"/>
                  <a:gd name="csY166" fmla="*/ 110860 h 166816"/>
                  <a:gd name="csX167" fmla="*/ 143122 w 500938"/>
                  <a:gd name="csY167" fmla="*/ 92314 h 166816"/>
                  <a:gd name="csX168" fmla="*/ 143467 w 500938"/>
                  <a:gd name="csY168" fmla="*/ 92314 h 166816"/>
                  <a:gd name="csX169" fmla="*/ 155932 w 500938"/>
                  <a:gd name="csY169" fmla="*/ 100134 h 166816"/>
                  <a:gd name="csX170" fmla="*/ 191384 w 500938"/>
                  <a:gd name="csY170" fmla="*/ 116258 h 166816"/>
                  <a:gd name="csX171" fmla="*/ 191382 w 500938"/>
                  <a:gd name="csY171" fmla="*/ 116258 h 166816"/>
                  <a:gd name="csX172" fmla="*/ 197474 w 500938"/>
                  <a:gd name="csY172" fmla="*/ 124146 h 166816"/>
                  <a:gd name="csX173" fmla="*/ 199759 w 500938"/>
                  <a:gd name="csY173" fmla="*/ 128229 h 166816"/>
                  <a:gd name="csX174" fmla="*/ 202804 w 500938"/>
                  <a:gd name="csY174" fmla="*/ 125184 h 166816"/>
                  <a:gd name="csX175" fmla="*/ 204467 w 500938"/>
                  <a:gd name="csY175" fmla="*/ 122556 h 166816"/>
                  <a:gd name="csX176" fmla="*/ 213608 w 500938"/>
                  <a:gd name="csY176" fmla="*/ 122901 h 166816"/>
                  <a:gd name="csX177" fmla="*/ 214508 w 500938"/>
                  <a:gd name="csY177" fmla="*/ 124285 h 166816"/>
                  <a:gd name="csX178" fmla="*/ 217554 w 500938"/>
                  <a:gd name="csY178" fmla="*/ 134526 h 166816"/>
                  <a:gd name="csX179" fmla="*/ 230571 w 500938"/>
                  <a:gd name="csY179" fmla="*/ 151273 h 166816"/>
                  <a:gd name="csX180" fmla="*/ 230571 w 500938"/>
                  <a:gd name="csY180" fmla="*/ 151273 h 166816"/>
                  <a:gd name="csX181" fmla="*/ 230571 w 500938"/>
                  <a:gd name="csY181" fmla="*/ 151412 h 166816"/>
                  <a:gd name="csX182" fmla="*/ 230571 w 500938"/>
                  <a:gd name="csY182" fmla="*/ 151412 h 166816"/>
                  <a:gd name="csX183" fmla="*/ 230571 w 500938"/>
                  <a:gd name="csY183" fmla="*/ 151550 h 166816"/>
                  <a:gd name="csX184" fmla="*/ 230571 w 500938"/>
                  <a:gd name="csY184" fmla="*/ 151548 h 166816"/>
                  <a:gd name="csX185" fmla="*/ 230571 w 500938"/>
                  <a:gd name="csY185" fmla="*/ 151548 h 166816"/>
                  <a:gd name="csX186" fmla="*/ 230571 w 500938"/>
                  <a:gd name="csY186" fmla="*/ 151548 h 166816"/>
                  <a:gd name="csX187" fmla="*/ 230571 w 500938"/>
                  <a:gd name="csY187" fmla="*/ 151548 h 166816"/>
                  <a:gd name="csX188" fmla="*/ 230571 w 500938"/>
                  <a:gd name="csY188" fmla="*/ 151548 h 166816"/>
                  <a:gd name="csX189" fmla="*/ 230571 w 500938"/>
                  <a:gd name="csY189" fmla="*/ 151548 h 166816"/>
                  <a:gd name="csX190" fmla="*/ 230571 w 500938"/>
                  <a:gd name="csY190" fmla="*/ 151548 h 166816"/>
                  <a:gd name="csX191" fmla="*/ 230571 w 500938"/>
                  <a:gd name="csY191" fmla="*/ 151548 h 166816"/>
                  <a:gd name="csX192" fmla="*/ 230571 w 500938"/>
                  <a:gd name="csY192" fmla="*/ 151548 h 166816"/>
                  <a:gd name="csX193" fmla="*/ 230571 w 500938"/>
                  <a:gd name="csY193" fmla="*/ 151548 h 166816"/>
                  <a:gd name="csX194" fmla="*/ 230571 w 500938"/>
                  <a:gd name="csY194" fmla="*/ 151548 h 166816"/>
                  <a:gd name="csX195" fmla="*/ 230571 w 500938"/>
                  <a:gd name="csY195" fmla="*/ 151548 h 166816"/>
                  <a:gd name="csX196" fmla="*/ 230571 w 500938"/>
                  <a:gd name="csY196" fmla="*/ 151548 h 166816"/>
                  <a:gd name="csX197" fmla="*/ 230571 w 500938"/>
                  <a:gd name="csY197" fmla="*/ 151548 h 166816"/>
                  <a:gd name="csX198" fmla="*/ 230571 w 500938"/>
                  <a:gd name="csY198" fmla="*/ 151548 h 166816"/>
                  <a:gd name="csX199" fmla="*/ 230571 w 500938"/>
                  <a:gd name="csY199" fmla="*/ 151548 h 166816"/>
                  <a:gd name="csX200" fmla="*/ 230571 w 500938"/>
                  <a:gd name="csY200" fmla="*/ 151548 h 166816"/>
                  <a:gd name="csX201" fmla="*/ 230571 w 500938"/>
                  <a:gd name="csY201" fmla="*/ 151548 h 166816"/>
                  <a:gd name="csX202" fmla="*/ 230571 w 500938"/>
                  <a:gd name="csY202" fmla="*/ 151548 h 166816"/>
                  <a:gd name="csX203" fmla="*/ 230571 w 500938"/>
                  <a:gd name="csY203" fmla="*/ 151548 h 166816"/>
                  <a:gd name="csX204" fmla="*/ 230571 w 500938"/>
                  <a:gd name="csY204" fmla="*/ 151548 h 166816"/>
                  <a:gd name="csX205" fmla="*/ 230571 w 500938"/>
                  <a:gd name="csY205" fmla="*/ 151548 h 166816"/>
                  <a:gd name="csX206" fmla="*/ 230571 w 500938"/>
                  <a:gd name="csY206" fmla="*/ 151548 h 166816"/>
                  <a:gd name="csX207" fmla="*/ 230571 w 500938"/>
                  <a:gd name="csY207" fmla="*/ 151548 h 166816"/>
                  <a:gd name="csX208" fmla="*/ 230571 w 500938"/>
                  <a:gd name="csY208" fmla="*/ 151548 h 166816"/>
                  <a:gd name="csX209" fmla="*/ 230571 w 500938"/>
                  <a:gd name="csY209" fmla="*/ 151548 h 166816"/>
                  <a:gd name="csX210" fmla="*/ 230571 w 500938"/>
                  <a:gd name="csY210" fmla="*/ 151548 h 166816"/>
                  <a:gd name="csX211" fmla="*/ 230571 w 500938"/>
                  <a:gd name="csY211" fmla="*/ 151548 h 166816"/>
                  <a:gd name="csX212" fmla="*/ 230571 w 500938"/>
                  <a:gd name="csY212" fmla="*/ 151548 h 166816"/>
                  <a:gd name="csX213" fmla="*/ 230571 w 500938"/>
                  <a:gd name="csY213" fmla="*/ 151548 h 166816"/>
                  <a:gd name="csX214" fmla="*/ 230571 w 500938"/>
                  <a:gd name="csY214" fmla="*/ 151548 h 166816"/>
                  <a:gd name="csX215" fmla="*/ 230571 w 500938"/>
                  <a:gd name="csY215" fmla="*/ 151548 h 166816"/>
                  <a:gd name="csX216" fmla="*/ 230571 w 500938"/>
                  <a:gd name="csY216" fmla="*/ 151548 h 166816"/>
                  <a:gd name="csX217" fmla="*/ 230571 w 500938"/>
                  <a:gd name="csY217" fmla="*/ 151548 h 166816"/>
                  <a:gd name="csX218" fmla="*/ 230571 w 500938"/>
                  <a:gd name="csY218" fmla="*/ 151548 h 166816"/>
                  <a:gd name="csX219" fmla="*/ 230571 w 500938"/>
                  <a:gd name="csY219" fmla="*/ 151548 h 166816"/>
                  <a:gd name="csX220" fmla="*/ 230571 w 500938"/>
                  <a:gd name="csY220" fmla="*/ 151548 h 166816"/>
                  <a:gd name="csX221" fmla="*/ 230571 w 500938"/>
                  <a:gd name="csY221" fmla="*/ 151548 h 166816"/>
                  <a:gd name="csX222" fmla="*/ 230571 w 500938"/>
                  <a:gd name="csY222" fmla="*/ 151548 h 166816"/>
                  <a:gd name="csX223" fmla="*/ 230571 w 500938"/>
                  <a:gd name="csY223" fmla="*/ 151548 h 166816"/>
                  <a:gd name="csX224" fmla="*/ 230571 w 500938"/>
                  <a:gd name="csY224" fmla="*/ 151548 h 166816"/>
                  <a:gd name="csX225" fmla="*/ 230571 w 500938"/>
                  <a:gd name="csY225" fmla="*/ 151548 h 166816"/>
                  <a:gd name="csX226" fmla="*/ 230571 w 500938"/>
                  <a:gd name="csY226" fmla="*/ 151548 h 166816"/>
                  <a:gd name="csX227" fmla="*/ 230571 w 500938"/>
                  <a:gd name="csY227" fmla="*/ 151548 h 166816"/>
                  <a:gd name="csX228" fmla="*/ 230571 w 500938"/>
                  <a:gd name="csY228" fmla="*/ 151548 h 166816"/>
                  <a:gd name="csX229" fmla="*/ 230571 w 500938"/>
                  <a:gd name="csY229" fmla="*/ 151548 h 166816"/>
                  <a:gd name="csX230" fmla="*/ 230571 w 500938"/>
                  <a:gd name="csY230" fmla="*/ 151548 h 166816"/>
                  <a:gd name="csX231" fmla="*/ 230571 w 500938"/>
                  <a:gd name="csY231" fmla="*/ 151548 h 166816"/>
                  <a:gd name="csX232" fmla="*/ 230571 w 500938"/>
                  <a:gd name="csY232" fmla="*/ 151548 h 166816"/>
                  <a:gd name="csX233" fmla="*/ 230571 w 500938"/>
                  <a:gd name="csY233" fmla="*/ 151548 h 166816"/>
                  <a:gd name="csX234" fmla="*/ 230571 w 500938"/>
                  <a:gd name="csY234" fmla="*/ 151548 h 166816"/>
                  <a:gd name="csX235" fmla="*/ 230571 w 500938"/>
                  <a:gd name="csY235" fmla="*/ 151548 h 166816"/>
                  <a:gd name="csX236" fmla="*/ 230571 w 500938"/>
                  <a:gd name="csY236" fmla="*/ 151548 h 166816"/>
                  <a:gd name="csX237" fmla="*/ 230571 w 500938"/>
                  <a:gd name="csY237" fmla="*/ 151548 h 166816"/>
                  <a:gd name="csX238" fmla="*/ 230571 w 500938"/>
                  <a:gd name="csY238" fmla="*/ 151548 h 166816"/>
                  <a:gd name="csX239" fmla="*/ 230571 w 500938"/>
                  <a:gd name="csY239" fmla="*/ 151548 h 166816"/>
                  <a:gd name="csX240" fmla="*/ 230571 w 500938"/>
                  <a:gd name="csY240" fmla="*/ 151548 h 166816"/>
                  <a:gd name="csX241" fmla="*/ 230571 w 500938"/>
                  <a:gd name="csY241" fmla="*/ 151548 h 166816"/>
                  <a:gd name="csX242" fmla="*/ 230571 w 500938"/>
                  <a:gd name="csY242" fmla="*/ 151548 h 166816"/>
                  <a:gd name="csX243" fmla="*/ 230571 w 500938"/>
                  <a:gd name="csY243" fmla="*/ 151548 h 166816"/>
                  <a:gd name="csX244" fmla="*/ 230571 w 500938"/>
                  <a:gd name="csY244" fmla="*/ 151548 h 166816"/>
                  <a:gd name="csX245" fmla="*/ 230571 w 500938"/>
                  <a:gd name="csY245" fmla="*/ 151548 h 166816"/>
                  <a:gd name="csX246" fmla="*/ 230571 w 500938"/>
                  <a:gd name="csY246" fmla="*/ 151548 h 166816"/>
                  <a:gd name="csX247" fmla="*/ 230571 w 500938"/>
                  <a:gd name="csY247" fmla="*/ 151548 h 166816"/>
                  <a:gd name="csX248" fmla="*/ 230571 w 500938"/>
                  <a:gd name="csY248" fmla="*/ 151548 h 166816"/>
                  <a:gd name="csX249" fmla="*/ 230571 w 500938"/>
                  <a:gd name="csY249" fmla="*/ 151548 h 166816"/>
                  <a:gd name="csX250" fmla="*/ 230571 w 500938"/>
                  <a:gd name="csY250" fmla="*/ 151548 h 166816"/>
                  <a:gd name="csX251" fmla="*/ 230571 w 500938"/>
                  <a:gd name="csY251" fmla="*/ 151548 h 166816"/>
                  <a:gd name="csX252" fmla="*/ 230571 w 500938"/>
                  <a:gd name="csY252" fmla="*/ 151548 h 166816"/>
                  <a:gd name="csX253" fmla="*/ 230571 w 500938"/>
                  <a:gd name="csY253" fmla="*/ 151548 h 166816"/>
                  <a:gd name="csX254" fmla="*/ 230571 w 500938"/>
                  <a:gd name="csY254" fmla="*/ 151548 h 166816"/>
                  <a:gd name="csX255" fmla="*/ 230571 w 500938"/>
                  <a:gd name="csY255" fmla="*/ 151548 h 166816"/>
                  <a:gd name="csX256" fmla="*/ 230571 w 500938"/>
                  <a:gd name="csY256" fmla="*/ 151548 h 166816"/>
                  <a:gd name="csX257" fmla="*/ 230571 w 500938"/>
                  <a:gd name="csY257" fmla="*/ 151548 h 166816"/>
                  <a:gd name="csX258" fmla="*/ 230571 w 500938"/>
                  <a:gd name="csY258" fmla="*/ 151548 h 166816"/>
                  <a:gd name="csX259" fmla="*/ 230571 w 500938"/>
                  <a:gd name="csY259" fmla="*/ 151548 h 166816"/>
                  <a:gd name="csX260" fmla="*/ 230571 w 500938"/>
                  <a:gd name="csY260" fmla="*/ 151548 h 166816"/>
                  <a:gd name="csX261" fmla="*/ 230571 w 500938"/>
                  <a:gd name="csY261" fmla="*/ 151548 h 166816"/>
                  <a:gd name="csX262" fmla="*/ 230571 w 500938"/>
                  <a:gd name="csY262" fmla="*/ 151548 h 166816"/>
                  <a:gd name="csX263" fmla="*/ 230571 w 500938"/>
                  <a:gd name="csY263" fmla="*/ 151548 h 166816"/>
                  <a:gd name="csX264" fmla="*/ 230571 w 500938"/>
                  <a:gd name="csY264" fmla="*/ 151548 h 166816"/>
                  <a:gd name="csX265" fmla="*/ 230571 w 500938"/>
                  <a:gd name="csY265" fmla="*/ 151548 h 166816"/>
                  <a:gd name="csX266" fmla="*/ 230571 w 500938"/>
                  <a:gd name="csY266" fmla="*/ 151548 h 166816"/>
                  <a:gd name="csX267" fmla="*/ 230571 w 500938"/>
                  <a:gd name="csY267" fmla="*/ 151548 h 166816"/>
                  <a:gd name="csX268" fmla="*/ 230571 w 500938"/>
                  <a:gd name="csY268" fmla="*/ 151548 h 166816"/>
                  <a:gd name="csX269" fmla="*/ 230571 w 500938"/>
                  <a:gd name="csY269" fmla="*/ 151548 h 166816"/>
                  <a:gd name="csX270" fmla="*/ 230571 w 500938"/>
                  <a:gd name="csY270" fmla="*/ 151548 h 166816"/>
                  <a:gd name="csX271" fmla="*/ 230571 w 500938"/>
                  <a:gd name="csY271" fmla="*/ 151548 h 166816"/>
                  <a:gd name="csX272" fmla="*/ 230571 w 500938"/>
                  <a:gd name="csY272" fmla="*/ 151548 h 166816"/>
                  <a:gd name="csX273" fmla="*/ 230571 w 500938"/>
                  <a:gd name="csY273" fmla="*/ 151548 h 166816"/>
                  <a:gd name="csX274" fmla="*/ 230571 w 500938"/>
                  <a:gd name="csY274" fmla="*/ 151548 h 166816"/>
                  <a:gd name="csX275" fmla="*/ 230571 w 500938"/>
                  <a:gd name="csY275" fmla="*/ 151548 h 166816"/>
                  <a:gd name="csX276" fmla="*/ 230571 w 500938"/>
                  <a:gd name="csY276" fmla="*/ 151548 h 166816"/>
                  <a:gd name="csX277" fmla="*/ 230571 w 500938"/>
                  <a:gd name="csY277" fmla="*/ 151548 h 166816"/>
                  <a:gd name="csX278" fmla="*/ 230571 w 500938"/>
                  <a:gd name="csY278" fmla="*/ 151548 h 166816"/>
                  <a:gd name="csX279" fmla="*/ 230571 w 500938"/>
                  <a:gd name="csY279" fmla="*/ 151548 h 166816"/>
                  <a:gd name="csX280" fmla="*/ 230571 w 500938"/>
                  <a:gd name="csY280" fmla="*/ 151548 h 166816"/>
                  <a:gd name="csX281" fmla="*/ 230571 w 500938"/>
                  <a:gd name="csY281" fmla="*/ 151548 h 166816"/>
                  <a:gd name="csX282" fmla="*/ 230571 w 500938"/>
                  <a:gd name="csY282" fmla="*/ 151548 h 166816"/>
                  <a:gd name="csX283" fmla="*/ 230571 w 500938"/>
                  <a:gd name="csY283" fmla="*/ 151548 h 166816"/>
                  <a:gd name="csX284" fmla="*/ 230571 w 500938"/>
                  <a:gd name="csY284" fmla="*/ 151548 h 166816"/>
                  <a:gd name="csX285" fmla="*/ 230571 w 500938"/>
                  <a:gd name="csY285" fmla="*/ 151548 h 166816"/>
                  <a:gd name="csX286" fmla="*/ 230571 w 500938"/>
                  <a:gd name="csY286" fmla="*/ 151548 h 166816"/>
                  <a:gd name="csX287" fmla="*/ 230571 w 500938"/>
                  <a:gd name="csY287" fmla="*/ 151548 h 166816"/>
                  <a:gd name="csX288" fmla="*/ 230571 w 500938"/>
                  <a:gd name="csY288" fmla="*/ 151548 h 166816"/>
                  <a:gd name="csX289" fmla="*/ 230571 w 500938"/>
                  <a:gd name="csY289" fmla="*/ 151548 h 166816"/>
                  <a:gd name="csX290" fmla="*/ 230571 w 500938"/>
                  <a:gd name="csY290" fmla="*/ 151548 h 166816"/>
                  <a:gd name="csX291" fmla="*/ 230571 w 500938"/>
                  <a:gd name="csY291" fmla="*/ 151548 h 166816"/>
                  <a:gd name="csX292" fmla="*/ 230571 w 500938"/>
                  <a:gd name="csY292" fmla="*/ 151548 h 166816"/>
                  <a:gd name="csX293" fmla="*/ 230571 w 500938"/>
                  <a:gd name="csY293" fmla="*/ 151548 h 166816"/>
                  <a:gd name="csX294" fmla="*/ 230571 w 500938"/>
                  <a:gd name="csY294" fmla="*/ 151548 h 166816"/>
                  <a:gd name="csX295" fmla="*/ 230571 w 500938"/>
                  <a:gd name="csY295" fmla="*/ 151548 h 166816"/>
                  <a:gd name="csX296" fmla="*/ 230571 w 500938"/>
                  <a:gd name="csY296" fmla="*/ 151548 h 166816"/>
                  <a:gd name="csX297" fmla="*/ 230571 w 500938"/>
                  <a:gd name="csY297" fmla="*/ 151548 h 166816"/>
                  <a:gd name="csX298" fmla="*/ 230571 w 500938"/>
                  <a:gd name="csY298" fmla="*/ 151548 h 166816"/>
                  <a:gd name="csX299" fmla="*/ 230571 w 500938"/>
                  <a:gd name="csY299" fmla="*/ 151548 h 166816"/>
                  <a:gd name="csX300" fmla="*/ 230571 w 500938"/>
                  <a:gd name="csY300" fmla="*/ 151548 h 166816"/>
                  <a:gd name="csX301" fmla="*/ 230571 w 500938"/>
                  <a:gd name="csY301" fmla="*/ 151548 h 166816"/>
                  <a:gd name="csX302" fmla="*/ 230571 w 500938"/>
                  <a:gd name="csY302" fmla="*/ 151548 h 166816"/>
                  <a:gd name="csX303" fmla="*/ 230571 w 500938"/>
                  <a:gd name="csY303" fmla="*/ 151548 h 166816"/>
                  <a:gd name="csX304" fmla="*/ 230780 w 500938"/>
                  <a:gd name="csY304" fmla="*/ 151548 h 166816"/>
                  <a:gd name="csX305" fmla="*/ 231680 w 500938"/>
                  <a:gd name="csY305" fmla="*/ 151341 h 166816"/>
                  <a:gd name="csX306" fmla="*/ 231680 w 500938"/>
                  <a:gd name="csY306" fmla="*/ 151341 h 166816"/>
                  <a:gd name="csX307" fmla="*/ 231680 w 500938"/>
                  <a:gd name="csY307" fmla="*/ 151341 h 166816"/>
                  <a:gd name="csX308" fmla="*/ 231680 w 500938"/>
                  <a:gd name="csY308" fmla="*/ 151341 h 166816"/>
                  <a:gd name="csX309" fmla="*/ 231680 w 500938"/>
                  <a:gd name="csY309" fmla="*/ 151341 h 166816"/>
                  <a:gd name="csX310" fmla="*/ 231680 w 500938"/>
                  <a:gd name="csY310" fmla="*/ 151341 h 166816"/>
                  <a:gd name="csX311" fmla="*/ 231680 w 500938"/>
                  <a:gd name="csY311" fmla="*/ 151341 h 166816"/>
                  <a:gd name="csX312" fmla="*/ 231680 w 500938"/>
                  <a:gd name="csY312" fmla="*/ 151341 h 166816"/>
                  <a:gd name="csX313" fmla="*/ 231680 w 500938"/>
                  <a:gd name="csY313" fmla="*/ 151341 h 166816"/>
                  <a:gd name="csX314" fmla="*/ 232787 w 500938"/>
                  <a:gd name="csY314" fmla="*/ 151202 h 166816"/>
                  <a:gd name="csX315" fmla="*/ 232787 w 500938"/>
                  <a:gd name="csY315" fmla="*/ 151202 h 166816"/>
                  <a:gd name="csX316" fmla="*/ 232787 w 500938"/>
                  <a:gd name="csY316" fmla="*/ 151202 h 166816"/>
                  <a:gd name="csX317" fmla="*/ 232787 w 500938"/>
                  <a:gd name="csY317" fmla="*/ 151202 h 166816"/>
                  <a:gd name="csX318" fmla="*/ 232787 w 500938"/>
                  <a:gd name="csY318" fmla="*/ 151202 h 166816"/>
                  <a:gd name="csX319" fmla="*/ 232787 w 500938"/>
                  <a:gd name="csY319" fmla="*/ 151202 h 166816"/>
                  <a:gd name="csX320" fmla="*/ 232787 w 500938"/>
                  <a:gd name="csY320" fmla="*/ 151202 h 166816"/>
                  <a:gd name="csX321" fmla="*/ 232787 w 500938"/>
                  <a:gd name="csY321" fmla="*/ 151202 h 166816"/>
                  <a:gd name="csX322" fmla="*/ 232787 w 500938"/>
                  <a:gd name="csY322" fmla="*/ 151202 h 166816"/>
                  <a:gd name="csX323" fmla="*/ 232787 w 500938"/>
                  <a:gd name="csY323" fmla="*/ 151202 h 166816"/>
                  <a:gd name="csX324" fmla="*/ 232787 w 500938"/>
                  <a:gd name="csY324" fmla="*/ 151202 h 166816"/>
                  <a:gd name="csX325" fmla="*/ 232787 w 500938"/>
                  <a:gd name="csY325" fmla="*/ 151202 h 166816"/>
                  <a:gd name="csX326" fmla="*/ 232787 w 500938"/>
                  <a:gd name="csY326" fmla="*/ 151202 h 166816"/>
                  <a:gd name="csX327" fmla="*/ 232787 w 500938"/>
                  <a:gd name="csY327" fmla="*/ 151202 h 166816"/>
                  <a:gd name="csX328" fmla="*/ 232787 w 500938"/>
                  <a:gd name="csY328" fmla="*/ 151202 h 166816"/>
                  <a:gd name="csX329" fmla="*/ 232787 w 500938"/>
                  <a:gd name="csY329" fmla="*/ 151202 h 166816"/>
                  <a:gd name="csX330" fmla="*/ 232787 w 500938"/>
                  <a:gd name="csY330" fmla="*/ 151202 h 166816"/>
                  <a:gd name="csX331" fmla="*/ 233271 w 500938"/>
                  <a:gd name="csY331" fmla="*/ 151202 h 166816"/>
                  <a:gd name="csX332" fmla="*/ 233271 w 500938"/>
                  <a:gd name="csY332" fmla="*/ 151202 h 166816"/>
                  <a:gd name="csX333" fmla="*/ 233271 w 500938"/>
                  <a:gd name="csY333" fmla="*/ 151202 h 166816"/>
                  <a:gd name="csX334" fmla="*/ 253835 w 500938"/>
                  <a:gd name="csY334" fmla="*/ 139716 h 166816"/>
                  <a:gd name="csX335" fmla="*/ 259444 w 500938"/>
                  <a:gd name="csY335" fmla="*/ 135356 h 166816"/>
                  <a:gd name="csX336" fmla="*/ 263251 w 500938"/>
                  <a:gd name="csY336" fmla="*/ 129474 h 166816"/>
                  <a:gd name="csX337" fmla="*/ 265745 w 500938"/>
                  <a:gd name="csY337" fmla="*/ 127535 h 166816"/>
                  <a:gd name="csX338" fmla="*/ 271563 w 500938"/>
                  <a:gd name="csY338" fmla="*/ 127190 h 166816"/>
                  <a:gd name="csX339" fmla="*/ 272047 w 500938"/>
                  <a:gd name="csY339" fmla="*/ 127397 h 166816"/>
                  <a:gd name="csX340" fmla="*/ 278348 w 500938"/>
                  <a:gd name="csY340" fmla="*/ 134317 h 166816"/>
                  <a:gd name="csX341" fmla="*/ 279733 w 500938"/>
                  <a:gd name="csY341" fmla="*/ 136462 h 166816"/>
                  <a:gd name="csX342" fmla="*/ 281117 w 500938"/>
                  <a:gd name="csY342" fmla="*/ 135978 h 166816"/>
                  <a:gd name="csX343" fmla="*/ 305976 w 500938"/>
                  <a:gd name="csY343" fmla="*/ 147188 h 166816"/>
                  <a:gd name="csX344" fmla="*/ 308884 w 500938"/>
                  <a:gd name="csY344" fmla="*/ 150371 h 166816"/>
                  <a:gd name="csX345" fmla="*/ 310477 w 500938"/>
                  <a:gd name="csY345" fmla="*/ 152099 h 166816"/>
                  <a:gd name="csX346" fmla="*/ 310545 w 500938"/>
                  <a:gd name="csY346" fmla="*/ 152102 h 166816"/>
                  <a:gd name="csX347" fmla="*/ 327302 w 500938"/>
                  <a:gd name="csY347" fmla="*/ 164973 h 166816"/>
                  <a:gd name="csX348" fmla="*/ 327302 w 500938"/>
                  <a:gd name="csY348" fmla="*/ 164973 h 166816"/>
                  <a:gd name="csX349" fmla="*/ 327647 w 500938"/>
                  <a:gd name="csY349" fmla="*/ 165041 h 166816"/>
                  <a:gd name="csX350" fmla="*/ 327786 w 500938"/>
                  <a:gd name="csY350" fmla="*/ 165043 h 166816"/>
                  <a:gd name="csX351" fmla="*/ 328063 w 500938"/>
                  <a:gd name="csY351" fmla="*/ 165111 h 166816"/>
                  <a:gd name="csX352" fmla="*/ 328202 w 500938"/>
                  <a:gd name="csY352" fmla="*/ 165111 h 166816"/>
                  <a:gd name="csX353" fmla="*/ 328409 w 500938"/>
                  <a:gd name="csY353" fmla="*/ 165179 h 166816"/>
                  <a:gd name="csX354" fmla="*/ 328615 w 500938"/>
                  <a:gd name="csY354" fmla="*/ 165182 h 166816"/>
                  <a:gd name="csX355" fmla="*/ 328822 w 500938"/>
                  <a:gd name="csY355" fmla="*/ 165250 h 166816"/>
                  <a:gd name="csX356" fmla="*/ 329031 w 500938"/>
                  <a:gd name="csY356" fmla="*/ 165250 h 166816"/>
                  <a:gd name="csX357" fmla="*/ 329238 w 500938"/>
                  <a:gd name="csY357" fmla="*/ 165250 h 166816"/>
                  <a:gd name="csX358" fmla="*/ 329516 w 500938"/>
                  <a:gd name="csY358" fmla="*/ 165250 h 166816"/>
                  <a:gd name="csX359" fmla="*/ 329584 w 500938"/>
                  <a:gd name="csY359" fmla="*/ 165250 h 166816"/>
                  <a:gd name="csX360" fmla="*/ 329864 w 500938"/>
                  <a:gd name="csY360" fmla="*/ 165250 h 166816"/>
                  <a:gd name="csX361" fmla="*/ 330002 w 500938"/>
                  <a:gd name="csY361" fmla="*/ 165250 h 166816"/>
                  <a:gd name="csX362" fmla="*/ 330348 w 500938"/>
                  <a:gd name="csY362" fmla="*/ 165250 h 166816"/>
                  <a:gd name="csX363" fmla="*/ 330416 w 500938"/>
                  <a:gd name="csY363" fmla="*/ 165250 h 166816"/>
                  <a:gd name="csX364" fmla="*/ 330764 w 500938"/>
                  <a:gd name="csY364" fmla="*/ 165250 h 166816"/>
                  <a:gd name="csX365" fmla="*/ 330832 w 500938"/>
                  <a:gd name="csY365" fmla="*/ 165250 h 166816"/>
                  <a:gd name="csX366" fmla="*/ 330832 w 500938"/>
                  <a:gd name="csY366" fmla="*/ 165250 h 166816"/>
                  <a:gd name="csX367" fmla="*/ 331248 w 500938"/>
                  <a:gd name="csY367" fmla="*/ 165250 h 166816"/>
                  <a:gd name="csX368" fmla="*/ 331316 w 500938"/>
                  <a:gd name="csY368" fmla="*/ 165250 h 166816"/>
                  <a:gd name="csX369" fmla="*/ 331316 w 500938"/>
                  <a:gd name="csY369" fmla="*/ 165250 h 166816"/>
                  <a:gd name="csX370" fmla="*/ 331316 w 500938"/>
                  <a:gd name="csY370" fmla="*/ 165250 h 166816"/>
                  <a:gd name="csX371" fmla="*/ 331316 w 500938"/>
                  <a:gd name="csY371" fmla="*/ 165250 h 166816"/>
                  <a:gd name="csX372" fmla="*/ 331316 w 500938"/>
                  <a:gd name="csY372" fmla="*/ 165250 h 166816"/>
                  <a:gd name="csX373" fmla="*/ 335401 w 500938"/>
                  <a:gd name="csY373" fmla="*/ 163934 h 166816"/>
                  <a:gd name="csX374" fmla="*/ 336718 w 500938"/>
                  <a:gd name="csY374" fmla="*/ 163173 h 166816"/>
                  <a:gd name="csX375" fmla="*/ 338311 w 500938"/>
                  <a:gd name="csY375" fmla="*/ 162341 h 166816"/>
                  <a:gd name="csX376" fmla="*/ 344820 w 500938"/>
                  <a:gd name="csY376" fmla="*/ 161580 h 166816"/>
                  <a:gd name="csX377" fmla="*/ 345859 w 500938"/>
                  <a:gd name="csY377" fmla="*/ 162135 h 166816"/>
                  <a:gd name="csX378" fmla="*/ 352574 w 500938"/>
                  <a:gd name="csY378" fmla="*/ 166079 h 166816"/>
                  <a:gd name="csX379" fmla="*/ 357420 w 500938"/>
                  <a:gd name="csY379" fmla="*/ 166147 h 166816"/>
                  <a:gd name="csX380" fmla="*/ 358114 w 500938"/>
                  <a:gd name="csY380" fmla="*/ 165592 h 166816"/>
                  <a:gd name="csX381" fmla="*/ 361922 w 500938"/>
                  <a:gd name="csY381" fmla="*/ 163171 h 166816"/>
                  <a:gd name="csX382" fmla="*/ 362476 w 500938"/>
                  <a:gd name="csY382" fmla="*/ 162964 h 166816"/>
                  <a:gd name="csX383" fmla="*/ 363031 w 500938"/>
                  <a:gd name="csY383" fmla="*/ 162825 h 166816"/>
                  <a:gd name="csX384" fmla="*/ 365386 w 500938"/>
                  <a:gd name="csY384" fmla="*/ 162271 h 166816"/>
                  <a:gd name="csX385" fmla="*/ 382004 w 500938"/>
                  <a:gd name="csY385" fmla="*/ 152861 h 166816"/>
                  <a:gd name="csX386" fmla="*/ 382001 w 500938"/>
                  <a:gd name="csY386" fmla="*/ 152863 h 166816"/>
                  <a:gd name="csX387" fmla="*/ 382001 w 500938"/>
                  <a:gd name="csY387" fmla="*/ 152863 h 166816"/>
                  <a:gd name="csX388" fmla="*/ 384286 w 500938"/>
                  <a:gd name="csY388" fmla="*/ 149819 h 166816"/>
                  <a:gd name="csX389" fmla="*/ 386087 w 500938"/>
                  <a:gd name="csY389" fmla="*/ 147326 h 166816"/>
                  <a:gd name="csX390" fmla="*/ 388994 w 500938"/>
                  <a:gd name="csY390" fmla="*/ 143728 h 166816"/>
                  <a:gd name="csX391" fmla="*/ 388994 w 500938"/>
                  <a:gd name="csY391" fmla="*/ 143730 h 166816"/>
                  <a:gd name="csX392" fmla="*/ 389410 w 500938"/>
                  <a:gd name="csY392" fmla="*/ 143246 h 166816"/>
                  <a:gd name="csX393" fmla="*/ 404228 w 500938"/>
                  <a:gd name="csY393" fmla="*/ 134665 h 166816"/>
                  <a:gd name="csX394" fmla="*/ 426799 w 500938"/>
                  <a:gd name="csY394" fmla="*/ 135149 h 166816"/>
                  <a:gd name="csX395" fmla="*/ 428322 w 500938"/>
                  <a:gd name="csY395" fmla="*/ 135565 h 166816"/>
                  <a:gd name="csX396" fmla="*/ 428738 w 500938"/>
                  <a:gd name="csY396" fmla="*/ 135981 h 166816"/>
                  <a:gd name="csX397" fmla="*/ 429083 w 500938"/>
                  <a:gd name="csY397" fmla="*/ 136326 h 166816"/>
                  <a:gd name="csX398" fmla="*/ 429429 w 500938"/>
                  <a:gd name="csY398" fmla="*/ 136671 h 166816"/>
                  <a:gd name="csX399" fmla="*/ 429431 w 500938"/>
                  <a:gd name="csY399" fmla="*/ 136671 h 166816"/>
                  <a:gd name="csX400" fmla="*/ 438434 w 500938"/>
                  <a:gd name="csY400" fmla="*/ 134804 h 166816"/>
                  <a:gd name="csX401" fmla="*/ 439266 w 500938"/>
                  <a:gd name="csY401" fmla="*/ 134388 h 166816"/>
                  <a:gd name="csX402" fmla="*/ 446745 w 500938"/>
                  <a:gd name="csY402" fmla="*/ 131689 h 166816"/>
                  <a:gd name="csX403" fmla="*/ 446811 w 500938"/>
                  <a:gd name="csY403" fmla="*/ 131689 h 166816"/>
                  <a:gd name="csX404" fmla="*/ 446811 w 500938"/>
                  <a:gd name="csY404" fmla="*/ 131689 h 166816"/>
                  <a:gd name="csX405" fmla="*/ 446879 w 500938"/>
                  <a:gd name="csY405" fmla="*/ 131689 h 166816"/>
                  <a:gd name="csX406" fmla="*/ 446879 w 500938"/>
                  <a:gd name="csY406" fmla="*/ 131689 h 166816"/>
                  <a:gd name="csX407" fmla="*/ 446950 w 500938"/>
                  <a:gd name="csY407" fmla="*/ 131689 h 166816"/>
                  <a:gd name="csX408" fmla="*/ 446950 w 500938"/>
                  <a:gd name="csY408" fmla="*/ 131689 h 166816"/>
                  <a:gd name="csX409" fmla="*/ 447088 w 500938"/>
                  <a:gd name="csY409" fmla="*/ 131689 h 166816"/>
                  <a:gd name="csX410" fmla="*/ 447572 w 500938"/>
                  <a:gd name="csY410" fmla="*/ 131689 h 166816"/>
                  <a:gd name="csX411" fmla="*/ 447572 w 500938"/>
                  <a:gd name="csY411" fmla="*/ 131689 h 166816"/>
                  <a:gd name="csX412" fmla="*/ 448056 w 500938"/>
                  <a:gd name="csY412" fmla="*/ 131689 h 166816"/>
                  <a:gd name="csX413" fmla="*/ 448540 w 500938"/>
                  <a:gd name="csY413" fmla="*/ 131689 h 166816"/>
                  <a:gd name="csX414" fmla="*/ 448540 w 500938"/>
                  <a:gd name="csY414" fmla="*/ 131689 h 166816"/>
                  <a:gd name="csX415" fmla="*/ 449028 w 500938"/>
                  <a:gd name="csY415" fmla="*/ 131689 h 166816"/>
                  <a:gd name="csX416" fmla="*/ 449028 w 500938"/>
                  <a:gd name="csY416" fmla="*/ 131689 h 166816"/>
                  <a:gd name="csX417" fmla="*/ 449512 w 500938"/>
                  <a:gd name="csY417" fmla="*/ 131689 h 166816"/>
                  <a:gd name="csX418" fmla="*/ 449512 w 500938"/>
                  <a:gd name="csY418" fmla="*/ 131689 h 166816"/>
                  <a:gd name="csX419" fmla="*/ 452419 w 500938"/>
                  <a:gd name="csY419" fmla="*/ 132034 h 166816"/>
                  <a:gd name="csX420" fmla="*/ 452835 w 500938"/>
                  <a:gd name="csY420" fmla="*/ 132034 h 166816"/>
                  <a:gd name="csX421" fmla="*/ 452835 w 500938"/>
                  <a:gd name="csY421" fmla="*/ 132102 h 166816"/>
                  <a:gd name="csX422" fmla="*/ 453248 w 500938"/>
                  <a:gd name="csY422" fmla="*/ 132105 h 166816"/>
                  <a:gd name="csX423" fmla="*/ 453248 w 500938"/>
                  <a:gd name="csY423" fmla="*/ 132173 h 166816"/>
                  <a:gd name="csX424" fmla="*/ 453664 w 500938"/>
                  <a:gd name="csY424" fmla="*/ 132173 h 166816"/>
                  <a:gd name="csX425" fmla="*/ 474229 w 500938"/>
                  <a:gd name="csY425" fmla="*/ 141515 h 166816"/>
                  <a:gd name="csX426" fmla="*/ 476029 w 500938"/>
                  <a:gd name="csY426" fmla="*/ 142621 h 166816"/>
                  <a:gd name="csX427" fmla="*/ 490085 w 500938"/>
                  <a:gd name="csY427" fmla="*/ 119854 h 166816"/>
                  <a:gd name="csX428" fmla="*/ 499226 w 500938"/>
                  <a:gd name="csY428" fmla="*/ 94597 h 166816"/>
                  <a:gd name="csX429" fmla="*/ 499226 w 500938"/>
                  <a:gd name="csY429" fmla="*/ 94458 h 166816"/>
                  <a:gd name="csX430" fmla="*/ 500542 w 500938"/>
                  <a:gd name="csY430" fmla="*/ 56328 h 166816"/>
                  <a:gd name="csX431" fmla="*/ 500404 w 500938"/>
                  <a:gd name="csY431" fmla="*/ 45809 h 166816"/>
                  <a:gd name="csX432" fmla="*/ 500610 w 500938"/>
                  <a:gd name="csY432" fmla="*/ 44771 h 166816"/>
                  <a:gd name="csX433" fmla="*/ 500749 w 500938"/>
                  <a:gd name="csY433" fmla="*/ 39995 h 166816"/>
                  <a:gd name="csX434" fmla="*/ 500610 w 500938"/>
                  <a:gd name="csY434" fmla="*/ 38750 h 166816"/>
                  <a:gd name="csX435" fmla="*/ 500610 w 500938"/>
                  <a:gd name="csY435" fmla="*/ 38753 h 166816"/>
                  <a:gd name="csX436" fmla="*/ 500542 w 500938"/>
                  <a:gd name="csY436" fmla="*/ 38753 h 166816"/>
                  <a:gd name="csX437" fmla="*/ 500404 w 500938"/>
                  <a:gd name="csY437" fmla="*/ 38753 h 166816"/>
                  <a:gd name="csX438" fmla="*/ 500404 w 500938"/>
                  <a:gd name="csY438" fmla="*/ 38753 h 166816"/>
                  <a:gd name="csX439" fmla="*/ 500265 w 500938"/>
                  <a:gd name="csY439" fmla="*/ 38753 h 166816"/>
                  <a:gd name="csX440" fmla="*/ 500265 w 500938"/>
                  <a:gd name="csY440" fmla="*/ 38753 h 166816"/>
                  <a:gd name="csX441" fmla="*/ 500126 w 500938"/>
                  <a:gd name="csY441" fmla="*/ 38753 h 166816"/>
                  <a:gd name="csX442" fmla="*/ 500126 w 500938"/>
                  <a:gd name="csY442" fmla="*/ 38753 h 166816"/>
                  <a:gd name="csX443" fmla="*/ 499988 w 500938"/>
                  <a:gd name="csY443" fmla="*/ 38753 h 166816"/>
                  <a:gd name="csX444" fmla="*/ 499919 w 500938"/>
                  <a:gd name="csY444" fmla="*/ 38753 h 166816"/>
                  <a:gd name="csX445" fmla="*/ 499849 w 500938"/>
                  <a:gd name="csY445" fmla="*/ 38753 h 166816"/>
                  <a:gd name="csX446" fmla="*/ 499710 w 500938"/>
                  <a:gd name="csY446" fmla="*/ 38685 h 166816"/>
                  <a:gd name="csX447" fmla="*/ 499710 w 500938"/>
                  <a:gd name="csY447" fmla="*/ 38685 h 166816"/>
                  <a:gd name="csX448" fmla="*/ 499571 w 500938"/>
                  <a:gd name="csY448" fmla="*/ 38617 h 166816"/>
                  <a:gd name="csX449" fmla="*/ 499571 w 500938"/>
                  <a:gd name="csY449" fmla="*/ 38614 h 166816"/>
                  <a:gd name="csX450" fmla="*/ 499433 w 500938"/>
                  <a:gd name="csY450" fmla="*/ 38614 h 166816"/>
                  <a:gd name="csX451" fmla="*/ 499433 w 500938"/>
                  <a:gd name="csY451" fmla="*/ 38614 h 166816"/>
                  <a:gd name="csX452" fmla="*/ 499365 w 500938"/>
                  <a:gd name="csY452" fmla="*/ 38614 h 166816"/>
                  <a:gd name="csX453" fmla="*/ 499226 w 500938"/>
                  <a:gd name="csY453" fmla="*/ 38614 h 166816"/>
                  <a:gd name="csX454" fmla="*/ 499087 w 500938"/>
                  <a:gd name="csY454" fmla="*/ 38475 h 166816"/>
                  <a:gd name="csX455" fmla="*/ 499087 w 500938"/>
                  <a:gd name="csY455" fmla="*/ 38478 h 166816"/>
                  <a:gd name="csX456" fmla="*/ 498949 w 500938"/>
                  <a:gd name="csY456" fmla="*/ 38410 h 166816"/>
                  <a:gd name="csX457" fmla="*/ 498810 w 500938"/>
                  <a:gd name="csY457" fmla="*/ 38407 h 166816"/>
                  <a:gd name="csX458" fmla="*/ 498810 w 500938"/>
                  <a:gd name="csY458" fmla="*/ 38339 h 166816"/>
                  <a:gd name="csX459" fmla="*/ 498742 w 500938"/>
                  <a:gd name="csY459" fmla="*/ 38339 h 166816"/>
                  <a:gd name="csX460" fmla="*/ 498674 w 500938"/>
                  <a:gd name="csY460" fmla="*/ 38271 h 166816"/>
                  <a:gd name="csX461" fmla="*/ 498671 w 500938"/>
                  <a:gd name="csY461" fmla="*/ 38269 h 166816"/>
                  <a:gd name="csX462" fmla="*/ 498394 w 500938"/>
                  <a:gd name="csY462" fmla="*/ 38062 h 166816"/>
                  <a:gd name="csX463" fmla="*/ 498394 w 500938"/>
                  <a:gd name="csY463" fmla="*/ 38062 h 166816"/>
                  <a:gd name="csX464" fmla="*/ 498255 w 500938"/>
                  <a:gd name="csY464" fmla="*/ 37994 h 166816"/>
                  <a:gd name="csX465" fmla="*/ 497701 w 500938"/>
                  <a:gd name="csY465" fmla="*/ 37649 h 166816"/>
                  <a:gd name="csX466" fmla="*/ 497703 w 500938"/>
                  <a:gd name="csY466" fmla="*/ 37646 h 166816"/>
                  <a:gd name="csX467" fmla="*/ 497635 w 500938"/>
                  <a:gd name="csY467" fmla="*/ 37578 h 166816"/>
                  <a:gd name="csX468" fmla="*/ 497564 w 500938"/>
                  <a:gd name="csY468" fmla="*/ 37578 h 166816"/>
                  <a:gd name="csX469" fmla="*/ 497564 w 500938"/>
                  <a:gd name="csY469" fmla="*/ 37510 h 166816"/>
                  <a:gd name="csX470" fmla="*/ 497426 w 500938"/>
                  <a:gd name="csY470" fmla="*/ 37508 h 166816"/>
                  <a:gd name="csX471" fmla="*/ 497426 w 500938"/>
                  <a:gd name="csY471" fmla="*/ 37440 h 166816"/>
                  <a:gd name="csX472" fmla="*/ 497287 w 500938"/>
                  <a:gd name="csY472" fmla="*/ 37440 h 166816"/>
                  <a:gd name="csX473" fmla="*/ 497287 w 500938"/>
                  <a:gd name="csY473" fmla="*/ 37372 h 166816"/>
                  <a:gd name="csX474" fmla="*/ 497148 w 500938"/>
                  <a:gd name="csY474" fmla="*/ 37369 h 166816"/>
                  <a:gd name="csX475" fmla="*/ 497148 w 500938"/>
                  <a:gd name="csY475" fmla="*/ 37230 h 166816"/>
                  <a:gd name="csX476" fmla="*/ 497080 w 500938"/>
                  <a:gd name="csY476" fmla="*/ 37230 h 166816"/>
                  <a:gd name="csX477" fmla="*/ 497012 w 500938"/>
                  <a:gd name="csY477" fmla="*/ 37092 h 166816"/>
                  <a:gd name="csX478" fmla="*/ 497010 w 500938"/>
                  <a:gd name="csY478" fmla="*/ 37092 h 166816"/>
                  <a:gd name="csX479" fmla="*/ 496871 w 500938"/>
                  <a:gd name="csY479" fmla="*/ 36953 h 166816"/>
                  <a:gd name="csX480" fmla="*/ 496871 w 500938"/>
                  <a:gd name="csY480" fmla="*/ 36953 h 166816"/>
                  <a:gd name="csX481" fmla="*/ 496732 w 500938"/>
                  <a:gd name="csY481" fmla="*/ 36815 h 166816"/>
                  <a:gd name="csX482" fmla="*/ 496732 w 500938"/>
                  <a:gd name="csY482" fmla="*/ 36817 h 166816"/>
                  <a:gd name="csX483" fmla="*/ 496594 w 500938"/>
                  <a:gd name="csY483" fmla="*/ 36749 h 166816"/>
                  <a:gd name="csX484" fmla="*/ 496526 w 500938"/>
                  <a:gd name="csY484" fmla="*/ 36747 h 166816"/>
                  <a:gd name="csX485" fmla="*/ 496458 w 500938"/>
                  <a:gd name="csY485" fmla="*/ 36679 h 166816"/>
                  <a:gd name="csX486" fmla="*/ 496319 w 500938"/>
                  <a:gd name="csY486" fmla="*/ 36679 h 166816"/>
                  <a:gd name="csX487" fmla="*/ 496319 w 500938"/>
                  <a:gd name="csY487" fmla="*/ 36611 h 166816"/>
                  <a:gd name="csX488" fmla="*/ 496180 w 500938"/>
                  <a:gd name="csY488" fmla="*/ 36608 h 166816"/>
                  <a:gd name="csX489" fmla="*/ 496180 w 500938"/>
                  <a:gd name="csY489" fmla="*/ 36469 h 166816"/>
                  <a:gd name="csX490" fmla="*/ 496042 w 500938"/>
                  <a:gd name="csY490" fmla="*/ 36469 h 166816"/>
                  <a:gd name="csX491" fmla="*/ 496042 w 500938"/>
                  <a:gd name="csY491" fmla="*/ 36331 h 166816"/>
                  <a:gd name="csX492" fmla="*/ 495970 w 500938"/>
                  <a:gd name="csY492" fmla="*/ 36331 h 166816"/>
                  <a:gd name="csX493" fmla="*/ 495902 w 500938"/>
                  <a:gd name="csY493" fmla="*/ 36192 h 166816"/>
                  <a:gd name="csX494" fmla="*/ 495902 w 500938"/>
                  <a:gd name="csY494" fmla="*/ 36192 h 166816"/>
                  <a:gd name="csX495" fmla="*/ 495625 w 500938"/>
                  <a:gd name="csY495" fmla="*/ 35915 h 166816"/>
                  <a:gd name="csX496" fmla="*/ 495625 w 500938"/>
                  <a:gd name="csY496" fmla="*/ 35918 h 166816"/>
                  <a:gd name="csX497" fmla="*/ 495486 w 500938"/>
                  <a:gd name="csY497" fmla="*/ 35779 h 166816"/>
                  <a:gd name="csX498" fmla="*/ 495486 w 500938"/>
                  <a:gd name="csY498" fmla="*/ 35779 h 166816"/>
                  <a:gd name="csX499" fmla="*/ 495418 w 500938"/>
                  <a:gd name="csY499" fmla="*/ 35640 h 166816"/>
                  <a:gd name="csX500" fmla="*/ 495348 w 500938"/>
                  <a:gd name="csY500" fmla="*/ 35640 h 166816"/>
                  <a:gd name="csX501" fmla="*/ 495348 w 500938"/>
                  <a:gd name="csY501" fmla="*/ 35502 h 166816"/>
                  <a:gd name="csX502" fmla="*/ 495209 w 500938"/>
                  <a:gd name="csY502" fmla="*/ 35363 h 166816"/>
                  <a:gd name="csX503" fmla="*/ 495209 w 500938"/>
                  <a:gd name="csY503" fmla="*/ 35363 h 166816"/>
                  <a:gd name="csX504" fmla="*/ 495070 w 500938"/>
                  <a:gd name="csY504" fmla="*/ 35224 h 166816"/>
                  <a:gd name="csX505" fmla="*/ 495070 w 500938"/>
                  <a:gd name="csY505" fmla="*/ 35224 h 166816"/>
                  <a:gd name="csX506" fmla="*/ 494932 w 500938"/>
                  <a:gd name="csY506" fmla="*/ 35086 h 166816"/>
                  <a:gd name="csX507" fmla="*/ 494864 w 500938"/>
                  <a:gd name="csY507" fmla="*/ 35086 h 166816"/>
                  <a:gd name="csX508" fmla="*/ 494795 w 500938"/>
                  <a:gd name="csY508" fmla="*/ 34947 h 166816"/>
                  <a:gd name="csX509" fmla="*/ 494657 w 500938"/>
                  <a:gd name="csY509" fmla="*/ 34947 h 166816"/>
                  <a:gd name="csX510" fmla="*/ 494657 w 500938"/>
                  <a:gd name="csY510" fmla="*/ 34809 h 166816"/>
                  <a:gd name="csX511" fmla="*/ 494518 w 500938"/>
                  <a:gd name="csY511" fmla="*/ 34670 h 166816"/>
                  <a:gd name="csX512" fmla="*/ 494518 w 500938"/>
                  <a:gd name="csY512" fmla="*/ 34670 h 166816"/>
                  <a:gd name="csX513" fmla="*/ 494379 w 500938"/>
                  <a:gd name="csY513" fmla="*/ 34531 h 166816"/>
                  <a:gd name="csX514" fmla="*/ 494379 w 500938"/>
                  <a:gd name="csY514" fmla="*/ 34531 h 166816"/>
                  <a:gd name="csX515" fmla="*/ 494241 w 500938"/>
                  <a:gd name="csY515" fmla="*/ 34393 h 166816"/>
                  <a:gd name="csX516" fmla="*/ 494170 w 500938"/>
                  <a:gd name="csY516" fmla="*/ 34393 h 166816"/>
                  <a:gd name="csX517" fmla="*/ 494170 w 500938"/>
                  <a:gd name="csY517" fmla="*/ 34254 h 166816"/>
                  <a:gd name="csX518" fmla="*/ 494031 w 500938"/>
                  <a:gd name="csY518" fmla="*/ 34257 h 166816"/>
                  <a:gd name="csX519" fmla="*/ 494031 w 500938"/>
                  <a:gd name="csY519" fmla="*/ 34118 h 166816"/>
                  <a:gd name="csX520" fmla="*/ 493893 w 500938"/>
                  <a:gd name="csY520" fmla="*/ 33979 h 166816"/>
                  <a:gd name="csX521" fmla="*/ 493895 w 500938"/>
                  <a:gd name="csY521" fmla="*/ 33979 h 166816"/>
                  <a:gd name="csX522" fmla="*/ 493757 w 500938"/>
                  <a:gd name="csY522" fmla="*/ 33841 h 166816"/>
                  <a:gd name="csX523" fmla="*/ 493757 w 500938"/>
                  <a:gd name="csY523" fmla="*/ 33841 h 166816"/>
                  <a:gd name="csX524" fmla="*/ 493689 w 500938"/>
                  <a:gd name="csY524" fmla="*/ 33702 h 166816"/>
                  <a:gd name="csX525" fmla="*/ 493618 w 500938"/>
                  <a:gd name="csY525" fmla="*/ 33702 h 166816"/>
                  <a:gd name="csX526" fmla="*/ 493618 w 500938"/>
                  <a:gd name="csY526" fmla="*/ 33564 h 166816"/>
                  <a:gd name="csX527" fmla="*/ 493479 w 500938"/>
                  <a:gd name="csY527" fmla="*/ 33425 h 166816"/>
                  <a:gd name="csX528" fmla="*/ 493479 w 500938"/>
                  <a:gd name="csY528" fmla="*/ 33425 h 166816"/>
                  <a:gd name="csX529" fmla="*/ 493341 w 500938"/>
                  <a:gd name="csY529" fmla="*/ 33286 h 166816"/>
                  <a:gd name="csX530" fmla="*/ 493341 w 500938"/>
                  <a:gd name="csY530" fmla="*/ 33286 h 166816"/>
                  <a:gd name="csX531" fmla="*/ 493202 w 500938"/>
                  <a:gd name="csY531" fmla="*/ 33148 h 166816"/>
                  <a:gd name="csX532" fmla="*/ 493131 w 500938"/>
                  <a:gd name="csY532" fmla="*/ 33148 h 166816"/>
                  <a:gd name="csX533" fmla="*/ 493063 w 500938"/>
                  <a:gd name="csY533" fmla="*/ 33009 h 166816"/>
                  <a:gd name="csX534" fmla="*/ 492925 w 500938"/>
                  <a:gd name="csY534" fmla="*/ 33009 h 166816"/>
                  <a:gd name="csX535" fmla="*/ 492925 w 500938"/>
                  <a:gd name="csY535" fmla="*/ 32871 h 166816"/>
                  <a:gd name="csX536" fmla="*/ 492786 w 500938"/>
                  <a:gd name="csY536" fmla="*/ 32732 h 166816"/>
                  <a:gd name="csX537" fmla="*/ 491747 w 500938"/>
                  <a:gd name="csY537" fmla="*/ 31832 h 166816"/>
                  <a:gd name="csX538" fmla="*/ 491608 w 500938"/>
                  <a:gd name="csY538" fmla="*/ 31694 h 166816"/>
                  <a:gd name="csX539" fmla="*/ 456295 w 500938"/>
                  <a:gd name="csY539" fmla="*/ 27888 h 166816"/>
                  <a:gd name="csX540" fmla="*/ 453939 w 500938"/>
                  <a:gd name="csY540" fmla="*/ 33286 h 166816"/>
                  <a:gd name="csX541" fmla="*/ 449231 w 500938"/>
                  <a:gd name="csY541" fmla="*/ 42145 h 166816"/>
                  <a:gd name="csX542" fmla="*/ 448193 w 500938"/>
                  <a:gd name="csY542" fmla="*/ 42629 h 166816"/>
                  <a:gd name="csX543" fmla="*/ 439745 w 500938"/>
                  <a:gd name="csY543" fmla="*/ 44221 h 166816"/>
                  <a:gd name="csX544" fmla="*/ 426728 w 500938"/>
                  <a:gd name="csY544" fmla="*/ 49065 h 166816"/>
                  <a:gd name="csX545" fmla="*/ 426106 w 500938"/>
                  <a:gd name="csY545" fmla="*/ 49549 h 166816"/>
                  <a:gd name="csX546" fmla="*/ 385600 w 500938"/>
                  <a:gd name="csY546" fmla="*/ 50242 h 166816"/>
                  <a:gd name="csX547" fmla="*/ 376529 w 500938"/>
                  <a:gd name="csY547" fmla="*/ 55640 h 166816"/>
                  <a:gd name="csX548" fmla="*/ 365104 w 500938"/>
                  <a:gd name="csY548" fmla="*/ 65950 h 166816"/>
                  <a:gd name="csX549" fmla="*/ 364897 w 500938"/>
                  <a:gd name="csY549" fmla="*/ 66434 h 166816"/>
                  <a:gd name="csX550" fmla="*/ 355272 w 500938"/>
                  <a:gd name="csY550" fmla="*/ 79305 h 166816"/>
                  <a:gd name="csX551" fmla="*/ 336024 w 500938"/>
                  <a:gd name="csY551" fmla="*/ 83526 h 166816"/>
                  <a:gd name="csX552" fmla="*/ 324324 w 500938"/>
                  <a:gd name="csY552" fmla="*/ 70446 h 166816"/>
                  <a:gd name="csX553" fmla="*/ 321139 w 500938"/>
                  <a:gd name="csY553" fmla="*/ 63181 h 166816"/>
                  <a:gd name="csX554" fmla="*/ 317538 w 500938"/>
                  <a:gd name="csY554" fmla="*/ 62765 h 166816"/>
                  <a:gd name="csX555" fmla="*/ 312137 w 500938"/>
                  <a:gd name="csY555" fmla="*/ 60481 h 166816"/>
                  <a:gd name="csX556" fmla="*/ 309020 w 500938"/>
                  <a:gd name="csY556" fmla="*/ 54322 h 166816"/>
                  <a:gd name="csX557" fmla="*/ 309226 w 500938"/>
                  <a:gd name="csY557" fmla="*/ 52455 h 166816"/>
                  <a:gd name="csX558" fmla="*/ 309229 w 500938"/>
                  <a:gd name="csY558" fmla="*/ 52455 h 166816"/>
                  <a:gd name="csX559" fmla="*/ 309229 w 500938"/>
                  <a:gd name="csY559" fmla="*/ 52387 h 166816"/>
                  <a:gd name="csX560" fmla="*/ 322662 w 500938"/>
                  <a:gd name="csY560" fmla="*/ 26643 h 166816"/>
                  <a:gd name="csX561" fmla="*/ 329309 w 500938"/>
                  <a:gd name="csY561" fmla="*/ 16263 h 166816"/>
                  <a:gd name="csX562" fmla="*/ 327163 w 500938"/>
                  <a:gd name="csY562" fmla="*/ 12873 h 166816"/>
                  <a:gd name="csX563" fmla="*/ 318370 w 500938"/>
                  <a:gd name="csY563" fmla="*/ 4637 h 166816"/>
                  <a:gd name="csX564" fmla="*/ 308193 w 500938"/>
                  <a:gd name="csY564" fmla="*/ 5260 h 166816"/>
                  <a:gd name="csX565" fmla="*/ 306737 w 500938"/>
                  <a:gd name="csY565" fmla="*/ 6159 h 166816"/>
                  <a:gd name="csX566" fmla="*/ 280427 w 500938"/>
                  <a:gd name="csY566" fmla="*/ 27195 h 166816"/>
                  <a:gd name="csX567" fmla="*/ 256955 w 500938"/>
                  <a:gd name="csY567" fmla="*/ 39166 h 166816"/>
                  <a:gd name="csX568" fmla="*/ 256055 w 500938"/>
                  <a:gd name="csY568" fmla="*/ 39027 h 166816"/>
                  <a:gd name="csX569" fmla="*/ 243038 w 500938"/>
                  <a:gd name="csY569" fmla="*/ 41033 h 166816"/>
                  <a:gd name="csX570" fmla="*/ 237775 w 500938"/>
                  <a:gd name="csY570" fmla="*/ 42694 h 166816"/>
                  <a:gd name="csX571" fmla="*/ 230021 w 500938"/>
                  <a:gd name="csY571" fmla="*/ 36880 h 166816"/>
                  <a:gd name="csX572" fmla="*/ 225174 w 500938"/>
                  <a:gd name="csY572" fmla="*/ 35496 h 166816"/>
                  <a:gd name="csX573" fmla="*/ 224620 w 500938"/>
                  <a:gd name="csY573" fmla="*/ 35496 h 166816"/>
                  <a:gd name="csX574" fmla="*/ 207657 w 500938"/>
                  <a:gd name="csY574" fmla="*/ 30930 h 166816"/>
                  <a:gd name="csX575" fmla="*/ 202465 w 500938"/>
                  <a:gd name="csY575" fmla="*/ 28301 h 166816"/>
                  <a:gd name="csX576" fmla="*/ 202459 w 500938"/>
                  <a:gd name="csY576" fmla="*/ 28304 h 166816"/>
                  <a:gd name="csX577" fmla="*/ 201491 w 500938"/>
                  <a:gd name="csY577" fmla="*/ 32248 h 1668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  <a:cxn ang="0">
                    <a:pos x="csX577" y="csY577"/>
                  </a:cxn>
                </a:cxnLst>
                <a:rect l="l" t="t" r="r" b="b"/>
                <a:pathLst>
                  <a:path w="500938" h="166816">
                    <a:moveTo>
                      <a:pt x="201491" y="32248"/>
                    </a:moveTo>
                    <a:lnTo>
                      <a:pt x="201284" y="32732"/>
                    </a:lnTo>
                    <a:lnTo>
                      <a:pt x="196021" y="31139"/>
                    </a:lnTo>
                    <a:cubicBezTo>
                      <a:pt x="195676" y="31000"/>
                      <a:pt x="195328" y="31000"/>
                      <a:pt x="194983" y="31000"/>
                    </a:cubicBezTo>
                    <a:lnTo>
                      <a:pt x="194776" y="31003"/>
                    </a:lnTo>
                    <a:cubicBezTo>
                      <a:pt x="194776" y="31003"/>
                      <a:pt x="194776" y="31003"/>
                      <a:pt x="194776" y="31003"/>
                    </a:cubicBezTo>
                    <a:cubicBezTo>
                      <a:pt x="192698" y="31071"/>
                      <a:pt x="189722" y="33286"/>
                      <a:pt x="187228" y="35363"/>
                    </a:cubicBezTo>
                    <a:lnTo>
                      <a:pt x="187228" y="35363"/>
                    </a:lnTo>
                    <a:cubicBezTo>
                      <a:pt x="187228" y="35363"/>
                      <a:pt x="187090" y="35502"/>
                      <a:pt x="187090" y="35502"/>
                    </a:cubicBezTo>
                    <a:lnTo>
                      <a:pt x="187090" y="35502"/>
                    </a:lnTo>
                    <a:cubicBezTo>
                      <a:pt x="187090" y="35502"/>
                      <a:pt x="186951" y="35640"/>
                      <a:pt x="186951" y="35640"/>
                    </a:cubicBezTo>
                    <a:lnTo>
                      <a:pt x="186467" y="36056"/>
                    </a:lnTo>
                    <a:lnTo>
                      <a:pt x="186467" y="36054"/>
                    </a:lnTo>
                    <a:cubicBezTo>
                      <a:pt x="186467" y="36054"/>
                      <a:pt x="186399" y="36192"/>
                      <a:pt x="186399" y="36192"/>
                    </a:cubicBezTo>
                    <a:lnTo>
                      <a:pt x="186328" y="36192"/>
                    </a:lnTo>
                    <a:cubicBezTo>
                      <a:pt x="186328" y="36192"/>
                      <a:pt x="185983" y="36608"/>
                      <a:pt x="185983" y="36608"/>
                    </a:cubicBezTo>
                    <a:lnTo>
                      <a:pt x="185980" y="36608"/>
                    </a:lnTo>
                    <a:cubicBezTo>
                      <a:pt x="185980" y="36608"/>
                      <a:pt x="185842" y="36747"/>
                      <a:pt x="185842" y="36747"/>
                    </a:cubicBezTo>
                    <a:lnTo>
                      <a:pt x="185842" y="36747"/>
                    </a:lnTo>
                    <a:cubicBezTo>
                      <a:pt x="185287" y="37230"/>
                      <a:pt x="184803" y="37646"/>
                      <a:pt x="184386" y="38062"/>
                    </a:cubicBezTo>
                    <a:cubicBezTo>
                      <a:pt x="181686" y="40484"/>
                      <a:pt x="177878" y="44083"/>
                      <a:pt x="174347" y="44983"/>
                    </a:cubicBezTo>
                    <a:cubicBezTo>
                      <a:pt x="174141" y="44983"/>
                      <a:pt x="174002" y="45051"/>
                      <a:pt x="173793" y="45121"/>
                    </a:cubicBezTo>
                    <a:lnTo>
                      <a:pt x="173657" y="45121"/>
                    </a:lnTo>
                    <a:cubicBezTo>
                      <a:pt x="170265" y="45744"/>
                      <a:pt x="167633" y="44289"/>
                      <a:pt x="166110" y="39239"/>
                    </a:cubicBezTo>
                    <a:lnTo>
                      <a:pt x="166110" y="39239"/>
                    </a:lnTo>
                    <a:cubicBezTo>
                      <a:pt x="166110" y="39239"/>
                      <a:pt x="165971" y="38755"/>
                      <a:pt x="165903" y="38478"/>
                    </a:cubicBezTo>
                    <a:lnTo>
                      <a:pt x="165900" y="38478"/>
                    </a:lnTo>
                    <a:cubicBezTo>
                      <a:pt x="165694" y="37856"/>
                      <a:pt x="165484" y="37233"/>
                      <a:pt x="165206" y="36679"/>
                    </a:cubicBezTo>
                    <a:lnTo>
                      <a:pt x="165209" y="36679"/>
                    </a:lnTo>
                    <a:cubicBezTo>
                      <a:pt x="164377" y="35086"/>
                      <a:pt x="163202" y="33841"/>
                      <a:pt x="161747" y="32664"/>
                    </a:cubicBezTo>
                    <a:cubicBezTo>
                      <a:pt x="161124" y="32109"/>
                      <a:pt x="160430" y="31626"/>
                      <a:pt x="159669" y="31071"/>
                    </a:cubicBezTo>
                    <a:cubicBezTo>
                      <a:pt x="158769" y="30378"/>
                      <a:pt x="157939" y="29688"/>
                      <a:pt x="157107" y="28994"/>
                    </a:cubicBezTo>
                    <a:lnTo>
                      <a:pt x="157039" y="28997"/>
                    </a:lnTo>
                    <a:cubicBezTo>
                      <a:pt x="155377" y="27543"/>
                      <a:pt x="153647" y="25953"/>
                      <a:pt x="151915" y="23947"/>
                    </a:cubicBezTo>
                    <a:lnTo>
                      <a:pt x="151776" y="23808"/>
                    </a:lnTo>
                    <a:cubicBezTo>
                      <a:pt x="150182" y="22009"/>
                      <a:pt x="148660" y="20003"/>
                      <a:pt x="147207" y="17719"/>
                    </a:cubicBezTo>
                    <a:cubicBezTo>
                      <a:pt x="143467" y="11837"/>
                      <a:pt x="131144" y="5955"/>
                      <a:pt x="124636" y="3740"/>
                    </a:cubicBezTo>
                    <a:cubicBezTo>
                      <a:pt x="118196" y="1525"/>
                      <a:pt x="108156" y="-688"/>
                      <a:pt x="101578" y="2079"/>
                    </a:cubicBezTo>
                    <a:lnTo>
                      <a:pt x="101578" y="2077"/>
                    </a:lnTo>
                    <a:cubicBezTo>
                      <a:pt x="100471" y="2561"/>
                      <a:pt x="99432" y="2908"/>
                      <a:pt x="98393" y="3183"/>
                    </a:cubicBezTo>
                    <a:cubicBezTo>
                      <a:pt x="94447" y="4289"/>
                      <a:pt x="91400" y="3944"/>
                      <a:pt x="88077" y="3390"/>
                    </a:cubicBezTo>
                    <a:lnTo>
                      <a:pt x="88074" y="3392"/>
                    </a:lnTo>
                    <a:cubicBezTo>
                      <a:pt x="88074" y="3392"/>
                      <a:pt x="88074" y="3392"/>
                      <a:pt x="88074" y="3392"/>
                    </a:cubicBezTo>
                    <a:lnTo>
                      <a:pt x="87106" y="3254"/>
                    </a:lnTo>
                    <a:lnTo>
                      <a:pt x="87035" y="3254"/>
                    </a:lnTo>
                    <a:cubicBezTo>
                      <a:pt x="84612" y="2838"/>
                      <a:pt x="82395" y="2492"/>
                      <a:pt x="79972" y="2354"/>
                    </a:cubicBezTo>
                    <a:lnTo>
                      <a:pt x="79904" y="2354"/>
                    </a:lnTo>
                    <a:cubicBezTo>
                      <a:pt x="79904" y="2354"/>
                      <a:pt x="79904" y="2354"/>
                      <a:pt x="79904" y="2354"/>
                    </a:cubicBezTo>
                    <a:lnTo>
                      <a:pt x="79765" y="2354"/>
                    </a:lnTo>
                    <a:cubicBezTo>
                      <a:pt x="79765" y="2354"/>
                      <a:pt x="79626" y="2354"/>
                      <a:pt x="79626" y="2354"/>
                    </a:cubicBezTo>
                    <a:lnTo>
                      <a:pt x="79488" y="2354"/>
                    </a:lnTo>
                    <a:cubicBezTo>
                      <a:pt x="79488" y="2354"/>
                      <a:pt x="79488" y="2354"/>
                      <a:pt x="79488" y="2354"/>
                    </a:cubicBezTo>
                    <a:lnTo>
                      <a:pt x="79349" y="2354"/>
                    </a:lnTo>
                    <a:cubicBezTo>
                      <a:pt x="79349" y="2354"/>
                      <a:pt x="79349" y="2354"/>
                      <a:pt x="79349" y="2354"/>
                    </a:cubicBezTo>
                    <a:lnTo>
                      <a:pt x="79213" y="2354"/>
                    </a:lnTo>
                    <a:cubicBezTo>
                      <a:pt x="79213" y="2354"/>
                      <a:pt x="79213" y="2354"/>
                      <a:pt x="79213" y="2354"/>
                    </a:cubicBezTo>
                    <a:lnTo>
                      <a:pt x="79142" y="2354"/>
                    </a:lnTo>
                    <a:cubicBezTo>
                      <a:pt x="79142" y="2354"/>
                      <a:pt x="79142" y="2354"/>
                      <a:pt x="79142" y="2354"/>
                    </a:cubicBezTo>
                    <a:lnTo>
                      <a:pt x="78865" y="2354"/>
                    </a:lnTo>
                    <a:cubicBezTo>
                      <a:pt x="78865" y="2354"/>
                      <a:pt x="50547" y="0"/>
                      <a:pt x="50547" y="0"/>
                    </a:cubicBezTo>
                    <a:cubicBezTo>
                      <a:pt x="46461" y="1522"/>
                      <a:pt x="46668" y="6227"/>
                      <a:pt x="46946" y="12525"/>
                    </a:cubicBezTo>
                    <a:cubicBezTo>
                      <a:pt x="47014" y="14531"/>
                      <a:pt x="47152" y="16679"/>
                      <a:pt x="47152" y="18614"/>
                    </a:cubicBezTo>
                    <a:cubicBezTo>
                      <a:pt x="47152" y="24357"/>
                      <a:pt x="49298" y="27057"/>
                      <a:pt x="51444" y="29894"/>
                    </a:cubicBezTo>
                    <a:cubicBezTo>
                      <a:pt x="55113" y="34670"/>
                      <a:pt x="58924" y="39582"/>
                      <a:pt x="56707" y="53768"/>
                    </a:cubicBezTo>
                    <a:lnTo>
                      <a:pt x="56707" y="54045"/>
                    </a:lnTo>
                    <a:cubicBezTo>
                      <a:pt x="53038" y="70030"/>
                      <a:pt x="34827" y="76742"/>
                      <a:pt x="22155" y="81379"/>
                    </a:cubicBezTo>
                    <a:cubicBezTo>
                      <a:pt x="16824" y="83317"/>
                      <a:pt x="12601" y="84907"/>
                      <a:pt x="11978" y="85945"/>
                    </a:cubicBezTo>
                    <a:lnTo>
                      <a:pt x="11839" y="86084"/>
                    </a:lnTo>
                    <a:cubicBezTo>
                      <a:pt x="8309" y="91411"/>
                      <a:pt x="4224" y="94249"/>
                      <a:pt x="0" y="96742"/>
                    </a:cubicBezTo>
                    <a:lnTo>
                      <a:pt x="623" y="96948"/>
                    </a:lnTo>
                    <a:lnTo>
                      <a:pt x="1107" y="97087"/>
                    </a:lnTo>
                    <a:lnTo>
                      <a:pt x="1939" y="97364"/>
                    </a:lnTo>
                    <a:lnTo>
                      <a:pt x="2494" y="97571"/>
                    </a:lnTo>
                    <a:lnTo>
                      <a:pt x="3117" y="97777"/>
                    </a:lnTo>
                    <a:lnTo>
                      <a:pt x="3739" y="97984"/>
                    </a:lnTo>
                    <a:lnTo>
                      <a:pt x="3739" y="97989"/>
                    </a:lnTo>
                    <a:cubicBezTo>
                      <a:pt x="4155" y="98128"/>
                      <a:pt x="4501" y="98266"/>
                      <a:pt x="4847" y="98405"/>
                    </a:cubicBezTo>
                    <a:lnTo>
                      <a:pt x="4847" y="98402"/>
                    </a:lnTo>
                    <a:cubicBezTo>
                      <a:pt x="5263" y="98541"/>
                      <a:pt x="5608" y="98748"/>
                      <a:pt x="5954" y="98886"/>
                    </a:cubicBezTo>
                    <a:lnTo>
                      <a:pt x="5956" y="98889"/>
                    </a:lnTo>
                    <a:cubicBezTo>
                      <a:pt x="6302" y="99027"/>
                      <a:pt x="6650" y="99166"/>
                      <a:pt x="6995" y="99305"/>
                    </a:cubicBezTo>
                    <a:lnTo>
                      <a:pt x="6995" y="99302"/>
                    </a:lnTo>
                    <a:cubicBezTo>
                      <a:pt x="6995" y="99302"/>
                      <a:pt x="7618" y="99579"/>
                      <a:pt x="7618" y="99579"/>
                    </a:cubicBezTo>
                    <a:lnTo>
                      <a:pt x="8034" y="99786"/>
                    </a:lnTo>
                    <a:lnTo>
                      <a:pt x="8795" y="100131"/>
                    </a:lnTo>
                    <a:lnTo>
                      <a:pt x="9073" y="100270"/>
                    </a:lnTo>
                    <a:lnTo>
                      <a:pt x="9835" y="100615"/>
                    </a:lnTo>
                    <a:lnTo>
                      <a:pt x="10041" y="100618"/>
                    </a:lnTo>
                    <a:cubicBezTo>
                      <a:pt x="10041" y="100618"/>
                      <a:pt x="10803" y="101102"/>
                      <a:pt x="10803" y="101102"/>
                    </a:cubicBezTo>
                    <a:lnTo>
                      <a:pt x="11010" y="101102"/>
                    </a:lnTo>
                    <a:cubicBezTo>
                      <a:pt x="11010" y="101102"/>
                      <a:pt x="11703" y="101517"/>
                      <a:pt x="11703" y="101517"/>
                    </a:cubicBezTo>
                    <a:lnTo>
                      <a:pt x="11980" y="101656"/>
                    </a:lnTo>
                    <a:lnTo>
                      <a:pt x="12603" y="102001"/>
                    </a:lnTo>
                    <a:lnTo>
                      <a:pt x="12880" y="102140"/>
                    </a:lnTo>
                    <a:lnTo>
                      <a:pt x="13435" y="102485"/>
                    </a:lnTo>
                    <a:lnTo>
                      <a:pt x="13713" y="102624"/>
                    </a:lnTo>
                    <a:lnTo>
                      <a:pt x="14336" y="102969"/>
                    </a:lnTo>
                    <a:lnTo>
                      <a:pt x="14472" y="102972"/>
                    </a:lnTo>
                    <a:cubicBezTo>
                      <a:pt x="14472" y="102972"/>
                      <a:pt x="15165" y="103455"/>
                      <a:pt x="15165" y="103455"/>
                    </a:cubicBezTo>
                    <a:lnTo>
                      <a:pt x="15165" y="103455"/>
                    </a:lnTo>
                    <a:cubicBezTo>
                      <a:pt x="15165" y="103455"/>
                      <a:pt x="15649" y="103801"/>
                      <a:pt x="15859" y="103939"/>
                    </a:cubicBezTo>
                    <a:lnTo>
                      <a:pt x="15856" y="103939"/>
                    </a:lnTo>
                    <a:cubicBezTo>
                      <a:pt x="17795" y="105184"/>
                      <a:pt x="19319" y="106432"/>
                      <a:pt x="20635" y="107677"/>
                    </a:cubicBezTo>
                    <a:lnTo>
                      <a:pt x="20635" y="107677"/>
                    </a:lnTo>
                    <a:cubicBezTo>
                      <a:pt x="20635" y="107677"/>
                      <a:pt x="20912" y="108022"/>
                      <a:pt x="21119" y="108160"/>
                    </a:cubicBezTo>
                    <a:lnTo>
                      <a:pt x="21119" y="108160"/>
                    </a:lnTo>
                    <a:cubicBezTo>
                      <a:pt x="21119" y="108160"/>
                      <a:pt x="21396" y="108506"/>
                      <a:pt x="21535" y="108644"/>
                    </a:cubicBezTo>
                    <a:lnTo>
                      <a:pt x="21535" y="108644"/>
                    </a:lnTo>
                    <a:cubicBezTo>
                      <a:pt x="21535" y="108644"/>
                      <a:pt x="22090" y="109267"/>
                      <a:pt x="22367" y="109612"/>
                    </a:cubicBezTo>
                    <a:lnTo>
                      <a:pt x="22364" y="109615"/>
                    </a:lnTo>
                    <a:cubicBezTo>
                      <a:pt x="23888" y="111482"/>
                      <a:pt x="24859" y="113420"/>
                      <a:pt x="25411" y="115290"/>
                    </a:cubicBezTo>
                    <a:lnTo>
                      <a:pt x="25411" y="115287"/>
                    </a:lnTo>
                    <a:cubicBezTo>
                      <a:pt x="25411" y="115287"/>
                      <a:pt x="25549" y="115771"/>
                      <a:pt x="25549" y="115771"/>
                    </a:cubicBezTo>
                    <a:lnTo>
                      <a:pt x="25549" y="115771"/>
                    </a:lnTo>
                    <a:cubicBezTo>
                      <a:pt x="25549" y="115771"/>
                      <a:pt x="25688" y="116255"/>
                      <a:pt x="25688" y="116255"/>
                    </a:cubicBezTo>
                    <a:lnTo>
                      <a:pt x="25688" y="116258"/>
                    </a:lnTo>
                    <a:cubicBezTo>
                      <a:pt x="25688" y="116258"/>
                      <a:pt x="25756" y="116742"/>
                      <a:pt x="25756" y="116742"/>
                    </a:cubicBezTo>
                    <a:lnTo>
                      <a:pt x="25759" y="116742"/>
                    </a:lnTo>
                    <a:cubicBezTo>
                      <a:pt x="25759" y="116742"/>
                      <a:pt x="25827" y="117226"/>
                      <a:pt x="25827" y="117226"/>
                    </a:cubicBezTo>
                    <a:lnTo>
                      <a:pt x="25827" y="117226"/>
                    </a:lnTo>
                    <a:cubicBezTo>
                      <a:pt x="25827" y="117226"/>
                      <a:pt x="25895" y="117848"/>
                      <a:pt x="25965" y="118125"/>
                    </a:cubicBezTo>
                    <a:lnTo>
                      <a:pt x="25965" y="118125"/>
                    </a:lnTo>
                    <a:cubicBezTo>
                      <a:pt x="25965" y="118125"/>
                      <a:pt x="25965" y="118609"/>
                      <a:pt x="25965" y="118609"/>
                    </a:cubicBezTo>
                    <a:lnTo>
                      <a:pt x="25965" y="118609"/>
                    </a:lnTo>
                    <a:cubicBezTo>
                      <a:pt x="25965" y="118609"/>
                      <a:pt x="25965" y="119093"/>
                      <a:pt x="25965" y="119093"/>
                    </a:cubicBezTo>
                    <a:lnTo>
                      <a:pt x="25965" y="119577"/>
                    </a:lnTo>
                    <a:cubicBezTo>
                      <a:pt x="25965" y="119577"/>
                      <a:pt x="25965" y="119577"/>
                      <a:pt x="25965" y="119577"/>
                    </a:cubicBezTo>
                    <a:lnTo>
                      <a:pt x="25965" y="120061"/>
                    </a:lnTo>
                    <a:cubicBezTo>
                      <a:pt x="25965" y="120061"/>
                      <a:pt x="25965" y="120683"/>
                      <a:pt x="25965" y="120960"/>
                    </a:cubicBezTo>
                    <a:lnTo>
                      <a:pt x="25965" y="121238"/>
                    </a:lnTo>
                    <a:cubicBezTo>
                      <a:pt x="25965" y="121238"/>
                      <a:pt x="25965" y="121515"/>
                      <a:pt x="25965" y="121515"/>
                    </a:cubicBezTo>
                    <a:lnTo>
                      <a:pt x="25965" y="121653"/>
                    </a:lnTo>
                    <a:cubicBezTo>
                      <a:pt x="25965" y="121653"/>
                      <a:pt x="25965" y="121999"/>
                      <a:pt x="25965" y="121999"/>
                    </a:cubicBezTo>
                    <a:lnTo>
                      <a:pt x="25965" y="122137"/>
                    </a:lnTo>
                    <a:cubicBezTo>
                      <a:pt x="25965" y="122137"/>
                      <a:pt x="25965" y="122414"/>
                      <a:pt x="25965" y="122414"/>
                    </a:cubicBezTo>
                    <a:lnTo>
                      <a:pt x="25965" y="122692"/>
                    </a:lnTo>
                    <a:cubicBezTo>
                      <a:pt x="25965" y="122692"/>
                      <a:pt x="25965" y="122830"/>
                      <a:pt x="25965" y="122830"/>
                    </a:cubicBezTo>
                    <a:lnTo>
                      <a:pt x="25965" y="123176"/>
                    </a:lnTo>
                    <a:cubicBezTo>
                      <a:pt x="25965" y="123176"/>
                      <a:pt x="25965" y="123176"/>
                      <a:pt x="25965" y="123176"/>
                    </a:cubicBezTo>
                    <a:lnTo>
                      <a:pt x="25965" y="123453"/>
                    </a:lnTo>
                    <a:cubicBezTo>
                      <a:pt x="25965" y="123453"/>
                      <a:pt x="25965" y="123659"/>
                      <a:pt x="25965" y="123659"/>
                    </a:cubicBezTo>
                    <a:lnTo>
                      <a:pt x="25965" y="123937"/>
                    </a:lnTo>
                    <a:cubicBezTo>
                      <a:pt x="25965" y="123937"/>
                      <a:pt x="25965" y="124075"/>
                      <a:pt x="25965" y="124075"/>
                    </a:cubicBezTo>
                    <a:lnTo>
                      <a:pt x="25965" y="124353"/>
                    </a:lnTo>
                    <a:cubicBezTo>
                      <a:pt x="25965" y="124353"/>
                      <a:pt x="25965" y="124491"/>
                      <a:pt x="25965" y="124491"/>
                    </a:cubicBezTo>
                    <a:lnTo>
                      <a:pt x="25965" y="124836"/>
                    </a:lnTo>
                    <a:cubicBezTo>
                      <a:pt x="25965" y="124836"/>
                      <a:pt x="25965" y="124904"/>
                      <a:pt x="25965" y="124904"/>
                    </a:cubicBezTo>
                    <a:lnTo>
                      <a:pt x="25965" y="125250"/>
                    </a:lnTo>
                    <a:cubicBezTo>
                      <a:pt x="25965" y="125250"/>
                      <a:pt x="25965" y="125250"/>
                      <a:pt x="25965" y="125250"/>
                    </a:cubicBezTo>
                    <a:lnTo>
                      <a:pt x="25965" y="125665"/>
                    </a:lnTo>
                    <a:cubicBezTo>
                      <a:pt x="25965" y="125665"/>
                      <a:pt x="25965" y="125665"/>
                      <a:pt x="25965" y="125665"/>
                    </a:cubicBezTo>
                    <a:lnTo>
                      <a:pt x="25965" y="126081"/>
                    </a:lnTo>
                    <a:cubicBezTo>
                      <a:pt x="25481" y="130235"/>
                      <a:pt x="25065" y="133692"/>
                      <a:pt x="31435" y="135424"/>
                    </a:cubicBezTo>
                    <a:cubicBezTo>
                      <a:pt x="34827" y="136117"/>
                      <a:pt x="36975" y="139438"/>
                      <a:pt x="38360" y="143589"/>
                    </a:cubicBezTo>
                    <a:cubicBezTo>
                      <a:pt x="40437" y="149816"/>
                      <a:pt x="40921" y="158191"/>
                      <a:pt x="40921" y="159852"/>
                    </a:cubicBezTo>
                    <a:cubicBezTo>
                      <a:pt x="40921" y="160406"/>
                      <a:pt x="41060" y="159090"/>
                      <a:pt x="41337" y="159229"/>
                    </a:cubicBezTo>
                    <a:cubicBezTo>
                      <a:pt x="42583" y="159922"/>
                      <a:pt x="44522" y="160751"/>
                      <a:pt x="47430" y="161928"/>
                    </a:cubicBezTo>
                    <a:lnTo>
                      <a:pt x="47639" y="161928"/>
                    </a:lnTo>
                    <a:cubicBezTo>
                      <a:pt x="49162" y="162760"/>
                      <a:pt x="46255" y="161029"/>
                      <a:pt x="46461" y="160751"/>
                    </a:cubicBezTo>
                    <a:cubicBezTo>
                      <a:pt x="48540" y="157291"/>
                      <a:pt x="51585" y="152309"/>
                      <a:pt x="58788" y="153347"/>
                    </a:cubicBezTo>
                    <a:lnTo>
                      <a:pt x="58924" y="153347"/>
                    </a:lnTo>
                    <a:cubicBezTo>
                      <a:pt x="63977" y="154385"/>
                      <a:pt x="64325" y="151409"/>
                      <a:pt x="64809" y="148020"/>
                    </a:cubicBezTo>
                    <a:cubicBezTo>
                      <a:pt x="65848" y="140477"/>
                      <a:pt x="67026" y="131827"/>
                      <a:pt x="85096" y="134179"/>
                    </a:cubicBezTo>
                    <a:cubicBezTo>
                      <a:pt x="94444" y="135285"/>
                      <a:pt x="97074" y="128851"/>
                      <a:pt x="99358" y="123314"/>
                    </a:cubicBezTo>
                    <a:cubicBezTo>
                      <a:pt x="101852" y="117294"/>
                      <a:pt x="104066" y="111895"/>
                      <a:pt x="111407" y="112656"/>
                    </a:cubicBezTo>
                    <a:lnTo>
                      <a:pt x="111755" y="112659"/>
                    </a:lnTo>
                    <a:cubicBezTo>
                      <a:pt x="113762" y="113075"/>
                      <a:pt x="113972" y="112175"/>
                      <a:pt x="114178" y="110860"/>
                    </a:cubicBezTo>
                    <a:cubicBezTo>
                      <a:pt x="115285" y="104978"/>
                      <a:pt x="117086" y="95567"/>
                      <a:pt x="143122" y="92314"/>
                    </a:cubicBezTo>
                    <a:lnTo>
                      <a:pt x="143467" y="92314"/>
                    </a:lnTo>
                    <a:cubicBezTo>
                      <a:pt x="149837" y="91830"/>
                      <a:pt x="152470" y="95429"/>
                      <a:pt x="155932" y="100134"/>
                    </a:cubicBezTo>
                    <a:cubicBezTo>
                      <a:pt x="160640" y="106500"/>
                      <a:pt x="167287" y="115565"/>
                      <a:pt x="191384" y="116258"/>
                    </a:cubicBezTo>
                    <a:lnTo>
                      <a:pt x="191382" y="116258"/>
                    </a:lnTo>
                    <a:cubicBezTo>
                      <a:pt x="196783" y="116258"/>
                      <a:pt x="197128" y="120063"/>
                      <a:pt x="197474" y="124146"/>
                    </a:cubicBezTo>
                    <a:cubicBezTo>
                      <a:pt x="197680" y="126084"/>
                      <a:pt x="197819" y="128229"/>
                      <a:pt x="199759" y="128229"/>
                    </a:cubicBezTo>
                    <a:cubicBezTo>
                      <a:pt x="201282" y="128229"/>
                      <a:pt x="202114" y="126568"/>
                      <a:pt x="202804" y="125184"/>
                    </a:cubicBezTo>
                    <a:cubicBezTo>
                      <a:pt x="203289" y="124217"/>
                      <a:pt x="203773" y="123385"/>
                      <a:pt x="204467" y="122556"/>
                    </a:cubicBezTo>
                    <a:cubicBezTo>
                      <a:pt x="206612" y="119995"/>
                      <a:pt x="209106" y="119234"/>
                      <a:pt x="213608" y="122901"/>
                    </a:cubicBezTo>
                    <a:cubicBezTo>
                      <a:pt x="214092" y="123246"/>
                      <a:pt x="214369" y="123801"/>
                      <a:pt x="214508" y="124285"/>
                    </a:cubicBezTo>
                    <a:lnTo>
                      <a:pt x="217554" y="134526"/>
                    </a:lnTo>
                    <a:cubicBezTo>
                      <a:pt x="231816" y="136948"/>
                      <a:pt x="231332" y="142137"/>
                      <a:pt x="230571" y="151273"/>
                    </a:cubicBezTo>
                    <a:lnTo>
                      <a:pt x="230571" y="151273"/>
                    </a:lnTo>
                    <a:cubicBezTo>
                      <a:pt x="230571" y="151273"/>
                      <a:pt x="230571" y="151412"/>
                      <a:pt x="230571" y="151412"/>
                    </a:cubicBezTo>
                    <a:lnTo>
                      <a:pt x="230571" y="151412"/>
                    </a:lnTo>
                    <a:cubicBezTo>
                      <a:pt x="230571" y="151412"/>
                      <a:pt x="230571" y="151550"/>
                      <a:pt x="230571" y="151550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571" y="151548"/>
                    </a:lnTo>
                    <a:cubicBezTo>
                      <a:pt x="230571" y="151548"/>
                      <a:pt x="230571" y="151548"/>
                      <a:pt x="230571" y="151548"/>
                    </a:cubicBezTo>
                    <a:lnTo>
                      <a:pt x="230780" y="151548"/>
                    </a:lnTo>
                    <a:cubicBezTo>
                      <a:pt x="230780" y="151548"/>
                      <a:pt x="231403" y="151409"/>
                      <a:pt x="231680" y="151341"/>
                    </a:cubicBezTo>
                    <a:lnTo>
                      <a:pt x="231680" y="151341"/>
                    </a:lnTo>
                    <a:cubicBezTo>
                      <a:pt x="231680" y="151341"/>
                      <a:pt x="231680" y="151341"/>
                      <a:pt x="231680" y="151341"/>
                    </a:cubicBezTo>
                    <a:lnTo>
                      <a:pt x="231680" y="151341"/>
                    </a:lnTo>
                    <a:cubicBezTo>
                      <a:pt x="231680" y="151341"/>
                      <a:pt x="231680" y="151341"/>
                      <a:pt x="231680" y="151341"/>
                    </a:cubicBezTo>
                    <a:lnTo>
                      <a:pt x="231680" y="151341"/>
                    </a:lnTo>
                    <a:cubicBezTo>
                      <a:pt x="231680" y="151341"/>
                      <a:pt x="231680" y="151341"/>
                      <a:pt x="231680" y="151341"/>
                    </a:cubicBezTo>
                    <a:lnTo>
                      <a:pt x="231680" y="151341"/>
                    </a:lnTo>
                    <a:cubicBezTo>
                      <a:pt x="231680" y="151341"/>
                      <a:pt x="231680" y="151341"/>
                      <a:pt x="231680" y="151341"/>
                    </a:cubicBezTo>
                    <a:cubicBezTo>
                      <a:pt x="232026" y="151341"/>
                      <a:pt x="232374" y="151273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2787" y="151202"/>
                    </a:lnTo>
                    <a:cubicBezTo>
                      <a:pt x="232787" y="151202"/>
                      <a:pt x="232787" y="151202"/>
                      <a:pt x="232787" y="151202"/>
                    </a:cubicBezTo>
                    <a:lnTo>
                      <a:pt x="233271" y="151202"/>
                    </a:lnTo>
                    <a:cubicBezTo>
                      <a:pt x="233271" y="151202"/>
                      <a:pt x="233271" y="151202"/>
                      <a:pt x="233271" y="151202"/>
                    </a:cubicBezTo>
                    <a:lnTo>
                      <a:pt x="233271" y="151202"/>
                    </a:lnTo>
                    <a:cubicBezTo>
                      <a:pt x="239986" y="150996"/>
                      <a:pt x="248711" y="143798"/>
                      <a:pt x="253835" y="139716"/>
                    </a:cubicBezTo>
                    <a:cubicBezTo>
                      <a:pt x="255704" y="138261"/>
                      <a:pt x="257575" y="136739"/>
                      <a:pt x="259444" y="135356"/>
                    </a:cubicBezTo>
                    <a:cubicBezTo>
                      <a:pt x="260483" y="133350"/>
                      <a:pt x="261728" y="131134"/>
                      <a:pt x="263251" y="129474"/>
                    </a:cubicBezTo>
                    <a:cubicBezTo>
                      <a:pt x="264013" y="128712"/>
                      <a:pt x="264845" y="128019"/>
                      <a:pt x="265745" y="127535"/>
                    </a:cubicBezTo>
                    <a:cubicBezTo>
                      <a:pt x="267753" y="126359"/>
                      <a:pt x="269692" y="126359"/>
                      <a:pt x="271563" y="127190"/>
                    </a:cubicBezTo>
                    <a:cubicBezTo>
                      <a:pt x="271702" y="127190"/>
                      <a:pt x="271908" y="127329"/>
                      <a:pt x="272047" y="127397"/>
                    </a:cubicBezTo>
                    <a:cubicBezTo>
                      <a:pt x="274816" y="128780"/>
                      <a:pt x="276687" y="131757"/>
                      <a:pt x="278348" y="134317"/>
                    </a:cubicBezTo>
                    <a:cubicBezTo>
                      <a:pt x="278626" y="134801"/>
                      <a:pt x="279249" y="135771"/>
                      <a:pt x="279733" y="136462"/>
                    </a:cubicBezTo>
                    <a:cubicBezTo>
                      <a:pt x="280217" y="136255"/>
                      <a:pt x="280633" y="136117"/>
                      <a:pt x="281117" y="135978"/>
                    </a:cubicBezTo>
                    <a:cubicBezTo>
                      <a:pt x="291227" y="132725"/>
                      <a:pt x="298636" y="139232"/>
                      <a:pt x="305976" y="147188"/>
                    </a:cubicBezTo>
                    <a:cubicBezTo>
                      <a:pt x="306944" y="148294"/>
                      <a:pt x="307983" y="149332"/>
                      <a:pt x="308884" y="150371"/>
                    </a:cubicBezTo>
                    <a:lnTo>
                      <a:pt x="310477" y="152099"/>
                    </a:lnTo>
                    <a:lnTo>
                      <a:pt x="310545" y="152102"/>
                    </a:lnTo>
                    <a:cubicBezTo>
                      <a:pt x="315669" y="157846"/>
                      <a:pt x="321071" y="163244"/>
                      <a:pt x="327302" y="164973"/>
                    </a:cubicBezTo>
                    <a:lnTo>
                      <a:pt x="327302" y="164973"/>
                    </a:lnTo>
                    <a:cubicBezTo>
                      <a:pt x="327302" y="164973"/>
                      <a:pt x="327647" y="165041"/>
                      <a:pt x="327647" y="165041"/>
                    </a:cubicBezTo>
                    <a:lnTo>
                      <a:pt x="327786" y="165043"/>
                    </a:lnTo>
                    <a:cubicBezTo>
                      <a:pt x="327786" y="165043"/>
                      <a:pt x="328063" y="165111"/>
                      <a:pt x="328063" y="165111"/>
                    </a:cubicBezTo>
                    <a:lnTo>
                      <a:pt x="328202" y="165111"/>
                    </a:lnTo>
                    <a:cubicBezTo>
                      <a:pt x="328202" y="165111"/>
                      <a:pt x="328409" y="165179"/>
                      <a:pt x="328409" y="165179"/>
                    </a:cubicBezTo>
                    <a:lnTo>
                      <a:pt x="328615" y="165182"/>
                    </a:lnTo>
                    <a:cubicBezTo>
                      <a:pt x="328615" y="165182"/>
                      <a:pt x="328822" y="165250"/>
                      <a:pt x="328822" y="165250"/>
                    </a:cubicBezTo>
                    <a:lnTo>
                      <a:pt x="329031" y="165250"/>
                    </a:lnTo>
                    <a:cubicBezTo>
                      <a:pt x="329031" y="165250"/>
                      <a:pt x="329238" y="165250"/>
                      <a:pt x="329238" y="165250"/>
                    </a:cubicBezTo>
                    <a:lnTo>
                      <a:pt x="329516" y="165250"/>
                    </a:lnTo>
                    <a:cubicBezTo>
                      <a:pt x="329516" y="165250"/>
                      <a:pt x="329584" y="165250"/>
                      <a:pt x="329584" y="165250"/>
                    </a:cubicBezTo>
                    <a:lnTo>
                      <a:pt x="329864" y="165250"/>
                    </a:lnTo>
                    <a:cubicBezTo>
                      <a:pt x="329864" y="165250"/>
                      <a:pt x="330002" y="165250"/>
                      <a:pt x="330002" y="165250"/>
                    </a:cubicBezTo>
                    <a:lnTo>
                      <a:pt x="330348" y="165250"/>
                    </a:lnTo>
                    <a:cubicBezTo>
                      <a:pt x="330348" y="165250"/>
                      <a:pt x="330416" y="165250"/>
                      <a:pt x="330416" y="165250"/>
                    </a:cubicBezTo>
                    <a:lnTo>
                      <a:pt x="330764" y="165250"/>
                    </a:lnTo>
                    <a:cubicBezTo>
                      <a:pt x="330764" y="165250"/>
                      <a:pt x="330832" y="165250"/>
                      <a:pt x="330832" y="165250"/>
                    </a:cubicBezTo>
                    <a:lnTo>
                      <a:pt x="330832" y="165250"/>
                    </a:lnTo>
                    <a:cubicBezTo>
                      <a:pt x="330832" y="165250"/>
                      <a:pt x="331248" y="165250"/>
                      <a:pt x="331248" y="165250"/>
                    </a:cubicBezTo>
                    <a:lnTo>
                      <a:pt x="331316" y="165250"/>
                    </a:lnTo>
                    <a:cubicBezTo>
                      <a:pt x="331316" y="165250"/>
                      <a:pt x="331316" y="165250"/>
                      <a:pt x="331316" y="165250"/>
                    </a:cubicBezTo>
                    <a:lnTo>
                      <a:pt x="331316" y="165250"/>
                    </a:lnTo>
                    <a:cubicBezTo>
                      <a:pt x="331316" y="165250"/>
                      <a:pt x="331316" y="165250"/>
                      <a:pt x="331316" y="165250"/>
                    </a:cubicBezTo>
                    <a:lnTo>
                      <a:pt x="331316" y="165250"/>
                    </a:lnTo>
                    <a:cubicBezTo>
                      <a:pt x="332771" y="165250"/>
                      <a:pt x="334155" y="164627"/>
                      <a:pt x="335401" y="163934"/>
                    </a:cubicBezTo>
                    <a:lnTo>
                      <a:pt x="336718" y="163173"/>
                    </a:lnTo>
                    <a:cubicBezTo>
                      <a:pt x="337202" y="162896"/>
                      <a:pt x="337757" y="162551"/>
                      <a:pt x="338311" y="162341"/>
                    </a:cubicBezTo>
                    <a:cubicBezTo>
                      <a:pt x="340457" y="161165"/>
                      <a:pt x="342467" y="160474"/>
                      <a:pt x="344820" y="161580"/>
                    </a:cubicBezTo>
                    <a:cubicBezTo>
                      <a:pt x="345165" y="161719"/>
                      <a:pt x="345513" y="161926"/>
                      <a:pt x="345859" y="162135"/>
                    </a:cubicBezTo>
                    <a:cubicBezTo>
                      <a:pt x="346691" y="162689"/>
                      <a:pt x="349876" y="164763"/>
                      <a:pt x="352574" y="166079"/>
                    </a:cubicBezTo>
                    <a:cubicBezTo>
                      <a:pt x="355204" y="167185"/>
                      <a:pt x="356382" y="166911"/>
                      <a:pt x="357420" y="166147"/>
                    </a:cubicBezTo>
                    <a:cubicBezTo>
                      <a:pt x="357627" y="165940"/>
                      <a:pt x="357904" y="165802"/>
                      <a:pt x="358114" y="165592"/>
                    </a:cubicBezTo>
                    <a:cubicBezTo>
                      <a:pt x="359360" y="164625"/>
                      <a:pt x="360469" y="163793"/>
                      <a:pt x="361922" y="163171"/>
                    </a:cubicBezTo>
                    <a:lnTo>
                      <a:pt x="362476" y="162964"/>
                    </a:lnTo>
                    <a:lnTo>
                      <a:pt x="363031" y="162825"/>
                    </a:lnTo>
                    <a:cubicBezTo>
                      <a:pt x="363793" y="162687"/>
                      <a:pt x="364625" y="162480"/>
                      <a:pt x="365386" y="162271"/>
                    </a:cubicBezTo>
                    <a:cubicBezTo>
                      <a:pt x="375218" y="159917"/>
                      <a:pt x="378403" y="157427"/>
                      <a:pt x="382004" y="152861"/>
                    </a:cubicBezTo>
                    <a:lnTo>
                      <a:pt x="382001" y="152863"/>
                    </a:lnTo>
                    <a:cubicBezTo>
                      <a:pt x="382001" y="152863"/>
                      <a:pt x="382001" y="152863"/>
                      <a:pt x="382001" y="152863"/>
                    </a:cubicBezTo>
                    <a:cubicBezTo>
                      <a:pt x="382763" y="151825"/>
                      <a:pt x="383525" y="150787"/>
                      <a:pt x="384286" y="149819"/>
                    </a:cubicBezTo>
                    <a:lnTo>
                      <a:pt x="386087" y="147326"/>
                    </a:lnTo>
                    <a:cubicBezTo>
                      <a:pt x="386987" y="146011"/>
                      <a:pt x="387955" y="144834"/>
                      <a:pt x="388994" y="143728"/>
                    </a:cubicBezTo>
                    <a:lnTo>
                      <a:pt x="388994" y="143730"/>
                    </a:lnTo>
                    <a:cubicBezTo>
                      <a:pt x="388994" y="143730"/>
                      <a:pt x="389410" y="143246"/>
                      <a:pt x="389410" y="143246"/>
                    </a:cubicBezTo>
                    <a:cubicBezTo>
                      <a:pt x="393841" y="138609"/>
                      <a:pt x="399104" y="135981"/>
                      <a:pt x="404228" y="134665"/>
                    </a:cubicBezTo>
                    <a:cubicBezTo>
                      <a:pt x="411430" y="132727"/>
                      <a:pt x="419390" y="133004"/>
                      <a:pt x="426799" y="135149"/>
                    </a:cubicBezTo>
                    <a:lnTo>
                      <a:pt x="428322" y="135565"/>
                    </a:lnTo>
                    <a:lnTo>
                      <a:pt x="428738" y="135981"/>
                    </a:lnTo>
                    <a:cubicBezTo>
                      <a:pt x="428738" y="135981"/>
                      <a:pt x="429015" y="136187"/>
                      <a:pt x="429083" y="136326"/>
                    </a:cubicBezTo>
                    <a:lnTo>
                      <a:pt x="429429" y="136671"/>
                    </a:lnTo>
                    <a:lnTo>
                      <a:pt x="429431" y="136671"/>
                    </a:lnTo>
                    <a:cubicBezTo>
                      <a:pt x="431162" y="138125"/>
                      <a:pt x="434972" y="136465"/>
                      <a:pt x="438434" y="134804"/>
                    </a:cubicBezTo>
                    <a:cubicBezTo>
                      <a:pt x="438779" y="134665"/>
                      <a:pt x="439057" y="134526"/>
                      <a:pt x="439266" y="134388"/>
                    </a:cubicBezTo>
                    <a:cubicBezTo>
                      <a:pt x="441483" y="133350"/>
                      <a:pt x="444252" y="131895"/>
                      <a:pt x="446745" y="131689"/>
                    </a:cubicBezTo>
                    <a:lnTo>
                      <a:pt x="446811" y="131689"/>
                    </a:lnTo>
                    <a:cubicBezTo>
                      <a:pt x="446811" y="131689"/>
                      <a:pt x="446811" y="131689"/>
                      <a:pt x="446811" y="131689"/>
                    </a:cubicBezTo>
                    <a:lnTo>
                      <a:pt x="446879" y="131689"/>
                    </a:lnTo>
                    <a:cubicBezTo>
                      <a:pt x="446879" y="131689"/>
                      <a:pt x="446879" y="131689"/>
                      <a:pt x="446879" y="131689"/>
                    </a:cubicBezTo>
                    <a:lnTo>
                      <a:pt x="446950" y="131689"/>
                    </a:lnTo>
                    <a:cubicBezTo>
                      <a:pt x="446950" y="131689"/>
                      <a:pt x="446950" y="131689"/>
                      <a:pt x="446950" y="131689"/>
                    </a:cubicBezTo>
                    <a:lnTo>
                      <a:pt x="447088" y="131689"/>
                    </a:lnTo>
                    <a:cubicBezTo>
                      <a:pt x="447088" y="131689"/>
                      <a:pt x="447572" y="131689"/>
                      <a:pt x="447572" y="131689"/>
                    </a:cubicBezTo>
                    <a:lnTo>
                      <a:pt x="447572" y="131689"/>
                    </a:lnTo>
                    <a:cubicBezTo>
                      <a:pt x="447572" y="131689"/>
                      <a:pt x="448056" y="131689"/>
                      <a:pt x="448056" y="131689"/>
                    </a:cubicBezTo>
                    <a:lnTo>
                      <a:pt x="448540" y="131689"/>
                    </a:lnTo>
                    <a:cubicBezTo>
                      <a:pt x="448540" y="131689"/>
                      <a:pt x="448540" y="131689"/>
                      <a:pt x="448540" y="131689"/>
                    </a:cubicBezTo>
                    <a:lnTo>
                      <a:pt x="449028" y="131689"/>
                    </a:lnTo>
                    <a:cubicBezTo>
                      <a:pt x="449028" y="131689"/>
                      <a:pt x="449028" y="131689"/>
                      <a:pt x="449028" y="131689"/>
                    </a:cubicBezTo>
                    <a:lnTo>
                      <a:pt x="449512" y="131689"/>
                    </a:lnTo>
                    <a:cubicBezTo>
                      <a:pt x="449512" y="131689"/>
                      <a:pt x="449512" y="131689"/>
                      <a:pt x="449512" y="131689"/>
                    </a:cubicBezTo>
                    <a:cubicBezTo>
                      <a:pt x="450480" y="131757"/>
                      <a:pt x="451451" y="131895"/>
                      <a:pt x="452419" y="132034"/>
                    </a:cubicBezTo>
                    <a:lnTo>
                      <a:pt x="452835" y="132034"/>
                    </a:lnTo>
                    <a:cubicBezTo>
                      <a:pt x="452835" y="132034"/>
                      <a:pt x="452835" y="132102"/>
                      <a:pt x="452835" y="132102"/>
                    </a:cubicBezTo>
                    <a:lnTo>
                      <a:pt x="453248" y="132105"/>
                    </a:lnTo>
                    <a:cubicBezTo>
                      <a:pt x="453248" y="132105"/>
                      <a:pt x="453248" y="132173"/>
                      <a:pt x="453248" y="132173"/>
                    </a:cubicBezTo>
                    <a:lnTo>
                      <a:pt x="453664" y="132173"/>
                    </a:lnTo>
                    <a:cubicBezTo>
                      <a:pt x="461489" y="133833"/>
                      <a:pt x="468137" y="137848"/>
                      <a:pt x="474229" y="141515"/>
                    </a:cubicBezTo>
                    <a:lnTo>
                      <a:pt x="476029" y="142621"/>
                    </a:lnTo>
                    <a:cubicBezTo>
                      <a:pt x="480876" y="135494"/>
                      <a:pt x="485932" y="127742"/>
                      <a:pt x="490085" y="119854"/>
                    </a:cubicBezTo>
                    <a:cubicBezTo>
                      <a:pt x="494586" y="111273"/>
                      <a:pt x="498049" y="102624"/>
                      <a:pt x="499226" y="94597"/>
                    </a:cubicBezTo>
                    <a:lnTo>
                      <a:pt x="499226" y="94458"/>
                    </a:lnTo>
                    <a:cubicBezTo>
                      <a:pt x="501027" y="85461"/>
                      <a:pt x="500749" y="69269"/>
                      <a:pt x="500542" y="56328"/>
                    </a:cubicBezTo>
                    <a:cubicBezTo>
                      <a:pt x="500475" y="52107"/>
                      <a:pt x="500404" y="48231"/>
                      <a:pt x="500404" y="45809"/>
                    </a:cubicBezTo>
                    <a:cubicBezTo>
                      <a:pt x="500404" y="45464"/>
                      <a:pt x="500404" y="45116"/>
                      <a:pt x="500610" y="44771"/>
                    </a:cubicBezTo>
                    <a:cubicBezTo>
                      <a:pt x="501095" y="43110"/>
                      <a:pt x="500956" y="41588"/>
                      <a:pt x="500749" y="39995"/>
                    </a:cubicBezTo>
                    <a:lnTo>
                      <a:pt x="500610" y="38750"/>
                    </a:lnTo>
                    <a:lnTo>
                      <a:pt x="500610" y="38753"/>
                    </a:lnTo>
                    <a:cubicBezTo>
                      <a:pt x="500610" y="38753"/>
                      <a:pt x="500542" y="38753"/>
                      <a:pt x="500542" y="38753"/>
                    </a:cubicBezTo>
                    <a:lnTo>
                      <a:pt x="500404" y="38753"/>
                    </a:lnTo>
                    <a:cubicBezTo>
                      <a:pt x="500404" y="38753"/>
                      <a:pt x="500404" y="38753"/>
                      <a:pt x="500404" y="38753"/>
                    </a:cubicBezTo>
                    <a:lnTo>
                      <a:pt x="500265" y="38753"/>
                    </a:lnTo>
                    <a:cubicBezTo>
                      <a:pt x="500265" y="38753"/>
                      <a:pt x="500265" y="38753"/>
                      <a:pt x="500265" y="38753"/>
                    </a:cubicBezTo>
                    <a:lnTo>
                      <a:pt x="500126" y="38753"/>
                    </a:lnTo>
                    <a:cubicBezTo>
                      <a:pt x="500126" y="38753"/>
                      <a:pt x="500126" y="38753"/>
                      <a:pt x="500126" y="38753"/>
                    </a:cubicBezTo>
                    <a:lnTo>
                      <a:pt x="499988" y="38753"/>
                    </a:lnTo>
                    <a:cubicBezTo>
                      <a:pt x="499988" y="38753"/>
                      <a:pt x="499919" y="38753"/>
                      <a:pt x="499919" y="38753"/>
                    </a:cubicBezTo>
                    <a:lnTo>
                      <a:pt x="499849" y="38753"/>
                    </a:lnTo>
                    <a:cubicBezTo>
                      <a:pt x="499849" y="38753"/>
                      <a:pt x="499710" y="38685"/>
                      <a:pt x="499710" y="38685"/>
                    </a:cubicBezTo>
                    <a:lnTo>
                      <a:pt x="499710" y="38685"/>
                    </a:lnTo>
                    <a:cubicBezTo>
                      <a:pt x="499710" y="38685"/>
                      <a:pt x="499571" y="38617"/>
                      <a:pt x="499571" y="38617"/>
                    </a:cubicBezTo>
                    <a:lnTo>
                      <a:pt x="499571" y="38614"/>
                    </a:lnTo>
                    <a:cubicBezTo>
                      <a:pt x="499571" y="38614"/>
                      <a:pt x="499433" y="38614"/>
                      <a:pt x="499433" y="38614"/>
                    </a:cubicBezTo>
                    <a:lnTo>
                      <a:pt x="499433" y="38614"/>
                    </a:lnTo>
                    <a:cubicBezTo>
                      <a:pt x="499433" y="38614"/>
                      <a:pt x="499365" y="38614"/>
                      <a:pt x="499365" y="38614"/>
                    </a:cubicBezTo>
                    <a:lnTo>
                      <a:pt x="499226" y="38614"/>
                    </a:lnTo>
                    <a:cubicBezTo>
                      <a:pt x="499226" y="38614"/>
                      <a:pt x="499087" y="38475"/>
                      <a:pt x="499087" y="38475"/>
                    </a:cubicBezTo>
                    <a:lnTo>
                      <a:pt x="499087" y="38478"/>
                    </a:lnTo>
                    <a:cubicBezTo>
                      <a:pt x="499087" y="38478"/>
                      <a:pt x="498949" y="38410"/>
                      <a:pt x="498949" y="38410"/>
                    </a:cubicBezTo>
                    <a:lnTo>
                      <a:pt x="498810" y="38407"/>
                    </a:lnTo>
                    <a:cubicBezTo>
                      <a:pt x="498810" y="38407"/>
                      <a:pt x="498810" y="38339"/>
                      <a:pt x="498810" y="38339"/>
                    </a:cubicBezTo>
                    <a:lnTo>
                      <a:pt x="498742" y="38339"/>
                    </a:lnTo>
                    <a:cubicBezTo>
                      <a:pt x="498742" y="38339"/>
                      <a:pt x="498674" y="38271"/>
                      <a:pt x="498674" y="38271"/>
                    </a:cubicBezTo>
                    <a:lnTo>
                      <a:pt x="498671" y="38269"/>
                    </a:lnTo>
                    <a:cubicBezTo>
                      <a:pt x="498671" y="38269"/>
                      <a:pt x="498394" y="38062"/>
                      <a:pt x="498394" y="38062"/>
                    </a:cubicBezTo>
                    <a:lnTo>
                      <a:pt x="498394" y="38062"/>
                    </a:lnTo>
                    <a:cubicBezTo>
                      <a:pt x="498394" y="38062"/>
                      <a:pt x="498255" y="37994"/>
                      <a:pt x="498255" y="37994"/>
                    </a:cubicBezTo>
                    <a:cubicBezTo>
                      <a:pt x="498049" y="37856"/>
                      <a:pt x="497839" y="37788"/>
                      <a:pt x="497701" y="37649"/>
                    </a:cubicBezTo>
                    <a:lnTo>
                      <a:pt x="497703" y="37646"/>
                    </a:lnTo>
                    <a:cubicBezTo>
                      <a:pt x="497703" y="37646"/>
                      <a:pt x="497635" y="37578"/>
                      <a:pt x="497635" y="37578"/>
                    </a:cubicBezTo>
                    <a:lnTo>
                      <a:pt x="497564" y="37578"/>
                    </a:lnTo>
                    <a:cubicBezTo>
                      <a:pt x="497564" y="37578"/>
                      <a:pt x="497564" y="37510"/>
                      <a:pt x="497564" y="37510"/>
                    </a:cubicBezTo>
                    <a:lnTo>
                      <a:pt x="497426" y="37508"/>
                    </a:lnTo>
                    <a:cubicBezTo>
                      <a:pt x="497426" y="37508"/>
                      <a:pt x="497426" y="37440"/>
                      <a:pt x="497426" y="37440"/>
                    </a:cubicBezTo>
                    <a:lnTo>
                      <a:pt x="497287" y="37440"/>
                    </a:lnTo>
                    <a:cubicBezTo>
                      <a:pt x="497287" y="37440"/>
                      <a:pt x="497287" y="37372"/>
                      <a:pt x="497287" y="37372"/>
                    </a:cubicBezTo>
                    <a:lnTo>
                      <a:pt x="497148" y="37369"/>
                    </a:lnTo>
                    <a:cubicBezTo>
                      <a:pt x="497148" y="37369"/>
                      <a:pt x="497148" y="37230"/>
                      <a:pt x="497148" y="37230"/>
                    </a:cubicBezTo>
                    <a:lnTo>
                      <a:pt x="497080" y="37230"/>
                    </a:lnTo>
                    <a:cubicBezTo>
                      <a:pt x="497080" y="37230"/>
                      <a:pt x="497012" y="37092"/>
                      <a:pt x="497012" y="37092"/>
                    </a:cubicBezTo>
                    <a:lnTo>
                      <a:pt x="497010" y="37092"/>
                    </a:lnTo>
                    <a:cubicBezTo>
                      <a:pt x="497010" y="37092"/>
                      <a:pt x="496871" y="36953"/>
                      <a:pt x="496871" y="36953"/>
                    </a:cubicBezTo>
                    <a:lnTo>
                      <a:pt x="496871" y="36953"/>
                    </a:lnTo>
                    <a:cubicBezTo>
                      <a:pt x="496871" y="36953"/>
                      <a:pt x="496732" y="36815"/>
                      <a:pt x="496732" y="36815"/>
                    </a:cubicBezTo>
                    <a:lnTo>
                      <a:pt x="496732" y="36817"/>
                    </a:lnTo>
                    <a:cubicBezTo>
                      <a:pt x="496732" y="36817"/>
                      <a:pt x="496594" y="36749"/>
                      <a:pt x="496594" y="36749"/>
                    </a:cubicBezTo>
                    <a:lnTo>
                      <a:pt x="496526" y="36747"/>
                    </a:lnTo>
                    <a:cubicBezTo>
                      <a:pt x="496526" y="36747"/>
                      <a:pt x="496458" y="36679"/>
                      <a:pt x="496458" y="36679"/>
                    </a:cubicBezTo>
                    <a:lnTo>
                      <a:pt x="496319" y="36679"/>
                    </a:lnTo>
                    <a:cubicBezTo>
                      <a:pt x="496319" y="36679"/>
                      <a:pt x="496319" y="36611"/>
                      <a:pt x="496319" y="36611"/>
                    </a:cubicBezTo>
                    <a:lnTo>
                      <a:pt x="496180" y="36608"/>
                    </a:lnTo>
                    <a:cubicBezTo>
                      <a:pt x="496180" y="36608"/>
                      <a:pt x="496180" y="36469"/>
                      <a:pt x="496180" y="36469"/>
                    </a:cubicBezTo>
                    <a:lnTo>
                      <a:pt x="496042" y="36469"/>
                    </a:lnTo>
                    <a:cubicBezTo>
                      <a:pt x="496042" y="36469"/>
                      <a:pt x="496042" y="36331"/>
                      <a:pt x="496042" y="36331"/>
                    </a:cubicBezTo>
                    <a:lnTo>
                      <a:pt x="495970" y="36331"/>
                    </a:lnTo>
                    <a:cubicBezTo>
                      <a:pt x="495970" y="36331"/>
                      <a:pt x="495902" y="36192"/>
                      <a:pt x="495902" y="36192"/>
                    </a:cubicBezTo>
                    <a:lnTo>
                      <a:pt x="495902" y="36192"/>
                    </a:lnTo>
                    <a:cubicBezTo>
                      <a:pt x="495902" y="36192"/>
                      <a:pt x="495625" y="35915"/>
                      <a:pt x="495625" y="35915"/>
                    </a:cubicBezTo>
                    <a:lnTo>
                      <a:pt x="495625" y="35918"/>
                    </a:lnTo>
                    <a:cubicBezTo>
                      <a:pt x="495625" y="35918"/>
                      <a:pt x="495486" y="35779"/>
                      <a:pt x="495486" y="35779"/>
                    </a:cubicBezTo>
                    <a:lnTo>
                      <a:pt x="495486" y="35779"/>
                    </a:lnTo>
                    <a:cubicBezTo>
                      <a:pt x="495486" y="35779"/>
                      <a:pt x="495418" y="35640"/>
                      <a:pt x="495418" y="35640"/>
                    </a:cubicBezTo>
                    <a:lnTo>
                      <a:pt x="495348" y="35640"/>
                    </a:lnTo>
                    <a:cubicBezTo>
                      <a:pt x="495348" y="35640"/>
                      <a:pt x="495348" y="35502"/>
                      <a:pt x="495348" y="35502"/>
                    </a:cubicBezTo>
                    <a:lnTo>
                      <a:pt x="495209" y="35363"/>
                    </a:lnTo>
                    <a:lnTo>
                      <a:pt x="495209" y="35363"/>
                    </a:lnTo>
                    <a:cubicBezTo>
                      <a:pt x="495209" y="35363"/>
                      <a:pt x="495070" y="35224"/>
                      <a:pt x="495070" y="35224"/>
                    </a:cubicBezTo>
                    <a:lnTo>
                      <a:pt x="495070" y="35224"/>
                    </a:lnTo>
                    <a:cubicBezTo>
                      <a:pt x="495070" y="35224"/>
                      <a:pt x="494932" y="35086"/>
                      <a:pt x="494932" y="35086"/>
                    </a:cubicBezTo>
                    <a:lnTo>
                      <a:pt x="494864" y="35086"/>
                    </a:lnTo>
                    <a:cubicBezTo>
                      <a:pt x="494864" y="35086"/>
                      <a:pt x="494795" y="34947"/>
                      <a:pt x="494795" y="34947"/>
                    </a:cubicBezTo>
                    <a:lnTo>
                      <a:pt x="494657" y="34947"/>
                    </a:lnTo>
                    <a:cubicBezTo>
                      <a:pt x="494657" y="34947"/>
                      <a:pt x="494657" y="34809"/>
                      <a:pt x="494657" y="34809"/>
                    </a:cubicBezTo>
                    <a:lnTo>
                      <a:pt x="494518" y="34670"/>
                    </a:lnTo>
                    <a:lnTo>
                      <a:pt x="494518" y="34670"/>
                    </a:lnTo>
                    <a:cubicBezTo>
                      <a:pt x="494518" y="34670"/>
                      <a:pt x="494379" y="34531"/>
                      <a:pt x="494379" y="34531"/>
                    </a:cubicBezTo>
                    <a:lnTo>
                      <a:pt x="494379" y="34531"/>
                    </a:lnTo>
                    <a:cubicBezTo>
                      <a:pt x="494379" y="34531"/>
                      <a:pt x="494241" y="34393"/>
                      <a:pt x="494241" y="34393"/>
                    </a:cubicBezTo>
                    <a:lnTo>
                      <a:pt x="494170" y="34393"/>
                    </a:lnTo>
                    <a:cubicBezTo>
                      <a:pt x="494170" y="34393"/>
                      <a:pt x="494170" y="34254"/>
                      <a:pt x="494170" y="34254"/>
                    </a:cubicBezTo>
                    <a:lnTo>
                      <a:pt x="494031" y="34257"/>
                    </a:lnTo>
                    <a:cubicBezTo>
                      <a:pt x="494031" y="34257"/>
                      <a:pt x="494031" y="34118"/>
                      <a:pt x="494031" y="34118"/>
                    </a:cubicBezTo>
                    <a:lnTo>
                      <a:pt x="493893" y="33979"/>
                    </a:lnTo>
                    <a:lnTo>
                      <a:pt x="493895" y="33979"/>
                    </a:lnTo>
                    <a:cubicBezTo>
                      <a:pt x="493895" y="33979"/>
                      <a:pt x="493757" y="33841"/>
                      <a:pt x="493757" y="33841"/>
                    </a:cubicBezTo>
                    <a:lnTo>
                      <a:pt x="493757" y="33841"/>
                    </a:lnTo>
                    <a:cubicBezTo>
                      <a:pt x="493757" y="33841"/>
                      <a:pt x="493689" y="33702"/>
                      <a:pt x="493689" y="33702"/>
                    </a:cubicBezTo>
                    <a:lnTo>
                      <a:pt x="493618" y="33702"/>
                    </a:lnTo>
                    <a:cubicBezTo>
                      <a:pt x="493618" y="33702"/>
                      <a:pt x="493618" y="33564"/>
                      <a:pt x="493618" y="33564"/>
                    </a:cubicBezTo>
                    <a:lnTo>
                      <a:pt x="493479" y="33425"/>
                    </a:lnTo>
                    <a:lnTo>
                      <a:pt x="493479" y="33425"/>
                    </a:lnTo>
                    <a:cubicBezTo>
                      <a:pt x="493479" y="33425"/>
                      <a:pt x="493341" y="33286"/>
                      <a:pt x="493341" y="33286"/>
                    </a:cubicBezTo>
                    <a:lnTo>
                      <a:pt x="493341" y="33286"/>
                    </a:lnTo>
                    <a:cubicBezTo>
                      <a:pt x="493341" y="33286"/>
                      <a:pt x="493202" y="33148"/>
                      <a:pt x="493202" y="33148"/>
                    </a:cubicBezTo>
                    <a:lnTo>
                      <a:pt x="493131" y="33148"/>
                    </a:lnTo>
                    <a:cubicBezTo>
                      <a:pt x="493131" y="33148"/>
                      <a:pt x="493063" y="33009"/>
                      <a:pt x="493063" y="33009"/>
                    </a:cubicBezTo>
                    <a:lnTo>
                      <a:pt x="492925" y="33009"/>
                    </a:lnTo>
                    <a:cubicBezTo>
                      <a:pt x="492925" y="33009"/>
                      <a:pt x="492925" y="32871"/>
                      <a:pt x="492925" y="32871"/>
                    </a:cubicBezTo>
                    <a:lnTo>
                      <a:pt x="492786" y="32732"/>
                    </a:lnTo>
                    <a:lnTo>
                      <a:pt x="491747" y="31832"/>
                    </a:lnTo>
                    <a:lnTo>
                      <a:pt x="491608" y="31694"/>
                    </a:lnTo>
                    <a:cubicBezTo>
                      <a:pt x="484338" y="25673"/>
                      <a:pt x="474574" y="18891"/>
                      <a:pt x="456295" y="27888"/>
                    </a:cubicBezTo>
                    <a:cubicBezTo>
                      <a:pt x="454840" y="29065"/>
                      <a:pt x="454356" y="31142"/>
                      <a:pt x="453939" y="33286"/>
                    </a:cubicBezTo>
                    <a:cubicBezTo>
                      <a:pt x="453246" y="36469"/>
                      <a:pt x="452484" y="39723"/>
                      <a:pt x="449231" y="42145"/>
                    </a:cubicBezTo>
                    <a:cubicBezTo>
                      <a:pt x="448886" y="42351"/>
                      <a:pt x="448538" y="42561"/>
                      <a:pt x="448193" y="42629"/>
                    </a:cubicBezTo>
                    <a:cubicBezTo>
                      <a:pt x="445147" y="43390"/>
                      <a:pt x="442307" y="43806"/>
                      <a:pt x="439745" y="44221"/>
                    </a:cubicBezTo>
                    <a:cubicBezTo>
                      <a:pt x="434553" y="44983"/>
                      <a:pt x="430258" y="45605"/>
                      <a:pt x="426728" y="49065"/>
                    </a:cubicBezTo>
                    <a:cubicBezTo>
                      <a:pt x="426522" y="49272"/>
                      <a:pt x="426312" y="49410"/>
                      <a:pt x="426106" y="49549"/>
                    </a:cubicBezTo>
                    <a:cubicBezTo>
                      <a:pt x="417797" y="54947"/>
                      <a:pt x="393077" y="51487"/>
                      <a:pt x="385600" y="50242"/>
                    </a:cubicBezTo>
                    <a:cubicBezTo>
                      <a:pt x="383454" y="53841"/>
                      <a:pt x="380131" y="54670"/>
                      <a:pt x="376529" y="55640"/>
                    </a:cubicBezTo>
                    <a:cubicBezTo>
                      <a:pt x="372583" y="56679"/>
                      <a:pt x="368014" y="57856"/>
                      <a:pt x="365104" y="65950"/>
                    </a:cubicBezTo>
                    <a:cubicBezTo>
                      <a:pt x="365104" y="66089"/>
                      <a:pt x="364965" y="66228"/>
                      <a:pt x="364897" y="66434"/>
                    </a:cubicBezTo>
                    <a:cubicBezTo>
                      <a:pt x="362335" y="72178"/>
                      <a:pt x="359635" y="76399"/>
                      <a:pt x="355272" y="79305"/>
                    </a:cubicBezTo>
                    <a:cubicBezTo>
                      <a:pt x="350910" y="82142"/>
                      <a:pt x="345024" y="83526"/>
                      <a:pt x="336024" y="83526"/>
                    </a:cubicBezTo>
                    <a:cubicBezTo>
                      <a:pt x="327024" y="83526"/>
                      <a:pt x="325637" y="76883"/>
                      <a:pt x="324324" y="70446"/>
                    </a:cubicBezTo>
                    <a:cubicBezTo>
                      <a:pt x="323630" y="67193"/>
                      <a:pt x="323007" y="64010"/>
                      <a:pt x="321139" y="63181"/>
                    </a:cubicBezTo>
                    <a:cubicBezTo>
                      <a:pt x="320100" y="63181"/>
                      <a:pt x="318854" y="63042"/>
                      <a:pt x="317538" y="62765"/>
                    </a:cubicBezTo>
                    <a:cubicBezTo>
                      <a:pt x="315669" y="62420"/>
                      <a:pt x="313660" y="61658"/>
                      <a:pt x="312137" y="60481"/>
                    </a:cubicBezTo>
                    <a:cubicBezTo>
                      <a:pt x="310268" y="59098"/>
                      <a:pt x="309020" y="57092"/>
                      <a:pt x="309020" y="54322"/>
                    </a:cubicBezTo>
                    <a:cubicBezTo>
                      <a:pt x="309020" y="53768"/>
                      <a:pt x="309020" y="53145"/>
                      <a:pt x="309226" y="52455"/>
                    </a:cubicBezTo>
                    <a:lnTo>
                      <a:pt x="309229" y="52455"/>
                    </a:lnTo>
                    <a:cubicBezTo>
                      <a:pt x="309229" y="52455"/>
                      <a:pt x="309229" y="52387"/>
                      <a:pt x="309229" y="52387"/>
                    </a:cubicBezTo>
                    <a:cubicBezTo>
                      <a:pt x="312830" y="37301"/>
                      <a:pt x="318093" y="31558"/>
                      <a:pt x="322662" y="26643"/>
                    </a:cubicBezTo>
                    <a:cubicBezTo>
                      <a:pt x="325430" y="23667"/>
                      <a:pt x="327854" y="21038"/>
                      <a:pt x="329309" y="16263"/>
                    </a:cubicBezTo>
                    <a:cubicBezTo>
                      <a:pt x="328615" y="15086"/>
                      <a:pt x="327925" y="13909"/>
                      <a:pt x="327163" y="12873"/>
                    </a:cubicBezTo>
                    <a:cubicBezTo>
                      <a:pt x="324601" y="9274"/>
                      <a:pt x="321623" y="6162"/>
                      <a:pt x="318370" y="4637"/>
                    </a:cubicBezTo>
                    <a:cubicBezTo>
                      <a:pt x="315392" y="3254"/>
                      <a:pt x="311930" y="3183"/>
                      <a:pt x="308193" y="5260"/>
                    </a:cubicBezTo>
                    <a:cubicBezTo>
                      <a:pt x="307709" y="5537"/>
                      <a:pt x="307224" y="5814"/>
                      <a:pt x="306737" y="6159"/>
                    </a:cubicBezTo>
                    <a:cubicBezTo>
                      <a:pt x="299674" y="13218"/>
                      <a:pt x="289636" y="21038"/>
                      <a:pt x="280427" y="27195"/>
                    </a:cubicBezTo>
                    <a:cubicBezTo>
                      <a:pt x="270111" y="34115"/>
                      <a:pt x="260624" y="39166"/>
                      <a:pt x="256955" y="39166"/>
                    </a:cubicBezTo>
                    <a:cubicBezTo>
                      <a:pt x="256678" y="39166"/>
                      <a:pt x="256332" y="39166"/>
                      <a:pt x="256055" y="39027"/>
                    </a:cubicBezTo>
                    <a:cubicBezTo>
                      <a:pt x="249892" y="37712"/>
                      <a:pt x="245877" y="39650"/>
                      <a:pt x="243038" y="41033"/>
                    </a:cubicBezTo>
                    <a:cubicBezTo>
                      <a:pt x="241099" y="41933"/>
                      <a:pt x="239575" y="42694"/>
                      <a:pt x="237775" y="42694"/>
                    </a:cubicBezTo>
                    <a:cubicBezTo>
                      <a:pt x="231890" y="42694"/>
                      <a:pt x="230922" y="39788"/>
                      <a:pt x="230021" y="36880"/>
                    </a:cubicBezTo>
                    <a:cubicBezTo>
                      <a:pt x="229676" y="35774"/>
                      <a:pt x="229259" y="34665"/>
                      <a:pt x="225174" y="35496"/>
                    </a:cubicBezTo>
                    <a:cubicBezTo>
                      <a:pt x="224968" y="35496"/>
                      <a:pt x="224758" y="35496"/>
                      <a:pt x="224620" y="35496"/>
                    </a:cubicBezTo>
                    <a:cubicBezTo>
                      <a:pt x="216866" y="36119"/>
                      <a:pt x="212226" y="33558"/>
                      <a:pt x="207657" y="30930"/>
                    </a:cubicBezTo>
                    <a:cubicBezTo>
                      <a:pt x="205995" y="29962"/>
                      <a:pt x="204265" y="29063"/>
                      <a:pt x="202465" y="28301"/>
                    </a:cubicBezTo>
                    <a:lnTo>
                      <a:pt x="202459" y="28304"/>
                    </a:lnTo>
                    <a:lnTo>
                      <a:pt x="201491" y="32248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6" name="Forma Livre 2505">
                <a:extLst>
                  <a:ext uri="{FF2B5EF4-FFF2-40B4-BE49-F238E27FC236}">
                    <a16:creationId xmlns:a16="http://schemas.microsoft.com/office/drawing/2014/main" id="{02162BDE-7D35-F76F-067D-0BE6E8892F3A}"/>
                  </a:ext>
                </a:extLst>
              </p:cNvPr>
              <p:cNvSpPr/>
              <p:nvPr/>
            </p:nvSpPr>
            <p:spPr>
              <a:xfrm>
                <a:off x="9596217" y="171585"/>
                <a:ext cx="978295" cy="1322764"/>
              </a:xfrm>
              <a:custGeom>
                <a:avLst/>
                <a:gdLst>
                  <a:gd name="csX0" fmla="*/ 55388 w 529344"/>
                  <a:gd name="csY0" fmla="*/ 476301 h 715732"/>
                  <a:gd name="csX1" fmla="*/ 55943 w 529344"/>
                  <a:gd name="csY1" fmla="*/ 476717 h 715732"/>
                  <a:gd name="csX2" fmla="*/ 56566 w 529344"/>
                  <a:gd name="csY2" fmla="*/ 476994 h 715732"/>
                  <a:gd name="csX3" fmla="*/ 62174 w 529344"/>
                  <a:gd name="csY3" fmla="*/ 478033 h 715732"/>
                  <a:gd name="csX4" fmla="*/ 62174 w 529344"/>
                  <a:gd name="csY4" fmla="*/ 478033 h 715732"/>
                  <a:gd name="csX5" fmla="*/ 63420 w 529344"/>
                  <a:gd name="csY5" fmla="*/ 478310 h 715732"/>
                  <a:gd name="csX6" fmla="*/ 67160 w 529344"/>
                  <a:gd name="csY6" fmla="*/ 480316 h 715732"/>
                  <a:gd name="csX7" fmla="*/ 71868 w 529344"/>
                  <a:gd name="csY7" fmla="*/ 484537 h 715732"/>
                  <a:gd name="csX8" fmla="*/ 72074 w 529344"/>
                  <a:gd name="csY8" fmla="*/ 486614 h 715732"/>
                  <a:gd name="csX9" fmla="*/ 72074 w 529344"/>
                  <a:gd name="csY9" fmla="*/ 487652 h 715732"/>
                  <a:gd name="csX10" fmla="*/ 71519 w 529344"/>
                  <a:gd name="csY10" fmla="*/ 488620 h 715732"/>
                  <a:gd name="csX11" fmla="*/ 68819 w 529344"/>
                  <a:gd name="csY11" fmla="*/ 491458 h 715732"/>
                  <a:gd name="csX12" fmla="*/ 67851 w 529344"/>
                  <a:gd name="csY12" fmla="*/ 492151 h 715732"/>
                  <a:gd name="csX13" fmla="*/ 70896 w 529344"/>
                  <a:gd name="csY13" fmla="*/ 494711 h 715732"/>
                  <a:gd name="csX14" fmla="*/ 70967 w 529344"/>
                  <a:gd name="csY14" fmla="*/ 494708 h 715732"/>
                  <a:gd name="csX15" fmla="*/ 72145 w 529344"/>
                  <a:gd name="csY15" fmla="*/ 494986 h 715732"/>
                  <a:gd name="csX16" fmla="*/ 86617 w 529344"/>
                  <a:gd name="csY16" fmla="*/ 507095 h 715732"/>
                  <a:gd name="csX17" fmla="*/ 86617 w 529344"/>
                  <a:gd name="csY17" fmla="*/ 507302 h 715732"/>
                  <a:gd name="csX18" fmla="*/ 93609 w 529344"/>
                  <a:gd name="csY18" fmla="*/ 520656 h 715732"/>
                  <a:gd name="csX19" fmla="*/ 104619 w 529344"/>
                  <a:gd name="csY19" fmla="*/ 533043 h 715732"/>
                  <a:gd name="csX20" fmla="*/ 104758 w 529344"/>
                  <a:gd name="csY20" fmla="*/ 533045 h 715732"/>
                  <a:gd name="csX21" fmla="*/ 118258 w 529344"/>
                  <a:gd name="csY21" fmla="*/ 531662 h 715732"/>
                  <a:gd name="csX22" fmla="*/ 135360 w 529344"/>
                  <a:gd name="csY22" fmla="*/ 529033 h 715732"/>
                  <a:gd name="csX23" fmla="*/ 147755 w 529344"/>
                  <a:gd name="csY23" fmla="*/ 533461 h 715732"/>
                  <a:gd name="csX24" fmla="*/ 147893 w 529344"/>
                  <a:gd name="csY24" fmla="*/ 533600 h 715732"/>
                  <a:gd name="csX25" fmla="*/ 148100 w 529344"/>
                  <a:gd name="csY25" fmla="*/ 533806 h 715732"/>
                  <a:gd name="csX26" fmla="*/ 152740 w 529344"/>
                  <a:gd name="csY26" fmla="*/ 546400 h 715732"/>
                  <a:gd name="csX27" fmla="*/ 151907 w 529344"/>
                  <a:gd name="csY27" fmla="*/ 559686 h 715732"/>
                  <a:gd name="csX28" fmla="*/ 134112 w 529344"/>
                  <a:gd name="csY28" fmla="*/ 574701 h 715732"/>
                  <a:gd name="csX29" fmla="*/ 124280 w 529344"/>
                  <a:gd name="csY29" fmla="*/ 576430 h 715732"/>
                  <a:gd name="csX30" fmla="*/ 119988 w 529344"/>
                  <a:gd name="csY30" fmla="*/ 592415 h 715732"/>
                  <a:gd name="csX31" fmla="*/ 119988 w 529344"/>
                  <a:gd name="csY31" fmla="*/ 592554 h 715732"/>
                  <a:gd name="csX32" fmla="*/ 119988 w 529344"/>
                  <a:gd name="csY32" fmla="*/ 592622 h 715732"/>
                  <a:gd name="csX33" fmla="*/ 119991 w 529344"/>
                  <a:gd name="csY33" fmla="*/ 592627 h 715732"/>
                  <a:gd name="csX34" fmla="*/ 119991 w 529344"/>
                  <a:gd name="csY34" fmla="*/ 592834 h 715732"/>
                  <a:gd name="csX35" fmla="*/ 119991 w 529344"/>
                  <a:gd name="csY35" fmla="*/ 592834 h 715732"/>
                  <a:gd name="csX36" fmla="*/ 119991 w 529344"/>
                  <a:gd name="csY36" fmla="*/ 592902 h 715732"/>
                  <a:gd name="csX37" fmla="*/ 119991 w 529344"/>
                  <a:gd name="csY37" fmla="*/ 592902 h 715732"/>
                  <a:gd name="csX38" fmla="*/ 119991 w 529344"/>
                  <a:gd name="csY38" fmla="*/ 593108 h 715732"/>
                  <a:gd name="csX39" fmla="*/ 119991 w 529344"/>
                  <a:gd name="csY39" fmla="*/ 593111 h 715732"/>
                  <a:gd name="csX40" fmla="*/ 119991 w 529344"/>
                  <a:gd name="csY40" fmla="*/ 593179 h 715732"/>
                  <a:gd name="csX41" fmla="*/ 119991 w 529344"/>
                  <a:gd name="csY41" fmla="*/ 593179 h 715732"/>
                  <a:gd name="csX42" fmla="*/ 119991 w 529344"/>
                  <a:gd name="csY42" fmla="*/ 593247 h 715732"/>
                  <a:gd name="csX43" fmla="*/ 119991 w 529344"/>
                  <a:gd name="csY43" fmla="*/ 593249 h 715732"/>
                  <a:gd name="csX44" fmla="*/ 119991 w 529344"/>
                  <a:gd name="csY44" fmla="*/ 593318 h 715732"/>
                  <a:gd name="csX45" fmla="*/ 119991 w 529344"/>
                  <a:gd name="csY45" fmla="*/ 593318 h 715732"/>
                  <a:gd name="csX46" fmla="*/ 119991 w 529344"/>
                  <a:gd name="csY46" fmla="*/ 593385 h 715732"/>
                  <a:gd name="csX47" fmla="*/ 119991 w 529344"/>
                  <a:gd name="csY47" fmla="*/ 593388 h 715732"/>
                  <a:gd name="csX48" fmla="*/ 119991 w 529344"/>
                  <a:gd name="csY48" fmla="*/ 593456 h 715732"/>
                  <a:gd name="csX49" fmla="*/ 119991 w 529344"/>
                  <a:gd name="csY49" fmla="*/ 593456 h 715732"/>
                  <a:gd name="csX50" fmla="*/ 119991 w 529344"/>
                  <a:gd name="csY50" fmla="*/ 593595 h 715732"/>
                  <a:gd name="csX51" fmla="*/ 119991 w 529344"/>
                  <a:gd name="csY51" fmla="*/ 593595 h 715732"/>
                  <a:gd name="csX52" fmla="*/ 119991 w 529344"/>
                  <a:gd name="csY52" fmla="*/ 593663 h 715732"/>
                  <a:gd name="csX53" fmla="*/ 119991 w 529344"/>
                  <a:gd name="csY53" fmla="*/ 593663 h 715732"/>
                  <a:gd name="csX54" fmla="*/ 119991 w 529344"/>
                  <a:gd name="csY54" fmla="*/ 593731 h 715732"/>
                  <a:gd name="csX55" fmla="*/ 119991 w 529344"/>
                  <a:gd name="csY55" fmla="*/ 593733 h 715732"/>
                  <a:gd name="csX56" fmla="*/ 119991 w 529344"/>
                  <a:gd name="csY56" fmla="*/ 593801 h 715732"/>
                  <a:gd name="csX57" fmla="*/ 119991 w 529344"/>
                  <a:gd name="csY57" fmla="*/ 593801 h 715732"/>
                  <a:gd name="csX58" fmla="*/ 119991 w 529344"/>
                  <a:gd name="csY58" fmla="*/ 593869 h 715732"/>
                  <a:gd name="csX59" fmla="*/ 119991 w 529344"/>
                  <a:gd name="csY59" fmla="*/ 593872 h 715732"/>
                  <a:gd name="csX60" fmla="*/ 119991 w 529344"/>
                  <a:gd name="csY60" fmla="*/ 593940 h 715732"/>
                  <a:gd name="csX61" fmla="*/ 119991 w 529344"/>
                  <a:gd name="csY61" fmla="*/ 593940 h 715732"/>
                  <a:gd name="csX62" fmla="*/ 119991 w 529344"/>
                  <a:gd name="csY62" fmla="*/ 594008 h 715732"/>
                  <a:gd name="csX63" fmla="*/ 119991 w 529344"/>
                  <a:gd name="csY63" fmla="*/ 594011 h 715732"/>
                  <a:gd name="csX64" fmla="*/ 119991 w 529344"/>
                  <a:gd name="csY64" fmla="*/ 594079 h 715732"/>
                  <a:gd name="csX65" fmla="*/ 119991 w 529344"/>
                  <a:gd name="csY65" fmla="*/ 594079 h 715732"/>
                  <a:gd name="csX66" fmla="*/ 119991 w 529344"/>
                  <a:gd name="csY66" fmla="*/ 594147 h 715732"/>
                  <a:gd name="csX67" fmla="*/ 119991 w 529344"/>
                  <a:gd name="csY67" fmla="*/ 594149 h 715732"/>
                  <a:gd name="csX68" fmla="*/ 119991 w 529344"/>
                  <a:gd name="csY68" fmla="*/ 594217 h 715732"/>
                  <a:gd name="csX69" fmla="*/ 119991 w 529344"/>
                  <a:gd name="csY69" fmla="*/ 594217 h 715732"/>
                  <a:gd name="csX70" fmla="*/ 119991 w 529344"/>
                  <a:gd name="csY70" fmla="*/ 594285 h 715732"/>
                  <a:gd name="csX71" fmla="*/ 119991 w 529344"/>
                  <a:gd name="csY71" fmla="*/ 594288 h 715732"/>
                  <a:gd name="csX72" fmla="*/ 119991 w 529344"/>
                  <a:gd name="csY72" fmla="*/ 594356 h 715732"/>
                  <a:gd name="csX73" fmla="*/ 119991 w 529344"/>
                  <a:gd name="csY73" fmla="*/ 594356 h 715732"/>
                  <a:gd name="csX74" fmla="*/ 119991 w 529344"/>
                  <a:gd name="csY74" fmla="*/ 594424 h 715732"/>
                  <a:gd name="csX75" fmla="*/ 119991 w 529344"/>
                  <a:gd name="csY75" fmla="*/ 594426 h 715732"/>
                  <a:gd name="csX76" fmla="*/ 119991 w 529344"/>
                  <a:gd name="csY76" fmla="*/ 594633 h 715732"/>
                  <a:gd name="csX77" fmla="*/ 119991 w 529344"/>
                  <a:gd name="csY77" fmla="*/ 594633 h 715732"/>
                  <a:gd name="csX78" fmla="*/ 119991 w 529344"/>
                  <a:gd name="csY78" fmla="*/ 594701 h 715732"/>
                  <a:gd name="csX79" fmla="*/ 119991 w 529344"/>
                  <a:gd name="csY79" fmla="*/ 594701 h 715732"/>
                  <a:gd name="csX80" fmla="*/ 119436 w 529344"/>
                  <a:gd name="csY80" fmla="*/ 598507 h 715732"/>
                  <a:gd name="csX81" fmla="*/ 117842 w 529344"/>
                  <a:gd name="csY81" fmla="*/ 603696 h 715732"/>
                  <a:gd name="csX82" fmla="*/ 117842 w 529344"/>
                  <a:gd name="csY82" fmla="*/ 603834 h 715732"/>
                  <a:gd name="csX83" fmla="*/ 113273 w 529344"/>
                  <a:gd name="csY83" fmla="*/ 609578 h 715732"/>
                  <a:gd name="csX84" fmla="*/ 111957 w 529344"/>
                  <a:gd name="csY84" fmla="*/ 610961 h 715732"/>
                  <a:gd name="csX85" fmla="*/ 108772 w 529344"/>
                  <a:gd name="csY85" fmla="*/ 618088 h 715732"/>
                  <a:gd name="csX86" fmla="*/ 108772 w 529344"/>
                  <a:gd name="csY86" fmla="*/ 619194 h 715732"/>
                  <a:gd name="csX87" fmla="*/ 108774 w 529344"/>
                  <a:gd name="csY87" fmla="*/ 619200 h 715732"/>
                  <a:gd name="csX88" fmla="*/ 109952 w 529344"/>
                  <a:gd name="csY88" fmla="*/ 619477 h 715732"/>
                  <a:gd name="csX89" fmla="*/ 114315 w 529344"/>
                  <a:gd name="csY89" fmla="*/ 620722 h 715732"/>
                  <a:gd name="csX90" fmla="*/ 121723 w 529344"/>
                  <a:gd name="csY90" fmla="*/ 634285 h 715732"/>
                  <a:gd name="csX91" fmla="*/ 121930 w 529344"/>
                  <a:gd name="csY91" fmla="*/ 636778 h 715732"/>
                  <a:gd name="csX92" fmla="*/ 121930 w 529344"/>
                  <a:gd name="csY92" fmla="*/ 636916 h 715732"/>
                  <a:gd name="csX93" fmla="*/ 121930 w 529344"/>
                  <a:gd name="csY93" fmla="*/ 637123 h 715732"/>
                  <a:gd name="csX94" fmla="*/ 121930 w 529344"/>
                  <a:gd name="csY94" fmla="*/ 637746 h 715732"/>
                  <a:gd name="csX95" fmla="*/ 134670 w 529344"/>
                  <a:gd name="csY95" fmla="*/ 651309 h 715732"/>
                  <a:gd name="csX96" fmla="*/ 138409 w 529344"/>
                  <a:gd name="csY96" fmla="*/ 653177 h 715732"/>
                  <a:gd name="csX97" fmla="*/ 143256 w 529344"/>
                  <a:gd name="csY97" fmla="*/ 666324 h 715732"/>
                  <a:gd name="csX98" fmla="*/ 142633 w 529344"/>
                  <a:gd name="csY98" fmla="*/ 667224 h 715732"/>
                  <a:gd name="csX99" fmla="*/ 142355 w 529344"/>
                  <a:gd name="csY99" fmla="*/ 667569 h 715732"/>
                  <a:gd name="csX100" fmla="*/ 140071 w 529344"/>
                  <a:gd name="csY100" fmla="*/ 671722 h 715732"/>
                  <a:gd name="csX101" fmla="*/ 138409 w 529344"/>
                  <a:gd name="csY101" fmla="*/ 677050 h 715732"/>
                  <a:gd name="csX102" fmla="*/ 138341 w 529344"/>
                  <a:gd name="csY102" fmla="*/ 681339 h 715732"/>
                  <a:gd name="csX103" fmla="*/ 138339 w 529344"/>
                  <a:gd name="csY103" fmla="*/ 681339 h 715732"/>
                  <a:gd name="csX104" fmla="*/ 138339 w 529344"/>
                  <a:gd name="csY104" fmla="*/ 681339 h 715732"/>
                  <a:gd name="csX105" fmla="*/ 148241 w 529344"/>
                  <a:gd name="csY105" fmla="*/ 695457 h 715732"/>
                  <a:gd name="csX106" fmla="*/ 149971 w 529344"/>
                  <a:gd name="csY106" fmla="*/ 699401 h 715732"/>
                  <a:gd name="csX107" fmla="*/ 166796 w 529344"/>
                  <a:gd name="csY107" fmla="*/ 711304 h 715732"/>
                  <a:gd name="csX108" fmla="*/ 175659 w 529344"/>
                  <a:gd name="csY108" fmla="*/ 713033 h 715732"/>
                  <a:gd name="csX109" fmla="*/ 180367 w 529344"/>
                  <a:gd name="csY109" fmla="*/ 715732 h 715732"/>
                  <a:gd name="csX110" fmla="*/ 186114 w 529344"/>
                  <a:gd name="csY110" fmla="*/ 707983 h 715732"/>
                  <a:gd name="csX111" fmla="*/ 186253 w 529344"/>
                  <a:gd name="csY111" fmla="*/ 707844 h 715732"/>
                  <a:gd name="csX112" fmla="*/ 192832 w 529344"/>
                  <a:gd name="csY112" fmla="*/ 693103 h 715732"/>
                  <a:gd name="csX113" fmla="*/ 192693 w 529344"/>
                  <a:gd name="csY113" fmla="*/ 692342 h 715732"/>
                  <a:gd name="csX114" fmla="*/ 196294 w 529344"/>
                  <a:gd name="csY114" fmla="*/ 655112 h 715732"/>
                  <a:gd name="csX115" fmla="*/ 192625 w 529344"/>
                  <a:gd name="csY115" fmla="*/ 645770 h 715732"/>
                  <a:gd name="csX116" fmla="*/ 185494 w 529344"/>
                  <a:gd name="csY116" fmla="*/ 613176 h 715732"/>
                  <a:gd name="csX117" fmla="*/ 194496 w 529344"/>
                  <a:gd name="csY117" fmla="*/ 596637 h 715732"/>
                  <a:gd name="csX118" fmla="*/ 203499 w 529344"/>
                  <a:gd name="csY118" fmla="*/ 583144 h 715732"/>
                  <a:gd name="csX119" fmla="*/ 203499 w 529344"/>
                  <a:gd name="csY119" fmla="*/ 582937 h 715732"/>
                  <a:gd name="csX120" fmla="*/ 203499 w 529344"/>
                  <a:gd name="csY120" fmla="*/ 582730 h 715732"/>
                  <a:gd name="csX121" fmla="*/ 211807 w 529344"/>
                  <a:gd name="csY121" fmla="*/ 563007 h 715732"/>
                  <a:gd name="csX122" fmla="*/ 219216 w 529344"/>
                  <a:gd name="csY122" fmla="*/ 549928 h 715732"/>
                  <a:gd name="csX123" fmla="*/ 219216 w 529344"/>
                  <a:gd name="csY123" fmla="*/ 549721 h 715732"/>
                  <a:gd name="csX124" fmla="*/ 221432 w 529344"/>
                  <a:gd name="csY124" fmla="*/ 539479 h 715732"/>
                  <a:gd name="csX125" fmla="*/ 221427 w 529344"/>
                  <a:gd name="csY125" fmla="*/ 539482 h 715732"/>
                  <a:gd name="csX126" fmla="*/ 224335 w 529344"/>
                  <a:gd name="csY126" fmla="*/ 525296 h 715732"/>
                  <a:gd name="csX127" fmla="*/ 257986 w 529344"/>
                  <a:gd name="csY127" fmla="*/ 501213 h 715732"/>
                  <a:gd name="csX128" fmla="*/ 277027 w 529344"/>
                  <a:gd name="csY128" fmla="*/ 494363 h 715732"/>
                  <a:gd name="csX129" fmla="*/ 298353 w 529344"/>
                  <a:gd name="csY129" fmla="*/ 484399 h 715732"/>
                  <a:gd name="csX130" fmla="*/ 298563 w 529344"/>
                  <a:gd name="csY130" fmla="*/ 484399 h 715732"/>
                  <a:gd name="csX131" fmla="*/ 326467 w 529344"/>
                  <a:gd name="csY131" fmla="*/ 465092 h 715732"/>
                  <a:gd name="csX132" fmla="*/ 326606 w 529344"/>
                  <a:gd name="csY132" fmla="*/ 464885 h 715732"/>
                  <a:gd name="csX133" fmla="*/ 330068 w 529344"/>
                  <a:gd name="csY133" fmla="*/ 460180 h 715732"/>
                  <a:gd name="csX134" fmla="*/ 357557 w 529344"/>
                  <a:gd name="csY134" fmla="*/ 441150 h 715732"/>
                  <a:gd name="csX135" fmla="*/ 383384 w 529344"/>
                  <a:gd name="csY135" fmla="*/ 445439 h 715732"/>
                  <a:gd name="csX136" fmla="*/ 407894 w 529344"/>
                  <a:gd name="csY136" fmla="*/ 449593 h 715732"/>
                  <a:gd name="csX137" fmla="*/ 432960 w 529344"/>
                  <a:gd name="csY137" fmla="*/ 443295 h 715732"/>
                  <a:gd name="csX138" fmla="*/ 438568 w 529344"/>
                  <a:gd name="csY138" fmla="*/ 420182 h 715732"/>
                  <a:gd name="csX139" fmla="*/ 431227 w 529344"/>
                  <a:gd name="csY139" fmla="*/ 405235 h 715732"/>
                  <a:gd name="csX140" fmla="*/ 419317 w 529344"/>
                  <a:gd name="csY140" fmla="*/ 375825 h 715732"/>
                  <a:gd name="csX141" fmla="*/ 431434 w 529344"/>
                  <a:gd name="csY141" fmla="*/ 346969 h 715732"/>
                  <a:gd name="csX142" fmla="*/ 442098 w 529344"/>
                  <a:gd name="csY142" fmla="*/ 321918 h 715732"/>
                  <a:gd name="csX143" fmla="*/ 437806 w 529344"/>
                  <a:gd name="csY143" fmla="*/ 303305 h 715732"/>
                  <a:gd name="csX144" fmla="*/ 433721 w 529344"/>
                  <a:gd name="csY144" fmla="*/ 286004 h 715732"/>
                  <a:gd name="csX145" fmla="*/ 436145 w 529344"/>
                  <a:gd name="csY145" fmla="*/ 277768 h 715732"/>
                  <a:gd name="csX146" fmla="*/ 438568 w 529344"/>
                  <a:gd name="csY146" fmla="*/ 269186 h 715732"/>
                  <a:gd name="csX147" fmla="*/ 437461 w 529344"/>
                  <a:gd name="csY147" fmla="*/ 260399 h 715732"/>
                  <a:gd name="csX148" fmla="*/ 436145 w 529344"/>
                  <a:gd name="csY148" fmla="*/ 248773 h 715732"/>
                  <a:gd name="csX149" fmla="*/ 447638 w 529344"/>
                  <a:gd name="csY149" fmla="*/ 228151 h 715732"/>
                  <a:gd name="csX150" fmla="*/ 455947 w 529344"/>
                  <a:gd name="csY150" fmla="*/ 220540 h 715732"/>
                  <a:gd name="csX151" fmla="*/ 456086 w 529344"/>
                  <a:gd name="csY151" fmla="*/ 220401 h 715732"/>
                  <a:gd name="csX152" fmla="*/ 456224 w 529344"/>
                  <a:gd name="csY152" fmla="*/ 220262 h 715732"/>
                  <a:gd name="csX153" fmla="*/ 459480 w 529344"/>
                  <a:gd name="csY153" fmla="*/ 210575 h 715732"/>
                  <a:gd name="csX154" fmla="*/ 473952 w 529344"/>
                  <a:gd name="csY154" fmla="*/ 189678 h 715732"/>
                  <a:gd name="csX155" fmla="*/ 474227 w 529344"/>
                  <a:gd name="csY155" fmla="*/ 189678 h 715732"/>
                  <a:gd name="csX156" fmla="*/ 474504 w 529344"/>
                  <a:gd name="csY156" fmla="*/ 189539 h 715732"/>
                  <a:gd name="csX157" fmla="*/ 480112 w 529344"/>
                  <a:gd name="csY157" fmla="*/ 188017 h 715732"/>
                  <a:gd name="csX158" fmla="*/ 492300 w 529344"/>
                  <a:gd name="csY158" fmla="*/ 184763 h 715732"/>
                  <a:gd name="csX159" fmla="*/ 516396 w 529344"/>
                  <a:gd name="csY159" fmla="*/ 168433 h 715732"/>
                  <a:gd name="csX160" fmla="*/ 528445 w 529344"/>
                  <a:gd name="csY160" fmla="*/ 148158 h 715732"/>
                  <a:gd name="csX161" fmla="*/ 528445 w 529344"/>
                  <a:gd name="csY161" fmla="*/ 147742 h 715732"/>
                  <a:gd name="csX162" fmla="*/ 528513 w 529344"/>
                  <a:gd name="csY162" fmla="*/ 147326 h 715732"/>
                  <a:gd name="csX163" fmla="*/ 529345 w 529344"/>
                  <a:gd name="csY163" fmla="*/ 141651 h 715732"/>
                  <a:gd name="csX164" fmla="*/ 528929 w 529344"/>
                  <a:gd name="csY164" fmla="*/ 141928 h 715732"/>
                  <a:gd name="csX165" fmla="*/ 528856 w 529344"/>
                  <a:gd name="csY165" fmla="*/ 141928 h 715732"/>
                  <a:gd name="csX166" fmla="*/ 528788 w 529344"/>
                  <a:gd name="csY166" fmla="*/ 142067 h 715732"/>
                  <a:gd name="csX167" fmla="*/ 524148 w 529344"/>
                  <a:gd name="csY167" fmla="*/ 144766 h 715732"/>
                  <a:gd name="csX168" fmla="*/ 499014 w 529344"/>
                  <a:gd name="csY168" fmla="*/ 145111 h 715732"/>
                  <a:gd name="csX169" fmla="*/ 481980 w 529344"/>
                  <a:gd name="csY169" fmla="*/ 140958 h 715732"/>
                  <a:gd name="csX170" fmla="*/ 461278 w 529344"/>
                  <a:gd name="csY170" fmla="*/ 128916 h 715732"/>
                  <a:gd name="csX171" fmla="*/ 419110 w 529344"/>
                  <a:gd name="csY171" fmla="*/ 109055 h 715732"/>
                  <a:gd name="csX172" fmla="*/ 417378 w 529344"/>
                  <a:gd name="csY172" fmla="*/ 109060 h 715732"/>
                  <a:gd name="csX173" fmla="*/ 401799 w 529344"/>
                  <a:gd name="csY173" fmla="*/ 110653 h 715732"/>
                  <a:gd name="csX174" fmla="*/ 402006 w 529344"/>
                  <a:gd name="csY174" fmla="*/ 111346 h 715732"/>
                  <a:gd name="csX175" fmla="*/ 408721 w 529344"/>
                  <a:gd name="csY175" fmla="*/ 129892 h 715732"/>
                  <a:gd name="csX176" fmla="*/ 393697 w 529344"/>
                  <a:gd name="csY176" fmla="*/ 118473 h 715732"/>
                  <a:gd name="csX177" fmla="*/ 369048 w 529344"/>
                  <a:gd name="csY177" fmla="*/ 120550 h 715732"/>
                  <a:gd name="csX178" fmla="*/ 359423 w 529344"/>
                  <a:gd name="csY178" fmla="*/ 127609 h 715732"/>
                  <a:gd name="csX179" fmla="*/ 346822 w 529344"/>
                  <a:gd name="csY179" fmla="*/ 134113 h 715732"/>
                  <a:gd name="csX180" fmla="*/ 339552 w 529344"/>
                  <a:gd name="csY180" fmla="*/ 122765 h 715732"/>
                  <a:gd name="csX181" fmla="*/ 339968 w 529344"/>
                  <a:gd name="csY181" fmla="*/ 115290 h 715732"/>
                  <a:gd name="csX182" fmla="*/ 339829 w 529344"/>
                  <a:gd name="csY182" fmla="*/ 104703 h 715732"/>
                  <a:gd name="csX183" fmla="*/ 339829 w 529344"/>
                  <a:gd name="csY183" fmla="*/ 104564 h 715732"/>
                  <a:gd name="csX184" fmla="*/ 338997 w 529344"/>
                  <a:gd name="csY184" fmla="*/ 104842 h 715732"/>
                  <a:gd name="csX185" fmla="*/ 337752 w 529344"/>
                  <a:gd name="csY185" fmla="*/ 105325 h 715732"/>
                  <a:gd name="csX186" fmla="*/ 336438 w 529344"/>
                  <a:gd name="csY186" fmla="*/ 105323 h 715732"/>
                  <a:gd name="csX187" fmla="*/ 331659 w 529344"/>
                  <a:gd name="csY187" fmla="*/ 115981 h 715732"/>
                  <a:gd name="csX188" fmla="*/ 330204 w 529344"/>
                  <a:gd name="csY188" fmla="*/ 132311 h 715732"/>
                  <a:gd name="csX189" fmla="*/ 328126 w 529344"/>
                  <a:gd name="csY189" fmla="*/ 151202 h 715732"/>
                  <a:gd name="csX190" fmla="*/ 326742 w 529344"/>
                  <a:gd name="csY190" fmla="*/ 156391 h 715732"/>
                  <a:gd name="csX191" fmla="*/ 316216 w 529344"/>
                  <a:gd name="csY191" fmla="*/ 154592 h 715732"/>
                  <a:gd name="csX192" fmla="*/ 316910 w 529344"/>
                  <a:gd name="csY192" fmla="*/ 146704 h 715732"/>
                  <a:gd name="csX193" fmla="*/ 317604 w 529344"/>
                  <a:gd name="csY193" fmla="*/ 135078 h 715732"/>
                  <a:gd name="csX194" fmla="*/ 317604 w 529344"/>
                  <a:gd name="csY194" fmla="*/ 134317 h 715732"/>
                  <a:gd name="csX195" fmla="*/ 316771 w 529344"/>
                  <a:gd name="csY195" fmla="*/ 133140 h 715732"/>
                  <a:gd name="csX196" fmla="*/ 316494 w 529344"/>
                  <a:gd name="csY196" fmla="*/ 133279 h 715732"/>
                  <a:gd name="csX197" fmla="*/ 314764 w 529344"/>
                  <a:gd name="csY197" fmla="*/ 134524 h 715732"/>
                  <a:gd name="csX198" fmla="*/ 298976 w 529344"/>
                  <a:gd name="csY198" fmla="*/ 147742 h 715732"/>
                  <a:gd name="csX199" fmla="*/ 305416 w 529344"/>
                  <a:gd name="csY199" fmla="*/ 128229 h 715732"/>
                  <a:gd name="csX200" fmla="*/ 310679 w 529344"/>
                  <a:gd name="csY200" fmla="*/ 118886 h 715732"/>
                  <a:gd name="csX201" fmla="*/ 316010 w 529344"/>
                  <a:gd name="csY201" fmla="*/ 108299 h 715732"/>
                  <a:gd name="csX202" fmla="*/ 316632 w 529344"/>
                  <a:gd name="csY202" fmla="*/ 105046 h 715732"/>
                  <a:gd name="csX203" fmla="*/ 319472 w 529344"/>
                  <a:gd name="csY203" fmla="*/ 104078 h 715732"/>
                  <a:gd name="csX204" fmla="*/ 319472 w 529344"/>
                  <a:gd name="csY204" fmla="*/ 104010 h 715732"/>
                  <a:gd name="csX205" fmla="*/ 320856 w 529344"/>
                  <a:gd name="csY205" fmla="*/ 96260 h 715732"/>
                  <a:gd name="csX206" fmla="*/ 318988 w 529344"/>
                  <a:gd name="csY206" fmla="*/ 89479 h 715732"/>
                  <a:gd name="csX207" fmla="*/ 318643 w 529344"/>
                  <a:gd name="csY207" fmla="*/ 89547 h 715732"/>
                  <a:gd name="csX208" fmla="*/ 303687 w 529344"/>
                  <a:gd name="csY208" fmla="*/ 94529 h 715732"/>
                  <a:gd name="csX209" fmla="*/ 311856 w 529344"/>
                  <a:gd name="csY209" fmla="*/ 81036 h 715732"/>
                  <a:gd name="csX210" fmla="*/ 313312 w 529344"/>
                  <a:gd name="csY210" fmla="*/ 74325 h 715732"/>
                  <a:gd name="csX211" fmla="*/ 313312 w 529344"/>
                  <a:gd name="csY211" fmla="*/ 74322 h 715732"/>
                  <a:gd name="csX212" fmla="*/ 292470 w 529344"/>
                  <a:gd name="csY212" fmla="*/ 48233 h 715732"/>
                  <a:gd name="csX213" fmla="*/ 282083 w 529344"/>
                  <a:gd name="csY213" fmla="*/ 39514 h 715732"/>
                  <a:gd name="csX214" fmla="*/ 273842 w 529344"/>
                  <a:gd name="csY214" fmla="*/ 36747 h 715732"/>
                  <a:gd name="csX215" fmla="*/ 270519 w 529344"/>
                  <a:gd name="csY215" fmla="*/ 35086 h 715732"/>
                  <a:gd name="csX216" fmla="*/ 264495 w 529344"/>
                  <a:gd name="csY216" fmla="*/ 35431 h 715732"/>
                  <a:gd name="csX217" fmla="*/ 262210 w 529344"/>
                  <a:gd name="csY217" fmla="*/ 42490 h 715732"/>
                  <a:gd name="csX218" fmla="*/ 256186 w 529344"/>
                  <a:gd name="csY218" fmla="*/ 48717 h 715732"/>
                  <a:gd name="csX219" fmla="*/ 255908 w 529344"/>
                  <a:gd name="csY219" fmla="*/ 48856 h 715732"/>
                  <a:gd name="csX220" fmla="*/ 255840 w 529344"/>
                  <a:gd name="csY220" fmla="*/ 48856 h 715732"/>
                  <a:gd name="csX221" fmla="*/ 245037 w 529344"/>
                  <a:gd name="csY221" fmla="*/ 47818 h 715732"/>
                  <a:gd name="csX222" fmla="*/ 243030 w 529344"/>
                  <a:gd name="csY222" fmla="*/ 34463 h 715732"/>
                  <a:gd name="csX223" fmla="*/ 243030 w 529344"/>
                  <a:gd name="csY223" fmla="*/ 33080 h 715732"/>
                  <a:gd name="csX224" fmla="*/ 241300 w 529344"/>
                  <a:gd name="csY224" fmla="*/ 21800 h 715732"/>
                  <a:gd name="csX225" fmla="*/ 240193 w 529344"/>
                  <a:gd name="csY225" fmla="*/ 21593 h 715732"/>
                  <a:gd name="csX226" fmla="*/ 236870 w 529344"/>
                  <a:gd name="csY226" fmla="*/ 21248 h 715732"/>
                  <a:gd name="csX227" fmla="*/ 233408 w 529344"/>
                  <a:gd name="csY227" fmla="*/ 21180 h 715732"/>
                  <a:gd name="csX228" fmla="*/ 228907 w 529344"/>
                  <a:gd name="csY228" fmla="*/ 21734 h 715732"/>
                  <a:gd name="csX229" fmla="*/ 227245 w 529344"/>
                  <a:gd name="csY229" fmla="*/ 17513 h 715732"/>
                  <a:gd name="csX230" fmla="*/ 225028 w 529344"/>
                  <a:gd name="csY230" fmla="*/ 14330 h 715732"/>
                  <a:gd name="csX231" fmla="*/ 224128 w 529344"/>
                  <a:gd name="csY231" fmla="*/ 13914 h 715732"/>
                  <a:gd name="csX232" fmla="*/ 223435 w 529344"/>
                  <a:gd name="csY232" fmla="*/ 13221 h 715732"/>
                  <a:gd name="csX233" fmla="*/ 221079 w 529344"/>
                  <a:gd name="csY233" fmla="*/ 11076 h 715732"/>
                  <a:gd name="csX234" fmla="*/ 214916 w 529344"/>
                  <a:gd name="csY234" fmla="*/ 16890 h 715732"/>
                  <a:gd name="csX235" fmla="*/ 212422 w 529344"/>
                  <a:gd name="csY235" fmla="*/ 7341 h 715732"/>
                  <a:gd name="csX236" fmla="*/ 212422 w 529344"/>
                  <a:gd name="csY236" fmla="*/ 7341 h 715732"/>
                  <a:gd name="csX237" fmla="*/ 206469 w 529344"/>
                  <a:gd name="csY237" fmla="*/ 11840 h 715732"/>
                  <a:gd name="csX238" fmla="*/ 202868 w 529344"/>
                  <a:gd name="csY238" fmla="*/ 8586 h 715732"/>
                  <a:gd name="csX239" fmla="*/ 200167 w 529344"/>
                  <a:gd name="csY239" fmla="*/ 6026 h 715732"/>
                  <a:gd name="csX240" fmla="*/ 200102 w 529344"/>
                  <a:gd name="csY240" fmla="*/ 6021 h 715732"/>
                  <a:gd name="csX241" fmla="*/ 199963 w 529344"/>
                  <a:gd name="csY241" fmla="*/ 5814 h 715732"/>
                  <a:gd name="csX242" fmla="*/ 192970 w 529344"/>
                  <a:gd name="csY242" fmla="*/ 0 h 715732"/>
                  <a:gd name="csX243" fmla="*/ 191725 w 529344"/>
                  <a:gd name="csY243" fmla="*/ 7266 h 715732"/>
                  <a:gd name="csX244" fmla="*/ 182793 w 529344"/>
                  <a:gd name="csY244" fmla="*/ 37092 h 715732"/>
                  <a:gd name="csX245" fmla="*/ 182793 w 529344"/>
                  <a:gd name="csY245" fmla="*/ 37230 h 715732"/>
                  <a:gd name="csX246" fmla="*/ 182586 w 529344"/>
                  <a:gd name="csY246" fmla="*/ 37369 h 715732"/>
                  <a:gd name="csX247" fmla="*/ 180092 w 529344"/>
                  <a:gd name="csY247" fmla="*/ 42490 h 715732"/>
                  <a:gd name="csX248" fmla="*/ 181615 w 529344"/>
                  <a:gd name="csY248" fmla="*/ 44705 h 715732"/>
                  <a:gd name="csX249" fmla="*/ 184316 w 529344"/>
                  <a:gd name="csY249" fmla="*/ 55502 h 715732"/>
                  <a:gd name="csX250" fmla="*/ 184316 w 529344"/>
                  <a:gd name="csY250" fmla="*/ 55640 h 715732"/>
                  <a:gd name="csX251" fmla="*/ 168253 w 529344"/>
                  <a:gd name="csY251" fmla="*/ 83319 h 715732"/>
                  <a:gd name="csX252" fmla="*/ 167630 w 529344"/>
                  <a:gd name="csY252" fmla="*/ 83665 h 715732"/>
                  <a:gd name="csX253" fmla="*/ 163752 w 529344"/>
                  <a:gd name="csY253" fmla="*/ 104078 h 715732"/>
                  <a:gd name="csX254" fmla="*/ 154820 w 529344"/>
                  <a:gd name="csY254" fmla="*/ 113836 h 715732"/>
                  <a:gd name="csX255" fmla="*/ 150319 w 529344"/>
                  <a:gd name="csY255" fmla="*/ 117780 h 715732"/>
                  <a:gd name="csX256" fmla="*/ 149419 w 529344"/>
                  <a:gd name="csY256" fmla="*/ 131344 h 715732"/>
                  <a:gd name="csX257" fmla="*/ 149696 w 529344"/>
                  <a:gd name="csY257" fmla="*/ 132520 h 715732"/>
                  <a:gd name="csX258" fmla="*/ 149489 w 529344"/>
                  <a:gd name="csY258" fmla="*/ 133697 h 715732"/>
                  <a:gd name="csX259" fmla="*/ 136540 w 529344"/>
                  <a:gd name="csY259" fmla="*/ 164837 h 715732"/>
                  <a:gd name="csX260" fmla="*/ 136334 w 529344"/>
                  <a:gd name="csY260" fmla="*/ 164975 h 715732"/>
                  <a:gd name="csX261" fmla="*/ 136056 w 529344"/>
                  <a:gd name="csY261" fmla="*/ 165114 h 715732"/>
                  <a:gd name="csX262" fmla="*/ 118332 w 529344"/>
                  <a:gd name="csY262" fmla="*/ 183176 h 715732"/>
                  <a:gd name="csX263" fmla="*/ 114040 w 529344"/>
                  <a:gd name="csY263" fmla="*/ 200615 h 715732"/>
                  <a:gd name="csX264" fmla="*/ 107393 w 529344"/>
                  <a:gd name="csY264" fmla="*/ 215424 h 715732"/>
                  <a:gd name="csX265" fmla="*/ 107115 w 529344"/>
                  <a:gd name="csY265" fmla="*/ 215563 h 715732"/>
                  <a:gd name="csX266" fmla="*/ 106838 w 529344"/>
                  <a:gd name="csY266" fmla="*/ 215701 h 715732"/>
                  <a:gd name="csX267" fmla="*/ 97490 w 529344"/>
                  <a:gd name="csY267" fmla="*/ 223937 h 715732"/>
                  <a:gd name="csX268" fmla="*/ 86413 w 529344"/>
                  <a:gd name="csY268" fmla="*/ 238952 h 715732"/>
                  <a:gd name="csX269" fmla="*/ 86410 w 529344"/>
                  <a:gd name="csY269" fmla="*/ 238947 h 715732"/>
                  <a:gd name="csX270" fmla="*/ 80108 w 529344"/>
                  <a:gd name="csY270" fmla="*/ 248219 h 715732"/>
                  <a:gd name="csX271" fmla="*/ 62452 w 529344"/>
                  <a:gd name="csY271" fmla="*/ 268425 h 715732"/>
                  <a:gd name="csX272" fmla="*/ 52203 w 529344"/>
                  <a:gd name="csY272" fmla="*/ 271192 h 715732"/>
                  <a:gd name="csX273" fmla="*/ 46802 w 529344"/>
                  <a:gd name="csY273" fmla="*/ 271954 h 715732"/>
                  <a:gd name="csX274" fmla="*/ 46666 w 529344"/>
                  <a:gd name="csY274" fmla="*/ 271956 h 715732"/>
                  <a:gd name="csX275" fmla="*/ 46666 w 529344"/>
                  <a:gd name="csY275" fmla="*/ 271956 h 715732"/>
                  <a:gd name="csX276" fmla="*/ 37111 w 529344"/>
                  <a:gd name="csY276" fmla="*/ 277906 h 715732"/>
                  <a:gd name="csX277" fmla="*/ 20426 w 529344"/>
                  <a:gd name="csY277" fmla="*/ 290500 h 715732"/>
                  <a:gd name="csX278" fmla="*/ 5470 w 529344"/>
                  <a:gd name="csY278" fmla="*/ 302332 h 715732"/>
                  <a:gd name="csX279" fmla="*/ 0 w 529344"/>
                  <a:gd name="csY279" fmla="*/ 306691 h 715732"/>
                  <a:gd name="csX280" fmla="*/ 3601 w 529344"/>
                  <a:gd name="csY280" fmla="*/ 308352 h 715732"/>
                  <a:gd name="csX281" fmla="*/ 3735 w 529344"/>
                  <a:gd name="csY281" fmla="*/ 308355 h 715732"/>
                  <a:gd name="csX282" fmla="*/ 15367 w 529344"/>
                  <a:gd name="csY282" fmla="*/ 313060 h 715732"/>
                  <a:gd name="csX283" fmla="*/ 22569 w 529344"/>
                  <a:gd name="csY283" fmla="*/ 313476 h 715732"/>
                  <a:gd name="csX284" fmla="*/ 22776 w 529344"/>
                  <a:gd name="csY284" fmla="*/ 313476 h 715732"/>
                  <a:gd name="csX285" fmla="*/ 44795 w 529344"/>
                  <a:gd name="csY285" fmla="*/ 319774 h 715732"/>
                  <a:gd name="csX286" fmla="*/ 46595 w 529344"/>
                  <a:gd name="csY286" fmla="*/ 322334 h 715732"/>
                  <a:gd name="csX287" fmla="*/ 47011 w 529344"/>
                  <a:gd name="csY287" fmla="*/ 323095 h 715732"/>
                  <a:gd name="csX288" fmla="*/ 49019 w 529344"/>
                  <a:gd name="csY288" fmla="*/ 326140 h 715732"/>
                  <a:gd name="csX289" fmla="*/ 52759 w 529344"/>
                  <a:gd name="csY289" fmla="*/ 328907 h 715732"/>
                  <a:gd name="csX290" fmla="*/ 57812 w 529344"/>
                  <a:gd name="csY290" fmla="*/ 329739 h 715732"/>
                  <a:gd name="csX291" fmla="*/ 58573 w 529344"/>
                  <a:gd name="csY291" fmla="*/ 329736 h 715732"/>
                  <a:gd name="csX292" fmla="*/ 59267 w 529344"/>
                  <a:gd name="csY292" fmla="*/ 330013 h 715732"/>
                  <a:gd name="csX293" fmla="*/ 61067 w 529344"/>
                  <a:gd name="csY293" fmla="*/ 330845 h 715732"/>
                  <a:gd name="csX294" fmla="*/ 75468 w 529344"/>
                  <a:gd name="csY294" fmla="*/ 349182 h 715732"/>
                  <a:gd name="csX295" fmla="*/ 81147 w 529344"/>
                  <a:gd name="csY295" fmla="*/ 376238 h 715732"/>
                  <a:gd name="csX296" fmla="*/ 79347 w 529344"/>
                  <a:gd name="csY296" fmla="*/ 415613 h 715732"/>
                  <a:gd name="csX297" fmla="*/ 73945 w 529344"/>
                  <a:gd name="csY297" fmla="*/ 455540 h 7157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</a:cxnLst>
                <a:rect l="l" t="t" r="r" b="b"/>
                <a:pathLst>
                  <a:path w="529344" h="715732">
                    <a:moveTo>
                      <a:pt x="55388" y="476301"/>
                    </a:moveTo>
                    <a:cubicBezTo>
                      <a:pt x="55388" y="476301"/>
                      <a:pt x="55734" y="476578"/>
                      <a:pt x="55943" y="476717"/>
                    </a:cubicBezTo>
                    <a:cubicBezTo>
                      <a:pt x="56150" y="476785"/>
                      <a:pt x="56359" y="476856"/>
                      <a:pt x="56566" y="476994"/>
                    </a:cubicBezTo>
                    <a:cubicBezTo>
                      <a:pt x="58851" y="477826"/>
                      <a:pt x="61690" y="478033"/>
                      <a:pt x="62174" y="478033"/>
                    </a:cubicBezTo>
                    <a:lnTo>
                      <a:pt x="62174" y="478033"/>
                    </a:lnTo>
                    <a:cubicBezTo>
                      <a:pt x="62590" y="478033"/>
                      <a:pt x="63006" y="478101"/>
                      <a:pt x="63420" y="478310"/>
                    </a:cubicBezTo>
                    <a:cubicBezTo>
                      <a:pt x="64875" y="479003"/>
                      <a:pt x="66120" y="479625"/>
                      <a:pt x="67160" y="480316"/>
                    </a:cubicBezTo>
                    <a:cubicBezTo>
                      <a:pt x="69376" y="480870"/>
                      <a:pt x="71106" y="481838"/>
                      <a:pt x="71868" y="484537"/>
                    </a:cubicBezTo>
                    <a:cubicBezTo>
                      <a:pt x="72074" y="485230"/>
                      <a:pt x="72145" y="485921"/>
                      <a:pt x="72074" y="486614"/>
                    </a:cubicBezTo>
                    <a:lnTo>
                      <a:pt x="72074" y="487652"/>
                    </a:lnTo>
                    <a:cubicBezTo>
                      <a:pt x="72074" y="487652"/>
                      <a:pt x="71519" y="488620"/>
                      <a:pt x="71519" y="488620"/>
                    </a:cubicBezTo>
                    <a:cubicBezTo>
                      <a:pt x="70687" y="490349"/>
                      <a:pt x="69996" y="490558"/>
                      <a:pt x="68819" y="491458"/>
                    </a:cubicBezTo>
                    <a:cubicBezTo>
                      <a:pt x="68612" y="491596"/>
                      <a:pt x="68196" y="491941"/>
                      <a:pt x="67851" y="492151"/>
                    </a:cubicBezTo>
                    <a:cubicBezTo>
                      <a:pt x="68612" y="493050"/>
                      <a:pt x="70274" y="494227"/>
                      <a:pt x="70896" y="494711"/>
                    </a:cubicBezTo>
                    <a:lnTo>
                      <a:pt x="70967" y="494708"/>
                    </a:lnTo>
                    <a:cubicBezTo>
                      <a:pt x="71312" y="494847"/>
                      <a:pt x="71800" y="494915"/>
                      <a:pt x="72145" y="494986"/>
                    </a:cubicBezTo>
                    <a:cubicBezTo>
                      <a:pt x="79276" y="496301"/>
                      <a:pt x="84816" y="499552"/>
                      <a:pt x="86617" y="507095"/>
                    </a:cubicBezTo>
                    <a:lnTo>
                      <a:pt x="86617" y="507302"/>
                    </a:lnTo>
                    <a:cubicBezTo>
                      <a:pt x="88140" y="512007"/>
                      <a:pt x="90841" y="516644"/>
                      <a:pt x="93609" y="520656"/>
                    </a:cubicBezTo>
                    <a:cubicBezTo>
                      <a:pt x="95894" y="523910"/>
                      <a:pt x="101295" y="530898"/>
                      <a:pt x="104619" y="533043"/>
                    </a:cubicBezTo>
                    <a:lnTo>
                      <a:pt x="104758" y="533045"/>
                    </a:lnTo>
                    <a:cubicBezTo>
                      <a:pt x="106626" y="534499"/>
                      <a:pt x="116045" y="532146"/>
                      <a:pt x="118258" y="531662"/>
                    </a:cubicBezTo>
                    <a:cubicBezTo>
                      <a:pt x="123799" y="530417"/>
                      <a:pt x="129684" y="529033"/>
                      <a:pt x="135360" y="529033"/>
                    </a:cubicBezTo>
                    <a:cubicBezTo>
                      <a:pt x="139930" y="529033"/>
                      <a:pt x="144431" y="530278"/>
                      <a:pt x="147755" y="533461"/>
                    </a:cubicBezTo>
                    <a:lnTo>
                      <a:pt x="147893" y="533600"/>
                    </a:lnTo>
                    <a:lnTo>
                      <a:pt x="148100" y="533806"/>
                    </a:lnTo>
                    <a:cubicBezTo>
                      <a:pt x="151423" y="537128"/>
                      <a:pt x="152740" y="541765"/>
                      <a:pt x="152740" y="546400"/>
                    </a:cubicBezTo>
                    <a:cubicBezTo>
                      <a:pt x="152740" y="550205"/>
                      <a:pt x="152740" y="555049"/>
                      <a:pt x="151907" y="559686"/>
                    </a:cubicBezTo>
                    <a:cubicBezTo>
                      <a:pt x="149552" y="575878"/>
                      <a:pt x="142143" y="575326"/>
                      <a:pt x="134112" y="574701"/>
                    </a:cubicBezTo>
                    <a:cubicBezTo>
                      <a:pt x="130650" y="574424"/>
                      <a:pt x="126981" y="574146"/>
                      <a:pt x="124280" y="576430"/>
                    </a:cubicBezTo>
                    <a:cubicBezTo>
                      <a:pt x="121511" y="580097"/>
                      <a:pt x="120611" y="586810"/>
                      <a:pt x="119988" y="592415"/>
                    </a:cubicBezTo>
                    <a:lnTo>
                      <a:pt x="119988" y="592554"/>
                    </a:lnTo>
                    <a:cubicBezTo>
                      <a:pt x="119988" y="592554"/>
                      <a:pt x="119988" y="592622"/>
                      <a:pt x="119988" y="592622"/>
                    </a:cubicBezTo>
                    <a:lnTo>
                      <a:pt x="119991" y="592627"/>
                    </a:lnTo>
                    <a:cubicBezTo>
                      <a:pt x="119991" y="592627"/>
                      <a:pt x="119991" y="592834"/>
                      <a:pt x="119991" y="592834"/>
                    </a:cubicBezTo>
                    <a:lnTo>
                      <a:pt x="119991" y="592834"/>
                    </a:lnTo>
                    <a:cubicBezTo>
                      <a:pt x="119991" y="592834"/>
                      <a:pt x="119991" y="592902"/>
                      <a:pt x="119991" y="592902"/>
                    </a:cubicBezTo>
                    <a:lnTo>
                      <a:pt x="119991" y="592902"/>
                    </a:lnTo>
                    <a:cubicBezTo>
                      <a:pt x="119991" y="592902"/>
                      <a:pt x="119991" y="593108"/>
                      <a:pt x="119991" y="593108"/>
                    </a:cubicBezTo>
                    <a:lnTo>
                      <a:pt x="119991" y="593111"/>
                    </a:lnTo>
                    <a:cubicBezTo>
                      <a:pt x="119991" y="593111"/>
                      <a:pt x="119991" y="593179"/>
                      <a:pt x="119991" y="593179"/>
                    </a:cubicBezTo>
                    <a:lnTo>
                      <a:pt x="119991" y="593179"/>
                    </a:lnTo>
                    <a:cubicBezTo>
                      <a:pt x="119991" y="593179"/>
                      <a:pt x="119991" y="593247"/>
                      <a:pt x="119991" y="593247"/>
                    </a:cubicBezTo>
                    <a:lnTo>
                      <a:pt x="119991" y="593249"/>
                    </a:lnTo>
                    <a:cubicBezTo>
                      <a:pt x="119991" y="593249"/>
                      <a:pt x="119991" y="593318"/>
                      <a:pt x="119991" y="593318"/>
                    </a:cubicBezTo>
                    <a:lnTo>
                      <a:pt x="119991" y="593318"/>
                    </a:lnTo>
                    <a:cubicBezTo>
                      <a:pt x="119991" y="593318"/>
                      <a:pt x="119991" y="593385"/>
                      <a:pt x="119991" y="593385"/>
                    </a:cubicBezTo>
                    <a:lnTo>
                      <a:pt x="119991" y="593388"/>
                    </a:lnTo>
                    <a:cubicBezTo>
                      <a:pt x="119991" y="593388"/>
                      <a:pt x="119991" y="593456"/>
                      <a:pt x="119991" y="593456"/>
                    </a:cubicBezTo>
                    <a:lnTo>
                      <a:pt x="119991" y="593456"/>
                    </a:lnTo>
                    <a:cubicBezTo>
                      <a:pt x="119991" y="593456"/>
                      <a:pt x="119991" y="593595"/>
                      <a:pt x="119991" y="593595"/>
                    </a:cubicBezTo>
                    <a:lnTo>
                      <a:pt x="119991" y="593595"/>
                    </a:lnTo>
                    <a:cubicBezTo>
                      <a:pt x="119991" y="593595"/>
                      <a:pt x="119991" y="593663"/>
                      <a:pt x="119991" y="593663"/>
                    </a:cubicBezTo>
                    <a:lnTo>
                      <a:pt x="119991" y="593663"/>
                    </a:lnTo>
                    <a:cubicBezTo>
                      <a:pt x="119991" y="593663"/>
                      <a:pt x="119991" y="593731"/>
                      <a:pt x="119991" y="593731"/>
                    </a:cubicBezTo>
                    <a:lnTo>
                      <a:pt x="119991" y="593733"/>
                    </a:lnTo>
                    <a:cubicBezTo>
                      <a:pt x="119991" y="593733"/>
                      <a:pt x="119991" y="593801"/>
                      <a:pt x="119991" y="593801"/>
                    </a:cubicBezTo>
                    <a:lnTo>
                      <a:pt x="119991" y="593801"/>
                    </a:lnTo>
                    <a:cubicBezTo>
                      <a:pt x="119991" y="593801"/>
                      <a:pt x="119991" y="593869"/>
                      <a:pt x="119991" y="593869"/>
                    </a:cubicBezTo>
                    <a:lnTo>
                      <a:pt x="119991" y="593872"/>
                    </a:lnTo>
                    <a:cubicBezTo>
                      <a:pt x="119991" y="593872"/>
                      <a:pt x="119991" y="593940"/>
                      <a:pt x="119991" y="593940"/>
                    </a:cubicBezTo>
                    <a:lnTo>
                      <a:pt x="119991" y="593940"/>
                    </a:lnTo>
                    <a:cubicBezTo>
                      <a:pt x="119991" y="593940"/>
                      <a:pt x="119991" y="594008"/>
                      <a:pt x="119991" y="594008"/>
                    </a:cubicBezTo>
                    <a:lnTo>
                      <a:pt x="119991" y="594011"/>
                    </a:lnTo>
                    <a:cubicBezTo>
                      <a:pt x="119991" y="594011"/>
                      <a:pt x="119991" y="594079"/>
                      <a:pt x="119991" y="594079"/>
                    </a:cubicBezTo>
                    <a:lnTo>
                      <a:pt x="119991" y="594079"/>
                    </a:lnTo>
                    <a:cubicBezTo>
                      <a:pt x="119991" y="594079"/>
                      <a:pt x="119991" y="594147"/>
                      <a:pt x="119991" y="594147"/>
                    </a:cubicBezTo>
                    <a:lnTo>
                      <a:pt x="119991" y="594149"/>
                    </a:lnTo>
                    <a:cubicBezTo>
                      <a:pt x="119991" y="594149"/>
                      <a:pt x="119991" y="594217"/>
                      <a:pt x="119991" y="594217"/>
                    </a:cubicBezTo>
                    <a:lnTo>
                      <a:pt x="119991" y="594217"/>
                    </a:lnTo>
                    <a:cubicBezTo>
                      <a:pt x="119991" y="594217"/>
                      <a:pt x="119991" y="594285"/>
                      <a:pt x="119991" y="594285"/>
                    </a:cubicBezTo>
                    <a:lnTo>
                      <a:pt x="119991" y="594288"/>
                    </a:lnTo>
                    <a:cubicBezTo>
                      <a:pt x="119991" y="594288"/>
                      <a:pt x="119991" y="594356"/>
                      <a:pt x="119991" y="594356"/>
                    </a:cubicBezTo>
                    <a:lnTo>
                      <a:pt x="119991" y="594356"/>
                    </a:lnTo>
                    <a:cubicBezTo>
                      <a:pt x="119991" y="594356"/>
                      <a:pt x="119991" y="594424"/>
                      <a:pt x="119991" y="594424"/>
                    </a:cubicBezTo>
                    <a:lnTo>
                      <a:pt x="119991" y="594426"/>
                    </a:lnTo>
                    <a:cubicBezTo>
                      <a:pt x="119991" y="594426"/>
                      <a:pt x="119991" y="594633"/>
                      <a:pt x="119991" y="594633"/>
                    </a:cubicBezTo>
                    <a:lnTo>
                      <a:pt x="119991" y="594633"/>
                    </a:lnTo>
                    <a:cubicBezTo>
                      <a:pt x="119991" y="594633"/>
                      <a:pt x="119991" y="594701"/>
                      <a:pt x="119991" y="594701"/>
                    </a:cubicBezTo>
                    <a:lnTo>
                      <a:pt x="119991" y="594701"/>
                    </a:lnTo>
                    <a:cubicBezTo>
                      <a:pt x="119784" y="596085"/>
                      <a:pt x="119646" y="597400"/>
                      <a:pt x="119436" y="598507"/>
                    </a:cubicBezTo>
                    <a:cubicBezTo>
                      <a:pt x="119159" y="600583"/>
                      <a:pt x="118604" y="602244"/>
                      <a:pt x="117842" y="603696"/>
                    </a:cubicBezTo>
                    <a:lnTo>
                      <a:pt x="117842" y="603834"/>
                    </a:lnTo>
                    <a:cubicBezTo>
                      <a:pt x="116735" y="605911"/>
                      <a:pt x="115212" y="607640"/>
                      <a:pt x="113273" y="609578"/>
                    </a:cubicBezTo>
                    <a:cubicBezTo>
                      <a:pt x="112789" y="610061"/>
                      <a:pt x="112373" y="610545"/>
                      <a:pt x="111957" y="610961"/>
                    </a:cubicBezTo>
                    <a:cubicBezTo>
                      <a:pt x="110434" y="612761"/>
                      <a:pt x="109117" y="614837"/>
                      <a:pt x="108772" y="618088"/>
                    </a:cubicBezTo>
                    <a:cubicBezTo>
                      <a:pt x="108772" y="618433"/>
                      <a:pt x="108772" y="618781"/>
                      <a:pt x="108772" y="619194"/>
                    </a:cubicBezTo>
                    <a:lnTo>
                      <a:pt x="108774" y="619200"/>
                    </a:lnTo>
                    <a:cubicBezTo>
                      <a:pt x="109191" y="619338"/>
                      <a:pt x="109675" y="619406"/>
                      <a:pt x="109952" y="619477"/>
                    </a:cubicBezTo>
                    <a:cubicBezTo>
                      <a:pt x="111614" y="619684"/>
                      <a:pt x="113069" y="620170"/>
                      <a:pt x="114315" y="620722"/>
                    </a:cubicBezTo>
                    <a:cubicBezTo>
                      <a:pt x="117638" y="621967"/>
                      <a:pt x="120823" y="625150"/>
                      <a:pt x="121723" y="634285"/>
                    </a:cubicBezTo>
                    <a:cubicBezTo>
                      <a:pt x="121791" y="635117"/>
                      <a:pt x="121862" y="635946"/>
                      <a:pt x="121930" y="636778"/>
                    </a:cubicBezTo>
                    <a:lnTo>
                      <a:pt x="121930" y="636916"/>
                    </a:lnTo>
                    <a:cubicBezTo>
                      <a:pt x="121930" y="636916"/>
                      <a:pt x="121930" y="637123"/>
                      <a:pt x="121930" y="637123"/>
                    </a:cubicBezTo>
                    <a:cubicBezTo>
                      <a:pt x="121930" y="637330"/>
                      <a:pt x="121930" y="637539"/>
                      <a:pt x="121930" y="637746"/>
                    </a:cubicBezTo>
                    <a:cubicBezTo>
                      <a:pt x="122623" y="645634"/>
                      <a:pt x="129200" y="648749"/>
                      <a:pt x="134670" y="651309"/>
                    </a:cubicBezTo>
                    <a:cubicBezTo>
                      <a:pt x="135915" y="651932"/>
                      <a:pt x="137163" y="652486"/>
                      <a:pt x="138409" y="653177"/>
                    </a:cubicBezTo>
                    <a:cubicBezTo>
                      <a:pt x="143811" y="656082"/>
                      <a:pt x="146925" y="659474"/>
                      <a:pt x="143256" y="666324"/>
                    </a:cubicBezTo>
                    <a:cubicBezTo>
                      <a:pt x="143117" y="666669"/>
                      <a:pt x="142910" y="666947"/>
                      <a:pt x="142633" y="667224"/>
                    </a:cubicBezTo>
                    <a:cubicBezTo>
                      <a:pt x="142565" y="667292"/>
                      <a:pt x="142494" y="667431"/>
                      <a:pt x="142355" y="667569"/>
                    </a:cubicBezTo>
                    <a:cubicBezTo>
                      <a:pt x="141662" y="668469"/>
                      <a:pt x="140832" y="669923"/>
                      <a:pt x="140071" y="671722"/>
                    </a:cubicBezTo>
                    <a:cubicBezTo>
                      <a:pt x="139377" y="673451"/>
                      <a:pt x="138755" y="675321"/>
                      <a:pt x="138409" y="677050"/>
                    </a:cubicBezTo>
                    <a:cubicBezTo>
                      <a:pt x="138271" y="677882"/>
                      <a:pt x="137855" y="680578"/>
                      <a:pt x="138341" y="681339"/>
                    </a:cubicBezTo>
                    <a:lnTo>
                      <a:pt x="138339" y="681339"/>
                    </a:lnTo>
                    <a:cubicBezTo>
                      <a:pt x="138339" y="681339"/>
                      <a:pt x="138339" y="681339"/>
                      <a:pt x="138339" y="681339"/>
                    </a:cubicBezTo>
                    <a:cubicBezTo>
                      <a:pt x="143463" y="684177"/>
                      <a:pt x="146024" y="690336"/>
                      <a:pt x="148241" y="695457"/>
                    </a:cubicBezTo>
                    <a:cubicBezTo>
                      <a:pt x="148864" y="696841"/>
                      <a:pt x="149419" y="698157"/>
                      <a:pt x="149971" y="699401"/>
                    </a:cubicBezTo>
                    <a:cubicBezTo>
                      <a:pt x="153088" y="705699"/>
                      <a:pt x="157312" y="711304"/>
                      <a:pt x="166796" y="711304"/>
                    </a:cubicBezTo>
                    <a:cubicBezTo>
                      <a:pt x="170187" y="711304"/>
                      <a:pt x="173165" y="711997"/>
                      <a:pt x="175659" y="713033"/>
                    </a:cubicBezTo>
                    <a:cubicBezTo>
                      <a:pt x="177528" y="713794"/>
                      <a:pt x="179051" y="714762"/>
                      <a:pt x="180367" y="715732"/>
                    </a:cubicBezTo>
                    <a:cubicBezTo>
                      <a:pt x="181961" y="712965"/>
                      <a:pt x="184036" y="710472"/>
                      <a:pt x="186114" y="707983"/>
                    </a:cubicBezTo>
                    <a:lnTo>
                      <a:pt x="186253" y="707844"/>
                    </a:lnTo>
                    <a:cubicBezTo>
                      <a:pt x="189853" y="703484"/>
                      <a:pt x="193938" y="699195"/>
                      <a:pt x="192832" y="693103"/>
                    </a:cubicBezTo>
                    <a:lnTo>
                      <a:pt x="192693" y="692342"/>
                    </a:lnTo>
                    <a:lnTo>
                      <a:pt x="196294" y="655112"/>
                    </a:lnTo>
                    <a:cubicBezTo>
                      <a:pt x="195810" y="651997"/>
                      <a:pt x="193938" y="648469"/>
                      <a:pt x="192625" y="645770"/>
                    </a:cubicBezTo>
                    <a:cubicBezTo>
                      <a:pt x="187223" y="634699"/>
                      <a:pt x="184177" y="625772"/>
                      <a:pt x="185494" y="613176"/>
                    </a:cubicBezTo>
                    <a:cubicBezTo>
                      <a:pt x="184454" y="604940"/>
                      <a:pt x="188056" y="600790"/>
                      <a:pt x="194496" y="596637"/>
                    </a:cubicBezTo>
                    <a:cubicBezTo>
                      <a:pt x="200314" y="592899"/>
                      <a:pt x="203011" y="590477"/>
                      <a:pt x="203499" y="583144"/>
                    </a:cubicBezTo>
                    <a:lnTo>
                      <a:pt x="203499" y="582937"/>
                    </a:lnTo>
                    <a:cubicBezTo>
                      <a:pt x="203499" y="582937"/>
                      <a:pt x="203499" y="582730"/>
                      <a:pt x="203499" y="582730"/>
                    </a:cubicBezTo>
                    <a:cubicBezTo>
                      <a:pt x="204676" y="574358"/>
                      <a:pt x="206960" y="569651"/>
                      <a:pt x="211807" y="563007"/>
                    </a:cubicBezTo>
                    <a:cubicBezTo>
                      <a:pt x="214992" y="558648"/>
                      <a:pt x="217208" y="555049"/>
                      <a:pt x="219216" y="549928"/>
                    </a:cubicBezTo>
                    <a:lnTo>
                      <a:pt x="219216" y="549721"/>
                    </a:lnTo>
                    <a:cubicBezTo>
                      <a:pt x="220393" y="546606"/>
                      <a:pt x="220878" y="542733"/>
                      <a:pt x="221432" y="539479"/>
                    </a:cubicBezTo>
                    <a:lnTo>
                      <a:pt x="221427" y="539482"/>
                    </a:lnTo>
                    <a:cubicBezTo>
                      <a:pt x="222189" y="534706"/>
                      <a:pt x="222950" y="529933"/>
                      <a:pt x="224335" y="525296"/>
                    </a:cubicBezTo>
                    <a:cubicBezTo>
                      <a:pt x="229320" y="508965"/>
                      <a:pt x="240675" y="501213"/>
                      <a:pt x="257986" y="501213"/>
                    </a:cubicBezTo>
                    <a:cubicBezTo>
                      <a:pt x="266918" y="501213"/>
                      <a:pt x="270587" y="500107"/>
                      <a:pt x="277027" y="494363"/>
                    </a:cubicBezTo>
                    <a:cubicBezTo>
                      <a:pt x="283813" y="488275"/>
                      <a:pt x="289215" y="485782"/>
                      <a:pt x="298353" y="484399"/>
                    </a:cubicBezTo>
                    <a:lnTo>
                      <a:pt x="298563" y="484399"/>
                    </a:lnTo>
                    <a:cubicBezTo>
                      <a:pt x="308533" y="483222"/>
                      <a:pt x="319472" y="472080"/>
                      <a:pt x="326467" y="465092"/>
                    </a:cubicBezTo>
                    <a:lnTo>
                      <a:pt x="326606" y="464885"/>
                    </a:lnTo>
                    <a:cubicBezTo>
                      <a:pt x="327852" y="463363"/>
                      <a:pt x="328961" y="461770"/>
                      <a:pt x="330068" y="460180"/>
                    </a:cubicBezTo>
                    <a:cubicBezTo>
                      <a:pt x="336854" y="450492"/>
                      <a:pt x="344469" y="441150"/>
                      <a:pt x="357557" y="441150"/>
                    </a:cubicBezTo>
                    <a:cubicBezTo>
                      <a:pt x="365659" y="441150"/>
                      <a:pt x="375420" y="443642"/>
                      <a:pt x="383384" y="445439"/>
                    </a:cubicBezTo>
                    <a:cubicBezTo>
                      <a:pt x="390792" y="447100"/>
                      <a:pt x="400417" y="449593"/>
                      <a:pt x="407894" y="449593"/>
                    </a:cubicBezTo>
                    <a:cubicBezTo>
                      <a:pt x="415371" y="449593"/>
                      <a:pt x="427213" y="449177"/>
                      <a:pt x="432960" y="443295"/>
                    </a:cubicBezTo>
                    <a:cubicBezTo>
                      <a:pt x="438290" y="437828"/>
                      <a:pt x="438568" y="427309"/>
                      <a:pt x="438568" y="420182"/>
                    </a:cubicBezTo>
                    <a:cubicBezTo>
                      <a:pt x="438568" y="413055"/>
                      <a:pt x="435590" y="410011"/>
                      <a:pt x="431227" y="405235"/>
                    </a:cubicBezTo>
                    <a:cubicBezTo>
                      <a:pt x="422850" y="396032"/>
                      <a:pt x="419317" y="388695"/>
                      <a:pt x="419317" y="375825"/>
                    </a:cubicBezTo>
                    <a:cubicBezTo>
                      <a:pt x="419317" y="362954"/>
                      <a:pt x="423473" y="356102"/>
                      <a:pt x="431434" y="346969"/>
                    </a:cubicBezTo>
                    <a:cubicBezTo>
                      <a:pt x="438565" y="338733"/>
                      <a:pt x="442098" y="333337"/>
                      <a:pt x="442098" y="321918"/>
                    </a:cubicBezTo>
                    <a:cubicBezTo>
                      <a:pt x="442098" y="315137"/>
                      <a:pt x="440091" y="309532"/>
                      <a:pt x="437806" y="303305"/>
                    </a:cubicBezTo>
                    <a:cubicBezTo>
                      <a:pt x="435728" y="297629"/>
                      <a:pt x="433721" y="292095"/>
                      <a:pt x="433721" y="286004"/>
                    </a:cubicBezTo>
                    <a:cubicBezTo>
                      <a:pt x="433721" y="282889"/>
                      <a:pt x="434760" y="280537"/>
                      <a:pt x="436145" y="277768"/>
                    </a:cubicBezTo>
                    <a:cubicBezTo>
                      <a:pt x="437667" y="274723"/>
                      <a:pt x="438568" y="272717"/>
                      <a:pt x="438568" y="269186"/>
                    </a:cubicBezTo>
                    <a:cubicBezTo>
                      <a:pt x="438568" y="266281"/>
                      <a:pt x="438013" y="263236"/>
                      <a:pt x="437461" y="260399"/>
                    </a:cubicBezTo>
                    <a:cubicBezTo>
                      <a:pt x="436767" y="256523"/>
                      <a:pt x="436145" y="252717"/>
                      <a:pt x="436145" y="248773"/>
                    </a:cubicBezTo>
                    <a:cubicBezTo>
                      <a:pt x="436145" y="238670"/>
                      <a:pt x="440368" y="234033"/>
                      <a:pt x="447638" y="228151"/>
                    </a:cubicBezTo>
                    <a:cubicBezTo>
                      <a:pt x="450616" y="225729"/>
                      <a:pt x="453385" y="223445"/>
                      <a:pt x="455947" y="220540"/>
                    </a:cubicBezTo>
                    <a:lnTo>
                      <a:pt x="456086" y="220401"/>
                    </a:lnTo>
                    <a:lnTo>
                      <a:pt x="456224" y="220262"/>
                    </a:lnTo>
                    <a:cubicBezTo>
                      <a:pt x="458509" y="217979"/>
                      <a:pt x="458993" y="213619"/>
                      <a:pt x="459480" y="210575"/>
                    </a:cubicBezTo>
                    <a:cubicBezTo>
                      <a:pt x="461003" y="200817"/>
                      <a:pt x="463704" y="193413"/>
                      <a:pt x="473952" y="189678"/>
                    </a:cubicBezTo>
                    <a:lnTo>
                      <a:pt x="474227" y="189678"/>
                    </a:lnTo>
                    <a:cubicBezTo>
                      <a:pt x="474227" y="189678"/>
                      <a:pt x="474504" y="189539"/>
                      <a:pt x="474504" y="189539"/>
                    </a:cubicBezTo>
                    <a:cubicBezTo>
                      <a:pt x="476372" y="189055"/>
                      <a:pt x="478244" y="188571"/>
                      <a:pt x="480112" y="188017"/>
                    </a:cubicBezTo>
                    <a:cubicBezTo>
                      <a:pt x="484197" y="186911"/>
                      <a:pt x="488214" y="185802"/>
                      <a:pt x="492300" y="184763"/>
                    </a:cubicBezTo>
                    <a:cubicBezTo>
                      <a:pt x="500469" y="182757"/>
                      <a:pt x="510579" y="174453"/>
                      <a:pt x="516396" y="168433"/>
                    </a:cubicBezTo>
                    <a:cubicBezTo>
                      <a:pt x="520759" y="163934"/>
                      <a:pt x="528374" y="154731"/>
                      <a:pt x="528445" y="148158"/>
                    </a:cubicBezTo>
                    <a:lnTo>
                      <a:pt x="528445" y="147742"/>
                    </a:lnTo>
                    <a:cubicBezTo>
                      <a:pt x="528445" y="147742"/>
                      <a:pt x="528513" y="147326"/>
                      <a:pt x="528513" y="147326"/>
                    </a:cubicBezTo>
                    <a:cubicBezTo>
                      <a:pt x="528790" y="145598"/>
                      <a:pt x="529136" y="143660"/>
                      <a:pt x="529345" y="141651"/>
                    </a:cubicBezTo>
                    <a:cubicBezTo>
                      <a:pt x="529207" y="141790"/>
                      <a:pt x="529068" y="141858"/>
                      <a:pt x="528929" y="141928"/>
                    </a:cubicBezTo>
                    <a:lnTo>
                      <a:pt x="528856" y="141928"/>
                    </a:lnTo>
                    <a:cubicBezTo>
                      <a:pt x="528856" y="141928"/>
                      <a:pt x="528788" y="142067"/>
                      <a:pt x="528788" y="142067"/>
                    </a:cubicBezTo>
                    <a:cubicBezTo>
                      <a:pt x="527333" y="143105"/>
                      <a:pt x="525810" y="144143"/>
                      <a:pt x="524148" y="144766"/>
                    </a:cubicBezTo>
                    <a:cubicBezTo>
                      <a:pt x="516807" y="148365"/>
                      <a:pt x="506698" y="147394"/>
                      <a:pt x="499014" y="145111"/>
                    </a:cubicBezTo>
                    <a:cubicBezTo>
                      <a:pt x="493474" y="146356"/>
                      <a:pt x="486759" y="143312"/>
                      <a:pt x="481980" y="140958"/>
                    </a:cubicBezTo>
                    <a:cubicBezTo>
                      <a:pt x="474917" y="137430"/>
                      <a:pt x="467993" y="133070"/>
                      <a:pt x="461278" y="128916"/>
                    </a:cubicBezTo>
                    <a:cubicBezTo>
                      <a:pt x="451100" y="122689"/>
                      <a:pt x="431711" y="110093"/>
                      <a:pt x="419110" y="109055"/>
                    </a:cubicBezTo>
                    <a:lnTo>
                      <a:pt x="417378" y="109060"/>
                    </a:lnTo>
                    <a:cubicBezTo>
                      <a:pt x="414955" y="108922"/>
                      <a:pt x="404291" y="108854"/>
                      <a:pt x="401799" y="110653"/>
                    </a:cubicBezTo>
                    <a:cubicBezTo>
                      <a:pt x="401799" y="110860"/>
                      <a:pt x="401938" y="111137"/>
                      <a:pt x="402006" y="111346"/>
                    </a:cubicBezTo>
                    <a:lnTo>
                      <a:pt x="408721" y="129892"/>
                    </a:lnTo>
                    <a:lnTo>
                      <a:pt x="393697" y="118473"/>
                    </a:lnTo>
                    <a:cubicBezTo>
                      <a:pt x="385943" y="117851"/>
                      <a:pt x="376247" y="117712"/>
                      <a:pt x="369048" y="120550"/>
                    </a:cubicBezTo>
                    <a:cubicBezTo>
                      <a:pt x="364824" y="122211"/>
                      <a:pt x="362469" y="124426"/>
                      <a:pt x="359423" y="127609"/>
                    </a:cubicBezTo>
                    <a:cubicBezTo>
                      <a:pt x="355754" y="131553"/>
                      <a:pt x="352569" y="134113"/>
                      <a:pt x="346822" y="134113"/>
                    </a:cubicBezTo>
                    <a:cubicBezTo>
                      <a:pt x="340520" y="134113"/>
                      <a:pt x="339552" y="127609"/>
                      <a:pt x="339552" y="122765"/>
                    </a:cubicBezTo>
                    <a:cubicBezTo>
                      <a:pt x="339552" y="120272"/>
                      <a:pt x="339759" y="117783"/>
                      <a:pt x="339968" y="115290"/>
                    </a:cubicBezTo>
                    <a:cubicBezTo>
                      <a:pt x="340175" y="113007"/>
                      <a:pt x="340729" y="106709"/>
                      <a:pt x="339829" y="104703"/>
                    </a:cubicBezTo>
                    <a:cubicBezTo>
                      <a:pt x="339829" y="104703"/>
                      <a:pt x="339829" y="104635"/>
                      <a:pt x="339829" y="104564"/>
                    </a:cubicBezTo>
                    <a:cubicBezTo>
                      <a:pt x="339552" y="104632"/>
                      <a:pt x="339207" y="104771"/>
                      <a:pt x="338997" y="104842"/>
                    </a:cubicBezTo>
                    <a:lnTo>
                      <a:pt x="337752" y="105325"/>
                    </a:lnTo>
                    <a:lnTo>
                      <a:pt x="336438" y="105323"/>
                    </a:lnTo>
                    <a:cubicBezTo>
                      <a:pt x="333321" y="105046"/>
                      <a:pt x="331937" y="113972"/>
                      <a:pt x="331659" y="115981"/>
                    </a:cubicBezTo>
                    <a:cubicBezTo>
                      <a:pt x="330827" y="121308"/>
                      <a:pt x="330552" y="126913"/>
                      <a:pt x="330204" y="132311"/>
                    </a:cubicBezTo>
                    <a:cubicBezTo>
                      <a:pt x="329859" y="138193"/>
                      <a:pt x="329581" y="145530"/>
                      <a:pt x="328126" y="151202"/>
                    </a:cubicBezTo>
                    <a:lnTo>
                      <a:pt x="326742" y="156391"/>
                    </a:lnTo>
                    <a:lnTo>
                      <a:pt x="316216" y="154592"/>
                    </a:lnTo>
                    <a:lnTo>
                      <a:pt x="316910" y="146704"/>
                    </a:lnTo>
                    <a:cubicBezTo>
                      <a:pt x="317255" y="142828"/>
                      <a:pt x="317533" y="139022"/>
                      <a:pt x="317604" y="135078"/>
                    </a:cubicBezTo>
                    <a:lnTo>
                      <a:pt x="317604" y="134317"/>
                    </a:lnTo>
                    <a:cubicBezTo>
                      <a:pt x="317397" y="133901"/>
                      <a:pt x="317048" y="133418"/>
                      <a:pt x="316771" y="133140"/>
                    </a:cubicBezTo>
                    <a:cubicBezTo>
                      <a:pt x="316632" y="133140"/>
                      <a:pt x="316564" y="133208"/>
                      <a:pt x="316494" y="133279"/>
                    </a:cubicBezTo>
                    <a:cubicBezTo>
                      <a:pt x="315871" y="133556"/>
                      <a:pt x="315316" y="134111"/>
                      <a:pt x="314764" y="134524"/>
                    </a:cubicBezTo>
                    <a:lnTo>
                      <a:pt x="298976" y="147742"/>
                    </a:lnTo>
                    <a:lnTo>
                      <a:pt x="305416" y="128229"/>
                    </a:lnTo>
                    <a:cubicBezTo>
                      <a:pt x="306594" y="124630"/>
                      <a:pt x="308463" y="121863"/>
                      <a:pt x="310679" y="118886"/>
                    </a:cubicBezTo>
                    <a:cubicBezTo>
                      <a:pt x="313173" y="115426"/>
                      <a:pt x="315110" y="112588"/>
                      <a:pt x="316010" y="108299"/>
                    </a:cubicBezTo>
                    <a:lnTo>
                      <a:pt x="316632" y="105046"/>
                    </a:lnTo>
                    <a:lnTo>
                      <a:pt x="319472" y="104078"/>
                    </a:lnTo>
                    <a:cubicBezTo>
                      <a:pt x="319472" y="104078"/>
                      <a:pt x="319472" y="104078"/>
                      <a:pt x="319472" y="104010"/>
                    </a:cubicBezTo>
                    <a:cubicBezTo>
                      <a:pt x="320579" y="102556"/>
                      <a:pt x="320927" y="98060"/>
                      <a:pt x="320856" y="96260"/>
                    </a:cubicBezTo>
                    <a:cubicBezTo>
                      <a:pt x="320856" y="94945"/>
                      <a:pt x="320372" y="90310"/>
                      <a:pt x="318988" y="89479"/>
                    </a:cubicBezTo>
                    <a:cubicBezTo>
                      <a:pt x="318920" y="89479"/>
                      <a:pt x="318711" y="89479"/>
                      <a:pt x="318643" y="89547"/>
                    </a:cubicBezTo>
                    <a:lnTo>
                      <a:pt x="303687" y="94529"/>
                    </a:lnTo>
                    <a:lnTo>
                      <a:pt x="311856" y="81036"/>
                    </a:lnTo>
                    <a:cubicBezTo>
                      <a:pt x="312825" y="79375"/>
                      <a:pt x="314696" y="76260"/>
                      <a:pt x="313312" y="74325"/>
                    </a:cubicBezTo>
                    <a:lnTo>
                      <a:pt x="313312" y="74322"/>
                    </a:lnTo>
                    <a:cubicBezTo>
                      <a:pt x="306871" y="65396"/>
                      <a:pt x="299949" y="56192"/>
                      <a:pt x="292470" y="48233"/>
                    </a:cubicBezTo>
                    <a:cubicBezTo>
                      <a:pt x="290740" y="46366"/>
                      <a:pt x="284439" y="39998"/>
                      <a:pt x="282083" y="39514"/>
                    </a:cubicBezTo>
                    <a:cubicBezTo>
                      <a:pt x="278760" y="39514"/>
                      <a:pt x="276475" y="38614"/>
                      <a:pt x="273842" y="36747"/>
                    </a:cubicBezTo>
                    <a:cubicBezTo>
                      <a:pt x="272736" y="35986"/>
                      <a:pt x="271835" y="35292"/>
                      <a:pt x="270519" y="35086"/>
                    </a:cubicBezTo>
                    <a:cubicBezTo>
                      <a:pt x="268789" y="34741"/>
                      <a:pt x="266502" y="35018"/>
                      <a:pt x="264495" y="35431"/>
                    </a:cubicBezTo>
                    <a:cubicBezTo>
                      <a:pt x="264217" y="37853"/>
                      <a:pt x="263388" y="40345"/>
                      <a:pt x="262210" y="42490"/>
                    </a:cubicBezTo>
                    <a:cubicBezTo>
                      <a:pt x="260826" y="45051"/>
                      <a:pt x="258748" y="47334"/>
                      <a:pt x="256186" y="48717"/>
                    </a:cubicBezTo>
                    <a:lnTo>
                      <a:pt x="255908" y="48856"/>
                    </a:lnTo>
                    <a:lnTo>
                      <a:pt x="255840" y="48856"/>
                    </a:lnTo>
                    <a:cubicBezTo>
                      <a:pt x="252310" y="51001"/>
                      <a:pt x="247738" y="52110"/>
                      <a:pt x="245037" y="47818"/>
                    </a:cubicBezTo>
                    <a:cubicBezTo>
                      <a:pt x="242960" y="44428"/>
                      <a:pt x="243099" y="38407"/>
                      <a:pt x="243030" y="34463"/>
                    </a:cubicBezTo>
                    <a:cubicBezTo>
                      <a:pt x="243030" y="33979"/>
                      <a:pt x="243030" y="33564"/>
                      <a:pt x="243030" y="33080"/>
                    </a:cubicBezTo>
                    <a:cubicBezTo>
                      <a:pt x="243030" y="31003"/>
                      <a:pt x="242892" y="23254"/>
                      <a:pt x="241300" y="21800"/>
                    </a:cubicBezTo>
                    <a:cubicBezTo>
                      <a:pt x="241094" y="21593"/>
                      <a:pt x="240468" y="21593"/>
                      <a:pt x="240193" y="21593"/>
                    </a:cubicBezTo>
                    <a:cubicBezTo>
                      <a:pt x="239016" y="21593"/>
                      <a:pt x="237977" y="21454"/>
                      <a:pt x="236870" y="21248"/>
                    </a:cubicBezTo>
                    <a:cubicBezTo>
                      <a:pt x="235485" y="21041"/>
                      <a:pt x="234792" y="20970"/>
                      <a:pt x="233408" y="21180"/>
                    </a:cubicBezTo>
                    <a:lnTo>
                      <a:pt x="228907" y="21734"/>
                    </a:lnTo>
                    <a:lnTo>
                      <a:pt x="227245" y="17513"/>
                    </a:lnTo>
                    <a:cubicBezTo>
                      <a:pt x="226899" y="16613"/>
                      <a:pt x="225999" y="14746"/>
                      <a:pt x="225028" y="14330"/>
                    </a:cubicBezTo>
                    <a:lnTo>
                      <a:pt x="224128" y="13914"/>
                    </a:lnTo>
                    <a:lnTo>
                      <a:pt x="223435" y="13221"/>
                    </a:lnTo>
                    <a:cubicBezTo>
                      <a:pt x="222950" y="12737"/>
                      <a:pt x="221979" y="11767"/>
                      <a:pt x="221079" y="11076"/>
                    </a:cubicBezTo>
                    <a:lnTo>
                      <a:pt x="214916" y="16890"/>
                    </a:lnTo>
                    <a:lnTo>
                      <a:pt x="212422" y="7341"/>
                    </a:lnTo>
                    <a:cubicBezTo>
                      <a:pt x="212422" y="7341"/>
                      <a:pt x="212422" y="7341"/>
                      <a:pt x="212422" y="7341"/>
                    </a:cubicBezTo>
                    <a:lnTo>
                      <a:pt x="206469" y="11840"/>
                    </a:lnTo>
                    <a:lnTo>
                      <a:pt x="202868" y="8586"/>
                    </a:lnTo>
                    <a:cubicBezTo>
                      <a:pt x="201967" y="7755"/>
                      <a:pt x="201067" y="6858"/>
                      <a:pt x="200167" y="6026"/>
                    </a:cubicBezTo>
                    <a:lnTo>
                      <a:pt x="200102" y="6021"/>
                    </a:lnTo>
                    <a:cubicBezTo>
                      <a:pt x="200102" y="6021"/>
                      <a:pt x="199963" y="5814"/>
                      <a:pt x="199963" y="5814"/>
                    </a:cubicBezTo>
                    <a:cubicBezTo>
                      <a:pt x="197746" y="3599"/>
                      <a:pt x="195601" y="1525"/>
                      <a:pt x="192970" y="0"/>
                    </a:cubicBezTo>
                    <a:cubicBezTo>
                      <a:pt x="192415" y="2422"/>
                      <a:pt x="192070" y="5328"/>
                      <a:pt x="191725" y="7266"/>
                    </a:cubicBezTo>
                    <a:cubicBezTo>
                      <a:pt x="190202" y="16263"/>
                      <a:pt x="188124" y="29756"/>
                      <a:pt x="182793" y="37092"/>
                    </a:cubicBezTo>
                    <a:lnTo>
                      <a:pt x="182793" y="37230"/>
                    </a:lnTo>
                    <a:cubicBezTo>
                      <a:pt x="182793" y="37230"/>
                      <a:pt x="182586" y="37369"/>
                      <a:pt x="182586" y="37369"/>
                    </a:cubicBezTo>
                    <a:cubicBezTo>
                      <a:pt x="182031" y="38130"/>
                      <a:pt x="179540" y="41313"/>
                      <a:pt x="180092" y="42490"/>
                    </a:cubicBezTo>
                    <a:cubicBezTo>
                      <a:pt x="180370" y="43183"/>
                      <a:pt x="181199" y="44083"/>
                      <a:pt x="181615" y="44705"/>
                    </a:cubicBezTo>
                    <a:cubicBezTo>
                      <a:pt x="184245" y="48027"/>
                      <a:pt x="185355" y="51210"/>
                      <a:pt x="184316" y="55502"/>
                    </a:cubicBezTo>
                    <a:lnTo>
                      <a:pt x="184316" y="55640"/>
                    </a:lnTo>
                    <a:cubicBezTo>
                      <a:pt x="181547" y="65398"/>
                      <a:pt x="177601" y="77853"/>
                      <a:pt x="168253" y="83319"/>
                    </a:cubicBezTo>
                    <a:cubicBezTo>
                      <a:pt x="168046" y="83458"/>
                      <a:pt x="167837" y="83526"/>
                      <a:pt x="167630" y="83665"/>
                    </a:cubicBezTo>
                    <a:cubicBezTo>
                      <a:pt x="167837" y="90585"/>
                      <a:pt x="167146" y="97919"/>
                      <a:pt x="163752" y="104078"/>
                    </a:cubicBezTo>
                    <a:cubicBezTo>
                      <a:pt x="161467" y="108299"/>
                      <a:pt x="158560" y="110928"/>
                      <a:pt x="154820" y="113836"/>
                    </a:cubicBezTo>
                    <a:cubicBezTo>
                      <a:pt x="153297" y="115013"/>
                      <a:pt x="151564" y="116328"/>
                      <a:pt x="150319" y="117780"/>
                    </a:cubicBezTo>
                    <a:cubicBezTo>
                      <a:pt x="147202" y="121447"/>
                      <a:pt x="148312" y="127052"/>
                      <a:pt x="149419" y="131344"/>
                    </a:cubicBezTo>
                    <a:lnTo>
                      <a:pt x="149696" y="132520"/>
                    </a:lnTo>
                    <a:lnTo>
                      <a:pt x="149489" y="133697"/>
                    </a:lnTo>
                    <a:cubicBezTo>
                      <a:pt x="147966" y="142763"/>
                      <a:pt x="144227" y="159232"/>
                      <a:pt x="136540" y="164837"/>
                    </a:cubicBezTo>
                    <a:lnTo>
                      <a:pt x="136334" y="164975"/>
                    </a:lnTo>
                    <a:lnTo>
                      <a:pt x="136056" y="165114"/>
                    </a:lnTo>
                    <a:cubicBezTo>
                      <a:pt x="128648" y="169542"/>
                      <a:pt x="122139" y="175217"/>
                      <a:pt x="118332" y="183176"/>
                    </a:cubicBezTo>
                    <a:cubicBezTo>
                      <a:pt x="115631" y="188851"/>
                      <a:pt x="114802" y="194456"/>
                      <a:pt x="114040" y="200615"/>
                    </a:cubicBezTo>
                    <a:cubicBezTo>
                      <a:pt x="113417" y="205943"/>
                      <a:pt x="112862" y="212725"/>
                      <a:pt x="107393" y="215424"/>
                    </a:cubicBezTo>
                    <a:lnTo>
                      <a:pt x="107115" y="215563"/>
                    </a:lnTo>
                    <a:lnTo>
                      <a:pt x="106838" y="215701"/>
                    </a:lnTo>
                    <a:cubicBezTo>
                      <a:pt x="101159" y="217778"/>
                      <a:pt x="100123" y="218955"/>
                      <a:pt x="97490" y="223937"/>
                    </a:cubicBezTo>
                    <a:cubicBezTo>
                      <a:pt x="94373" y="229887"/>
                      <a:pt x="91189" y="234179"/>
                      <a:pt x="86413" y="238952"/>
                    </a:cubicBezTo>
                    <a:lnTo>
                      <a:pt x="86410" y="238947"/>
                    </a:lnTo>
                    <a:cubicBezTo>
                      <a:pt x="84332" y="241024"/>
                      <a:pt x="81702" y="245658"/>
                      <a:pt x="80108" y="248219"/>
                    </a:cubicBezTo>
                    <a:cubicBezTo>
                      <a:pt x="76646" y="253823"/>
                      <a:pt x="69376" y="266903"/>
                      <a:pt x="62452" y="268425"/>
                    </a:cubicBezTo>
                    <a:cubicBezTo>
                      <a:pt x="59405" y="269670"/>
                      <a:pt x="55527" y="271331"/>
                      <a:pt x="52203" y="271192"/>
                    </a:cubicBezTo>
                    <a:cubicBezTo>
                      <a:pt x="50403" y="271125"/>
                      <a:pt x="48603" y="271538"/>
                      <a:pt x="46802" y="271954"/>
                    </a:cubicBezTo>
                    <a:lnTo>
                      <a:pt x="46666" y="271956"/>
                    </a:lnTo>
                    <a:cubicBezTo>
                      <a:pt x="46666" y="271956"/>
                      <a:pt x="46666" y="271956"/>
                      <a:pt x="46666" y="271956"/>
                    </a:cubicBezTo>
                    <a:cubicBezTo>
                      <a:pt x="44450" y="272649"/>
                      <a:pt x="39119" y="276523"/>
                      <a:pt x="37111" y="277906"/>
                    </a:cubicBezTo>
                    <a:cubicBezTo>
                      <a:pt x="31433" y="281921"/>
                      <a:pt x="25895" y="286210"/>
                      <a:pt x="20426" y="290500"/>
                    </a:cubicBezTo>
                    <a:cubicBezTo>
                      <a:pt x="15440" y="294443"/>
                      <a:pt x="10455" y="298388"/>
                      <a:pt x="5470" y="302332"/>
                    </a:cubicBezTo>
                    <a:cubicBezTo>
                      <a:pt x="3669" y="303786"/>
                      <a:pt x="1869" y="305237"/>
                      <a:pt x="0" y="306691"/>
                    </a:cubicBezTo>
                    <a:cubicBezTo>
                      <a:pt x="1178" y="307246"/>
                      <a:pt x="2423" y="307798"/>
                      <a:pt x="3601" y="308352"/>
                    </a:cubicBezTo>
                    <a:lnTo>
                      <a:pt x="3735" y="308355"/>
                    </a:lnTo>
                    <a:cubicBezTo>
                      <a:pt x="7542" y="310222"/>
                      <a:pt x="11350" y="311954"/>
                      <a:pt x="15367" y="313060"/>
                    </a:cubicBezTo>
                    <a:cubicBezTo>
                      <a:pt x="17722" y="313544"/>
                      <a:pt x="20075" y="313682"/>
                      <a:pt x="22569" y="313476"/>
                    </a:cubicBezTo>
                    <a:lnTo>
                      <a:pt x="22776" y="313476"/>
                    </a:lnTo>
                    <a:cubicBezTo>
                      <a:pt x="36693" y="312299"/>
                      <a:pt x="41678" y="315552"/>
                      <a:pt x="44795" y="319774"/>
                    </a:cubicBezTo>
                    <a:cubicBezTo>
                      <a:pt x="45418" y="320535"/>
                      <a:pt x="46041" y="321367"/>
                      <a:pt x="46595" y="322334"/>
                    </a:cubicBezTo>
                    <a:cubicBezTo>
                      <a:pt x="46734" y="322612"/>
                      <a:pt x="46873" y="322818"/>
                      <a:pt x="47011" y="323095"/>
                    </a:cubicBezTo>
                    <a:cubicBezTo>
                      <a:pt x="47705" y="324340"/>
                      <a:pt x="48328" y="325311"/>
                      <a:pt x="49019" y="326140"/>
                    </a:cubicBezTo>
                    <a:cubicBezTo>
                      <a:pt x="49919" y="327246"/>
                      <a:pt x="51096" y="328216"/>
                      <a:pt x="52759" y="328907"/>
                    </a:cubicBezTo>
                    <a:cubicBezTo>
                      <a:pt x="54075" y="329391"/>
                      <a:pt x="55666" y="329600"/>
                      <a:pt x="57812" y="329739"/>
                    </a:cubicBezTo>
                    <a:lnTo>
                      <a:pt x="58573" y="329736"/>
                    </a:lnTo>
                    <a:cubicBezTo>
                      <a:pt x="58573" y="329736"/>
                      <a:pt x="59267" y="330013"/>
                      <a:pt x="59267" y="330013"/>
                    </a:cubicBezTo>
                    <a:cubicBezTo>
                      <a:pt x="59890" y="330220"/>
                      <a:pt x="60444" y="330497"/>
                      <a:pt x="61067" y="330845"/>
                    </a:cubicBezTo>
                    <a:cubicBezTo>
                      <a:pt x="64807" y="332851"/>
                      <a:pt x="71106" y="339287"/>
                      <a:pt x="75468" y="349182"/>
                    </a:cubicBezTo>
                    <a:cubicBezTo>
                      <a:pt x="78724" y="356447"/>
                      <a:pt x="81147" y="365651"/>
                      <a:pt x="81147" y="376238"/>
                    </a:cubicBezTo>
                    <a:cubicBezTo>
                      <a:pt x="81147" y="391253"/>
                      <a:pt x="80524" y="403365"/>
                      <a:pt x="79347" y="415613"/>
                    </a:cubicBezTo>
                    <a:cubicBezTo>
                      <a:pt x="78169" y="427861"/>
                      <a:pt x="76368" y="440109"/>
                      <a:pt x="73945" y="455540"/>
                    </a:cubicBezTo>
                  </a:path>
                </a:pathLst>
              </a:custGeom>
              <a:noFill/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7" name="Forma Livre 2506">
                <a:extLst>
                  <a:ext uri="{FF2B5EF4-FFF2-40B4-BE49-F238E27FC236}">
                    <a16:creationId xmlns:a16="http://schemas.microsoft.com/office/drawing/2014/main" id="{33FDFDCC-7BD4-E994-5AB6-E42B53F0232E}"/>
                  </a:ext>
                </a:extLst>
              </p:cNvPr>
              <p:cNvSpPr/>
              <p:nvPr/>
            </p:nvSpPr>
            <p:spPr>
              <a:xfrm>
                <a:off x="9248292" y="747221"/>
                <a:ext cx="712353" cy="1296923"/>
              </a:xfrm>
              <a:custGeom>
                <a:avLst/>
                <a:gdLst>
                  <a:gd name="csX0" fmla="*/ 366827 w 385446"/>
                  <a:gd name="csY0" fmla="*/ 411460 h 701750"/>
                  <a:gd name="csX1" fmla="*/ 362465 w 385446"/>
                  <a:gd name="csY1" fmla="*/ 408070 h 701750"/>
                  <a:gd name="csX2" fmla="*/ 354849 w 385446"/>
                  <a:gd name="csY2" fmla="*/ 406755 h 701750"/>
                  <a:gd name="csX3" fmla="*/ 332278 w 385446"/>
                  <a:gd name="csY3" fmla="*/ 389870 h 701750"/>
                  <a:gd name="csX4" fmla="*/ 330755 w 385446"/>
                  <a:gd name="csY4" fmla="*/ 386616 h 701750"/>
                  <a:gd name="csX5" fmla="*/ 323485 w 385446"/>
                  <a:gd name="csY5" fmla="*/ 375752 h 701750"/>
                  <a:gd name="csX6" fmla="*/ 322862 w 385446"/>
                  <a:gd name="csY6" fmla="*/ 375336 h 701750"/>
                  <a:gd name="csX7" fmla="*/ 322307 w 385446"/>
                  <a:gd name="csY7" fmla="*/ 374781 h 701750"/>
                  <a:gd name="csX8" fmla="*/ 320923 w 385446"/>
                  <a:gd name="csY8" fmla="*/ 362672 h 701750"/>
                  <a:gd name="csX9" fmla="*/ 322791 w 385446"/>
                  <a:gd name="csY9" fmla="*/ 357483 h 701750"/>
                  <a:gd name="csX10" fmla="*/ 323830 w 385446"/>
                  <a:gd name="csY10" fmla="*/ 355268 h 701750"/>
                  <a:gd name="csX11" fmla="*/ 326047 w 385446"/>
                  <a:gd name="csY11" fmla="*/ 351669 h 701750"/>
                  <a:gd name="csX12" fmla="*/ 324870 w 385446"/>
                  <a:gd name="csY12" fmla="*/ 348141 h 701750"/>
                  <a:gd name="csX13" fmla="*/ 320507 w 385446"/>
                  <a:gd name="csY13" fmla="*/ 345996 h 701750"/>
                  <a:gd name="csX14" fmla="*/ 303957 w 385446"/>
                  <a:gd name="csY14" fmla="*/ 326896 h 701750"/>
                  <a:gd name="csX15" fmla="*/ 303889 w 385446"/>
                  <a:gd name="csY15" fmla="*/ 325235 h 701750"/>
                  <a:gd name="csX16" fmla="*/ 303889 w 385446"/>
                  <a:gd name="csY16" fmla="*/ 325028 h 701750"/>
                  <a:gd name="csX17" fmla="*/ 303821 w 385446"/>
                  <a:gd name="csY17" fmla="*/ 323990 h 701750"/>
                  <a:gd name="csX18" fmla="*/ 303821 w 385446"/>
                  <a:gd name="csY18" fmla="*/ 323851 h 701750"/>
                  <a:gd name="csX19" fmla="*/ 303821 w 385446"/>
                  <a:gd name="csY19" fmla="*/ 323851 h 701750"/>
                  <a:gd name="csX20" fmla="*/ 300152 w 385446"/>
                  <a:gd name="csY20" fmla="*/ 314854 h 701750"/>
                  <a:gd name="csX21" fmla="*/ 297174 w 385446"/>
                  <a:gd name="csY21" fmla="*/ 314300 h 701750"/>
                  <a:gd name="csX22" fmla="*/ 290733 w 385446"/>
                  <a:gd name="csY22" fmla="*/ 308279 h 701750"/>
                  <a:gd name="csX23" fmla="*/ 290872 w 385446"/>
                  <a:gd name="csY23" fmla="*/ 305719 h 701750"/>
                  <a:gd name="csX24" fmla="*/ 295925 w 385446"/>
                  <a:gd name="csY24" fmla="*/ 295131 h 701750"/>
                  <a:gd name="csX25" fmla="*/ 297172 w 385446"/>
                  <a:gd name="csY25" fmla="*/ 293816 h 701750"/>
                  <a:gd name="csX26" fmla="*/ 300495 w 385446"/>
                  <a:gd name="csY26" fmla="*/ 289801 h 701750"/>
                  <a:gd name="csX27" fmla="*/ 301602 w 385446"/>
                  <a:gd name="csY27" fmla="*/ 285925 h 701750"/>
                  <a:gd name="csX28" fmla="*/ 301602 w 385446"/>
                  <a:gd name="csY28" fmla="*/ 285648 h 701750"/>
                  <a:gd name="csX29" fmla="*/ 302364 w 385446"/>
                  <a:gd name="csY29" fmla="*/ 280804 h 701750"/>
                  <a:gd name="csX30" fmla="*/ 302364 w 385446"/>
                  <a:gd name="csY30" fmla="*/ 280809 h 701750"/>
                  <a:gd name="csX31" fmla="*/ 302364 w 385446"/>
                  <a:gd name="csY31" fmla="*/ 280741 h 701750"/>
                  <a:gd name="csX32" fmla="*/ 302364 w 385446"/>
                  <a:gd name="csY32" fmla="*/ 280741 h 701750"/>
                  <a:gd name="csX33" fmla="*/ 302364 w 385446"/>
                  <a:gd name="csY33" fmla="*/ 280603 h 701750"/>
                  <a:gd name="csX34" fmla="*/ 302364 w 385446"/>
                  <a:gd name="csY34" fmla="*/ 280603 h 701750"/>
                  <a:gd name="csX35" fmla="*/ 302364 w 385446"/>
                  <a:gd name="csY35" fmla="*/ 280464 h 701750"/>
                  <a:gd name="csX36" fmla="*/ 302364 w 385446"/>
                  <a:gd name="csY36" fmla="*/ 280464 h 701750"/>
                  <a:gd name="csX37" fmla="*/ 302364 w 385446"/>
                  <a:gd name="csY37" fmla="*/ 280326 h 701750"/>
                  <a:gd name="csX38" fmla="*/ 302364 w 385446"/>
                  <a:gd name="csY38" fmla="*/ 280187 h 701750"/>
                  <a:gd name="csX39" fmla="*/ 302364 w 385446"/>
                  <a:gd name="csY39" fmla="*/ 280048 h 701750"/>
                  <a:gd name="csX40" fmla="*/ 302364 w 385446"/>
                  <a:gd name="csY40" fmla="*/ 279910 h 701750"/>
                  <a:gd name="csX41" fmla="*/ 302432 w 385446"/>
                  <a:gd name="csY41" fmla="*/ 279426 h 701750"/>
                  <a:gd name="csX42" fmla="*/ 302432 w 385446"/>
                  <a:gd name="csY42" fmla="*/ 279287 h 701750"/>
                  <a:gd name="csX43" fmla="*/ 302432 w 385446"/>
                  <a:gd name="csY43" fmla="*/ 279081 h 701750"/>
                  <a:gd name="csX44" fmla="*/ 308110 w 385446"/>
                  <a:gd name="csY44" fmla="*/ 260467 h 701750"/>
                  <a:gd name="csX45" fmla="*/ 308317 w 385446"/>
                  <a:gd name="csY45" fmla="*/ 260260 h 701750"/>
                  <a:gd name="csX46" fmla="*/ 308317 w 385446"/>
                  <a:gd name="csY46" fmla="*/ 260257 h 701750"/>
                  <a:gd name="csX47" fmla="*/ 322305 w 385446"/>
                  <a:gd name="csY47" fmla="*/ 257074 h 701750"/>
                  <a:gd name="csX48" fmla="*/ 326251 w 385446"/>
                  <a:gd name="csY48" fmla="*/ 257352 h 701750"/>
                  <a:gd name="csX49" fmla="*/ 334698 w 385446"/>
                  <a:gd name="csY49" fmla="*/ 243511 h 701750"/>
                  <a:gd name="csX50" fmla="*/ 334976 w 385446"/>
                  <a:gd name="csY50" fmla="*/ 235139 h 701750"/>
                  <a:gd name="csX51" fmla="*/ 332069 w 385446"/>
                  <a:gd name="csY51" fmla="*/ 226696 h 701750"/>
                  <a:gd name="csX52" fmla="*/ 331862 w 385446"/>
                  <a:gd name="csY52" fmla="*/ 226490 h 701750"/>
                  <a:gd name="csX53" fmla="*/ 323485 w 385446"/>
                  <a:gd name="csY53" fmla="*/ 223652 h 701750"/>
                  <a:gd name="csX54" fmla="*/ 307697 w 385446"/>
                  <a:gd name="csY54" fmla="*/ 226145 h 701750"/>
                  <a:gd name="csX55" fmla="*/ 289349 w 385446"/>
                  <a:gd name="csY55" fmla="*/ 226628 h 701750"/>
                  <a:gd name="csX56" fmla="*/ 289347 w 385446"/>
                  <a:gd name="csY56" fmla="*/ 226626 h 701750"/>
                  <a:gd name="csX57" fmla="*/ 276952 w 385446"/>
                  <a:gd name="csY57" fmla="*/ 212785 h 701750"/>
                  <a:gd name="csX58" fmla="*/ 269199 w 385446"/>
                  <a:gd name="csY58" fmla="*/ 197699 h 701750"/>
                  <a:gd name="csX59" fmla="*/ 269199 w 385446"/>
                  <a:gd name="csY59" fmla="*/ 197422 h 701750"/>
                  <a:gd name="csX60" fmla="*/ 269060 w 385446"/>
                  <a:gd name="csY60" fmla="*/ 197216 h 701750"/>
                  <a:gd name="csX61" fmla="*/ 260683 w 385446"/>
                  <a:gd name="csY61" fmla="*/ 189741 h 701750"/>
                  <a:gd name="csX62" fmla="*/ 255766 w 385446"/>
                  <a:gd name="csY62" fmla="*/ 188286 h 701750"/>
                  <a:gd name="csX63" fmla="*/ 252374 w 385446"/>
                  <a:gd name="csY63" fmla="*/ 185794 h 701750"/>
                  <a:gd name="csX64" fmla="*/ 249951 w 385446"/>
                  <a:gd name="csY64" fmla="*/ 180534 h 701750"/>
                  <a:gd name="csX65" fmla="*/ 250919 w 385446"/>
                  <a:gd name="csY65" fmla="*/ 177490 h 701750"/>
                  <a:gd name="csX66" fmla="*/ 251196 w 385446"/>
                  <a:gd name="csY66" fmla="*/ 177145 h 701750"/>
                  <a:gd name="csX67" fmla="*/ 253203 w 385446"/>
                  <a:gd name="csY67" fmla="*/ 174100 h 701750"/>
                  <a:gd name="csX68" fmla="*/ 253065 w 385446"/>
                  <a:gd name="csY68" fmla="*/ 174106 h 701750"/>
                  <a:gd name="csX69" fmla="*/ 249674 w 385446"/>
                  <a:gd name="csY69" fmla="*/ 172790 h 701750"/>
                  <a:gd name="csX70" fmla="*/ 246488 w 385446"/>
                  <a:gd name="csY70" fmla="*/ 172168 h 701750"/>
                  <a:gd name="csX71" fmla="*/ 244546 w 385446"/>
                  <a:gd name="csY71" fmla="*/ 172168 h 701750"/>
                  <a:gd name="csX72" fmla="*/ 244546 w 385446"/>
                  <a:gd name="csY72" fmla="*/ 171613 h 701750"/>
                  <a:gd name="csX73" fmla="*/ 242885 w 385446"/>
                  <a:gd name="csY73" fmla="*/ 170991 h 701750"/>
                  <a:gd name="csX74" fmla="*/ 241362 w 385446"/>
                  <a:gd name="csY74" fmla="*/ 170230 h 701750"/>
                  <a:gd name="csX75" fmla="*/ 240323 w 385446"/>
                  <a:gd name="csY75" fmla="*/ 169675 h 701750"/>
                  <a:gd name="csX76" fmla="*/ 235060 w 385446"/>
                  <a:gd name="csY76" fmla="*/ 166215 h 701750"/>
                  <a:gd name="csX77" fmla="*/ 238106 w 385446"/>
                  <a:gd name="csY77" fmla="*/ 162271 h 701750"/>
                  <a:gd name="csX78" fmla="*/ 239491 w 385446"/>
                  <a:gd name="csY78" fmla="*/ 160194 h 701750"/>
                  <a:gd name="csX79" fmla="*/ 250016 w 385446"/>
                  <a:gd name="csY79" fmla="*/ 150162 h 701750"/>
                  <a:gd name="csX80" fmla="*/ 255902 w 385446"/>
                  <a:gd name="csY80" fmla="*/ 144073 h 701750"/>
                  <a:gd name="csX81" fmla="*/ 255902 w 385446"/>
                  <a:gd name="csY81" fmla="*/ 144073 h 701750"/>
                  <a:gd name="csX82" fmla="*/ 255902 w 385446"/>
                  <a:gd name="csY82" fmla="*/ 143866 h 701750"/>
                  <a:gd name="csX83" fmla="*/ 255902 w 385446"/>
                  <a:gd name="csY83" fmla="*/ 143728 h 701750"/>
                  <a:gd name="csX84" fmla="*/ 255902 w 385446"/>
                  <a:gd name="csY84" fmla="*/ 143589 h 701750"/>
                  <a:gd name="csX85" fmla="*/ 255902 w 385446"/>
                  <a:gd name="csY85" fmla="*/ 143450 h 701750"/>
                  <a:gd name="csX86" fmla="*/ 255902 w 385446"/>
                  <a:gd name="csY86" fmla="*/ 143312 h 701750"/>
                  <a:gd name="csX87" fmla="*/ 260680 w 385446"/>
                  <a:gd name="csY87" fmla="*/ 103521 h 701750"/>
                  <a:gd name="csX88" fmla="*/ 261858 w 385446"/>
                  <a:gd name="csY88" fmla="*/ 64630 h 701750"/>
                  <a:gd name="csX89" fmla="*/ 256734 w 385446"/>
                  <a:gd name="csY89" fmla="*/ 40063 h 701750"/>
                  <a:gd name="csX90" fmla="*/ 246002 w 385446"/>
                  <a:gd name="csY90" fmla="*/ 24839 h 701750"/>
                  <a:gd name="csX91" fmla="*/ 236861 w 385446"/>
                  <a:gd name="csY91" fmla="*/ 22417 h 701750"/>
                  <a:gd name="csX92" fmla="*/ 230629 w 385446"/>
                  <a:gd name="csY92" fmla="*/ 16328 h 701750"/>
                  <a:gd name="csX93" fmla="*/ 229729 w 385446"/>
                  <a:gd name="csY93" fmla="*/ 14874 h 701750"/>
                  <a:gd name="csX94" fmla="*/ 227445 w 385446"/>
                  <a:gd name="csY94" fmla="*/ 11414 h 701750"/>
                  <a:gd name="csX95" fmla="*/ 211243 w 385446"/>
                  <a:gd name="csY95" fmla="*/ 8785 h 701750"/>
                  <a:gd name="csX96" fmla="*/ 210895 w 385446"/>
                  <a:gd name="csY96" fmla="*/ 8788 h 701750"/>
                  <a:gd name="csX97" fmla="*/ 201824 w 385446"/>
                  <a:gd name="csY97" fmla="*/ 7543 h 701750"/>
                  <a:gd name="csX98" fmla="*/ 188253 w 385446"/>
                  <a:gd name="csY98" fmla="*/ 2561 h 701750"/>
                  <a:gd name="csX99" fmla="*/ 182435 w 385446"/>
                  <a:gd name="csY99" fmla="*/ 0 h 701750"/>
                  <a:gd name="csX100" fmla="*/ 178766 w 385446"/>
                  <a:gd name="csY100" fmla="*/ 2493 h 701750"/>
                  <a:gd name="csX101" fmla="*/ 178769 w 385446"/>
                  <a:gd name="csY101" fmla="*/ 2490 h 701750"/>
                  <a:gd name="csX102" fmla="*/ 170667 w 385446"/>
                  <a:gd name="csY102" fmla="*/ 12316 h 701750"/>
                  <a:gd name="csX103" fmla="*/ 181745 w 385446"/>
                  <a:gd name="csY103" fmla="*/ 15983 h 701750"/>
                  <a:gd name="csX104" fmla="*/ 186036 w 385446"/>
                  <a:gd name="csY104" fmla="*/ 16605 h 701750"/>
                  <a:gd name="csX105" fmla="*/ 202238 w 385446"/>
                  <a:gd name="csY105" fmla="*/ 26431 h 701750"/>
                  <a:gd name="csX106" fmla="*/ 207017 w 385446"/>
                  <a:gd name="csY106" fmla="*/ 31830 h 701750"/>
                  <a:gd name="csX107" fmla="*/ 208747 w 385446"/>
                  <a:gd name="csY107" fmla="*/ 33558 h 701750"/>
                  <a:gd name="csX108" fmla="*/ 208747 w 385446"/>
                  <a:gd name="csY108" fmla="*/ 35219 h 701750"/>
                  <a:gd name="csX109" fmla="*/ 207430 w 385446"/>
                  <a:gd name="csY109" fmla="*/ 40063 h 701750"/>
                  <a:gd name="csX110" fmla="*/ 205836 w 385446"/>
                  <a:gd name="csY110" fmla="*/ 42140 h 701750"/>
                  <a:gd name="csX111" fmla="*/ 199467 w 385446"/>
                  <a:gd name="csY111" fmla="*/ 58954 h 701750"/>
                  <a:gd name="csX112" fmla="*/ 199467 w 385446"/>
                  <a:gd name="csY112" fmla="*/ 59231 h 701750"/>
                  <a:gd name="csX113" fmla="*/ 199467 w 385446"/>
                  <a:gd name="csY113" fmla="*/ 59438 h 701750"/>
                  <a:gd name="csX114" fmla="*/ 187902 w 385446"/>
                  <a:gd name="csY114" fmla="*/ 83244 h 701750"/>
                  <a:gd name="csX115" fmla="*/ 186586 w 385446"/>
                  <a:gd name="csY115" fmla="*/ 84075 h 701750"/>
                  <a:gd name="csX116" fmla="*/ 186309 w 385446"/>
                  <a:gd name="csY116" fmla="*/ 84282 h 701750"/>
                  <a:gd name="csX117" fmla="*/ 186316 w 385446"/>
                  <a:gd name="csY117" fmla="*/ 84284 h 701750"/>
                  <a:gd name="csX118" fmla="*/ 186316 w 385446"/>
                  <a:gd name="csY118" fmla="*/ 84562 h 701750"/>
                  <a:gd name="csX119" fmla="*/ 175239 w 385446"/>
                  <a:gd name="csY119" fmla="*/ 102414 h 701750"/>
                  <a:gd name="csX120" fmla="*/ 169492 w 385446"/>
                  <a:gd name="csY120" fmla="*/ 108642 h 701750"/>
                  <a:gd name="csX121" fmla="*/ 169492 w 385446"/>
                  <a:gd name="csY121" fmla="*/ 108848 h 701750"/>
                  <a:gd name="csX122" fmla="*/ 169147 w 385446"/>
                  <a:gd name="csY122" fmla="*/ 112792 h 701750"/>
                  <a:gd name="csX123" fmla="*/ 167623 w 385446"/>
                  <a:gd name="csY123" fmla="*/ 119297 h 701750"/>
                  <a:gd name="csX124" fmla="*/ 156546 w 385446"/>
                  <a:gd name="csY124" fmla="*/ 125386 h 701750"/>
                  <a:gd name="csX125" fmla="*/ 156266 w 385446"/>
                  <a:gd name="csY125" fmla="*/ 125388 h 701750"/>
                  <a:gd name="csX126" fmla="*/ 154258 w 385446"/>
                  <a:gd name="csY126" fmla="*/ 125872 h 701750"/>
                  <a:gd name="csX127" fmla="*/ 145882 w 385446"/>
                  <a:gd name="csY127" fmla="*/ 127810 h 701750"/>
                  <a:gd name="csX128" fmla="*/ 138818 w 385446"/>
                  <a:gd name="csY128" fmla="*/ 130025 h 701750"/>
                  <a:gd name="csX129" fmla="*/ 124969 w 385446"/>
                  <a:gd name="csY129" fmla="*/ 146911 h 701750"/>
                  <a:gd name="csX130" fmla="*/ 124969 w 385446"/>
                  <a:gd name="csY130" fmla="*/ 147049 h 701750"/>
                  <a:gd name="csX131" fmla="*/ 118116 w 385446"/>
                  <a:gd name="csY131" fmla="*/ 178120 h 701750"/>
                  <a:gd name="csX132" fmla="*/ 113062 w 385446"/>
                  <a:gd name="csY132" fmla="*/ 190852 h 701750"/>
                  <a:gd name="csX133" fmla="*/ 118948 w 385446"/>
                  <a:gd name="csY133" fmla="*/ 199640 h 701750"/>
                  <a:gd name="csX134" fmla="*/ 122203 w 385446"/>
                  <a:gd name="csY134" fmla="*/ 201923 h 701750"/>
                  <a:gd name="csX135" fmla="*/ 123588 w 385446"/>
                  <a:gd name="csY135" fmla="*/ 227873 h 701750"/>
                  <a:gd name="csX136" fmla="*/ 107870 w 385446"/>
                  <a:gd name="csY136" fmla="*/ 266417 h 701750"/>
                  <a:gd name="csX137" fmla="*/ 83912 w 385446"/>
                  <a:gd name="csY137" fmla="*/ 295273 h 701750"/>
                  <a:gd name="csX138" fmla="*/ 49708 w 385446"/>
                  <a:gd name="csY138" fmla="*/ 338108 h 701750"/>
                  <a:gd name="csX139" fmla="*/ 41054 w 385446"/>
                  <a:gd name="csY139" fmla="*/ 365787 h 701750"/>
                  <a:gd name="csX140" fmla="*/ 40915 w 385446"/>
                  <a:gd name="csY140" fmla="*/ 366755 h 701750"/>
                  <a:gd name="csX141" fmla="*/ 36553 w 385446"/>
                  <a:gd name="csY141" fmla="*/ 374990 h 701750"/>
                  <a:gd name="csX142" fmla="*/ 25543 w 385446"/>
                  <a:gd name="csY142" fmla="*/ 396581 h 701750"/>
                  <a:gd name="csX143" fmla="*/ 20696 w 385446"/>
                  <a:gd name="csY143" fmla="*/ 411183 h 701750"/>
                  <a:gd name="csX144" fmla="*/ 20489 w 385446"/>
                  <a:gd name="csY144" fmla="*/ 414366 h 701750"/>
                  <a:gd name="csX145" fmla="*/ 20484 w 385446"/>
                  <a:gd name="csY145" fmla="*/ 414366 h 701750"/>
                  <a:gd name="csX146" fmla="*/ 20484 w 385446"/>
                  <a:gd name="csY146" fmla="*/ 414434 h 701750"/>
                  <a:gd name="csX147" fmla="*/ 17299 w 385446"/>
                  <a:gd name="csY147" fmla="*/ 422944 h 701750"/>
                  <a:gd name="csX148" fmla="*/ 16883 w 385446"/>
                  <a:gd name="csY148" fmla="*/ 423776 h 701750"/>
                  <a:gd name="csX149" fmla="*/ 8781 w 385446"/>
                  <a:gd name="csY149" fmla="*/ 463841 h 701750"/>
                  <a:gd name="csX150" fmla="*/ 8784 w 385446"/>
                  <a:gd name="csY150" fmla="*/ 463844 h 701750"/>
                  <a:gd name="csX151" fmla="*/ 4906 w 385446"/>
                  <a:gd name="csY151" fmla="*/ 479484 h 701750"/>
                  <a:gd name="csX152" fmla="*/ 4144 w 385446"/>
                  <a:gd name="csY152" fmla="*/ 481561 h 701750"/>
                  <a:gd name="csX153" fmla="*/ 198 w 385446"/>
                  <a:gd name="csY153" fmla="*/ 495953 h 701750"/>
                  <a:gd name="csX154" fmla="*/ 2621 w 385446"/>
                  <a:gd name="csY154" fmla="*/ 515538 h 701750"/>
                  <a:gd name="csX155" fmla="*/ 2621 w 385446"/>
                  <a:gd name="csY155" fmla="*/ 515535 h 701750"/>
                  <a:gd name="csX156" fmla="*/ 3589 w 385446"/>
                  <a:gd name="csY156" fmla="*/ 529653 h 701750"/>
                  <a:gd name="csX157" fmla="*/ 3589 w 385446"/>
                  <a:gd name="csY157" fmla="*/ 529650 h 701750"/>
                  <a:gd name="csX158" fmla="*/ 3589 w 385446"/>
                  <a:gd name="csY158" fmla="*/ 529996 h 701750"/>
                  <a:gd name="csX159" fmla="*/ 3589 w 385446"/>
                  <a:gd name="csY159" fmla="*/ 529998 h 701750"/>
                  <a:gd name="csX160" fmla="*/ 3034 w 385446"/>
                  <a:gd name="csY160" fmla="*/ 535742 h 701750"/>
                  <a:gd name="csX161" fmla="*/ 3034 w 385446"/>
                  <a:gd name="csY161" fmla="*/ 535880 h 701750"/>
                  <a:gd name="csX162" fmla="*/ 3034 w 385446"/>
                  <a:gd name="csY162" fmla="*/ 536019 h 701750"/>
                  <a:gd name="csX163" fmla="*/ 3034 w 385446"/>
                  <a:gd name="csY163" fmla="*/ 536158 h 701750"/>
                  <a:gd name="csX164" fmla="*/ 2480 w 385446"/>
                  <a:gd name="csY164" fmla="*/ 548822 h 701750"/>
                  <a:gd name="csX165" fmla="*/ 2482 w 385446"/>
                  <a:gd name="csY165" fmla="*/ 548819 h 701750"/>
                  <a:gd name="csX166" fmla="*/ 2482 w 385446"/>
                  <a:gd name="csY166" fmla="*/ 548819 h 701750"/>
                  <a:gd name="csX167" fmla="*/ 3521 w 385446"/>
                  <a:gd name="csY167" fmla="*/ 552418 h 701750"/>
                  <a:gd name="csX168" fmla="*/ 3521 w 385446"/>
                  <a:gd name="csY168" fmla="*/ 552624 h 701750"/>
                  <a:gd name="csX169" fmla="*/ 3728 w 385446"/>
                  <a:gd name="csY169" fmla="*/ 552831 h 701750"/>
                  <a:gd name="csX170" fmla="*/ 8297 w 385446"/>
                  <a:gd name="csY170" fmla="*/ 567085 h 701750"/>
                  <a:gd name="csX171" fmla="*/ 6981 w 385446"/>
                  <a:gd name="csY171" fmla="*/ 585492 h 701750"/>
                  <a:gd name="csX172" fmla="*/ 6287 w 385446"/>
                  <a:gd name="csY172" fmla="*/ 588814 h 701750"/>
                  <a:gd name="csX173" fmla="*/ 6287 w 385446"/>
                  <a:gd name="csY173" fmla="*/ 593935 h 701750"/>
                  <a:gd name="csX174" fmla="*/ 11341 w 385446"/>
                  <a:gd name="csY174" fmla="*/ 604106 h 701750"/>
                  <a:gd name="csX175" fmla="*/ 13625 w 385446"/>
                  <a:gd name="csY175" fmla="*/ 607634 h 701750"/>
                  <a:gd name="csX176" fmla="*/ 14458 w 385446"/>
                  <a:gd name="csY176" fmla="*/ 619328 h 701750"/>
                  <a:gd name="csX177" fmla="*/ 14251 w 385446"/>
                  <a:gd name="csY177" fmla="*/ 619673 h 701750"/>
                  <a:gd name="csX178" fmla="*/ 14253 w 385446"/>
                  <a:gd name="csY178" fmla="*/ 619681 h 701750"/>
                  <a:gd name="csX179" fmla="*/ 12869 w 385446"/>
                  <a:gd name="csY179" fmla="*/ 622725 h 701750"/>
                  <a:gd name="csX180" fmla="*/ 10930 w 385446"/>
                  <a:gd name="csY180" fmla="*/ 632136 h 701750"/>
                  <a:gd name="csX181" fmla="*/ 9129 w 385446"/>
                  <a:gd name="csY181" fmla="*/ 641201 h 701750"/>
                  <a:gd name="csX182" fmla="*/ 14670 w 385446"/>
                  <a:gd name="csY182" fmla="*/ 638985 h 701750"/>
                  <a:gd name="csX183" fmla="*/ 22078 w 385446"/>
                  <a:gd name="csY183" fmla="*/ 624315 h 701750"/>
                  <a:gd name="csX184" fmla="*/ 34127 w 385446"/>
                  <a:gd name="csY184" fmla="*/ 607914 h 701750"/>
                  <a:gd name="csX185" fmla="*/ 41606 w 385446"/>
                  <a:gd name="csY185" fmla="*/ 602377 h 701750"/>
                  <a:gd name="csX186" fmla="*/ 43336 w 385446"/>
                  <a:gd name="csY186" fmla="*/ 611513 h 701750"/>
                  <a:gd name="csX187" fmla="*/ 44791 w 385446"/>
                  <a:gd name="csY187" fmla="*/ 644590 h 701750"/>
                  <a:gd name="csX188" fmla="*/ 53100 w 385446"/>
                  <a:gd name="csY188" fmla="*/ 649779 h 701750"/>
                  <a:gd name="csX189" fmla="*/ 71241 w 385446"/>
                  <a:gd name="csY189" fmla="*/ 658428 h 701750"/>
                  <a:gd name="csX190" fmla="*/ 90143 w 385446"/>
                  <a:gd name="csY190" fmla="*/ 665555 h 701750"/>
                  <a:gd name="csX191" fmla="*/ 101843 w 385446"/>
                  <a:gd name="csY191" fmla="*/ 668393 h 701750"/>
                  <a:gd name="csX192" fmla="*/ 108836 w 385446"/>
                  <a:gd name="csY192" fmla="*/ 661750 h 701750"/>
                  <a:gd name="csX193" fmla="*/ 122198 w 385446"/>
                  <a:gd name="csY193" fmla="*/ 651579 h 701750"/>
                  <a:gd name="csX194" fmla="*/ 129400 w 385446"/>
                  <a:gd name="csY194" fmla="*/ 652756 h 701750"/>
                  <a:gd name="csX195" fmla="*/ 140893 w 385446"/>
                  <a:gd name="csY195" fmla="*/ 655248 h 701750"/>
                  <a:gd name="csX196" fmla="*/ 144495 w 385446"/>
                  <a:gd name="csY196" fmla="*/ 656080 h 701750"/>
                  <a:gd name="csX197" fmla="*/ 158344 w 385446"/>
                  <a:gd name="csY197" fmla="*/ 660301 h 701750"/>
                  <a:gd name="csX198" fmla="*/ 158689 w 385446"/>
                  <a:gd name="csY198" fmla="*/ 660508 h 701750"/>
                  <a:gd name="csX199" fmla="*/ 159034 w 385446"/>
                  <a:gd name="csY199" fmla="*/ 660785 h 701750"/>
                  <a:gd name="csX200" fmla="*/ 164436 w 385446"/>
                  <a:gd name="csY200" fmla="*/ 671788 h 701750"/>
                  <a:gd name="csX201" fmla="*/ 164714 w 385446"/>
                  <a:gd name="csY201" fmla="*/ 672688 h 701750"/>
                  <a:gd name="csX202" fmla="*/ 164714 w 385446"/>
                  <a:gd name="csY202" fmla="*/ 672688 h 701750"/>
                  <a:gd name="csX203" fmla="*/ 171361 w 385446"/>
                  <a:gd name="csY203" fmla="*/ 683897 h 701750"/>
                  <a:gd name="csX204" fmla="*/ 180015 w 385446"/>
                  <a:gd name="csY204" fmla="*/ 679260 h 701750"/>
                  <a:gd name="csX205" fmla="*/ 183270 w 385446"/>
                  <a:gd name="csY205" fmla="*/ 676354 h 701750"/>
                  <a:gd name="csX206" fmla="*/ 184725 w 385446"/>
                  <a:gd name="csY206" fmla="*/ 675455 h 701750"/>
                  <a:gd name="csX207" fmla="*/ 198017 w 385446"/>
                  <a:gd name="csY207" fmla="*/ 675455 h 701750"/>
                  <a:gd name="csX208" fmla="*/ 198433 w 385446"/>
                  <a:gd name="csY208" fmla="*/ 680853 h 701750"/>
                  <a:gd name="csX209" fmla="*/ 205496 w 385446"/>
                  <a:gd name="csY209" fmla="*/ 695661 h 701750"/>
                  <a:gd name="csX210" fmla="*/ 225299 w 385446"/>
                  <a:gd name="csY210" fmla="*/ 701750 h 701750"/>
                  <a:gd name="csX211" fmla="*/ 233814 w 385446"/>
                  <a:gd name="csY211" fmla="*/ 688396 h 701750"/>
                  <a:gd name="csX212" fmla="*/ 238522 w 385446"/>
                  <a:gd name="csY212" fmla="*/ 683481 h 701750"/>
                  <a:gd name="csX213" fmla="*/ 241430 w 385446"/>
                  <a:gd name="csY213" fmla="*/ 679467 h 701750"/>
                  <a:gd name="csX214" fmla="*/ 245861 w 385446"/>
                  <a:gd name="csY214" fmla="*/ 681750 h 701750"/>
                  <a:gd name="csX215" fmla="*/ 255137 w 385446"/>
                  <a:gd name="csY215" fmla="*/ 689293 h 701750"/>
                  <a:gd name="csX216" fmla="*/ 278195 w 385446"/>
                  <a:gd name="csY216" fmla="*/ 685278 h 701750"/>
                  <a:gd name="csX217" fmla="*/ 296268 w 385446"/>
                  <a:gd name="csY217" fmla="*/ 682372 h 701750"/>
                  <a:gd name="csX218" fmla="*/ 299524 w 385446"/>
                  <a:gd name="csY218" fmla="*/ 679744 h 701750"/>
                  <a:gd name="csX219" fmla="*/ 303054 w 385446"/>
                  <a:gd name="csY219" fmla="*/ 681959 h 701750"/>
                  <a:gd name="csX220" fmla="*/ 328258 w 385446"/>
                  <a:gd name="csY220" fmla="*/ 685835 h 701750"/>
                  <a:gd name="csX221" fmla="*/ 336567 w 385446"/>
                  <a:gd name="csY221" fmla="*/ 686042 h 701750"/>
                  <a:gd name="csX222" fmla="*/ 349862 w 385446"/>
                  <a:gd name="csY222" fmla="*/ 655525 h 701750"/>
                  <a:gd name="csX223" fmla="*/ 353323 w 385446"/>
                  <a:gd name="csY223" fmla="*/ 651304 h 701750"/>
                  <a:gd name="csX224" fmla="*/ 352146 w 385446"/>
                  <a:gd name="csY224" fmla="*/ 649227 h 701750"/>
                  <a:gd name="csX225" fmla="*/ 346054 w 385446"/>
                  <a:gd name="csY225" fmla="*/ 639331 h 701750"/>
                  <a:gd name="csX226" fmla="*/ 346054 w 385446"/>
                  <a:gd name="csY226" fmla="*/ 636425 h 701750"/>
                  <a:gd name="csX227" fmla="*/ 346054 w 385446"/>
                  <a:gd name="csY227" fmla="*/ 632965 h 701750"/>
                  <a:gd name="csX228" fmla="*/ 346122 w 385446"/>
                  <a:gd name="csY228" fmla="*/ 631926 h 701750"/>
                  <a:gd name="csX229" fmla="*/ 347229 w 385446"/>
                  <a:gd name="csY229" fmla="*/ 629227 h 701750"/>
                  <a:gd name="csX230" fmla="*/ 352282 w 385446"/>
                  <a:gd name="csY230" fmla="*/ 625490 h 701750"/>
                  <a:gd name="csX231" fmla="*/ 354428 w 385446"/>
                  <a:gd name="csY231" fmla="*/ 624384 h 701750"/>
                  <a:gd name="csX232" fmla="*/ 349998 w 385446"/>
                  <a:gd name="csY232" fmla="*/ 618433 h 701750"/>
                  <a:gd name="csX233" fmla="*/ 346258 w 385446"/>
                  <a:gd name="csY233" fmla="*/ 614696 h 701750"/>
                  <a:gd name="csX234" fmla="*/ 343696 w 385446"/>
                  <a:gd name="csY234" fmla="*/ 608882 h 701750"/>
                  <a:gd name="csX235" fmla="*/ 343696 w 385446"/>
                  <a:gd name="csY235" fmla="*/ 607844 h 701750"/>
                  <a:gd name="csX236" fmla="*/ 345219 w 385446"/>
                  <a:gd name="csY236" fmla="*/ 602307 h 701750"/>
                  <a:gd name="csX237" fmla="*/ 348197 w 385446"/>
                  <a:gd name="csY237" fmla="*/ 598708 h 701750"/>
                  <a:gd name="csX238" fmla="*/ 348336 w 385446"/>
                  <a:gd name="csY238" fmla="*/ 598569 h 701750"/>
                  <a:gd name="csX239" fmla="*/ 349998 w 385446"/>
                  <a:gd name="csY239" fmla="*/ 596631 h 701750"/>
                  <a:gd name="csX240" fmla="*/ 350898 w 385446"/>
                  <a:gd name="csY240" fmla="*/ 592410 h 701750"/>
                  <a:gd name="csX241" fmla="*/ 349304 w 385446"/>
                  <a:gd name="csY241" fmla="*/ 590195 h 701750"/>
                  <a:gd name="csX242" fmla="*/ 348058 w 385446"/>
                  <a:gd name="csY242" fmla="*/ 589502 h 701750"/>
                  <a:gd name="csX243" fmla="*/ 341343 w 385446"/>
                  <a:gd name="csY243" fmla="*/ 584174 h 701750"/>
                  <a:gd name="csX244" fmla="*/ 336774 w 385446"/>
                  <a:gd name="csY244" fmla="*/ 571994 h 701750"/>
                  <a:gd name="csX245" fmla="*/ 336429 w 385446"/>
                  <a:gd name="csY245" fmla="*/ 562168 h 701750"/>
                  <a:gd name="csX246" fmla="*/ 336429 w 385446"/>
                  <a:gd name="csY246" fmla="*/ 562029 h 701750"/>
                  <a:gd name="csX247" fmla="*/ 336429 w 385446"/>
                  <a:gd name="csY247" fmla="*/ 561891 h 701750"/>
                  <a:gd name="csX248" fmla="*/ 345570 w 385446"/>
                  <a:gd name="csY248" fmla="*/ 549849 h 701750"/>
                  <a:gd name="csX249" fmla="*/ 348754 w 385446"/>
                  <a:gd name="csY249" fmla="*/ 548257 h 701750"/>
                  <a:gd name="csX250" fmla="*/ 352146 w 385446"/>
                  <a:gd name="csY250" fmla="*/ 541891 h 701750"/>
                  <a:gd name="csX251" fmla="*/ 352907 w 385446"/>
                  <a:gd name="csY251" fmla="*/ 540575 h 701750"/>
                  <a:gd name="csX252" fmla="*/ 354153 w 385446"/>
                  <a:gd name="csY252" fmla="*/ 538221 h 701750"/>
                  <a:gd name="csX253" fmla="*/ 353737 w 385446"/>
                  <a:gd name="csY253" fmla="*/ 537944 h 701750"/>
                  <a:gd name="csX254" fmla="*/ 353740 w 385446"/>
                  <a:gd name="csY254" fmla="*/ 537954 h 701750"/>
                  <a:gd name="csX255" fmla="*/ 353740 w 385446"/>
                  <a:gd name="csY255" fmla="*/ 537954 h 701750"/>
                  <a:gd name="csX256" fmla="*/ 353740 w 385446"/>
                  <a:gd name="csY256" fmla="*/ 537954 h 701750"/>
                  <a:gd name="csX257" fmla="*/ 353740 w 385446"/>
                  <a:gd name="csY257" fmla="*/ 537954 h 701750"/>
                  <a:gd name="csX258" fmla="*/ 353740 w 385446"/>
                  <a:gd name="csY258" fmla="*/ 537954 h 701750"/>
                  <a:gd name="csX259" fmla="*/ 351039 w 385446"/>
                  <a:gd name="csY259" fmla="*/ 536639 h 701750"/>
                  <a:gd name="csX260" fmla="*/ 347509 w 385446"/>
                  <a:gd name="csY260" fmla="*/ 534978 h 701750"/>
                  <a:gd name="csX261" fmla="*/ 347509 w 385446"/>
                  <a:gd name="csY261" fmla="*/ 534981 h 701750"/>
                  <a:gd name="csX262" fmla="*/ 346747 w 385446"/>
                  <a:gd name="csY262" fmla="*/ 534565 h 701750"/>
                  <a:gd name="csX263" fmla="*/ 345708 w 385446"/>
                  <a:gd name="csY263" fmla="*/ 533804 h 701750"/>
                  <a:gd name="csX264" fmla="*/ 343769 w 385446"/>
                  <a:gd name="csY264" fmla="*/ 528544 h 701750"/>
                  <a:gd name="csX265" fmla="*/ 343769 w 385446"/>
                  <a:gd name="csY265" fmla="*/ 528544 h 701750"/>
                  <a:gd name="csX266" fmla="*/ 344531 w 385446"/>
                  <a:gd name="csY266" fmla="*/ 525500 h 701750"/>
                  <a:gd name="csX267" fmla="*/ 351110 w 385446"/>
                  <a:gd name="csY267" fmla="*/ 522662 h 701750"/>
                  <a:gd name="csX268" fmla="*/ 351110 w 385446"/>
                  <a:gd name="csY268" fmla="*/ 522662 h 701750"/>
                  <a:gd name="csX269" fmla="*/ 354365 w 385446"/>
                  <a:gd name="csY269" fmla="*/ 521694 h 701750"/>
                  <a:gd name="csX270" fmla="*/ 357066 w 385446"/>
                  <a:gd name="csY270" fmla="*/ 520240 h 701750"/>
                  <a:gd name="csX271" fmla="*/ 357066 w 385446"/>
                  <a:gd name="csY271" fmla="*/ 520102 h 701750"/>
                  <a:gd name="csX272" fmla="*/ 356998 w 385446"/>
                  <a:gd name="csY272" fmla="*/ 519963 h 701750"/>
                  <a:gd name="csX273" fmla="*/ 344672 w 385446"/>
                  <a:gd name="csY273" fmla="*/ 510621 h 701750"/>
                  <a:gd name="csX274" fmla="*/ 341832 w 385446"/>
                  <a:gd name="csY274" fmla="*/ 510137 h 701750"/>
                  <a:gd name="csX275" fmla="*/ 323485 w 385446"/>
                  <a:gd name="csY275" fmla="*/ 494567 h 701750"/>
                  <a:gd name="csX276" fmla="*/ 323485 w 385446"/>
                  <a:gd name="csY276" fmla="*/ 492907 h 701750"/>
                  <a:gd name="csX277" fmla="*/ 338786 w 385446"/>
                  <a:gd name="csY277" fmla="*/ 464950 h 701750"/>
                  <a:gd name="csX278" fmla="*/ 338993 w 385446"/>
                  <a:gd name="csY278" fmla="*/ 464812 h 701750"/>
                  <a:gd name="csX279" fmla="*/ 339061 w 385446"/>
                  <a:gd name="csY279" fmla="*/ 464812 h 701750"/>
                  <a:gd name="csX280" fmla="*/ 342453 w 385446"/>
                  <a:gd name="csY280" fmla="*/ 461974 h 701750"/>
                  <a:gd name="csX281" fmla="*/ 342659 w 385446"/>
                  <a:gd name="csY281" fmla="*/ 461835 h 701750"/>
                  <a:gd name="csX282" fmla="*/ 342866 w 385446"/>
                  <a:gd name="csY282" fmla="*/ 461697 h 701750"/>
                  <a:gd name="csX283" fmla="*/ 344666 w 385446"/>
                  <a:gd name="csY283" fmla="*/ 460313 h 701750"/>
                  <a:gd name="csX284" fmla="*/ 346606 w 385446"/>
                  <a:gd name="csY284" fmla="*/ 452977 h 701750"/>
                  <a:gd name="csX285" fmla="*/ 346399 w 385446"/>
                  <a:gd name="csY285" fmla="*/ 451248 h 701750"/>
                  <a:gd name="csX286" fmla="*/ 345567 w 385446"/>
                  <a:gd name="csY286" fmla="*/ 447234 h 701750"/>
                  <a:gd name="csX287" fmla="*/ 347435 w 385446"/>
                  <a:gd name="csY287" fmla="*/ 446818 h 701750"/>
                  <a:gd name="csX288" fmla="*/ 361769 w 385446"/>
                  <a:gd name="csY288" fmla="*/ 436092 h 701750"/>
                  <a:gd name="csX289" fmla="*/ 383579 w 385446"/>
                  <a:gd name="csY289" fmla="*/ 420038 h 701750"/>
                  <a:gd name="csX290" fmla="*/ 385447 w 385446"/>
                  <a:gd name="csY290" fmla="*/ 417894 h 701750"/>
                  <a:gd name="csX291" fmla="*/ 377973 w 385446"/>
                  <a:gd name="csY291" fmla="*/ 417894 h 701750"/>
                  <a:gd name="csX292" fmla="*/ 370771 w 385446"/>
                  <a:gd name="csY292" fmla="*/ 413950 h 701750"/>
                  <a:gd name="csX293" fmla="*/ 369455 w 385446"/>
                  <a:gd name="csY293" fmla="*/ 412634 h 701750"/>
                  <a:gd name="csX294" fmla="*/ 368693 w 385446"/>
                  <a:gd name="csY294" fmla="*/ 412496 h 701750"/>
                  <a:gd name="csX295" fmla="*/ 367170 w 385446"/>
                  <a:gd name="csY295" fmla="*/ 411319 h 701750"/>
                  <a:gd name="csX296" fmla="*/ 367172 w 385446"/>
                  <a:gd name="csY296" fmla="*/ 411321 h 701750"/>
                  <a:gd name="csX297" fmla="*/ 366827 w 385446"/>
                  <a:gd name="csY297" fmla="*/ 411460 h 7017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</a:cxnLst>
                <a:rect l="l" t="t" r="r" b="b"/>
                <a:pathLst>
                  <a:path w="385446" h="701750">
                    <a:moveTo>
                      <a:pt x="366827" y="411460"/>
                    </a:moveTo>
                    <a:cubicBezTo>
                      <a:pt x="365927" y="410076"/>
                      <a:pt x="364472" y="408899"/>
                      <a:pt x="362465" y="408070"/>
                    </a:cubicBezTo>
                    <a:cubicBezTo>
                      <a:pt x="360457" y="407239"/>
                      <a:pt x="357895" y="406755"/>
                      <a:pt x="354849" y="406755"/>
                    </a:cubicBezTo>
                    <a:cubicBezTo>
                      <a:pt x="341348" y="406755"/>
                      <a:pt x="336224" y="398451"/>
                      <a:pt x="332278" y="389870"/>
                    </a:cubicBezTo>
                    <a:cubicBezTo>
                      <a:pt x="331794" y="388831"/>
                      <a:pt x="331239" y="387725"/>
                      <a:pt x="330755" y="386616"/>
                    </a:cubicBezTo>
                    <a:cubicBezTo>
                      <a:pt x="329161" y="383088"/>
                      <a:pt x="327015" y="377758"/>
                      <a:pt x="323485" y="375752"/>
                    </a:cubicBezTo>
                    <a:lnTo>
                      <a:pt x="322862" y="375336"/>
                    </a:lnTo>
                    <a:lnTo>
                      <a:pt x="322307" y="374781"/>
                    </a:lnTo>
                    <a:cubicBezTo>
                      <a:pt x="319122" y="371598"/>
                      <a:pt x="319813" y="366616"/>
                      <a:pt x="320923" y="362672"/>
                    </a:cubicBezTo>
                    <a:cubicBezTo>
                      <a:pt x="321339" y="361079"/>
                      <a:pt x="322030" y="359212"/>
                      <a:pt x="322791" y="357483"/>
                    </a:cubicBezTo>
                    <a:cubicBezTo>
                      <a:pt x="323137" y="356722"/>
                      <a:pt x="323485" y="355961"/>
                      <a:pt x="323830" y="355268"/>
                    </a:cubicBezTo>
                    <a:cubicBezTo>
                      <a:pt x="324592" y="353745"/>
                      <a:pt x="325354" y="352501"/>
                      <a:pt x="326047" y="351669"/>
                    </a:cubicBezTo>
                    <a:cubicBezTo>
                      <a:pt x="326947" y="349940"/>
                      <a:pt x="326254" y="348970"/>
                      <a:pt x="324870" y="348141"/>
                    </a:cubicBezTo>
                    <a:cubicBezTo>
                      <a:pt x="323692" y="347448"/>
                      <a:pt x="322169" y="346757"/>
                      <a:pt x="320507" y="345996"/>
                    </a:cubicBezTo>
                    <a:cubicBezTo>
                      <a:pt x="313376" y="342813"/>
                      <a:pt x="304444" y="338869"/>
                      <a:pt x="303957" y="326896"/>
                    </a:cubicBezTo>
                    <a:cubicBezTo>
                      <a:pt x="303957" y="326341"/>
                      <a:pt x="303957" y="325789"/>
                      <a:pt x="303889" y="325235"/>
                    </a:cubicBezTo>
                    <a:lnTo>
                      <a:pt x="303889" y="325028"/>
                    </a:lnTo>
                    <a:cubicBezTo>
                      <a:pt x="303889" y="325028"/>
                      <a:pt x="303889" y="324335"/>
                      <a:pt x="303821" y="323990"/>
                    </a:cubicBezTo>
                    <a:lnTo>
                      <a:pt x="303821" y="323851"/>
                    </a:lnTo>
                    <a:cubicBezTo>
                      <a:pt x="303821" y="323851"/>
                      <a:pt x="303821" y="323851"/>
                      <a:pt x="303821" y="323851"/>
                    </a:cubicBezTo>
                    <a:cubicBezTo>
                      <a:pt x="303266" y="318246"/>
                      <a:pt x="301743" y="315893"/>
                      <a:pt x="300152" y="314854"/>
                    </a:cubicBezTo>
                    <a:cubicBezTo>
                      <a:pt x="299184" y="314509"/>
                      <a:pt x="298074" y="314438"/>
                      <a:pt x="297174" y="314300"/>
                    </a:cubicBezTo>
                    <a:cubicBezTo>
                      <a:pt x="293989" y="313954"/>
                      <a:pt x="290733" y="312778"/>
                      <a:pt x="290733" y="308279"/>
                    </a:cubicBezTo>
                    <a:cubicBezTo>
                      <a:pt x="290733" y="307379"/>
                      <a:pt x="290733" y="306550"/>
                      <a:pt x="290872" y="305719"/>
                    </a:cubicBezTo>
                    <a:cubicBezTo>
                      <a:pt x="291356" y="300459"/>
                      <a:pt x="293502" y="297621"/>
                      <a:pt x="295925" y="295131"/>
                    </a:cubicBezTo>
                    <a:cubicBezTo>
                      <a:pt x="296341" y="294715"/>
                      <a:pt x="296758" y="294232"/>
                      <a:pt x="297172" y="293816"/>
                    </a:cubicBezTo>
                    <a:cubicBezTo>
                      <a:pt x="298556" y="292362"/>
                      <a:pt x="299665" y="291255"/>
                      <a:pt x="300495" y="289801"/>
                    </a:cubicBezTo>
                    <a:cubicBezTo>
                      <a:pt x="301049" y="288695"/>
                      <a:pt x="301463" y="287447"/>
                      <a:pt x="301602" y="285925"/>
                    </a:cubicBezTo>
                    <a:lnTo>
                      <a:pt x="301602" y="285648"/>
                    </a:lnTo>
                    <a:cubicBezTo>
                      <a:pt x="301879" y="284332"/>
                      <a:pt x="302086" y="282672"/>
                      <a:pt x="302364" y="280804"/>
                    </a:cubicBezTo>
                    <a:lnTo>
                      <a:pt x="302364" y="280809"/>
                    </a:lnTo>
                    <a:cubicBezTo>
                      <a:pt x="302364" y="280809"/>
                      <a:pt x="302364" y="280741"/>
                      <a:pt x="302364" y="280741"/>
                    </a:cubicBezTo>
                    <a:lnTo>
                      <a:pt x="302364" y="280741"/>
                    </a:lnTo>
                    <a:cubicBezTo>
                      <a:pt x="302364" y="280741"/>
                      <a:pt x="302364" y="280603"/>
                      <a:pt x="302364" y="280603"/>
                    </a:cubicBezTo>
                    <a:lnTo>
                      <a:pt x="302364" y="280603"/>
                    </a:lnTo>
                    <a:cubicBezTo>
                      <a:pt x="302364" y="280603"/>
                      <a:pt x="302364" y="280464"/>
                      <a:pt x="302364" y="280464"/>
                    </a:cubicBezTo>
                    <a:lnTo>
                      <a:pt x="302364" y="280464"/>
                    </a:lnTo>
                    <a:cubicBezTo>
                      <a:pt x="302364" y="280464"/>
                      <a:pt x="302364" y="280326"/>
                      <a:pt x="302364" y="280326"/>
                    </a:cubicBezTo>
                    <a:lnTo>
                      <a:pt x="302364" y="280187"/>
                    </a:lnTo>
                    <a:cubicBezTo>
                      <a:pt x="302364" y="280187"/>
                      <a:pt x="302364" y="280048"/>
                      <a:pt x="302364" y="280048"/>
                    </a:cubicBezTo>
                    <a:lnTo>
                      <a:pt x="302364" y="279910"/>
                    </a:lnTo>
                    <a:cubicBezTo>
                      <a:pt x="302364" y="279910"/>
                      <a:pt x="302432" y="279426"/>
                      <a:pt x="302432" y="279426"/>
                    </a:cubicBezTo>
                    <a:lnTo>
                      <a:pt x="302432" y="279287"/>
                    </a:lnTo>
                    <a:cubicBezTo>
                      <a:pt x="302432" y="279287"/>
                      <a:pt x="302432" y="279081"/>
                      <a:pt x="302432" y="279081"/>
                    </a:cubicBezTo>
                    <a:cubicBezTo>
                      <a:pt x="303193" y="272783"/>
                      <a:pt x="304300" y="265310"/>
                      <a:pt x="308110" y="260467"/>
                    </a:cubicBezTo>
                    <a:lnTo>
                      <a:pt x="308317" y="260260"/>
                    </a:lnTo>
                    <a:lnTo>
                      <a:pt x="308317" y="260257"/>
                    </a:lnTo>
                    <a:cubicBezTo>
                      <a:pt x="312541" y="256036"/>
                      <a:pt x="317458" y="256591"/>
                      <a:pt x="322305" y="257074"/>
                    </a:cubicBezTo>
                    <a:cubicBezTo>
                      <a:pt x="323621" y="257213"/>
                      <a:pt x="324935" y="257352"/>
                      <a:pt x="326251" y="257352"/>
                    </a:cubicBezTo>
                    <a:cubicBezTo>
                      <a:pt x="330198" y="257352"/>
                      <a:pt x="333660" y="255346"/>
                      <a:pt x="334698" y="243511"/>
                    </a:cubicBezTo>
                    <a:cubicBezTo>
                      <a:pt x="334976" y="239912"/>
                      <a:pt x="334976" y="236661"/>
                      <a:pt x="334976" y="235139"/>
                    </a:cubicBezTo>
                    <a:cubicBezTo>
                      <a:pt x="334976" y="232095"/>
                      <a:pt x="334214" y="228912"/>
                      <a:pt x="332069" y="226696"/>
                    </a:cubicBezTo>
                    <a:lnTo>
                      <a:pt x="331862" y="226490"/>
                    </a:lnTo>
                    <a:cubicBezTo>
                      <a:pt x="329645" y="224345"/>
                      <a:pt x="326531" y="223652"/>
                      <a:pt x="323485" y="223652"/>
                    </a:cubicBezTo>
                    <a:cubicBezTo>
                      <a:pt x="318361" y="223652"/>
                      <a:pt x="312682" y="225036"/>
                      <a:pt x="307697" y="226145"/>
                    </a:cubicBezTo>
                    <a:cubicBezTo>
                      <a:pt x="302712" y="227322"/>
                      <a:pt x="293848" y="229950"/>
                      <a:pt x="289349" y="226628"/>
                    </a:cubicBezTo>
                    <a:lnTo>
                      <a:pt x="289347" y="226626"/>
                    </a:lnTo>
                    <a:cubicBezTo>
                      <a:pt x="285191" y="223720"/>
                      <a:pt x="279792" y="216800"/>
                      <a:pt x="276952" y="212785"/>
                    </a:cubicBezTo>
                    <a:cubicBezTo>
                      <a:pt x="273768" y="208219"/>
                      <a:pt x="270790" y="202959"/>
                      <a:pt x="269199" y="197699"/>
                    </a:cubicBezTo>
                    <a:lnTo>
                      <a:pt x="269199" y="197422"/>
                    </a:lnTo>
                    <a:cubicBezTo>
                      <a:pt x="269199" y="197422"/>
                      <a:pt x="269060" y="197216"/>
                      <a:pt x="269060" y="197216"/>
                    </a:cubicBezTo>
                    <a:cubicBezTo>
                      <a:pt x="267882" y="192165"/>
                      <a:pt x="264975" y="190711"/>
                      <a:pt x="260683" y="189741"/>
                    </a:cubicBezTo>
                    <a:cubicBezTo>
                      <a:pt x="259021" y="190018"/>
                      <a:pt x="257221" y="189534"/>
                      <a:pt x="255766" y="188286"/>
                    </a:cubicBezTo>
                    <a:cubicBezTo>
                      <a:pt x="254659" y="187525"/>
                      <a:pt x="253410" y="186694"/>
                      <a:pt x="252374" y="185794"/>
                    </a:cubicBezTo>
                    <a:cubicBezTo>
                      <a:pt x="250780" y="184410"/>
                      <a:pt x="249880" y="182472"/>
                      <a:pt x="249951" y="180534"/>
                    </a:cubicBezTo>
                    <a:cubicBezTo>
                      <a:pt x="249951" y="179428"/>
                      <a:pt x="250296" y="178458"/>
                      <a:pt x="250919" y="177490"/>
                    </a:cubicBezTo>
                    <a:cubicBezTo>
                      <a:pt x="250987" y="177351"/>
                      <a:pt x="251058" y="177283"/>
                      <a:pt x="251196" y="177145"/>
                    </a:cubicBezTo>
                    <a:lnTo>
                      <a:pt x="253203" y="174100"/>
                    </a:lnTo>
                    <a:lnTo>
                      <a:pt x="253065" y="174106"/>
                    </a:lnTo>
                    <a:cubicBezTo>
                      <a:pt x="252303" y="173828"/>
                      <a:pt x="251196" y="173483"/>
                      <a:pt x="249674" y="172790"/>
                    </a:cubicBezTo>
                    <a:cubicBezTo>
                      <a:pt x="248912" y="172651"/>
                      <a:pt x="247734" y="172445"/>
                      <a:pt x="246488" y="172168"/>
                    </a:cubicBezTo>
                    <a:lnTo>
                      <a:pt x="244546" y="172168"/>
                    </a:lnTo>
                    <a:lnTo>
                      <a:pt x="244546" y="171613"/>
                    </a:lnTo>
                    <a:cubicBezTo>
                      <a:pt x="243992" y="171407"/>
                      <a:pt x="243440" y="171197"/>
                      <a:pt x="242885" y="170991"/>
                    </a:cubicBezTo>
                    <a:cubicBezTo>
                      <a:pt x="242330" y="170784"/>
                      <a:pt x="241846" y="170507"/>
                      <a:pt x="241362" y="170230"/>
                    </a:cubicBezTo>
                    <a:cubicBezTo>
                      <a:pt x="241017" y="170091"/>
                      <a:pt x="240669" y="169884"/>
                      <a:pt x="240323" y="169675"/>
                    </a:cubicBezTo>
                    <a:lnTo>
                      <a:pt x="235060" y="166215"/>
                    </a:lnTo>
                    <a:lnTo>
                      <a:pt x="238106" y="162271"/>
                    </a:lnTo>
                    <a:cubicBezTo>
                      <a:pt x="238384" y="161578"/>
                      <a:pt x="238868" y="160887"/>
                      <a:pt x="239491" y="160194"/>
                    </a:cubicBezTo>
                    <a:cubicBezTo>
                      <a:pt x="241707" y="153551"/>
                      <a:pt x="245999" y="151822"/>
                      <a:pt x="250016" y="150162"/>
                    </a:cubicBezTo>
                    <a:cubicBezTo>
                      <a:pt x="252717" y="149055"/>
                      <a:pt x="255279" y="147946"/>
                      <a:pt x="255902" y="144073"/>
                    </a:cubicBezTo>
                    <a:lnTo>
                      <a:pt x="255902" y="144073"/>
                    </a:lnTo>
                    <a:cubicBezTo>
                      <a:pt x="255902" y="144073"/>
                      <a:pt x="255902" y="143866"/>
                      <a:pt x="255902" y="143866"/>
                    </a:cubicBezTo>
                    <a:lnTo>
                      <a:pt x="255902" y="143728"/>
                    </a:lnTo>
                    <a:cubicBezTo>
                      <a:pt x="255902" y="143728"/>
                      <a:pt x="255902" y="143589"/>
                      <a:pt x="255902" y="143589"/>
                    </a:cubicBezTo>
                    <a:lnTo>
                      <a:pt x="255902" y="143450"/>
                    </a:lnTo>
                    <a:cubicBezTo>
                      <a:pt x="255902" y="143450"/>
                      <a:pt x="255902" y="143312"/>
                      <a:pt x="255902" y="143312"/>
                    </a:cubicBezTo>
                    <a:cubicBezTo>
                      <a:pt x="258257" y="127810"/>
                      <a:pt x="259780" y="115562"/>
                      <a:pt x="260680" y="103521"/>
                    </a:cubicBezTo>
                    <a:cubicBezTo>
                      <a:pt x="261581" y="91479"/>
                      <a:pt x="261858" y="79577"/>
                      <a:pt x="261858" y="64630"/>
                    </a:cubicBezTo>
                    <a:cubicBezTo>
                      <a:pt x="261858" y="54942"/>
                      <a:pt x="259642" y="46638"/>
                      <a:pt x="256734" y="40063"/>
                    </a:cubicBezTo>
                    <a:cubicBezTo>
                      <a:pt x="253065" y="31827"/>
                      <a:pt x="248632" y="26499"/>
                      <a:pt x="246002" y="24839"/>
                    </a:cubicBezTo>
                    <a:cubicBezTo>
                      <a:pt x="242262" y="24561"/>
                      <a:pt x="239354" y="23871"/>
                      <a:pt x="236861" y="22417"/>
                    </a:cubicBezTo>
                    <a:cubicBezTo>
                      <a:pt x="233744" y="20895"/>
                      <a:pt x="232014" y="18679"/>
                      <a:pt x="230629" y="16328"/>
                    </a:cubicBezTo>
                    <a:cubicBezTo>
                      <a:pt x="230352" y="15844"/>
                      <a:pt x="230007" y="15428"/>
                      <a:pt x="229729" y="14874"/>
                    </a:cubicBezTo>
                    <a:cubicBezTo>
                      <a:pt x="229036" y="13629"/>
                      <a:pt x="228345" y="12452"/>
                      <a:pt x="227445" y="11414"/>
                    </a:cubicBezTo>
                    <a:cubicBezTo>
                      <a:pt x="225160" y="9060"/>
                      <a:pt x="221143" y="7538"/>
                      <a:pt x="211243" y="8785"/>
                    </a:cubicBezTo>
                    <a:lnTo>
                      <a:pt x="210895" y="8788"/>
                    </a:lnTo>
                    <a:cubicBezTo>
                      <a:pt x="207639" y="8788"/>
                      <a:pt x="204664" y="8304"/>
                      <a:pt x="201824" y="7543"/>
                    </a:cubicBezTo>
                    <a:cubicBezTo>
                      <a:pt x="197185" y="6575"/>
                      <a:pt x="192822" y="4637"/>
                      <a:pt x="188253" y="2561"/>
                    </a:cubicBezTo>
                    <a:cubicBezTo>
                      <a:pt x="186314" y="1661"/>
                      <a:pt x="184446" y="832"/>
                      <a:pt x="182435" y="0"/>
                    </a:cubicBezTo>
                    <a:lnTo>
                      <a:pt x="178766" y="2493"/>
                    </a:lnTo>
                    <a:lnTo>
                      <a:pt x="178769" y="2490"/>
                    </a:lnTo>
                    <a:cubicBezTo>
                      <a:pt x="175030" y="4773"/>
                      <a:pt x="170667" y="7888"/>
                      <a:pt x="170667" y="12316"/>
                    </a:cubicBezTo>
                    <a:cubicBezTo>
                      <a:pt x="170667" y="14876"/>
                      <a:pt x="179738" y="15706"/>
                      <a:pt x="181745" y="15983"/>
                    </a:cubicBezTo>
                    <a:cubicBezTo>
                      <a:pt x="183199" y="16189"/>
                      <a:pt x="184584" y="16328"/>
                      <a:pt x="186036" y="16605"/>
                    </a:cubicBezTo>
                    <a:cubicBezTo>
                      <a:pt x="193652" y="16744"/>
                      <a:pt x="197669" y="20895"/>
                      <a:pt x="202238" y="26431"/>
                    </a:cubicBezTo>
                    <a:cubicBezTo>
                      <a:pt x="203761" y="28299"/>
                      <a:pt x="205284" y="30169"/>
                      <a:pt x="207017" y="31830"/>
                    </a:cubicBezTo>
                    <a:lnTo>
                      <a:pt x="208747" y="33558"/>
                    </a:lnTo>
                    <a:lnTo>
                      <a:pt x="208747" y="35219"/>
                    </a:lnTo>
                    <a:cubicBezTo>
                      <a:pt x="208953" y="36880"/>
                      <a:pt x="208469" y="38541"/>
                      <a:pt x="207430" y="40063"/>
                    </a:cubicBezTo>
                    <a:cubicBezTo>
                      <a:pt x="206946" y="40756"/>
                      <a:pt x="206391" y="41447"/>
                      <a:pt x="205836" y="42140"/>
                    </a:cubicBezTo>
                    <a:cubicBezTo>
                      <a:pt x="201406" y="47606"/>
                      <a:pt x="199467" y="51827"/>
                      <a:pt x="199467" y="58954"/>
                    </a:cubicBezTo>
                    <a:lnTo>
                      <a:pt x="199467" y="59231"/>
                    </a:lnTo>
                    <a:cubicBezTo>
                      <a:pt x="199467" y="59231"/>
                      <a:pt x="199467" y="59438"/>
                      <a:pt x="199467" y="59438"/>
                    </a:cubicBezTo>
                    <a:cubicBezTo>
                      <a:pt x="198912" y="69541"/>
                      <a:pt x="196559" y="77568"/>
                      <a:pt x="187902" y="83244"/>
                    </a:cubicBezTo>
                    <a:lnTo>
                      <a:pt x="186586" y="84075"/>
                    </a:lnTo>
                    <a:cubicBezTo>
                      <a:pt x="186586" y="84075"/>
                      <a:pt x="186379" y="84214"/>
                      <a:pt x="186309" y="84282"/>
                    </a:cubicBezTo>
                    <a:lnTo>
                      <a:pt x="186316" y="84284"/>
                    </a:lnTo>
                    <a:cubicBezTo>
                      <a:pt x="186316" y="84284"/>
                      <a:pt x="186316" y="84562"/>
                      <a:pt x="186316" y="84562"/>
                    </a:cubicBezTo>
                    <a:cubicBezTo>
                      <a:pt x="185694" y="93281"/>
                      <a:pt x="182577" y="98055"/>
                      <a:pt x="175239" y="102414"/>
                    </a:cubicBezTo>
                    <a:cubicBezTo>
                      <a:pt x="172331" y="104143"/>
                      <a:pt x="170322" y="105182"/>
                      <a:pt x="169492" y="108642"/>
                    </a:cubicBezTo>
                    <a:lnTo>
                      <a:pt x="169492" y="108848"/>
                    </a:lnTo>
                    <a:cubicBezTo>
                      <a:pt x="169285" y="110164"/>
                      <a:pt x="169215" y="111477"/>
                      <a:pt x="169147" y="112792"/>
                    </a:cubicBezTo>
                    <a:cubicBezTo>
                      <a:pt x="169008" y="115076"/>
                      <a:pt x="168801" y="117220"/>
                      <a:pt x="167623" y="119297"/>
                    </a:cubicBezTo>
                    <a:cubicBezTo>
                      <a:pt x="165339" y="123312"/>
                      <a:pt x="160770" y="124486"/>
                      <a:pt x="156546" y="125386"/>
                    </a:cubicBezTo>
                    <a:lnTo>
                      <a:pt x="156266" y="125388"/>
                    </a:lnTo>
                    <a:cubicBezTo>
                      <a:pt x="156266" y="125388"/>
                      <a:pt x="154258" y="125872"/>
                      <a:pt x="154258" y="125872"/>
                    </a:cubicBezTo>
                    <a:cubicBezTo>
                      <a:pt x="151490" y="126495"/>
                      <a:pt x="148650" y="127117"/>
                      <a:pt x="145882" y="127810"/>
                    </a:cubicBezTo>
                    <a:cubicBezTo>
                      <a:pt x="143526" y="128433"/>
                      <a:pt x="141174" y="129126"/>
                      <a:pt x="138818" y="130025"/>
                    </a:cubicBezTo>
                    <a:cubicBezTo>
                      <a:pt x="131132" y="132863"/>
                      <a:pt x="122408" y="137291"/>
                      <a:pt x="124969" y="146911"/>
                    </a:cubicBezTo>
                    <a:lnTo>
                      <a:pt x="124969" y="147049"/>
                    </a:lnTo>
                    <a:cubicBezTo>
                      <a:pt x="127877" y="159091"/>
                      <a:pt x="124001" y="167946"/>
                      <a:pt x="118116" y="178120"/>
                    </a:cubicBezTo>
                    <a:cubicBezTo>
                      <a:pt x="116038" y="181719"/>
                      <a:pt x="113062" y="186563"/>
                      <a:pt x="113062" y="190852"/>
                    </a:cubicBezTo>
                    <a:cubicBezTo>
                      <a:pt x="113062" y="195973"/>
                      <a:pt x="115069" y="197218"/>
                      <a:pt x="118948" y="199640"/>
                    </a:cubicBezTo>
                    <a:cubicBezTo>
                      <a:pt x="120055" y="200333"/>
                      <a:pt x="121164" y="201094"/>
                      <a:pt x="122203" y="201923"/>
                    </a:cubicBezTo>
                    <a:cubicBezTo>
                      <a:pt x="130235" y="208705"/>
                      <a:pt x="126911" y="219569"/>
                      <a:pt x="123588" y="227873"/>
                    </a:cubicBezTo>
                    <a:cubicBezTo>
                      <a:pt x="118948" y="240953"/>
                      <a:pt x="114101" y="254030"/>
                      <a:pt x="107870" y="266417"/>
                    </a:cubicBezTo>
                    <a:cubicBezTo>
                      <a:pt x="103024" y="276104"/>
                      <a:pt x="94644" y="291122"/>
                      <a:pt x="83912" y="295273"/>
                    </a:cubicBezTo>
                    <a:cubicBezTo>
                      <a:pt x="68749" y="306205"/>
                      <a:pt x="57392" y="321152"/>
                      <a:pt x="49708" y="338108"/>
                    </a:cubicBezTo>
                    <a:cubicBezTo>
                      <a:pt x="45969" y="346480"/>
                      <a:pt x="42438" y="356654"/>
                      <a:pt x="41054" y="365787"/>
                    </a:cubicBezTo>
                    <a:lnTo>
                      <a:pt x="40915" y="366755"/>
                    </a:lnTo>
                    <a:lnTo>
                      <a:pt x="36553" y="374990"/>
                    </a:lnTo>
                    <a:cubicBezTo>
                      <a:pt x="32745" y="382117"/>
                      <a:pt x="28867" y="389244"/>
                      <a:pt x="25543" y="396581"/>
                    </a:cubicBezTo>
                    <a:cubicBezTo>
                      <a:pt x="23536" y="401009"/>
                      <a:pt x="21387" y="406268"/>
                      <a:pt x="20696" y="411183"/>
                    </a:cubicBezTo>
                    <a:cubicBezTo>
                      <a:pt x="20696" y="412360"/>
                      <a:pt x="20628" y="413398"/>
                      <a:pt x="20489" y="414366"/>
                    </a:cubicBezTo>
                    <a:lnTo>
                      <a:pt x="20484" y="414366"/>
                    </a:lnTo>
                    <a:cubicBezTo>
                      <a:pt x="20484" y="414366"/>
                      <a:pt x="20484" y="414434"/>
                      <a:pt x="20484" y="414434"/>
                    </a:cubicBezTo>
                    <a:cubicBezTo>
                      <a:pt x="20068" y="417478"/>
                      <a:pt x="19029" y="419832"/>
                      <a:pt x="17299" y="422944"/>
                    </a:cubicBezTo>
                    <a:lnTo>
                      <a:pt x="16883" y="423776"/>
                    </a:lnTo>
                    <a:cubicBezTo>
                      <a:pt x="14044" y="429242"/>
                      <a:pt x="10168" y="437894"/>
                      <a:pt x="8781" y="463841"/>
                    </a:cubicBezTo>
                    <a:lnTo>
                      <a:pt x="8784" y="463844"/>
                    </a:lnTo>
                    <a:cubicBezTo>
                      <a:pt x="8368" y="469933"/>
                      <a:pt x="6706" y="474777"/>
                      <a:pt x="4906" y="479484"/>
                    </a:cubicBezTo>
                    <a:cubicBezTo>
                      <a:pt x="4628" y="480177"/>
                      <a:pt x="4422" y="480868"/>
                      <a:pt x="4144" y="481561"/>
                    </a:cubicBezTo>
                    <a:cubicBezTo>
                      <a:pt x="2066" y="487098"/>
                      <a:pt x="752" y="491594"/>
                      <a:pt x="198" y="495953"/>
                    </a:cubicBezTo>
                    <a:cubicBezTo>
                      <a:pt x="-357" y="501213"/>
                      <a:pt x="198" y="507440"/>
                      <a:pt x="2621" y="515538"/>
                    </a:cubicBezTo>
                    <a:lnTo>
                      <a:pt x="2621" y="515535"/>
                    </a:lnTo>
                    <a:cubicBezTo>
                      <a:pt x="3937" y="519963"/>
                      <a:pt x="3937" y="524807"/>
                      <a:pt x="3589" y="529653"/>
                    </a:cubicBezTo>
                    <a:lnTo>
                      <a:pt x="3589" y="529650"/>
                    </a:lnTo>
                    <a:cubicBezTo>
                      <a:pt x="3589" y="529650"/>
                      <a:pt x="3589" y="529996"/>
                      <a:pt x="3589" y="529996"/>
                    </a:cubicBezTo>
                    <a:lnTo>
                      <a:pt x="3589" y="529998"/>
                    </a:lnTo>
                    <a:cubicBezTo>
                      <a:pt x="3450" y="531936"/>
                      <a:pt x="3244" y="533874"/>
                      <a:pt x="3034" y="535742"/>
                    </a:cubicBezTo>
                    <a:lnTo>
                      <a:pt x="3034" y="535880"/>
                    </a:lnTo>
                    <a:cubicBezTo>
                      <a:pt x="3034" y="535880"/>
                      <a:pt x="3034" y="536019"/>
                      <a:pt x="3034" y="536019"/>
                    </a:cubicBezTo>
                    <a:lnTo>
                      <a:pt x="3034" y="536158"/>
                    </a:lnTo>
                    <a:cubicBezTo>
                      <a:pt x="2550" y="540724"/>
                      <a:pt x="2066" y="545155"/>
                      <a:pt x="2480" y="548822"/>
                    </a:cubicBezTo>
                    <a:lnTo>
                      <a:pt x="2482" y="548819"/>
                    </a:lnTo>
                    <a:cubicBezTo>
                      <a:pt x="2482" y="548819"/>
                      <a:pt x="2482" y="548819"/>
                      <a:pt x="2482" y="548819"/>
                    </a:cubicBezTo>
                    <a:cubicBezTo>
                      <a:pt x="2689" y="550202"/>
                      <a:pt x="3037" y="551379"/>
                      <a:pt x="3521" y="552418"/>
                    </a:cubicBezTo>
                    <a:lnTo>
                      <a:pt x="3521" y="552624"/>
                    </a:lnTo>
                    <a:cubicBezTo>
                      <a:pt x="3521" y="552624"/>
                      <a:pt x="3728" y="552831"/>
                      <a:pt x="3728" y="552831"/>
                    </a:cubicBezTo>
                    <a:cubicBezTo>
                      <a:pt x="6222" y="558297"/>
                      <a:pt x="7745" y="562728"/>
                      <a:pt x="8297" y="567085"/>
                    </a:cubicBezTo>
                    <a:cubicBezTo>
                      <a:pt x="9475" y="573728"/>
                      <a:pt x="8436" y="578849"/>
                      <a:pt x="6981" y="585492"/>
                    </a:cubicBezTo>
                    <a:cubicBezTo>
                      <a:pt x="6842" y="586185"/>
                      <a:pt x="6635" y="587014"/>
                      <a:pt x="6287" y="588814"/>
                    </a:cubicBezTo>
                    <a:cubicBezTo>
                      <a:pt x="6010" y="590752"/>
                      <a:pt x="6081" y="592413"/>
                      <a:pt x="6287" y="593935"/>
                    </a:cubicBezTo>
                    <a:cubicBezTo>
                      <a:pt x="6910" y="597534"/>
                      <a:pt x="8710" y="600510"/>
                      <a:pt x="11341" y="604106"/>
                    </a:cubicBezTo>
                    <a:cubicBezTo>
                      <a:pt x="12173" y="605283"/>
                      <a:pt x="13002" y="606460"/>
                      <a:pt x="13625" y="607634"/>
                    </a:cubicBezTo>
                    <a:cubicBezTo>
                      <a:pt x="15703" y="610956"/>
                      <a:pt x="16671" y="614345"/>
                      <a:pt x="14458" y="619328"/>
                    </a:cubicBezTo>
                    <a:cubicBezTo>
                      <a:pt x="14458" y="619466"/>
                      <a:pt x="14319" y="619605"/>
                      <a:pt x="14251" y="619673"/>
                    </a:cubicBezTo>
                    <a:lnTo>
                      <a:pt x="14253" y="619681"/>
                    </a:lnTo>
                    <a:cubicBezTo>
                      <a:pt x="13699" y="620581"/>
                      <a:pt x="13214" y="621619"/>
                      <a:pt x="12869" y="622725"/>
                    </a:cubicBezTo>
                    <a:cubicBezTo>
                      <a:pt x="11969" y="625840"/>
                      <a:pt x="11414" y="629300"/>
                      <a:pt x="10930" y="632136"/>
                    </a:cubicBezTo>
                    <a:cubicBezTo>
                      <a:pt x="10375" y="635112"/>
                      <a:pt x="9891" y="638156"/>
                      <a:pt x="9129" y="641201"/>
                    </a:cubicBezTo>
                    <a:lnTo>
                      <a:pt x="14670" y="638985"/>
                    </a:lnTo>
                    <a:cubicBezTo>
                      <a:pt x="17786" y="634142"/>
                      <a:pt x="19932" y="629714"/>
                      <a:pt x="22078" y="624315"/>
                    </a:cubicBezTo>
                    <a:cubicBezTo>
                      <a:pt x="24986" y="616841"/>
                      <a:pt x="27409" y="612897"/>
                      <a:pt x="34127" y="607914"/>
                    </a:cubicBezTo>
                    <a:lnTo>
                      <a:pt x="41606" y="602377"/>
                    </a:lnTo>
                    <a:lnTo>
                      <a:pt x="43336" y="611513"/>
                    </a:lnTo>
                    <a:cubicBezTo>
                      <a:pt x="45275" y="621684"/>
                      <a:pt x="45065" y="634280"/>
                      <a:pt x="44791" y="644590"/>
                    </a:cubicBezTo>
                    <a:cubicBezTo>
                      <a:pt x="46798" y="646319"/>
                      <a:pt x="51370" y="648879"/>
                      <a:pt x="53100" y="649779"/>
                    </a:cubicBezTo>
                    <a:cubicBezTo>
                      <a:pt x="58917" y="652962"/>
                      <a:pt x="65078" y="655800"/>
                      <a:pt x="71241" y="658428"/>
                    </a:cubicBezTo>
                    <a:cubicBezTo>
                      <a:pt x="77403" y="660989"/>
                      <a:pt x="83773" y="663479"/>
                      <a:pt x="90143" y="665555"/>
                    </a:cubicBezTo>
                    <a:cubicBezTo>
                      <a:pt x="92982" y="666523"/>
                      <a:pt x="98868" y="668393"/>
                      <a:pt x="101843" y="668393"/>
                    </a:cubicBezTo>
                    <a:cubicBezTo>
                      <a:pt x="105374" y="668393"/>
                      <a:pt x="107245" y="664378"/>
                      <a:pt x="108836" y="661750"/>
                    </a:cubicBezTo>
                    <a:cubicBezTo>
                      <a:pt x="111952" y="656629"/>
                      <a:pt x="115483" y="651579"/>
                      <a:pt x="122198" y="651579"/>
                    </a:cubicBezTo>
                    <a:cubicBezTo>
                      <a:pt x="124205" y="651579"/>
                      <a:pt x="127390" y="652340"/>
                      <a:pt x="129400" y="652756"/>
                    </a:cubicBezTo>
                    <a:cubicBezTo>
                      <a:pt x="133208" y="653517"/>
                      <a:pt x="137086" y="654348"/>
                      <a:pt x="140893" y="655248"/>
                    </a:cubicBezTo>
                    <a:cubicBezTo>
                      <a:pt x="142071" y="655525"/>
                      <a:pt x="143317" y="655802"/>
                      <a:pt x="144495" y="656080"/>
                    </a:cubicBezTo>
                    <a:cubicBezTo>
                      <a:pt x="147957" y="656911"/>
                      <a:pt x="155366" y="658572"/>
                      <a:pt x="158344" y="660301"/>
                    </a:cubicBezTo>
                    <a:lnTo>
                      <a:pt x="158689" y="660508"/>
                    </a:lnTo>
                    <a:lnTo>
                      <a:pt x="159034" y="660785"/>
                    </a:lnTo>
                    <a:cubicBezTo>
                      <a:pt x="161803" y="663068"/>
                      <a:pt x="163326" y="668466"/>
                      <a:pt x="164436" y="671788"/>
                    </a:cubicBezTo>
                    <a:lnTo>
                      <a:pt x="164714" y="672688"/>
                    </a:lnTo>
                    <a:lnTo>
                      <a:pt x="164714" y="672688"/>
                    </a:lnTo>
                    <a:cubicBezTo>
                      <a:pt x="165820" y="676216"/>
                      <a:pt x="168244" y="683897"/>
                      <a:pt x="171361" y="683897"/>
                    </a:cubicBezTo>
                    <a:cubicBezTo>
                      <a:pt x="175446" y="683897"/>
                      <a:pt x="177314" y="682030"/>
                      <a:pt x="180015" y="679260"/>
                    </a:cubicBezTo>
                    <a:cubicBezTo>
                      <a:pt x="180983" y="678222"/>
                      <a:pt x="182022" y="677115"/>
                      <a:pt x="183270" y="676354"/>
                    </a:cubicBezTo>
                    <a:lnTo>
                      <a:pt x="184725" y="675455"/>
                    </a:lnTo>
                    <a:lnTo>
                      <a:pt x="198017" y="675455"/>
                    </a:lnTo>
                    <a:lnTo>
                      <a:pt x="198433" y="680853"/>
                    </a:lnTo>
                    <a:cubicBezTo>
                      <a:pt x="198849" y="686735"/>
                      <a:pt x="200856" y="691924"/>
                      <a:pt x="205496" y="695661"/>
                    </a:cubicBezTo>
                    <a:cubicBezTo>
                      <a:pt x="210827" y="700021"/>
                      <a:pt x="218374" y="701475"/>
                      <a:pt x="225299" y="701750"/>
                    </a:cubicBezTo>
                    <a:cubicBezTo>
                      <a:pt x="226477" y="696007"/>
                      <a:pt x="229384" y="692478"/>
                      <a:pt x="233814" y="688396"/>
                    </a:cubicBezTo>
                    <a:cubicBezTo>
                      <a:pt x="235476" y="686874"/>
                      <a:pt x="237138" y="685351"/>
                      <a:pt x="238522" y="683481"/>
                    </a:cubicBezTo>
                    <a:lnTo>
                      <a:pt x="241430" y="679467"/>
                    </a:lnTo>
                    <a:lnTo>
                      <a:pt x="245861" y="681750"/>
                    </a:lnTo>
                    <a:cubicBezTo>
                      <a:pt x="250152" y="683965"/>
                      <a:pt x="252992" y="685833"/>
                      <a:pt x="255137" y="689293"/>
                    </a:cubicBezTo>
                    <a:cubicBezTo>
                      <a:pt x="261991" y="684242"/>
                      <a:pt x="269610" y="684449"/>
                      <a:pt x="278195" y="685278"/>
                    </a:cubicBezTo>
                    <a:cubicBezTo>
                      <a:pt x="284497" y="685901"/>
                      <a:pt x="290935" y="686662"/>
                      <a:pt x="296268" y="682372"/>
                    </a:cubicBezTo>
                    <a:lnTo>
                      <a:pt x="299524" y="679744"/>
                    </a:lnTo>
                    <a:lnTo>
                      <a:pt x="303054" y="681959"/>
                    </a:lnTo>
                    <a:cubicBezTo>
                      <a:pt x="309217" y="685765"/>
                      <a:pt x="320989" y="685697"/>
                      <a:pt x="328258" y="685835"/>
                    </a:cubicBezTo>
                    <a:cubicBezTo>
                      <a:pt x="331027" y="685835"/>
                      <a:pt x="333798" y="685903"/>
                      <a:pt x="336567" y="686042"/>
                    </a:cubicBezTo>
                    <a:cubicBezTo>
                      <a:pt x="337190" y="673655"/>
                      <a:pt x="341553" y="665074"/>
                      <a:pt x="349862" y="655525"/>
                    </a:cubicBezTo>
                    <a:cubicBezTo>
                      <a:pt x="350416" y="654832"/>
                      <a:pt x="352285" y="652758"/>
                      <a:pt x="353323" y="651304"/>
                    </a:cubicBezTo>
                    <a:cubicBezTo>
                      <a:pt x="353391" y="650611"/>
                      <a:pt x="353046" y="649988"/>
                      <a:pt x="352146" y="649227"/>
                    </a:cubicBezTo>
                    <a:cubicBezTo>
                      <a:pt x="347022" y="646112"/>
                      <a:pt x="346122" y="643761"/>
                      <a:pt x="346054" y="639331"/>
                    </a:cubicBezTo>
                    <a:cubicBezTo>
                      <a:pt x="346054" y="638431"/>
                      <a:pt x="346054" y="637463"/>
                      <a:pt x="346054" y="636425"/>
                    </a:cubicBezTo>
                    <a:cubicBezTo>
                      <a:pt x="346054" y="635248"/>
                      <a:pt x="346054" y="634071"/>
                      <a:pt x="346054" y="632965"/>
                    </a:cubicBezTo>
                    <a:cubicBezTo>
                      <a:pt x="346054" y="632619"/>
                      <a:pt x="346054" y="632272"/>
                      <a:pt x="346122" y="631926"/>
                    </a:cubicBezTo>
                    <a:cubicBezTo>
                      <a:pt x="346260" y="630820"/>
                      <a:pt x="346606" y="629920"/>
                      <a:pt x="347229" y="629227"/>
                    </a:cubicBezTo>
                    <a:cubicBezTo>
                      <a:pt x="348406" y="627566"/>
                      <a:pt x="350346" y="626460"/>
                      <a:pt x="352282" y="625490"/>
                    </a:cubicBezTo>
                    <a:cubicBezTo>
                      <a:pt x="352698" y="625283"/>
                      <a:pt x="353876" y="624729"/>
                      <a:pt x="354428" y="624384"/>
                    </a:cubicBezTo>
                    <a:cubicBezTo>
                      <a:pt x="354289" y="621891"/>
                      <a:pt x="351727" y="619956"/>
                      <a:pt x="349998" y="618433"/>
                    </a:cubicBezTo>
                    <a:cubicBezTo>
                      <a:pt x="348681" y="617257"/>
                      <a:pt x="347367" y="616012"/>
                      <a:pt x="346258" y="614696"/>
                    </a:cubicBezTo>
                    <a:cubicBezTo>
                      <a:pt x="344803" y="613103"/>
                      <a:pt x="343764" y="611306"/>
                      <a:pt x="343696" y="608882"/>
                    </a:cubicBezTo>
                    <a:cubicBezTo>
                      <a:pt x="343696" y="608537"/>
                      <a:pt x="343696" y="608189"/>
                      <a:pt x="343696" y="607844"/>
                    </a:cubicBezTo>
                    <a:cubicBezTo>
                      <a:pt x="343696" y="605628"/>
                      <a:pt x="344250" y="603900"/>
                      <a:pt x="345219" y="602307"/>
                    </a:cubicBezTo>
                    <a:cubicBezTo>
                      <a:pt x="346051" y="600853"/>
                      <a:pt x="347087" y="599814"/>
                      <a:pt x="348197" y="598708"/>
                    </a:cubicBezTo>
                    <a:lnTo>
                      <a:pt x="348336" y="598569"/>
                    </a:lnTo>
                    <a:cubicBezTo>
                      <a:pt x="348958" y="597947"/>
                      <a:pt x="349514" y="597392"/>
                      <a:pt x="349998" y="596631"/>
                    </a:cubicBezTo>
                    <a:cubicBezTo>
                      <a:pt x="350620" y="595525"/>
                      <a:pt x="350898" y="594348"/>
                      <a:pt x="350898" y="592410"/>
                    </a:cubicBezTo>
                    <a:cubicBezTo>
                      <a:pt x="350759" y="591442"/>
                      <a:pt x="350136" y="590817"/>
                      <a:pt x="349304" y="590195"/>
                    </a:cubicBezTo>
                    <a:cubicBezTo>
                      <a:pt x="348820" y="589918"/>
                      <a:pt x="348336" y="589711"/>
                      <a:pt x="348058" y="589502"/>
                    </a:cubicBezTo>
                    <a:cubicBezTo>
                      <a:pt x="345290" y="587979"/>
                      <a:pt x="343141" y="586457"/>
                      <a:pt x="341343" y="584174"/>
                    </a:cubicBezTo>
                    <a:cubicBezTo>
                      <a:pt x="339265" y="581614"/>
                      <a:pt x="337465" y="577947"/>
                      <a:pt x="336774" y="571994"/>
                    </a:cubicBezTo>
                    <a:cubicBezTo>
                      <a:pt x="336358" y="568673"/>
                      <a:pt x="336290" y="565283"/>
                      <a:pt x="336429" y="562168"/>
                    </a:cubicBezTo>
                    <a:lnTo>
                      <a:pt x="336429" y="562029"/>
                    </a:lnTo>
                    <a:cubicBezTo>
                      <a:pt x="336429" y="562029"/>
                      <a:pt x="336429" y="561891"/>
                      <a:pt x="336429" y="561891"/>
                    </a:cubicBezTo>
                    <a:cubicBezTo>
                      <a:pt x="337051" y="555386"/>
                      <a:pt x="339891" y="552271"/>
                      <a:pt x="345570" y="549849"/>
                    </a:cubicBezTo>
                    <a:cubicBezTo>
                      <a:pt x="346815" y="549295"/>
                      <a:pt x="347854" y="548811"/>
                      <a:pt x="348754" y="548257"/>
                    </a:cubicBezTo>
                    <a:cubicBezTo>
                      <a:pt x="350139" y="546941"/>
                      <a:pt x="351384" y="545074"/>
                      <a:pt x="352146" y="541891"/>
                    </a:cubicBezTo>
                    <a:cubicBezTo>
                      <a:pt x="352285" y="541336"/>
                      <a:pt x="352562" y="540923"/>
                      <a:pt x="352907" y="540575"/>
                    </a:cubicBezTo>
                    <a:cubicBezTo>
                      <a:pt x="354224" y="539053"/>
                      <a:pt x="354431" y="538498"/>
                      <a:pt x="354153" y="538221"/>
                    </a:cubicBezTo>
                    <a:cubicBezTo>
                      <a:pt x="354014" y="538153"/>
                      <a:pt x="353876" y="538015"/>
                      <a:pt x="353737" y="537944"/>
                    </a:cubicBezTo>
                    <a:lnTo>
                      <a:pt x="353740" y="537954"/>
                    </a:lnTo>
                    <a:cubicBezTo>
                      <a:pt x="353740" y="537954"/>
                      <a:pt x="353740" y="537954"/>
                      <a:pt x="353740" y="537954"/>
                    </a:cubicBezTo>
                    <a:lnTo>
                      <a:pt x="353740" y="537954"/>
                    </a:lnTo>
                    <a:cubicBezTo>
                      <a:pt x="353740" y="537954"/>
                      <a:pt x="353740" y="537954"/>
                      <a:pt x="353740" y="537954"/>
                    </a:cubicBezTo>
                    <a:lnTo>
                      <a:pt x="353740" y="537954"/>
                    </a:lnTo>
                    <a:cubicBezTo>
                      <a:pt x="353046" y="537539"/>
                      <a:pt x="352078" y="537123"/>
                      <a:pt x="351039" y="536639"/>
                    </a:cubicBezTo>
                    <a:cubicBezTo>
                      <a:pt x="349793" y="536155"/>
                      <a:pt x="348615" y="535601"/>
                      <a:pt x="347509" y="534978"/>
                    </a:cubicBezTo>
                    <a:lnTo>
                      <a:pt x="347509" y="534981"/>
                    </a:lnTo>
                    <a:cubicBezTo>
                      <a:pt x="347509" y="534981"/>
                      <a:pt x="346954" y="534704"/>
                      <a:pt x="346747" y="534565"/>
                    </a:cubicBezTo>
                    <a:cubicBezTo>
                      <a:pt x="346402" y="534358"/>
                      <a:pt x="345986" y="534081"/>
                      <a:pt x="345708" y="533804"/>
                    </a:cubicBezTo>
                    <a:cubicBezTo>
                      <a:pt x="344185" y="532488"/>
                      <a:pt x="343423" y="530482"/>
                      <a:pt x="343769" y="528544"/>
                    </a:cubicBezTo>
                    <a:lnTo>
                      <a:pt x="343769" y="528544"/>
                    </a:lnTo>
                    <a:cubicBezTo>
                      <a:pt x="343492" y="527229"/>
                      <a:pt x="343769" y="526261"/>
                      <a:pt x="344531" y="525500"/>
                    </a:cubicBezTo>
                    <a:cubicBezTo>
                      <a:pt x="345847" y="523285"/>
                      <a:pt x="348615" y="523078"/>
                      <a:pt x="351110" y="522662"/>
                    </a:cubicBezTo>
                    <a:lnTo>
                      <a:pt x="351110" y="522662"/>
                    </a:lnTo>
                    <a:cubicBezTo>
                      <a:pt x="352148" y="522385"/>
                      <a:pt x="353326" y="522108"/>
                      <a:pt x="354365" y="521694"/>
                    </a:cubicBezTo>
                    <a:cubicBezTo>
                      <a:pt x="355611" y="521279"/>
                      <a:pt x="356788" y="520795"/>
                      <a:pt x="357066" y="520240"/>
                    </a:cubicBezTo>
                    <a:lnTo>
                      <a:pt x="357066" y="520102"/>
                    </a:lnTo>
                    <a:cubicBezTo>
                      <a:pt x="357066" y="520102"/>
                      <a:pt x="356998" y="519963"/>
                      <a:pt x="356998" y="519963"/>
                    </a:cubicBezTo>
                    <a:cubicBezTo>
                      <a:pt x="355336" y="513320"/>
                      <a:pt x="350351" y="511727"/>
                      <a:pt x="344672" y="510621"/>
                    </a:cubicBezTo>
                    <a:cubicBezTo>
                      <a:pt x="343704" y="510482"/>
                      <a:pt x="342733" y="510343"/>
                      <a:pt x="341832" y="510137"/>
                    </a:cubicBezTo>
                    <a:cubicBezTo>
                      <a:pt x="332623" y="508753"/>
                      <a:pt x="323898" y="507438"/>
                      <a:pt x="323485" y="494567"/>
                    </a:cubicBezTo>
                    <a:cubicBezTo>
                      <a:pt x="323485" y="494013"/>
                      <a:pt x="323485" y="493461"/>
                      <a:pt x="323485" y="492907"/>
                    </a:cubicBezTo>
                    <a:cubicBezTo>
                      <a:pt x="323485" y="479343"/>
                      <a:pt x="328954" y="472838"/>
                      <a:pt x="338786" y="464950"/>
                    </a:cubicBezTo>
                    <a:lnTo>
                      <a:pt x="338993" y="464812"/>
                    </a:lnTo>
                    <a:lnTo>
                      <a:pt x="339061" y="464812"/>
                    </a:lnTo>
                    <a:cubicBezTo>
                      <a:pt x="340168" y="463844"/>
                      <a:pt x="341346" y="462944"/>
                      <a:pt x="342453" y="461974"/>
                    </a:cubicBezTo>
                    <a:lnTo>
                      <a:pt x="342659" y="461835"/>
                    </a:lnTo>
                    <a:lnTo>
                      <a:pt x="342866" y="461697"/>
                    </a:lnTo>
                    <a:cubicBezTo>
                      <a:pt x="343560" y="461213"/>
                      <a:pt x="344182" y="460729"/>
                      <a:pt x="344666" y="460313"/>
                    </a:cubicBezTo>
                    <a:cubicBezTo>
                      <a:pt x="347090" y="456992"/>
                      <a:pt x="346883" y="454915"/>
                      <a:pt x="346606" y="452977"/>
                    </a:cubicBezTo>
                    <a:cubicBezTo>
                      <a:pt x="346538" y="452422"/>
                      <a:pt x="346467" y="451800"/>
                      <a:pt x="346399" y="451248"/>
                    </a:cubicBezTo>
                    <a:lnTo>
                      <a:pt x="345567" y="447234"/>
                    </a:lnTo>
                    <a:lnTo>
                      <a:pt x="347435" y="446818"/>
                    </a:lnTo>
                    <a:cubicBezTo>
                      <a:pt x="350136" y="442942"/>
                      <a:pt x="357961" y="438446"/>
                      <a:pt x="361769" y="436092"/>
                    </a:cubicBezTo>
                    <a:cubicBezTo>
                      <a:pt x="368555" y="431871"/>
                      <a:pt x="377418" y="426472"/>
                      <a:pt x="383579" y="420038"/>
                    </a:cubicBezTo>
                    <a:cubicBezTo>
                      <a:pt x="384201" y="419345"/>
                      <a:pt x="384895" y="418584"/>
                      <a:pt x="385447" y="417894"/>
                    </a:cubicBezTo>
                    <a:lnTo>
                      <a:pt x="377973" y="417894"/>
                    </a:lnTo>
                    <a:cubicBezTo>
                      <a:pt x="374788" y="417894"/>
                      <a:pt x="372781" y="416094"/>
                      <a:pt x="370771" y="413950"/>
                    </a:cubicBezTo>
                    <a:cubicBezTo>
                      <a:pt x="370355" y="413466"/>
                      <a:pt x="369939" y="413050"/>
                      <a:pt x="369455" y="412634"/>
                    </a:cubicBezTo>
                    <a:cubicBezTo>
                      <a:pt x="369177" y="412634"/>
                      <a:pt x="368971" y="412634"/>
                      <a:pt x="368693" y="412496"/>
                    </a:cubicBezTo>
                    <a:cubicBezTo>
                      <a:pt x="368070" y="412289"/>
                      <a:pt x="367515" y="411873"/>
                      <a:pt x="367170" y="411319"/>
                    </a:cubicBezTo>
                    <a:lnTo>
                      <a:pt x="367172" y="411321"/>
                    </a:lnTo>
                    <a:lnTo>
                      <a:pt x="366827" y="411460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8" name="Forma Livre 2507">
                <a:extLst>
                  <a:ext uri="{FF2B5EF4-FFF2-40B4-BE49-F238E27FC236}">
                    <a16:creationId xmlns:a16="http://schemas.microsoft.com/office/drawing/2014/main" id="{68D14A77-32B4-3FA9-883D-B90FA544BBF1}"/>
                  </a:ext>
                </a:extLst>
              </p:cNvPr>
              <p:cNvSpPr/>
              <p:nvPr/>
            </p:nvSpPr>
            <p:spPr>
              <a:xfrm>
                <a:off x="9937877" y="432993"/>
                <a:ext cx="820903" cy="1157912"/>
              </a:xfrm>
              <a:custGeom>
                <a:avLst/>
                <a:gdLst>
                  <a:gd name="csX0" fmla="*/ 391004 w 444181"/>
                  <a:gd name="csY0" fmla="*/ 13357 h 626533"/>
                  <a:gd name="csX1" fmla="*/ 383389 w 444181"/>
                  <a:gd name="csY1" fmla="*/ 13773 h 626533"/>
                  <a:gd name="csX2" fmla="*/ 383386 w 444181"/>
                  <a:gd name="csY2" fmla="*/ 13770 h 626533"/>
                  <a:gd name="csX3" fmla="*/ 354859 w 444181"/>
                  <a:gd name="csY3" fmla="*/ 11003 h 626533"/>
                  <a:gd name="csX4" fmla="*/ 350980 w 444181"/>
                  <a:gd name="csY4" fmla="*/ 3528 h 626533"/>
                  <a:gd name="csX5" fmla="*/ 350080 w 444181"/>
                  <a:gd name="csY5" fmla="*/ 0 h 626533"/>
                  <a:gd name="csX6" fmla="*/ 350083 w 444181"/>
                  <a:gd name="csY6" fmla="*/ 0 h 626533"/>
                  <a:gd name="csX7" fmla="*/ 350083 w 444181"/>
                  <a:gd name="csY7" fmla="*/ 0 h 626533"/>
                  <a:gd name="csX8" fmla="*/ 350083 w 444181"/>
                  <a:gd name="csY8" fmla="*/ 0 h 626533"/>
                  <a:gd name="csX9" fmla="*/ 350083 w 444181"/>
                  <a:gd name="csY9" fmla="*/ 68 h 626533"/>
                  <a:gd name="csX10" fmla="*/ 350083 w 444181"/>
                  <a:gd name="csY10" fmla="*/ 71 h 626533"/>
                  <a:gd name="csX11" fmla="*/ 350083 w 444181"/>
                  <a:gd name="csY11" fmla="*/ 139 h 626533"/>
                  <a:gd name="csX12" fmla="*/ 350083 w 444181"/>
                  <a:gd name="csY12" fmla="*/ 139 h 626533"/>
                  <a:gd name="csX13" fmla="*/ 350083 w 444181"/>
                  <a:gd name="csY13" fmla="*/ 207 h 626533"/>
                  <a:gd name="csX14" fmla="*/ 350083 w 444181"/>
                  <a:gd name="csY14" fmla="*/ 209 h 626533"/>
                  <a:gd name="csX15" fmla="*/ 350083 w 444181"/>
                  <a:gd name="csY15" fmla="*/ 277 h 626533"/>
                  <a:gd name="csX16" fmla="*/ 350083 w 444181"/>
                  <a:gd name="csY16" fmla="*/ 277 h 626533"/>
                  <a:gd name="csX17" fmla="*/ 350083 w 444181"/>
                  <a:gd name="csY17" fmla="*/ 345 h 626533"/>
                  <a:gd name="csX18" fmla="*/ 350083 w 444181"/>
                  <a:gd name="csY18" fmla="*/ 348 h 626533"/>
                  <a:gd name="csX19" fmla="*/ 350083 w 444181"/>
                  <a:gd name="csY19" fmla="*/ 348 h 626533"/>
                  <a:gd name="csX20" fmla="*/ 350083 w 444181"/>
                  <a:gd name="csY20" fmla="*/ 348 h 626533"/>
                  <a:gd name="csX21" fmla="*/ 350083 w 444181"/>
                  <a:gd name="csY21" fmla="*/ 416 h 626533"/>
                  <a:gd name="csX22" fmla="*/ 350083 w 444181"/>
                  <a:gd name="csY22" fmla="*/ 416 h 626533"/>
                  <a:gd name="csX23" fmla="*/ 350083 w 444181"/>
                  <a:gd name="csY23" fmla="*/ 484 h 626533"/>
                  <a:gd name="csX24" fmla="*/ 350083 w 444181"/>
                  <a:gd name="csY24" fmla="*/ 484 h 626533"/>
                  <a:gd name="csX25" fmla="*/ 350083 w 444181"/>
                  <a:gd name="csY25" fmla="*/ 484 h 626533"/>
                  <a:gd name="csX26" fmla="*/ 350083 w 444181"/>
                  <a:gd name="csY26" fmla="*/ 484 h 626533"/>
                  <a:gd name="csX27" fmla="*/ 350083 w 444181"/>
                  <a:gd name="csY27" fmla="*/ 484 h 626533"/>
                  <a:gd name="csX28" fmla="*/ 350083 w 444181"/>
                  <a:gd name="csY28" fmla="*/ 484 h 626533"/>
                  <a:gd name="csX29" fmla="*/ 350083 w 444181"/>
                  <a:gd name="csY29" fmla="*/ 552 h 626533"/>
                  <a:gd name="csX30" fmla="*/ 350083 w 444181"/>
                  <a:gd name="csY30" fmla="*/ 554 h 626533"/>
                  <a:gd name="csX31" fmla="*/ 350083 w 444181"/>
                  <a:gd name="csY31" fmla="*/ 554 h 626533"/>
                  <a:gd name="csX32" fmla="*/ 350083 w 444181"/>
                  <a:gd name="csY32" fmla="*/ 554 h 626533"/>
                  <a:gd name="csX33" fmla="*/ 350083 w 444181"/>
                  <a:gd name="csY33" fmla="*/ 554 h 626533"/>
                  <a:gd name="csX34" fmla="*/ 350083 w 444181"/>
                  <a:gd name="csY34" fmla="*/ 554 h 626533"/>
                  <a:gd name="csX35" fmla="*/ 350083 w 444181"/>
                  <a:gd name="csY35" fmla="*/ 622 h 626533"/>
                  <a:gd name="csX36" fmla="*/ 350083 w 444181"/>
                  <a:gd name="csY36" fmla="*/ 622 h 626533"/>
                  <a:gd name="csX37" fmla="*/ 350083 w 444181"/>
                  <a:gd name="csY37" fmla="*/ 690 h 626533"/>
                  <a:gd name="csX38" fmla="*/ 350083 w 444181"/>
                  <a:gd name="csY38" fmla="*/ 693 h 626533"/>
                  <a:gd name="csX39" fmla="*/ 350083 w 444181"/>
                  <a:gd name="csY39" fmla="*/ 693 h 626533"/>
                  <a:gd name="csX40" fmla="*/ 350083 w 444181"/>
                  <a:gd name="csY40" fmla="*/ 693 h 626533"/>
                  <a:gd name="csX41" fmla="*/ 350083 w 444181"/>
                  <a:gd name="csY41" fmla="*/ 761 h 626533"/>
                  <a:gd name="csX42" fmla="*/ 350083 w 444181"/>
                  <a:gd name="csY42" fmla="*/ 761 h 626533"/>
                  <a:gd name="csX43" fmla="*/ 350083 w 444181"/>
                  <a:gd name="csY43" fmla="*/ 829 h 626533"/>
                  <a:gd name="csX44" fmla="*/ 350083 w 444181"/>
                  <a:gd name="csY44" fmla="*/ 832 h 626533"/>
                  <a:gd name="csX45" fmla="*/ 350083 w 444181"/>
                  <a:gd name="csY45" fmla="*/ 900 h 626533"/>
                  <a:gd name="csX46" fmla="*/ 350083 w 444181"/>
                  <a:gd name="csY46" fmla="*/ 900 h 626533"/>
                  <a:gd name="csX47" fmla="*/ 350083 w 444181"/>
                  <a:gd name="csY47" fmla="*/ 968 h 626533"/>
                  <a:gd name="csX48" fmla="*/ 350083 w 444181"/>
                  <a:gd name="csY48" fmla="*/ 970 h 626533"/>
                  <a:gd name="csX49" fmla="*/ 350083 w 444181"/>
                  <a:gd name="csY49" fmla="*/ 1038 h 626533"/>
                  <a:gd name="csX50" fmla="*/ 350083 w 444181"/>
                  <a:gd name="csY50" fmla="*/ 1038 h 626533"/>
                  <a:gd name="csX51" fmla="*/ 350083 w 444181"/>
                  <a:gd name="csY51" fmla="*/ 1038 h 626533"/>
                  <a:gd name="csX52" fmla="*/ 350083 w 444181"/>
                  <a:gd name="csY52" fmla="*/ 1038 h 626533"/>
                  <a:gd name="csX53" fmla="*/ 350083 w 444181"/>
                  <a:gd name="csY53" fmla="*/ 1106 h 626533"/>
                  <a:gd name="csX54" fmla="*/ 350083 w 444181"/>
                  <a:gd name="csY54" fmla="*/ 1109 h 626533"/>
                  <a:gd name="csX55" fmla="*/ 350083 w 444181"/>
                  <a:gd name="csY55" fmla="*/ 1177 h 626533"/>
                  <a:gd name="csX56" fmla="*/ 350083 w 444181"/>
                  <a:gd name="csY56" fmla="*/ 1177 h 626533"/>
                  <a:gd name="csX57" fmla="*/ 350083 w 444181"/>
                  <a:gd name="csY57" fmla="*/ 1177 h 626533"/>
                  <a:gd name="csX58" fmla="*/ 350083 w 444181"/>
                  <a:gd name="csY58" fmla="*/ 1177 h 626533"/>
                  <a:gd name="csX59" fmla="*/ 350083 w 444181"/>
                  <a:gd name="csY59" fmla="*/ 1177 h 626533"/>
                  <a:gd name="csX60" fmla="*/ 350083 w 444181"/>
                  <a:gd name="csY60" fmla="*/ 1177 h 626533"/>
                  <a:gd name="csX61" fmla="*/ 350083 w 444181"/>
                  <a:gd name="csY61" fmla="*/ 1245 h 626533"/>
                  <a:gd name="csX62" fmla="*/ 350083 w 444181"/>
                  <a:gd name="csY62" fmla="*/ 1248 h 626533"/>
                  <a:gd name="csX63" fmla="*/ 350083 w 444181"/>
                  <a:gd name="csY63" fmla="*/ 1248 h 626533"/>
                  <a:gd name="csX64" fmla="*/ 350083 w 444181"/>
                  <a:gd name="csY64" fmla="*/ 1248 h 626533"/>
                  <a:gd name="csX65" fmla="*/ 350083 w 444181"/>
                  <a:gd name="csY65" fmla="*/ 1248 h 626533"/>
                  <a:gd name="csX66" fmla="*/ 350083 w 444181"/>
                  <a:gd name="csY66" fmla="*/ 1248 h 626533"/>
                  <a:gd name="csX67" fmla="*/ 350083 w 444181"/>
                  <a:gd name="csY67" fmla="*/ 1316 h 626533"/>
                  <a:gd name="csX68" fmla="*/ 350083 w 444181"/>
                  <a:gd name="csY68" fmla="*/ 1316 h 626533"/>
                  <a:gd name="csX69" fmla="*/ 350083 w 444181"/>
                  <a:gd name="csY69" fmla="*/ 1384 h 626533"/>
                  <a:gd name="csX70" fmla="*/ 350083 w 444181"/>
                  <a:gd name="csY70" fmla="*/ 1384 h 626533"/>
                  <a:gd name="csX71" fmla="*/ 350083 w 444181"/>
                  <a:gd name="csY71" fmla="*/ 1384 h 626533"/>
                  <a:gd name="csX72" fmla="*/ 350083 w 444181"/>
                  <a:gd name="csY72" fmla="*/ 1384 h 626533"/>
                  <a:gd name="csX73" fmla="*/ 350083 w 444181"/>
                  <a:gd name="csY73" fmla="*/ 1452 h 626533"/>
                  <a:gd name="csX74" fmla="*/ 350083 w 444181"/>
                  <a:gd name="csY74" fmla="*/ 1454 h 626533"/>
                  <a:gd name="csX75" fmla="*/ 350083 w 444181"/>
                  <a:gd name="csY75" fmla="*/ 1522 h 626533"/>
                  <a:gd name="csX76" fmla="*/ 350083 w 444181"/>
                  <a:gd name="csY76" fmla="*/ 1522 h 626533"/>
                  <a:gd name="csX77" fmla="*/ 350083 w 444181"/>
                  <a:gd name="csY77" fmla="*/ 1590 h 626533"/>
                  <a:gd name="csX78" fmla="*/ 350083 w 444181"/>
                  <a:gd name="csY78" fmla="*/ 1593 h 626533"/>
                  <a:gd name="csX79" fmla="*/ 349389 w 444181"/>
                  <a:gd name="csY79" fmla="*/ 6507 h 626533"/>
                  <a:gd name="csX80" fmla="*/ 335679 w 444181"/>
                  <a:gd name="csY80" fmla="*/ 30797 h 626533"/>
                  <a:gd name="csX81" fmla="*/ 308813 w 444181"/>
                  <a:gd name="csY81" fmla="*/ 48720 h 626533"/>
                  <a:gd name="csX82" fmla="*/ 296764 w 444181"/>
                  <a:gd name="csY82" fmla="*/ 51903 h 626533"/>
                  <a:gd name="csX83" fmla="*/ 291018 w 444181"/>
                  <a:gd name="csY83" fmla="*/ 53496 h 626533"/>
                  <a:gd name="csX84" fmla="*/ 280286 w 444181"/>
                  <a:gd name="csY84" fmla="*/ 69826 h 626533"/>
                  <a:gd name="csX85" fmla="*/ 275368 w 444181"/>
                  <a:gd name="csY85" fmla="*/ 82767 h 626533"/>
                  <a:gd name="csX86" fmla="*/ 266366 w 444181"/>
                  <a:gd name="csY86" fmla="*/ 91003 h 626533"/>
                  <a:gd name="csX87" fmla="*/ 257018 w 444181"/>
                  <a:gd name="csY87" fmla="*/ 107057 h 626533"/>
                  <a:gd name="csX88" fmla="*/ 258264 w 444181"/>
                  <a:gd name="csY88" fmla="*/ 117644 h 626533"/>
                  <a:gd name="csX89" fmla="*/ 259441 w 444181"/>
                  <a:gd name="csY89" fmla="*/ 127402 h 626533"/>
                  <a:gd name="csX90" fmla="*/ 256395 w 444181"/>
                  <a:gd name="csY90" fmla="*/ 138612 h 626533"/>
                  <a:gd name="csX91" fmla="*/ 254595 w 444181"/>
                  <a:gd name="csY91" fmla="*/ 144217 h 626533"/>
                  <a:gd name="csX92" fmla="*/ 258334 w 444181"/>
                  <a:gd name="csY92" fmla="*/ 159509 h 626533"/>
                  <a:gd name="csX93" fmla="*/ 262974 w 444181"/>
                  <a:gd name="csY93" fmla="*/ 180132 h 626533"/>
                  <a:gd name="csX94" fmla="*/ 250858 w 444181"/>
                  <a:gd name="csY94" fmla="*/ 208987 h 626533"/>
                  <a:gd name="csX95" fmla="*/ 240193 w 444181"/>
                  <a:gd name="csY95" fmla="*/ 234038 h 626533"/>
                  <a:gd name="csX96" fmla="*/ 250580 w 444181"/>
                  <a:gd name="csY96" fmla="*/ 259504 h 626533"/>
                  <a:gd name="csX97" fmla="*/ 259444 w 444181"/>
                  <a:gd name="csY97" fmla="*/ 278327 h 626533"/>
                  <a:gd name="csX98" fmla="*/ 252174 w 444181"/>
                  <a:gd name="csY98" fmla="*/ 305522 h 626533"/>
                  <a:gd name="csX99" fmla="*/ 222956 w 444181"/>
                  <a:gd name="csY99" fmla="*/ 313620 h 626533"/>
                  <a:gd name="csX100" fmla="*/ 197129 w 444181"/>
                  <a:gd name="csY100" fmla="*/ 309330 h 626533"/>
                  <a:gd name="csX101" fmla="*/ 172547 w 444181"/>
                  <a:gd name="csY101" fmla="*/ 305248 h 626533"/>
                  <a:gd name="csX102" fmla="*/ 149837 w 444181"/>
                  <a:gd name="csY102" fmla="*/ 321788 h 626533"/>
                  <a:gd name="csX103" fmla="*/ 145959 w 444181"/>
                  <a:gd name="csY103" fmla="*/ 326977 h 626533"/>
                  <a:gd name="csX104" fmla="*/ 145752 w 444181"/>
                  <a:gd name="csY104" fmla="*/ 327183 h 626533"/>
                  <a:gd name="csX105" fmla="*/ 145752 w 444181"/>
                  <a:gd name="csY105" fmla="*/ 327175 h 626533"/>
                  <a:gd name="csX106" fmla="*/ 114111 w 444181"/>
                  <a:gd name="csY106" fmla="*/ 348350 h 626533"/>
                  <a:gd name="csX107" fmla="*/ 95831 w 444181"/>
                  <a:gd name="csY107" fmla="*/ 356860 h 626533"/>
                  <a:gd name="csX108" fmla="*/ 72912 w 444181"/>
                  <a:gd name="csY108" fmla="*/ 365164 h 626533"/>
                  <a:gd name="csX109" fmla="*/ 42099 w 444181"/>
                  <a:gd name="csY109" fmla="*/ 398519 h 626533"/>
                  <a:gd name="csX110" fmla="*/ 42099 w 444181"/>
                  <a:gd name="csY110" fmla="*/ 398521 h 626533"/>
                  <a:gd name="csX111" fmla="*/ 39676 w 444181"/>
                  <a:gd name="csY111" fmla="*/ 410008 h 626533"/>
                  <a:gd name="csX112" fmla="*/ 39676 w 444181"/>
                  <a:gd name="csY112" fmla="*/ 410215 h 626533"/>
                  <a:gd name="csX113" fmla="*/ 31506 w 444181"/>
                  <a:gd name="csY113" fmla="*/ 424608 h 626533"/>
                  <a:gd name="csX114" fmla="*/ 24304 w 444181"/>
                  <a:gd name="csY114" fmla="*/ 441699 h 626533"/>
                  <a:gd name="csX115" fmla="*/ 12603 w 444181"/>
                  <a:gd name="csY115" fmla="*/ 459691 h 626533"/>
                  <a:gd name="csX116" fmla="*/ 6302 w 444181"/>
                  <a:gd name="csY116" fmla="*/ 470900 h 626533"/>
                  <a:gd name="csX117" fmla="*/ 6302 w 444181"/>
                  <a:gd name="csY117" fmla="*/ 471662 h 626533"/>
                  <a:gd name="csX118" fmla="*/ 12810 w 444181"/>
                  <a:gd name="csY118" fmla="*/ 501349 h 626533"/>
                  <a:gd name="csX119" fmla="*/ 17102 w 444181"/>
                  <a:gd name="csY119" fmla="*/ 512907 h 626533"/>
                  <a:gd name="csX120" fmla="*/ 17102 w 444181"/>
                  <a:gd name="csY120" fmla="*/ 513738 h 626533"/>
                  <a:gd name="csX121" fmla="*/ 13572 w 444181"/>
                  <a:gd name="csY121" fmla="*/ 550208 h 626533"/>
                  <a:gd name="csX122" fmla="*/ 5747 w 444181"/>
                  <a:gd name="csY122" fmla="*/ 569721 h 626533"/>
                  <a:gd name="csX123" fmla="*/ 5609 w 444181"/>
                  <a:gd name="csY123" fmla="*/ 569860 h 626533"/>
                  <a:gd name="csX124" fmla="*/ 0 w 444181"/>
                  <a:gd name="csY124" fmla="*/ 577680 h 626533"/>
                  <a:gd name="csX125" fmla="*/ 1662 w 444181"/>
                  <a:gd name="csY125" fmla="*/ 579341 h 626533"/>
                  <a:gd name="csX126" fmla="*/ 4640 w 444181"/>
                  <a:gd name="csY126" fmla="*/ 581417 h 626533"/>
                  <a:gd name="csX127" fmla="*/ 16343 w 444181"/>
                  <a:gd name="csY127" fmla="*/ 581415 h 626533"/>
                  <a:gd name="csX128" fmla="*/ 17866 w 444181"/>
                  <a:gd name="csY128" fmla="*/ 580999 h 626533"/>
                  <a:gd name="csX129" fmla="*/ 17866 w 444181"/>
                  <a:gd name="csY129" fmla="*/ 580999 h 626533"/>
                  <a:gd name="csX130" fmla="*/ 30538 w 444181"/>
                  <a:gd name="csY130" fmla="*/ 582244 h 626533"/>
                  <a:gd name="csX131" fmla="*/ 31160 w 444181"/>
                  <a:gd name="csY131" fmla="*/ 582521 h 626533"/>
                  <a:gd name="csX132" fmla="*/ 42099 w 444181"/>
                  <a:gd name="csY132" fmla="*/ 600097 h 626533"/>
                  <a:gd name="csX133" fmla="*/ 48192 w 444181"/>
                  <a:gd name="csY133" fmla="*/ 612622 h 626533"/>
                  <a:gd name="csX134" fmla="*/ 48953 w 444181"/>
                  <a:gd name="csY134" fmla="*/ 613315 h 626533"/>
                  <a:gd name="csX135" fmla="*/ 64393 w 444181"/>
                  <a:gd name="csY135" fmla="*/ 624873 h 626533"/>
                  <a:gd name="csX136" fmla="*/ 81357 w 444181"/>
                  <a:gd name="csY136" fmla="*/ 626533 h 626533"/>
                  <a:gd name="csX137" fmla="*/ 100675 w 444181"/>
                  <a:gd name="csY137" fmla="*/ 617952 h 626533"/>
                  <a:gd name="csX138" fmla="*/ 133427 w 444181"/>
                  <a:gd name="csY138" fmla="*/ 609787 h 626533"/>
                  <a:gd name="csX139" fmla="*/ 153161 w 444181"/>
                  <a:gd name="csY139" fmla="*/ 600376 h 626533"/>
                  <a:gd name="csX140" fmla="*/ 176910 w 444181"/>
                  <a:gd name="csY140" fmla="*/ 568544 h 626533"/>
                  <a:gd name="csX141" fmla="*/ 176217 w 444181"/>
                  <a:gd name="csY141" fmla="*/ 546747 h 626533"/>
                  <a:gd name="csX142" fmla="*/ 175594 w 444181"/>
                  <a:gd name="csY142" fmla="*/ 536160 h 626533"/>
                  <a:gd name="csX143" fmla="*/ 171163 w 444181"/>
                  <a:gd name="csY143" fmla="*/ 530278 h 626533"/>
                  <a:gd name="csX144" fmla="*/ 168394 w 444181"/>
                  <a:gd name="csY144" fmla="*/ 521558 h 626533"/>
                  <a:gd name="csX145" fmla="*/ 178920 w 444181"/>
                  <a:gd name="csY145" fmla="*/ 514915 h 626533"/>
                  <a:gd name="csX146" fmla="*/ 182105 w 444181"/>
                  <a:gd name="csY146" fmla="*/ 514983 h 626533"/>
                  <a:gd name="csX147" fmla="*/ 184528 w 444181"/>
                  <a:gd name="csY147" fmla="*/ 514983 h 626533"/>
                  <a:gd name="csX148" fmla="*/ 193737 w 444181"/>
                  <a:gd name="csY148" fmla="*/ 512216 h 626533"/>
                  <a:gd name="csX149" fmla="*/ 198516 w 444181"/>
                  <a:gd name="csY149" fmla="*/ 509378 h 626533"/>
                  <a:gd name="csX150" fmla="*/ 211116 w 444181"/>
                  <a:gd name="csY150" fmla="*/ 512768 h 626533"/>
                  <a:gd name="csX151" fmla="*/ 216863 w 444181"/>
                  <a:gd name="csY151" fmla="*/ 516158 h 626533"/>
                  <a:gd name="csX152" fmla="*/ 223856 w 444181"/>
                  <a:gd name="csY152" fmla="*/ 515326 h 626533"/>
                  <a:gd name="csX153" fmla="*/ 236943 w 444181"/>
                  <a:gd name="csY153" fmla="*/ 516987 h 626533"/>
                  <a:gd name="csX154" fmla="*/ 240751 w 444181"/>
                  <a:gd name="csY154" fmla="*/ 521069 h 626533"/>
                  <a:gd name="csX155" fmla="*/ 240890 w 444181"/>
                  <a:gd name="csY155" fmla="*/ 521208 h 626533"/>
                  <a:gd name="csX156" fmla="*/ 258824 w 444181"/>
                  <a:gd name="csY156" fmla="*/ 528128 h 626533"/>
                  <a:gd name="csX157" fmla="*/ 287558 w 444181"/>
                  <a:gd name="csY157" fmla="*/ 517470 h 626533"/>
                  <a:gd name="csX158" fmla="*/ 312762 w 444181"/>
                  <a:gd name="csY158" fmla="*/ 507783 h 626533"/>
                  <a:gd name="csX159" fmla="*/ 326957 w 444181"/>
                  <a:gd name="csY159" fmla="*/ 505777 h 626533"/>
                  <a:gd name="csX160" fmla="*/ 335059 w 444181"/>
                  <a:gd name="csY160" fmla="*/ 495951 h 626533"/>
                  <a:gd name="csX161" fmla="*/ 348559 w 444181"/>
                  <a:gd name="csY161" fmla="*/ 485709 h 626533"/>
                  <a:gd name="csX162" fmla="*/ 355484 w 444181"/>
                  <a:gd name="csY162" fmla="*/ 482594 h 626533"/>
                  <a:gd name="csX163" fmla="*/ 355691 w 444181"/>
                  <a:gd name="csY163" fmla="*/ 481901 h 626533"/>
                  <a:gd name="csX164" fmla="*/ 363238 w 444181"/>
                  <a:gd name="csY164" fmla="*/ 470414 h 626533"/>
                  <a:gd name="csX165" fmla="*/ 372447 w 444181"/>
                  <a:gd name="csY165" fmla="*/ 463909 h 626533"/>
                  <a:gd name="csX166" fmla="*/ 372447 w 444181"/>
                  <a:gd name="csY166" fmla="*/ 463915 h 626533"/>
                  <a:gd name="csX167" fmla="*/ 372447 w 444181"/>
                  <a:gd name="csY167" fmla="*/ 463915 h 626533"/>
                  <a:gd name="csX168" fmla="*/ 375703 w 444181"/>
                  <a:gd name="csY168" fmla="*/ 462047 h 626533"/>
                  <a:gd name="csX169" fmla="*/ 388236 w 444181"/>
                  <a:gd name="csY169" fmla="*/ 451667 h 626533"/>
                  <a:gd name="csX170" fmla="*/ 401391 w 444181"/>
                  <a:gd name="csY170" fmla="*/ 444678 h 626533"/>
                  <a:gd name="csX171" fmla="*/ 432203 w 444181"/>
                  <a:gd name="csY171" fmla="*/ 421495 h 626533"/>
                  <a:gd name="csX172" fmla="*/ 428118 w 444181"/>
                  <a:gd name="csY172" fmla="*/ 402120 h 626533"/>
                  <a:gd name="csX173" fmla="*/ 422578 w 444181"/>
                  <a:gd name="csY173" fmla="*/ 387241 h 626533"/>
                  <a:gd name="csX174" fmla="*/ 422439 w 444181"/>
                  <a:gd name="csY174" fmla="*/ 381427 h 626533"/>
                  <a:gd name="csX175" fmla="*/ 429086 w 444181"/>
                  <a:gd name="csY175" fmla="*/ 363436 h 626533"/>
                  <a:gd name="csX176" fmla="*/ 429570 w 444181"/>
                  <a:gd name="csY176" fmla="*/ 361568 h 626533"/>
                  <a:gd name="csX177" fmla="*/ 430816 w 444181"/>
                  <a:gd name="csY177" fmla="*/ 356724 h 626533"/>
                  <a:gd name="csX178" fmla="*/ 432201 w 444181"/>
                  <a:gd name="csY178" fmla="*/ 350081 h 626533"/>
                  <a:gd name="csX179" fmla="*/ 437741 w 444181"/>
                  <a:gd name="csY179" fmla="*/ 339355 h 626533"/>
                  <a:gd name="csX180" fmla="*/ 444181 w 444181"/>
                  <a:gd name="csY180" fmla="*/ 326137 h 626533"/>
                  <a:gd name="csX181" fmla="*/ 432755 w 444181"/>
                  <a:gd name="csY181" fmla="*/ 309597 h 626533"/>
                  <a:gd name="csX182" fmla="*/ 418977 w 444181"/>
                  <a:gd name="csY182" fmla="*/ 288007 h 626533"/>
                  <a:gd name="csX183" fmla="*/ 416831 w 444181"/>
                  <a:gd name="csY183" fmla="*/ 277211 h 626533"/>
                  <a:gd name="csX184" fmla="*/ 413092 w 444181"/>
                  <a:gd name="csY184" fmla="*/ 253614 h 626533"/>
                  <a:gd name="csX185" fmla="*/ 413092 w 444181"/>
                  <a:gd name="csY185" fmla="*/ 253408 h 626533"/>
                  <a:gd name="csX186" fmla="*/ 405476 w 444181"/>
                  <a:gd name="csY186" fmla="*/ 241437 h 626533"/>
                  <a:gd name="csX187" fmla="*/ 396267 w 444181"/>
                  <a:gd name="csY187" fmla="*/ 223100 h 626533"/>
                  <a:gd name="csX188" fmla="*/ 398690 w 444181"/>
                  <a:gd name="csY188" fmla="*/ 196250 h 626533"/>
                  <a:gd name="csX189" fmla="*/ 399868 w 444181"/>
                  <a:gd name="csY189" fmla="*/ 186979 h 626533"/>
                  <a:gd name="csX190" fmla="*/ 399865 w 444181"/>
                  <a:gd name="csY190" fmla="*/ 186979 h 626533"/>
                  <a:gd name="csX191" fmla="*/ 395780 w 444181"/>
                  <a:gd name="csY191" fmla="*/ 173760 h 626533"/>
                  <a:gd name="csX192" fmla="*/ 391211 w 444181"/>
                  <a:gd name="csY192" fmla="*/ 163657 h 626533"/>
                  <a:gd name="csX193" fmla="*/ 390243 w 444181"/>
                  <a:gd name="csY193" fmla="*/ 145182 h 626533"/>
                  <a:gd name="csX194" fmla="*/ 390243 w 444181"/>
                  <a:gd name="csY194" fmla="*/ 144975 h 626533"/>
                  <a:gd name="csX195" fmla="*/ 394121 w 444181"/>
                  <a:gd name="csY195" fmla="*/ 130028 h 626533"/>
                  <a:gd name="csX196" fmla="*/ 397445 w 444181"/>
                  <a:gd name="csY196" fmla="*/ 117571 h 626533"/>
                  <a:gd name="csX197" fmla="*/ 395367 w 444181"/>
                  <a:gd name="csY197" fmla="*/ 109960 h 626533"/>
                  <a:gd name="csX198" fmla="*/ 389620 w 444181"/>
                  <a:gd name="csY198" fmla="*/ 99027 h 626533"/>
                  <a:gd name="csX199" fmla="*/ 389343 w 444181"/>
                  <a:gd name="csY199" fmla="*/ 98612 h 626533"/>
                  <a:gd name="csX200" fmla="*/ 389136 w 444181"/>
                  <a:gd name="csY200" fmla="*/ 98196 h 626533"/>
                  <a:gd name="csX201" fmla="*/ 383182 w 444181"/>
                  <a:gd name="csY201" fmla="*/ 79995 h 626533"/>
                  <a:gd name="csX202" fmla="*/ 377297 w 444181"/>
                  <a:gd name="csY202" fmla="*/ 62555 h 626533"/>
                  <a:gd name="csX203" fmla="*/ 379304 w 444181"/>
                  <a:gd name="csY203" fmla="*/ 54667 h 626533"/>
                  <a:gd name="csX204" fmla="*/ 381450 w 444181"/>
                  <a:gd name="csY204" fmla="*/ 53007 h 626533"/>
                  <a:gd name="csX205" fmla="*/ 384289 w 444181"/>
                  <a:gd name="csY205" fmla="*/ 50653 h 626533"/>
                  <a:gd name="csX206" fmla="*/ 375219 w 444181"/>
                  <a:gd name="csY206" fmla="*/ 44909 h 626533"/>
                  <a:gd name="csX207" fmla="*/ 373418 w 444181"/>
                  <a:gd name="csY207" fmla="*/ 41520 h 626533"/>
                  <a:gd name="csX208" fmla="*/ 378336 w 444181"/>
                  <a:gd name="csY208" fmla="*/ 32384 h 626533"/>
                  <a:gd name="csX209" fmla="*/ 378542 w 444181"/>
                  <a:gd name="csY209" fmla="*/ 32245 h 626533"/>
                  <a:gd name="csX210" fmla="*/ 378749 w 444181"/>
                  <a:gd name="csY210" fmla="*/ 32107 h 626533"/>
                  <a:gd name="csX211" fmla="*/ 389065 w 444181"/>
                  <a:gd name="csY211" fmla="*/ 18543 h 626533"/>
                  <a:gd name="csX212" fmla="*/ 391420 w 444181"/>
                  <a:gd name="csY212" fmla="*/ 12039 h 626533"/>
                  <a:gd name="csX213" fmla="*/ 391075 w 444181"/>
                  <a:gd name="csY213" fmla="*/ 12384 h 626533"/>
                  <a:gd name="csX214" fmla="*/ 391072 w 444181"/>
                  <a:gd name="csY214" fmla="*/ 12387 h 626533"/>
                  <a:gd name="csX215" fmla="*/ 391004 w 444181"/>
                  <a:gd name="csY215" fmla="*/ 13357 h 6265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</a:cxnLst>
                <a:rect l="l" t="t" r="r" b="b"/>
                <a:pathLst>
                  <a:path w="444181" h="626533">
                    <a:moveTo>
                      <a:pt x="391004" y="13357"/>
                    </a:moveTo>
                    <a:cubicBezTo>
                      <a:pt x="388581" y="13357"/>
                      <a:pt x="386019" y="13564"/>
                      <a:pt x="383389" y="13773"/>
                    </a:cubicBezTo>
                    <a:lnTo>
                      <a:pt x="383386" y="13770"/>
                    </a:lnTo>
                    <a:cubicBezTo>
                      <a:pt x="374455" y="14393"/>
                      <a:pt x="364829" y="15086"/>
                      <a:pt x="354859" y="11003"/>
                    </a:cubicBezTo>
                    <a:cubicBezTo>
                      <a:pt x="350980" y="9897"/>
                      <a:pt x="350980" y="6850"/>
                      <a:pt x="350980" y="3528"/>
                    </a:cubicBezTo>
                    <a:cubicBezTo>
                      <a:pt x="350980" y="2283"/>
                      <a:pt x="350980" y="900"/>
                      <a:pt x="350080" y="0"/>
                    </a:cubicBezTo>
                    <a:lnTo>
                      <a:pt x="350083" y="0"/>
                    </a:lnTo>
                    <a:cubicBezTo>
                      <a:pt x="350083" y="0"/>
                      <a:pt x="350083" y="0"/>
                      <a:pt x="350083" y="0"/>
                    </a:cubicBezTo>
                    <a:lnTo>
                      <a:pt x="350083" y="0"/>
                    </a:lnTo>
                    <a:cubicBezTo>
                      <a:pt x="350083" y="0"/>
                      <a:pt x="350083" y="68"/>
                      <a:pt x="350083" y="68"/>
                    </a:cubicBezTo>
                    <a:lnTo>
                      <a:pt x="350083" y="71"/>
                    </a:lnTo>
                    <a:cubicBezTo>
                      <a:pt x="350083" y="71"/>
                      <a:pt x="350083" y="139"/>
                      <a:pt x="350083" y="139"/>
                    </a:cubicBezTo>
                    <a:lnTo>
                      <a:pt x="350083" y="139"/>
                    </a:lnTo>
                    <a:cubicBezTo>
                      <a:pt x="350083" y="139"/>
                      <a:pt x="350083" y="207"/>
                      <a:pt x="350083" y="207"/>
                    </a:cubicBezTo>
                    <a:lnTo>
                      <a:pt x="350083" y="209"/>
                    </a:lnTo>
                    <a:cubicBezTo>
                      <a:pt x="350083" y="209"/>
                      <a:pt x="350083" y="277"/>
                      <a:pt x="350083" y="277"/>
                    </a:cubicBezTo>
                    <a:lnTo>
                      <a:pt x="350083" y="277"/>
                    </a:lnTo>
                    <a:cubicBezTo>
                      <a:pt x="350083" y="277"/>
                      <a:pt x="350083" y="345"/>
                      <a:pt x="350083" y="345"/>
                    </a:cubicBezTo>
                    <a:lnTo>
                      <a:pt x="350083" y="348"/>
                    </a:lnTo>
                    <a:cubicBezTo>
                      <a:pt x="350083" y="348"/>
                      <a:pt x="350083" y="348"/>
                      <a:pt x="350083" y="348"/>
                    </a:cubicBezTo>
                    <a:lnTo>
                      <a:pt x="350083" y="348"/>
                    </a:lnTo>
                    <a:cubicBezTo>
                      <a:pt x="350083" y="348"/>
                      <a:pt x="350083" y="416"/>
                      <a:pt x="350083" y="416"/>
                    </a:cubicBezTo>
                    <a:lnTo>
                      <a:pt x="350083" y="416"/>
                    </a:lnTo>
                    <a:cubicBezTo>
                      <a:pt x="350083" y="416"/>
                      <a:pt x="350083" y="484"/>
                      <a:pt x="350083" y="484"/>
                    </a:cubicBezTo>
                    <a:lnTo>
                      <a:pt x="350083" y="484"/>
                    </a:lnTo>
                    <a:cubicBezTo>
                      <a:pt x="350083" y="484"/>
                      <a:pt x="350083" y="484"/>
                      <a:pt x="350083" y="484"/>
                    </a:cubicBezTo>
                    <a:lnTo>
                      <a:pt x="350083" y="484"/>
                    </a:lnTo>
                    <a:cubicBezTo>
                      <a:pt x="350083" y="484"/>
                      <a:pt x="350083" y="484"/>
                      <a:pt x="350083" y="484"/>
                    </a:cubicBezTo>
                    <a:lnTo>
                      <a:pt x="350083" y="484"/>
                    </a:lnTo>
                    <a:cubicBezTo>
                      <a:pt x="350083" y="484"/>
                      <a:pt x="350083" y="552"/>
                      <a:pt x="350083" y="552"/>
                    </a:cubicBezTo>
                    <a:lnTo>
                      <a:pt x="350083" y="554"/>
                    </a:lnTo>
                    <a:cubicBezTo>
                      <a:pt x="350083" y="554"/>
                      <a:pt x="350083" y="554"/>
                      <a:pt x="350083" y="554"/>
                    </a:cubicBezTo>
                    <a:lnTo>
                      <a:pt x="350083" y="554"/>
                    </a:lnTo>
                    <a:cubicBezTo>
                      <a:pt x="350083" y="554"/>
                      <a:pt x="350083" y="554"/>
                      <a:pt x="350083" y="554"/>
                    </a:cubicBezTo>
                    <a:lnTo>
                      <a:pt x="350083" y="554"/>
                    </a:lnTo>
                    <a:cubicBezTo>
                      <a:pt x="350083" y="554"/>
                      <a:pt x="350083" y="622"/>
                      <a:pt x="350083" y="622"/>
                    </a:cubicBezTo>
                    <a:lnTo>
                      <a:pt x="350083" y="622"/>
                    </a:lnTo>
                    <a:cubicBezTo>
                      <a:pt x="350083" y="622"/>
                      <a:pt x="350083" y="690"/>
                      <a:pt x="350083" y="690"/>
                    </a:cubicBezTo>
                    <a:lnTo>
                      <a:pt x="350083" y="693"/>
                    </a:lnTo>
                    <a:cubicBezTo>
                      <a:pt x="350083" y="693"/>
                      <a:pt x="350083" y="693"/>
                      <a:pt x="350083" y="693"/>
                    </a:cubicBezTo>
                    <a:lnTo>
                      <a:pt x="350083" y="693"/>
                    </a:lnTo>
                    <a:cubicBezTo>
                      <a:pt x="350083" y="693"/>
                      <a:pt x="350083" y="761"/>
                      <a:pt x="350083" y="761"/>
                    </a:cubicBezTo>
                    <a:lnTo>
                      <a:pt x="350083" y="761"/>
                    </a:lnTo>
                    <a:cubicBezTo>
                      <a:pt x="350083" y="761"/>
                      <a:pt x="350083" y="829"/>
                      <a:pt x="350083" y="829"/>
                    </a:cubicBezTo>
                    <a:lnTo>
                      <a:pt x="350083" y="832"/>
                    </a:lnTo>
                    <a:cubicBezTo>
                      <a:pt x="350083" y="832"/>
                      <a:pt x="350083" y="900"/>
                      <a:pt x="350083" y="900"/>
                    </a:cubicBezTo>
                    <a:lnTo>
                      <a:pt x="350083" y="900"/>
                    </a:lnTo>
                    <a:cubicBezTo>
                      <a:pt x="350083" y="900"/>
                      <a:pt x="350083" y="968"/>
                      <a:pt x="350083" y="968"/>
                    </a:cubicBezTo>
                    <a:lnTo>
                      <a:pt x="350083" y="970"/>
                    </a:lnTo>
                    <a:cubicBezTo>
                      <a:pt x="350083" y="970"/>
                      <a:pt x="350083" y="1038"/>
                      <a:pt x="350083" y="1038"/>
                    </a:cubicBezTo>
                    <a:lnTo>
                      <a:pt x="350083" y="1038"/>
                    </a:lnTo>
                    <a:cubicBezTo>
                      <a:pt x="350083" y="1038"/>
                      <a:pt x="350083" y="1038"/>
                      <a:pt x="350083" y="1038"/>
                    </a:cubicBezTo>
                    <a:lnTo>
                      <a:pt x="350083" y="1038"/>
                    </a:lnTo>
                    <a:cubicBezTo>
                      <a:pt x="350083" y="1038"/>
                      <a:pt x="350083" y="1106"/>
                      <a:pt x="350083" y="1106"/>
                    </a:cubicBezTo>
                    <a:lnTo>
                      <a:pt x="350083" y="1109"/>
                    </a:lnTo>
                    <a:cubicBezTo>
                      <a:pt x="350083" y="1109"/>
                      <a:pt x="350083" y="1177"/>
                      <a:pt x="350083" y="1177"/>
                    </a:cubicBezTo>
                    <a:lnTo>
                      <a:pt x="350083" y="1177"/>
                    </a:lnTo>
                    <a:cubicBezTo>
                      <a:pt x="350083" y="1177"/>
                      <a:pt x="350083" y="1177"/>
                      <a:pt x="350083" y="1177"/>
                    </a:cubicBezTo>
                    <a:lnTo>
                      <a:pt x="350083" y="1177"/>
                    </a:lnTo>
                    <a:cubicBezTo>
                      <a:pt x="350083" y="1177"/>
                      <a:pt x="350083" y="1177"/>
                      <a:pt x="350083" y="1177"/>
                    </a:cubicBezTo>
                    <a:lnTo>
                      <a:pt x="350083" y="1177"/>
                    </a:lnTo>
                    <a:cubicBezTo>
                      <a:pt x="350083" y="1177"/>
                      <a:pt x="350083" y="1245"/>
                      <a:pt x="350083" y="1245"/>
                    </a:cubicBezTo>
                    <a:lnTo>
                      <a:pt x="350083" y="1248"/>
                    </a:lnTo>
                    <a:cubicBezTo>
                      <a:pt x="350083" y="1248"/>
                      <a:pt x="350083" y="1248"/>
                      <a:pt x="350083" y="1248"/>
                    </a:cubicBezTo>
                    <a:lnTo>
                      <a:pt x="350083" y="1248"/>
                    </a:lnTo>
                    <a:cubicBezTo>
                      <a:pt x="350083" y="1248"/>
                      <a:pt x="350083" y="1248"/>
                      <a:pt x="350083" y="1248"/>
                    </a:cubicBezTo>
                    <a:lnTo>
                      <a:pt x="350083" y="1248"/>
                    </a:lnTo>
                    <a:cubicBezTo>
                      <a:pt x="350083" y="1248"/>
                      <a:pt x="350083" y="1316"/>
                      <a:pt x="350083" y="1316"/>
                    </a:cubicBezTo>
                    <a:lnTo>
                      <a:pt x="350083" y="1316"/>
                    </a:lnTo>
                    <a:cubicBezTo>
                      <a:pt x="350083" y="1316"/>
                      <a:pt x="350083" y="1384"/>
                      <a:pt x="350083" y="1384"/>
                    </a:cubicBezTo>
                    <a:lnTo>
                      <a:pt x="350083" y="1384"/>
                    </a:lnTo>
                    <a:cubicBezTo>
                      <a:pt x="350083" y="1384"/>
                      <a:pt x="350083" y="1384"/>
                      <a:pt x="350083" y="1384"/>
                    </a:cubicBezTo>
                    <a:lnTo>
                      <a:pt x="350083" y="1384"/>
                    </a:lnTo>
                    <a:cubicBezTo>
                      <a:pt x="350083" y="1384"/>
                      <a:pt x="350083" y="1452"/>
                      <a:pt x="350083" y="1452"/>
                    </a:cubicBezTo>
                    <a:lnTo>
                      <a:pt x="350083" y="1454"/>
                    </a:lnTo>
                    <a:cubicBezTo>
                      <a:pt x="350083" y="1454"/>
                      <a:pt x="350083" y="1522"/>
                      <a:pt x="350083" y="1522"/>
                    </a:cubicBezTo>
                    <a:lnTo>
                      <a:pt x="350083" y="1522"/>
                    </a:lnTo>
                    <a:cubicBezTo>
                      <a:pt x="350083" y="1522"/>
                      <a:pt x="350083" y="1590"/>
                      <a:pt x="350083" y="1590"/>
                    </a:cubicBezTo>
                    <a:lnTo>
                      <a:pt x="350083" y="1593"/>
                    </a:lnTo>
                    <a:cubicBezTo>
                      <a:pt x="349806" y="3808"/>
                      <a:pt x="349460" y="5814"/>
                      <a:pt x="349389" y="6507"/>
                    </a:cubicBezTo>
                    <a:cubicBezTo>
                      <a:pt x="349321" y="13634"/>
                      <a:pt x="343435" y="22770"/>
                      <a:pt x="335679" y="30797"/>
                    </a:cubicBezTo>
                    <a:cubicBezTo>
                      <a:pt x="327370" y="39307"/>
                      <a:pt x="316777" y="46711"/>
                      <a:pt x="308813" y="48720"/>
                    </a:cubicBezTo>
                    <a:cubicBezTo>
                      <a:pt x="303066" y="50174"/>
                      <a:pt x="299604" y="51142"/>
                      <a:pt x="296764" y="51903"/>
                    </a:cubicBezTo>
                    <a:cubicBezTo>
                      <a:pt x="294619" y="52525"/>
                      <a:pt x="292818" y="53009"/>
                      <a:pt x="291018" y="53496"/>
                    </a:cubicBezTo>
                    <a:cubicBezTo>
                      <a:pt x="282363" y="56611"/>
                      <a:pt x="281254" y="63528"/>
                      <a:pt x="280286" y="69826"/>
                    </a:cubicBezTo>
                    <a:cubicBezTo>
                      <a:pt x="279524" y="74741"/>
                      <a:pt x="278830" y="79307"/>
                      <a:pt x="275368" y="82767"/>
                    </a:cubicBezTo>
                    <a:cubicBezTo>
                      <a:pt x="272251" y="86228"/>
                      <a:pt x="269205" y="88718"/>
                      <a:pt x="266366" y="91003"/>
                    </a:cubicBezTo>
                    <a:cubicBezTo>
                      <a:pt x="261035" y="95293"/>
                      <a:pt x="257018" y="98614"/>
                      <a:pt x="257018" y="107057"/>
                    </a:cubicBezTo>
                    <a:cubicBezTo>
                      <a:pt x="257018" y="110585"/>
                      <a:pt x="257641" y="114184"/>
                      <a:pt x="258264" y="117644"/>
                    </a:cubicBezTo>
                    <a:cubicBezTo>
                      <a:pt x="258887" y="121034"/>
                      <a:pt x="259441" y="124287"/>
                      <a:pt x="259441" y="127402"/>
                    </a:cubicBezTo>
                    <a:cubicBezTo>
                      <a:pt x="259441" y="132662"/>
                      <a:pt x="257848" y="135774"/>
                      <a:pt x="256395" y="138612"/>
                    </a:cubicBezTo>
                    <a:cubicBezTo>
                      <a:pt x="255495" y="140411"/>
                      <a:pt x="254595" y="142140"/>
                      <a:pt x="254595" y="144217"/>
                    </a:cubicBezTo>
                    <a:cubicBezTo>
                      <a:pt x="254595" y="149406"/>
                      <a:pt x="256395" y="154388"/>
                      <a:pt x="258334" y="159509"/>
                    </a:cubicBezTo>
                    <a:cubicBezTo>
                      <a:pt x="260619" y="165668"/>
                      <a:pt x="262974" y="172173"/>
                      <a:pt x="262974" y="180132"/>
                    </a:cubicBezTo>
                    <a:cubicBezTo>
                      <a:pt x="262974" y="195011"/>
                      <a:pt x="256950" y="201999"/>
                      <a:pt x="250858" y="208987"/>
                    </a:cubicBezTo>
                    <a:cubicBezTo>
                      <a:pt x="245527" y="215147"/>
                      <a:pt x="240193" y="221374"/>
                      <a:pt x="240193" y="234038"/>
                    </a:cubicBezTo>
                    <a:cubicBezTo>
                      <a:pt x="240193" y="248156"/>
                      <a:pt x="245663" y="254174"/>
                      <a:pt x="250580" y="259504"/>
                    </a:cubicBezTo>
                    <a:cubicBezTo>
                      <a:pt x="255220" y="264625"/>
                      <a:pt x="259444" y="269192"/>
                      <a:pt x="259444" y="278327"/>
                    </a:cubicBezTo>
                    <a:cubicBezTo>
                      <a:pt x="259444" y="291059"/>
                      <a:pt x="257782" y="299779"/>
                      <a:pt x="252174" y="305522"/>
                    </a:cubicBezTo>
                    <a:cubicBezTo>
                      <a:pt x="246634" y="311266"/>
                      <a:pt x="237564" y="313620"/>
                      <a:pt x="222956" y="313620"/>
                    </a:cubicBezTo>
                    <a:cubicBezTo>
                      <a:pt x="216102" y="313620"/>
                      <a:pt x="206615" y="311475"/>
                      <a:pt x="197129" y="309330"/>
                    </a:cubicBezTo>
                    <a:cubicBezTo>
                      <a:pt x="187987" y="307254"/>
                      <a:pt x="178917" y="305248"/>
                      <a:pt x="172547" y="305248"/>
                    </a:cubicBezTo>
                    <a:cubicBezTo>
                      <a:pt x="161538" y="305248"/>
                      <a:pt x="154891" y="314658"/>
                      <a:pt x="149837" y="321788"/>
                    </a:cubicBezTo>
                    <a:cubicBezTo>
                      <a:pt x="148521" y="323655"/>
                      <a:pt x="147276" y="325386"/>
                      <a:pt x="145959" y="326977"/>
                    </a:cubicBezTo>
                    <a:lnTo>
                      <a:pt x="145752" y="327183"/>
                    </a:lnTo>
                    <a:lnTo>
                      <a:pt x="145752" y="327175"/>
                    </a:lnTo>
                    <a:cubicBezTo>
                      <a:pt x="137098" y="335895"/>
                      <a:pt x="125879" y="347037"/>
                      <a:pt x="114111" y="348350"/>
                    </a:cubicBezTo>
                    <a:cubicBezTo>
                      <a:pt x="103517" y="349943"/>
                      <a:pt x="99500" y="353539"/>
                      <a:pt x="95831" y="356860"/>
                    </a:cubicBezTo>
                    <a:cubicBezTo>
                      <a:pt x="90984" y="361220"/>
                      <a:pt x="86554" y="365164"/>
                      <a:pt x="72912" y="365164"/>
                    </a:cubicBezTo>
                    <a:cubicBezTo>
                      <a:pt x="47224" y="365164"/>
                      <a:pt x="44316" y="384333"/>
                      <a:pt x="42099" y="398519"/>
                    </a:cubicBezTo>
                    <a:lnTo>
                      <a:pt x="42099" y="398521"/>
                    </a:lnTo>
                    <a:cubicBezTo>
                      <a:pt x="41406" y="402881"/>
                      <a:pt x="40854" y="406825"/>
                      <a:pt x="39676" y="410008"/>
                    </a:cubicBezTo>
                    <a:lnTo>
                      <a:pt x="39676" y="410215"/>
                    </a:lnTo>
                    <a:cubicBezTo>
                      <a:pt x="36907" y="417135"/>
                      <a:pt x="34068" y="421011"/>
                      <a:pt x="31506" y="424608"/>
                    </a:cubicBezTo>
                    <a:cubicBezTo>
                      <a:pt x="28321" y="428967"/>
                      <a:pt x="25552" y="432843"/>
                      <a:pt x="24304" y="441699"/>
                    </a:cubicBezTo>
                    <a:cubicBezTo>
                      <a:pt x="23543" y="452632"/>
                      <a:pt x="17864" y="456369"/>
                      <a:pt x="12603" y="459691"/>
                    </a:cubicBezTo>
                    <a:cubicBezTo>
                      <a:pt x="8796" y="462183"/>
                      <a:pt x="5334" y="464396"/>
                      <a:pt x="6302" y="470900"/>
                    </a:cubicBezTo>
                    <a:cubicBezTo>
                      <a:pt x="6302" y="471178"/>
                      <a:pt x="6302" y="471384"/>
                      <a:pt x="6302" y="471662"/>
                    </a:cubicBezTo>
                    <a:cubicBezTo>
                      <a:pt x="4847" y="485016"/>
                      <a:pt x="9280" y="494083"/>
                      <a:pt x="12810" y="501349"/>
                    </a:cubicBezTo>
                    <a:cubicBezTo>
                      <a:pt x="14818" y="505502"/>
                      <a:pt x="16618" y="509169"/>
                      <a:pt x="17102" y="512907"/>
                    </a:cubicBezTo>
                    <a:cubicBezTo>
                      <a:pt x="17102" y="513184"/>
                      <a:pt x="17102" y="513461"/>
                      <a:pt x="17102" y="513738"/>
                    </a:cubicBezTo>
                    <a:lnTo>
                      <a:pt x="13572" y="550208"/>
                    </a:lnTo>
                    <a:cubicBezTo>
                      <a:pt x="15095" y="558580"/>
                      <a:pt x="10455" y="564048"/>
                      <a:pt x="5747" y="569721"/>
                    </a:cubicBezTo>
                    <a:lnTo>
                      <a:pt x="5609" y="569860"/>
                    </a:lnTo>
                    <a:cubicBezTo>
                      <a:pt x="3530" y="572352"/>
                      <a:pt x="1385" y="574910"/>
                      <a:pt x="0" y="577680"/>
                    </a:cubicBezTo>
                    <a:cubicBezTo>
                      <a:pt x="623" y="578234"/>
                      <a:pt x="1107" y="578786"/>
                      <a:pt x="1662" y="579341"/>
                    </a:cubicBezTo>
                    <a:cubicBezTo>
                      <a:pt x="2701" y="580447"/>
                      <a:pt x="3601" y="581417"/>
                      <a:pt x="4640" y="581417"/>
                    </a:cubicBezTo>
                    <a:lnTo>
                      <a:pt x="16343" y="581415"/>
                    </a:lnTo>
                    <a:cubicBezTo>
                      <a:pt x="16827" y="581137"/>
                      <a:pt x="17311" y="580999"/>
                      <a:pt x="17866" y="580999"/>
                    </a:cubicBezTo>
                    <a:lnTo>
                      <a:pt x="17866" y="580999"/>
                    </a:lnTo>
                    <a:cubicBezTo>
                      <a:pt x="21606" y="580999"/>
                      <a:pt x="25414" y="580999"/>
                      <a:pt x="30538" y="582244"/>
                    </a:cubicBezTo>
                    <a:cubicBezTo>
                      <a:pt x="30744" y="582244"/>
                      <a:pt x="30954" y="582382"/>
                      <a:pt x="31160" y="582521"/>
                    </a:cubicBezTo>
                    <a:cubicBezTo>
                      <a:pt x="40715" y="586949"/>
                      <a:pt x="41408" y="593524"/>
                      <a:pt x="42099" y="600097"/>
                    </a:cubicBezTo>
                    <a:cubicBezTo>
                      <a:pt x="42584" y="604663"/>
                      <a:pt x="43068" y="609368"/>
                      <a:pt x="48192" y="612622"/>
                    </a:cubicBezTo>
                    <a:cubicBezTo>
                      <a:pt x="48469" y="612829"/>
                      <a:pt x="48747" y="613038"/>
                      <a:pt x="48953" y="613315"/>
                    </a:cubicBezTo>
                    <a:cubicBezTo>
                      <a:pt x="53939" y="619958"/>
                      <a:pt x="59131" y="623212"/>
                      <a:pt x="64393" y="624873"/>
                    </a:cubicBezTo>
                    <a:cubicBezTo>
                      <a:pt x="69795" y="626533"/>
                      <a:pt x="75609" y="626533"/>
                      <a:pt x="81357" y="626533"/>
                    </a:cubicBezTo>
                    <a:cubicBezTo>
                      <a:pt x="91950" y="626533"/>
                      <a:pt x="96313" y="622173"/>
                      <a:pt x="100675" y="617952"/>
                    </a:cubicBezTo>
                    <a:cubicBezTo>
                      <a:pt x="107115" y="611654"/>
                      <a:pt x="113414" y="605495"/>
                      <a:pt x="133427" y="609787"/>
                    </a:cubicBezTo>
                    <a:cubicBezTo>
                      <a:pt x="139519" y="610619"/>
                      <a:pt x="146514" y="606604"/>
                      <a:pt x="153161" y="600376"/>
                    </a:cubicBezTo>
                    <a:cubicBezTo>
                      <a:pt x="162716" y="591589"/>
                      <a:pt x="171441" y="578648"/>
                      <a:pt x="176910" y="568544"/>
                    </a:cubicBezTo>
                    <a:cubicBezTo>
                      <a:pt x="177465" y="564739"/>
                      <a:pt x="176842" y="555051"/>
                      <a:pt x="176217" y="546747"/>
                    </a:cubicBezTo>
                    <a:cubicBezTo>
                      <a:pt x="175939" y="542594"/>
                      <a:pt x="175662" y="538789"/>
                      <a:pt x="175594" y="536160"/>
                    </a:cubicBezTo>
                    <a:cubicBezTo>
                      <a:pt x="173932" y="534638"/>
                      <a:pt x="172338" y="532493"/>
                      <a:pt x="171163" y="530278"/>
                    </a:cubicBezTo>
                    <a:cubicBezTo>
                      <a:pt x="169501" y="527234"/>
                      <a:pt x="168394" y="523912"/>
                      <a:pt x="168394" y="521558"/>
                    </a:cubicBezTo>
                    <a:cubicBezTo>
                      <a:pt x="168394" y="515883"/>
                      <a:pt x="173518" y="514915"/>
                      <a:pt x="178920" y="514915"/>
                    </a:cubicBezTo>
                    <a:cubicBezTo>
                      <a:pt x="179752" y="514915"/>
                      <a:pt x="180927" y="514915"/>
                      <a:pt x="182105" y="514983"/>
                    </a:cubicBezTo>
                    <a:cubicBezTo>
                      <a:pt x="182798" y="514983"/>
                      <a:pt x="183489" y="514983"/>
                      <a:pt x="184528" y="514983"/>
                    </a:cubicBezTo>
                    <a:cubicBezTo>
                      <a:pt x="189930" y="514983"/>
                      <a:pt x="191730" y="513668"/>
                      <a:pt x="193737" y="512216"/>
                    </a:cubicBezTo>
                    <a:cubicBezTo>
                      <a:pt x="195053" y="511248"/>
                      <a:pt x="196438" y="510278"/>
                      <a:pt x="198516" y="509378"/>
                    </a:cubicBezTo>
                    <a:cubicBezTo>
                      <a:pt x="202255" y="506263"/>
                      <a:pt x="206686" y="509517"/>
                      <a:pt x="211116" y="512768"/>
                    </a:cubicBezTo>
                    <a:cubicBezTo>
                      <a:pt x="213472" y="514429"/>
                      <a:pt x="215756" y="516158"/>
                      <a:pt x="216863" y="516158"/>
                    </a:cubicBezTo>
                    <a:cubicBezTo>
                      <a:pt x="219148" y="516158"/>
                      <a:pt x="221571" y="515742"/>
                      <a:pt x="223856" y="515326"/>
                    </a:cubicBezTo>
                    <a:cubicBezTo>
                      <a:pt x="228980" y="514426"/>
                      <a:pt x="233549" y="513597"/>
                      <a:pt x="236943" y="516987"/>
                    </a:cubicBezTo>
                    <a:cubicBezTo>
                      <a:pt x="238328" y="518370"/>
                      <a:pt x="239644" y="519824"/>
                      <a:pt x="240751" y="521069"/>
                    </a:cubicBezTo>
                    <a:lnTo>
                      <a:pt x="240890" y="521208"/>
                    </a:lnTo>
                    <a:cubicBezTo>
                      <a:pt x="245320" y="525984"/>
                      <a:pt x="247330" y="528128"/>
                      <a:pt x="258824" y="528128"/>
                    </a:cubicBezTo>
                    <a:cubicBezTo>
                      <a:pt x="270318" y="528128"/>
                      <a:pt x="279111" y="522662"/>
                      <a:pt x="287558" y="517470"/>
                    </a:cubicBezTo>
                    <a:cubicBezTo>
                      <a:pt x="295728" y="512488"/>
                      <a:pt x="303482" y="507783"/>
                      <a:pt x="312762" y="507783"/>
                    </a:cubicBezTo>
                    <a:cubicBezTo>
                      <a:pt x="317263" y="507783"/>
                      <a:pt x="322594" y="507506"/>
                      <a:pt x="326957" y="505777"/>
                    </a:cubicBezTo>
                    <a:cubicBezTo>
                      <a:pt x="330903" y="504184"/>
                      <a:pt x="334088" y="501278"/>
                      <a:pt x="335059" y="495951"/>
                    </a:cubicBezTo>
                    <a:cubicBezTo>
                      <a:pt x="335959" y="489585"/>
                      <a:pt x="342538" y="487579"/>
                      <a:pt x="348559" y="485709"/>
                    </a:cubicBezTo>
                    <a:cubicBezTo>
                      <a:pt x="352022" y="484671"/>
                      <a:pt x="355275" y="483632"/>
                      <a:pt x="355484" y="482594"/>
                    </a:cubicBezTo>
                    <a:cubicBezTo>
                      <a:pt x="355484" y="482317"/>
                      <a:pt x="355623" y="482110"/>
                      <a:pt x="355691" y="481901"/>
                    </a:cubicBezTo>
                    <a:cubicBezTo>
                      <a:pt x="357630" y="476780"/>
                      <a:pt x="360260" y="473181"/>
                      <a:pt x="363238" y="470414"/>
                    </a:cubicBezTo>
                    <a:cubicBezTo>
                      <a:pt x="366146" y="467647"/>
                      <a:pt x="369263" y="465777"/>
                      <a:pt x="372447" y="463909"/>
                    </a:cubicBezTo>
                    <a:lnTo>
                      <a:pt x="372447" y="463915"/>
                    </a:lnTo>
                    <a:cubicBezTo>
                      <a:pt x="372447" y="463915"/>
                      <a:pt x="372447" y="463915"/>
                      <a:pt x="372447" y="463915"/>
                    </a:cubicBezTo>
                    <a:cubicBezTo>
                      <a:pt x="373416" y="463360"/>
                      <a:pt x="374525" y="462670"/>
                      <a:pt x="375703" y="462047"/>
                    </a:cubicBezTo>
                    <a:cubicBezTo>
                      <a:pt x="380272" y="459487"/>
                      <a:pt x="384705" y="456997"/>
                      <a:pt x="388236" y="451667"/>
                    </a:cubicBezTo>
                    <a:cubicBezTo>
                      <a:pt x="389965" y="448899"/>
                      <a:pt x="395021" y="447029"/>
                      <a:pt x="401391" y="444678"/>
                    </a:cubicBezTo>
                    <a:cubicBezTo>
                      <a:pt x="412885" y="440457"/>
                      <a:pt x="429296" y="434436"/>
                      <a:pt x="432203" y="421495"/>
                    </a:cubicBezTo>
                    <a:cubicBezTo>
                      <a:pt x="434003" y="409802"/>
                      <a:pt x="431026" y="405926"/>
                      <a:pt x="428118" y="402120"/>
                    </a:cubicBezTo>
                    <a:cubicBezTo>
                      <a:pt x="425350" y="398521"/>
                      <a:pt x="422578" y="394923"/>
                      <a:pt x="422578" y="387241"/>
                    </a:cubicBezTo>
                    <a:cubicBezTo>
                      <a:pt x="422578" y="385026"/>
                      <a:pt x="422510" y="383158"/>
                      <a:pt x="422439" y="381427"/>
                    </a:cubicBezTo>
                    <a:cubicBezTo>
                      <a:pt x="422023" y="372846"/>
                      <a:pt x="421746" y="366341"/>
                      <a:pt x="429086" y="363436"/>
                    </a:cubicBezTo>
                    <a:lnTo>
                      <a:pt x="429570" y="361568"/>
                    </a:lnTo>
                    <a:cubicBezTo>
                      <a:pt x="429987" y="359975"/>
                      <a:pt x="430403" y="358315"/>
                      <a:pt x="430816" y="356724"/>
                    </a:cubicBezTo>
                    <a:cubicBezTo>
                      <a:pt x="431232" y="354857"/>
                      <a:pt x="432133" y="351881"/>
                      <a:pt x="432201" y="350081"/>
                    </a:cubicBezTo>
                    <a:cubicBezTo>
                      <a:pt x="432201" y="345792"/>
                      <a:pt x="435108" y="342400"/>
                      <a:pt x="437741" y="339355"/>
                    </a:cubicBezTo>
                    <a:cubicBezTo>
                      <a:pt x="441203" y="335341"/>
                      <a:pt x="444181" y="331745"/>
                      <a:pt x="444181" y="326137"/>
                    </a:cubicBezTo>
                    <a:cubicBezTo>
                      <a:pt x="444181" y="316450"/>
                      <a:pt x="440303" y="313818"/>
                      <a:pt x="432755" y="309597"/>
                    </a:cubicBezTo>
                    <a:cubicBezTo>
                      <a:pt x="423614" y="304476"/>
                      <a:pt x="418493" y="299355"/>
                      <a:pt x="418977" y="288007"/>
                    </a:cubicBezTo>
                    <a:cubicBezTo>
                      <a:pt x="418284" y="284408"/>
                      <a:pt x="417593" y="280809"/>
                      <a:pt x="416831" y="277211"/>
                    </a:cubicBezTo>
                    <a:cubicBezTo>
                      <a:pt x="415169" y="269252"/>
                      <a:pt x="413785" y="261780"/>
                      <a:pt x="413092" y="253614"/>
                    </a:cubicBezTo>
                    <a:lnTo>
                      <a:pt x="413092" y="253408"/>
                    </a:lnTo>
                    <a:cubicBezTo>
                      <a:pt x="412053" y="248219"/>
                      <a:pt x="409006" y="245036"/>
                      <a:pt x="405476" y="241437"/>
                    </a:cubicBezTo>
                    <a:cubicBezTo>
                      <a:pt x="400213" y="235971"/>
                      <a:pt x="396267" y="231195"/>
                      <a:pt x="396267" y="223100"/>
                    </a:cubicBezTo>
                    <a:cubicBezTo>
                      <a:pt x="396267" y="214242"/>
                      <a:pt x="397583" y="205038"/>
                      <a:pt x="398690" y="196250"/>
                    </a:cubicBezTo>
                    <a:cubicBezTo>
                      <a:pt x="399106" y="193135"/>
                      <a:pt x="399522" y="190091"/>
                      <a:pt x="399868" y="186979"/>
                    </a:cubicBezTo>
                    <a:lnTo>
                      <a:pt x="399865" y="186979"/>
                    </a:lnTo>
                    <a:cubicBezTo>
                      <a:pt x="399865" y="181165"/>
                      <a:pt x="398758" y="178536"/>
                      <a:pt x="395780" y="173760"/>
                    </a:cubicBezTo>
                    <a:cubicBezTo>
                      <a:pt x="393702" y="170371"/>
                      <a:pt x="392180" y="167533"/>
                      <a:pt x="391211" y="163657"/>
                    </a:cubicBezTo>
                    <a:cubicBezTo>
                      <a:pt x="389688" y="157707"/>
                      <a:pt x="389756" y="151132"/>
                      <a:pt x="390243" y="145182"/>
                    </a:cubicBezTo>
                    <a:lnTo>
                      <a:pt x="390243" y="144975"/>
                    </a:lnTo>
                    <a:cubicBezTo>
                      <a:pt x="390243" y="139093"/>
                      <a:pt x="391559" y="135217"/>
                      <a:pt x="394121" y="130028"/>
                    </a:cubicBezTo>
                    <a:cubicBezTo>
                      <a:pt x="396406" y="125529"/>
                      <a:pt x="397445" y="122762"/>
                      <a:pt x="397445" y="117571"/>
                    </a:cubicBezTo>
                    <a:cubicBezTo>
                      <a:pt x="397445" y="115287"/>
                      <a:pt x="396267" y="112034"/>
                      <a:pt x="395367" y="109960"/>
                    </a:cubicBezTo>
                    <a:cubicBezTo>
                      <a:pt x="393844" y="106293"/>
                      <a:pt x="391837" y="102349"/>
                      <a:pt x="389620" y="99027"/>
                    </a:cubicBezTo>
                    <a:lnTo>
                      <a:pt x="389343" y="98612"/>
                    </a:lnTo>
                    <a:lnTo>
                      <a:pt x="389136" y="98196"/>
                    </a:lnTo>
                    <a:cubicBezTo>
                      <a:pt x="386435" y="92246"/>
                      <a:pt x="384773" y="86293"/>
                      <a:pt x="383182" y="79995"/>
                    </a:cubicBezTo>
                    <a:cubicBezTo>
                      <a:pt x="381659" y="73906"/>
                      <a:pt x="380136" y="68231"/>
                      <a:pt x="377297" y="62555"/>
                    </a:cubicBezTo>
                    <a:cubicBezTo>
                      <a:pt x="375841" y="59650"/>
                      <a:pt x="377019" y="56673"/>
                      <a:pt x="379304" y="54667"/>
                    </a:cubicBezTo>
                    <a:cubicBezTo>
                      <a:pt x="379997" y="54113"/>
                      <a:pt x="380688" y="53561"/>
                      <a:pt x="381450" y="53007"/>
                    </a:cubicBezTo>
                    <a:cubicBezTo>
                      <a:pt x="382350" y="52384"/>
                      <a:pt x="383457" y="51623"/>
                      <a:pt x="384289" y="50653"/>
                    </a:cubicBezTo>
                    <a:cubicBezTo>
                      <a:pt x="380965" y="49131"/>
                      <a:pt x="377436" y="47263"/>
                      <a:pt x="375219" y="44909"/>
                    </a:cubicBezTo>
                    <a:cubicBezTo>
                      <a:pt x="374319" y="43942"/>
                      <a:pt x="373696" y="42833"/>
                      <a:pt x="373418" y="41520"/>
                    </a:cubicBezTo>
                    <a:cubicBezTo>
                      <a:pt x="372518" y="37437"/>
                      <a:pt x="375148" y="34393"/>
                      <a:pt x="378336" y="32384"/>
                    </a:cubicBezTo>
                    <a:lnTo>
                      <a:pt x="378542" y="32245"/>
                    </a:lnTo>
                    <a:lnTo>
                      <a:pt x="378749" y="32107"/>
                    </a:lnTo>
                    <a:cubicBezTo>
                      <a:pt x="385464" y="28717"/>
                      <a:pt x="387058" y="25325"/>
                      <a:pt x="389065" y="18543"/>
                    </a:cubicBezTo>
                    <a:cubicBezTo>
                      <a:pt x="389759" y="16260"/>
                      <a:pt x="390381" y="14115"/>
                      <a:pt x="391420" y="12039"/>
                    </a:cubicBezTo>
                    <a:lnTo>
                      <a:pt x="391075" y="12384"/>
                    </a:lnTo>
                    <a:lnTo>
                      <a:pt x="391072" y="12387"/>
                    </a:lnTo>
                    <a:lnTo>
                      <a:pt x="391004" y="13357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19" name="Forma Livre 2508">
                <a:extLst>
                  <a:ext uri="{FF2B5EF4-FFF2-40B4-BE49-F238E27FC236}">
                    <a16:creationId xmlns:a16="http://schemas.microsoft.com/office/drawing/2014/main" id="{DB01389E-41FB-053D-B910-A2F37B8F34B8}"/>
                  </a:ext>
                </a:extLst>
              </p:cNvPr>
              <p:cNvSpPr/>
              <p:nvPr/>
            </p:nvSpPr>
            <p:spPr>
              <a:xfrm>
                <a:off x="10034360" y="3090150"/>
                <a:ext cx="537716" cy="352854"/>
              </a:xfrm>
              <a:custGeom>
                <a:avLst/>
                <a:gdLst>
                  <a:gd name="csX0" fmla="*/ 280081 w 290952"/>
                  <a:gd name="csY0" fmla="*/ 36885 h 190925"/>
                  <a:gd name="csX1" fmla="*/ 261940 w 290952"/>
                  <a:gd name="csY1" fmla="*/ 33286 h 190925"/>
                  <a:gd name="csX2" fmla="*/ 259101 w 290952"/>
                  <a:gd name="csY2" fmla="*/ 32941 h 190925"/>
                  <a:gd name="csX3" fmla="*/ 259033 w 290952"/>
                  <a:gd name="csY3" fmla="*/ 32941 h 190925"/>
                  <a:gd name="csX4" fmla="*/ 258549 w 290952"/>
                  <a:gd name="csY4" fmla="*/ 32873 h 190925"/>
                  <a:gd name="csX5" fmla="*/ 256887 w 290952"/>
                  <a:gd name="csY5" fmla="*/ 32666 h 190925"/>
                  <a:gd name="csX6" fmla="*/ 256746 w 290952"/>
                  <a:gd name="csY6" fmla="*/ 32664 h 190925"/>
                  <a:gd name="csX7" fmla="*/ 256746 w 290952"/>
                  <a:gd name="csY7" fmla="*/ 32664 h 190925"/>
                  <a:gd name="csX8" fmla="*/ 231057 w 290952"/>
                  <a:gd name="csY8" fmla="*/ 416 h 190925"/>
                  <a:gd name="csX9" fmla="*/ 229118 w 290952"/>
                  <a:gd name="csY9" fmla="*/ 0 h 190925"/>
                  <a:gd name="csX10" fmla="*/ 229121 w 290952"/>
                  <a:gd name="csY10" fmla="*/ 3 h 190925"/>
                  <a:gd name="csX11" fmla="*/ 229121 w 290952"/>
                  <a:gd name="csY11" fmla="*/ 3 h 190925"/>
                  <a:gd name="csX12" fmla="*/ 229050 w 290952"/>
                  <a:gd name="csY12" fmla="*/ 3 h 190925"/>
                  <a:gd name="csX13" fmla="*/ 229050 w 290952"/>
                  <a:gd name="csY13" fmla="*/ 3 h 190925"/>
                  <a:gd name="csX14" fmla="*/ 229050 w 290952"/>
                  <a:gd name="csY14" fmla="*/ 3 h 190925"/>
                  <a:gd name="csX15" fmla="*/ 228705 w 290952"/>
                  <a:gd name="csY15" fmla="*/ 3 h 190925"/>
                  <a:gd name="csX16" fmla="*/ 228705 w 290952"/>
                  <a:gd name="csY16" fmla="*/ 3 h 190925"/>
                  <a:gd name="csX17" fmla="*/ 228705 w 290952"/>
                  <a:gd name="csY17" fmla="*/ 3 h 190925"/>
                  <a:gd name="csX18" fmla="*/ 228705 w 290952"/>
                  <a:gd name="csY18" fmla="*/ 3 h 190925"/>
                  <a:gd name="csX19" fmla="*/ 228705 w 290952"/>
                  <a:gd name="csY19" fmla="*/ 3 h 190925"/>
                  <a:gd name="csX20" fmla="*/ 228705 w 290952"/>
                  <a:gd name="csY20" fmla="*/ 3 h 190925"/>
                  <a:gd name="csX21" fmla="*/ 228705 w 290952"/>
                  <a:gd name="csY21" fmla="*/ 3 h 190925"/>
                  <a:gd name="csX22" fmla="*/ 228705 w 290952"/>
                  <a:gd name="csY22" fmla="*/ 3 h 190925"/>
                  <a:gd name="csX23" fmla="*/ 228705 w 290952"/>
                  <a:gd name="csY23" fmla="*/ 3 h 190925"/>
                  <a:gd name="csX24" fmla="*/ 228705 w 290952"/>
                  <a:gd name="csY24" fmla="*/ 3 h 190925"/>
                  <a:gd name="csX25" fmla="*/ 228705 w 290952"/>
                  <a:gd name="csY25" fmla="*/ 3 h 190925"/>
                  <a:gd name="csX26" fmla="*/ 228705 w 290952"/>
                  <a:gd name="csY26" fmla="*/ 3 h 190925"/>
                  <a:gd name="csX27" fmla="*/ 228705 w 290952"/>
                  <a:gd name="csY27" fmla="*/ 3 h 190925"/>
                  <a:gd name="csX28" fmla="*/ 228705 w 290952"/>
                  <a:gd name="csY28" fmla="*/ 3 h 190925"/>
                  <a:gd name="csX29" fmla="*/ 228705 w 290952"/>
                  <a:gd name="csY29" fmla="*/ 3 h 190925"/>
                  <a:gd name="csX30" fmla="*/ 228705 w 290952"/>
                  <a:gd name="csY30" fmla="*/ 3 h 190925"/>
                  <a:gd name="csX31" fmla="*/ 228705 w 290952"/>
                  <a:gd name="csY31" fmla="*/ 3 h 190925"/>
                  <a:gd name="csX32" fmla="*/ 228705 w 290952"/>
                  <a:gd name="csY32" fmla="*/ 3 h 190925"/>
                  <a:gd name="csX33" fmla="*/ 228705 w 290952"/>
                  <a:gd name="csY33" fmla="*/ 3 h 190925"/>
                  <a:gd name="csX34" fmla="*/ 228705 w 290952"/>
                  <a:gd name="csY34" fmla="*/ 3 h 190925"/>
                  <a:gd name="csX35" fmla="*/ 228705 w 290952"/>
                  <a:gd name="csY35" fmla="*/ 3 h 190925"/>
                  <a:gd name="csX36" fmla="*/ 228705 w 290952"/>
                  <a:gd name="csY36" fmla="*/ 3 h 190925"/>
                  <a:gd name="csX37" fmla="*/ 228705 w 290952"/>
                  <a:gd name="csY37" fmla="*/ 3 h 190925"/>
                  <a:gd name="csX38" fmla="*/ 228705 w 290952"/>
                  <a:gd name="csY38" fmla="*/ 3 h 190925"/>
                  <a:gd name="csX39" fmla="*/ 228705 w 290952"/>
                  <a:gd name="csY39" fmla="*/ 3 h 190925"/>
                  <a:gd name="csX40" fmla="*/ 228705 w 290952"/>
                  <a:gd name="csY40" fmla="*/ 3 h 190925"/>
                  <a:gd name="csX41" fmla="*/ 228705 w 290952"/>
                  <a:gd name="csY41" fmla="*/ 3 h 190925"/>
                  <a:gd name="csX42" fmla="*/ 228705 w 290952"/>
                  <a:gd name="csY42" fmla="*/ 3 h 190925"/>
                  <a:gd name="csX43" fmla="*/ 228705 w 290952"/>
                  <a:gd name="csY43" fmla="*/ 3 h 190925"/>
                  <a:gd name="csX44" fmla="*/ 228496 w 290952"/>
                  <a:gd name="csY44" fmla="*/ 3 h 190925"/>
                  <a:gd name="csX45" fmla="*/ 228496 w 290952"/>
                  <a:gd name="csY45" fmla="*/ 3 h 190925"/>
                  <a:gd name="csX46" fmla="*/ 228496 w 290952"/>
                  <a:gd name="csY46" fmla="*/ 3 h 190925"/>
                  <a:gd name="csX47" fmla="*/ 228496 w 290952"/>
                  <a:gd name="csY47" fmla="*/ 3 h 190925"/>
                  <a:gd name="csX48" fmla="*/ 228496 w 290952"/>
                  <a:gd name="csY48" fmla="*/ 3 h 190925"/>
                  <a:gd name="csX49" fmla="*/ 228496 w 290952"/>
                  <a:gd name="csY49" fmla="*/ 3 h 190925"/>
                  <a:gd name="csX50" fmla="*/ 228496 w 290952"/>
                  <a:gd name="csY50" fmla="*/ 3 h 190925"/>
                  <a:gd name="csX51" fmla="*/ 228496 w 290952"/>
                  <a:gd name="csY51" fmla="*/ 3 h 190925"/>
                  <a:gd name="csX52" fmla="*/ 228496 w 290952"/>
                  <a:gd name="csY52" fmla="*/ 3 h 190925"/>
                  <a:gd name="csX53" fmla="*/ 228496 w 290952"/>
                  <a:gd name="csY53" fmla="*/ 3 h 190925"/>
                  <a:gd name="csX54" fmla="*/ 228496 w 290952"/>
                  <a:gd name="csY54" fmla="*/ 3 h 190925"/>
                  <a:gd name="csX55" fmla="*/ 228496 w 290952"/>
                  <a:gd name="csY55" fmla="*/ 3 h 190925"/>
                  <a:gd name="csX56" fmla="*/ 228496 w 290952"/>
                  <a:gd name="csY56" fmla="*/ 3 h 190925"/>
                  <a:gd name="csX57" fmla="*/ 228496 w 290952"/>
                  <a:gd name="csY57" fmla="*/ 3 h 190925"/>
                  <a:gd name="csX58" fmla="*/ 228496 w 290952"/>
                  <a:gd name="csY58" fmla="*/ 3 h 190925"/>
                  <a:gd name="csX59" fmla="*/ 228496 w 290952"/>
                  <a:gd name="csY59" fmla="*/ 3 h 190925"/>
                  <a:gd name="csX60" fmla="*/ 228496 w 290952"/>
                  <a:gd name="csY60" fmla="*/ 3 h 190925"/>
                  <a:gd name="csX61" fmla="*/ 228496 w 290952"/>
                  <a:gd name="csY61" fmla="*/ 3 h 190925"/>
                  <a:gd name="csX62" fmla="*/ 228496 w 290952"/>
                  <a:gd name="csY62" fmla="*/ 3 h 190925"/>
                  <a:gd name="csX63" fmla="*/ 228496 w 290952"/>
                  <a:gd name="csY63" fmla="*/ 3 h 190925"/>
                  <a:gd name="csX64" fmla="*/ 228496 w 290952"/>
                  <a:gd name="csY64" fmla="*/ 3 h 190925"/>
                  <a:gd name="csX65" fmla="*/ 228496 w 290952"/>
                  <a:gd name="csY65" fmla="*/ 3 h 190925"/>
                  <a:gd name="csX66" fmla="*/ 228496 w 290952"/>
                  <a:gd name="csY66" fmla="*/ 3 h 190925"/>
                  <a:gd name="csX67" fmla="*/ 228496 w 290952"/>
                  <a:gd name="csY67" fmla="*/ 3 h 190925"/>
                  <a:gd name="csX68" fmla="*/ 228496 w 290952"/>
                  <a:gd name="csY68" fmla="*/ 3 h 190925"/>
                  <a:gd name="csX69" fmla="*/ 228496 w 290952"/>
                  <a:gd name="csY69" fmla="*/ 3 h 190925"/>
                  <a:gd name="csX70" fmla="*/ 228496 w 290952"/>
                  <a:gd name="csY70" fmla="*/ 3 h 190925"/>
                  <a:gd name="csX71" fmla="*/ 228496 w 290952"/>
                  <a:gd name="csY71" fmla="*/ 3 h 190925"/>
                  <a:gd name="csX72" fmla="*/ 228496 w 290952"/>
                  <a:gd name="csY72" fmla="*/ 3 h 190925"/>
                  <a:gd name="csX73" fmla="*/ 228496 w 290952"/>
                  <a:gd name="csY73" fmla="*/ 3 h 190925"/>
                  <a:gd name="csX74" fmla="*/ 228496 w 290952"/>
                  <a:gd name="csY74" fmla="*/ 3 h 190925"/>
                  <a:gd name="csX75" fmla="*/ 228496 w 290952"/>
                  <a:gd name="csY75" fmla="*/ 3 h 190925"/>
                  <a:gd name="csX76" fmla="*/ 228496 w 290952"/>
                  <a:gd name="csY76" fmla="*/ 3 h 190925"/>
                  <a:gd name="csX77" fmla="*/ 228496 w 290952"/>
                  <a:gd name="csY77" fmla="*/ 3 h 190925"/>
                  <a:gd name="csX78" fmla="*/ 228428 w 290952"/>
                  <a:gd name="csY78" fmla="*/ 3 h 190925"/>
                  <a:gd name="csX79" fmla="*/ 226973 w 290952"/>
                  <a:gd name="csY79" fmla="*/ 486 h 190925"/>
                  <a:gd name="csX80" fmla="*/ 226973 w 290952"/>
                  <a:gd name="csY80" fmla="*/ 486 h 190925"/>
                  <a:gd name="csX81" fmla="*/ 226556 w 290952"/>
                  <a:gd name="csY81" fmla="*/ 625 h 190925"/>
                  <a:gd name="csX82" fmla="*/ 226559 w 290952"/>
                  <a:gd name="csY82" fmla="*/ 625 h 190925"/>
                  <a:gd name="csX83" fmla="*/ 226559 w 290952"/>
                  <a:gd name="csY83" fmla="*/ 625 h 190925"/>
                  <a:gd name="csX84" fmla="*/ 226421 w 290952"/>
                  <a:gd name="csY84" fmla="*/ 625 h 190925"/>
                  <a:gd name="csX85" fmla="*/ 226421 w 290952"/>
                  <a:gd name="csY85" fmla="*/ 625 h 190925"/>
                  <a:gd name="csX86" fmla="*/ 226421 w 290952"/>
                  <a:gd name="csY86" fmla="*/ 625 h 190925"/>
                  <a:gd name="csX87" fmla="*/ 226282 w 290952"/>
                  <a:gd name="csY87" fmla="*/ 625 h 190925"/>
                  <a:gd name="csX88" fmla="*/ 226282 w 290952"/>
                  <a:gd name="csY88" fmla="*/ 625 h 190925"/>
                  <a:gd name="csX89" fmla="*/ 226282 w 290952"/>
                  <a:gd name="csY89" fmla="*/ 625 h 190925"/>
                  <a:gd name="csX90" fmla="*/ 226143 w 290952"/>
                  <a:gd name="csY90" fmla="*/ 625 h 190925"/>
                  <a:gd name="csX91" fmla="*/ 226143 w 290952"/>
                  <a:gd name="csY91" fmla="*/ 625 h 190925"/>
                  <a:gd name="csX92" fmla="*/ 226143 w 290952"/>
                  <a:gd name="csY92" fmla="*/ 625 h 190925"/>
                  <a:gd name="csX93" fmla="*/ 226143 w 290952"/>
                  <a:gd name="csY93" fmla="*/ 625 h 190925"/>
                  <a:gd name="csX94" fmla="*/ 226143 w 290952"/>
                  <a:gd name="csY94" fmla="*/ 625 h 190925"/>
                  <a:gd name="csX95" fmla="*/ 226143 w 290952"/>
                  <a:gd name="csY95" fmla="*/ 625 h 190925"/>
                  <a:gd name="csX96" fmla="*/ 226143 w 290952"/>
                  <a:gd name="csY96" fmla="*/ 625 h 190925"/>
                  <a:gd name="csX97" fmla="*/ 226143 w 290952"/>
                  <a:gd name="csY97" fmla="*/ 625 h 190925"/>
                  <a:gd name="csX98" fmla="*/ 226143 w 290952"/>
                  <a:gd name="csY98" fmla="*/ 625 h 190925"/>
                  <a:gd name="csX99" fmla="*/ 226004 w 290952"/>
                  <a:gd name="csY99" fmla="*/ 625 h 190925"/>
                  <a:gd name="csX100" fmla="*/ 226004 w 290952"/>
                  <a:gd name="csY100" fmla="*/ 625 h 190925"/>
                  <a:gd name="csX101" fmla="*/ 225936 w 290952"/>
                  <a:gd name="csY101" fmla="*/ 625 h 190925"/>
                  <a:gd name="csX102" fmla="*/ 225933 w 290952"/>
                  <a:gd name="csY102" fmla="*/ 625 h 190925"/>
                  <a:gd name="csX103" fmla="*/ 225865 w 290952"/>
                  <a:gd name="csY103" fmla="*/ 625 h 190925"/>
                  <a:gd name="csX104" fmla="*/ 225865 w 290952"/>
                  <a:gd name="csY104" fmla="*/ 625 h 190925"/>
                  <a:gd name="csX105" fmla="*/ 225727 w 290952"/>
                  <a:gd name="csY105" fmla="*/ 625 h 190925"/>
                  <a:gd name="csX106" fmla="*/ 225727 w 290952"/>
                  <a:gd name="csY106" fmla="*/ 625 h 190925"/>
                  <a:gd name="csX107" fmla="*/ 225727 w 290952"/>
                  <a:gd name="csY107" fmla="*/ 625 h 190925"/>
                  <a:gd name="csX108" fmla="*/ 225659 w 290952"/>
                  <a:gd name="csY108" fmla="*/ 625 h 190925"/>
                  <a:gd name="csX109" fmla="*/ 225659 w 290952"/>
                  <a:gd name="csY109" fmla="*/ 625 h 190925"/>
                  <a:gd name="csX110" fmla="*/ 225659 w 290952"/>
                  <a:gd name="csY110" fmla="*/ 625 h 190925"/>
                  <a:gd name="csX111" fmla="*/ 225520 w 290952"/>
                  <a:gd name="csY111" fmla="*/ 625 h 190925"/>
                  <a:gd name="csX112" fmla="*/ 225520 w 290952"/>
                  <a:gd name="csY112" fmla="*/ 625 h 190925"/>
                  <a:gd name="csX113" fmla="*/ 225520 w 290952"/>
                  <a:gd name="csY113" fmla="*/ 625 h 190925"/>
                  <a:gd name="csX114" fmla="*/ 225520 w 290952"/>
                  <a:gd name="csY114" fmla="*/ 625 h 190925"/>
                  <a:gd name="csX115" fmla="*/ 225520 w 290952"/>
                  <a:gd name="csY115" fmla="*/ 625 h 190925"/>
                  <a:gd name="csX116" fmla="*/ 225520 w 290952"/>
                  <a:gd name="csY116" fmla="*/ 625 h 190925"/>
                  <a:gd name="csX117" fmla="*/ 225520 w 290952"/>
                  <a:gd name="csY117" fmla="*/ 625 h 190925"/>
                  <a:gd name="csX118" fmla="*/ 225449 w 290952"/>
                  <a:gd name="csY118" fmla="*/ 625 h 190925"/>
                  <a:gd name="csX119" fmla="*/ 225449 w 290952"/>
                  <a:gd name="csY119" fmla="*/ 625 h 190925"/>
                  <a:gd name="csX120" fmla="*/ 225104 w 290952"/>
                  <a:gd name="csY120" fmla="*/ 625 h 190925"/>
                  <a:gd name="csX121" fmla="*/ 225104 w 290952"/>
                  <a:gd name="csY121" fmla="*/ 625 h 190925"/>
                  <a:gd name="csX122" fmla="*/ 225104 w 290952"/>
                  <a:gd name="csY122" fmla="*/ 625 h 190925"/>
                  <a:gd name="csX123" fmla="*/ 205508 w 290952"/>
                  <a:gd name="csY123" fmla="*/ 24844 h 190925"/>
                  <a:gd name="csX124" fmla="*/ 194292 w 290952"/>
                  <a:gd name="csY124" fmla="*/ 54116 h 190925"/>
                  <a:gd name="csX125" fmla="*/ 150047 w 290952"/>
                  <a:gd name="csY125" fmla="*/ 86086 h 190925"/>
                  <a:gd name="csX126" fmla="*/ 136546 w 290952"/>
                  <a:gd name="csY126" fmla="*/ 91346 h 190925"/>
                  <a:gd name="csX127" fmla="*/ 136339 w 290952"/>
                  <a:gd name="csY127" fmla="*/ 91485 h 190925"/>
                  <a:gd name="csX128" fmla="*/ 107604 w 290952"/>
                  <a:gd name="csY128" fmla="*/ 92039 h 190925"/>
                  <a:gd name="csX129" fmla="*/ 89393 w 290952"/>
                  <a:gd name="csY129" fmla="*/ 89410 h 190925"/>
                  <a:gd name="csX130" fmla="*/ 63705 w 290952"/>
                  <a:gd name="csY130" fmla="*/ 96122 h 190925"/>
                  <a:gd name="csX131" fmla="*/ 51727 w 290952"/>
                  <a:gd name="csY131" fmla="*/ 100136 h 190925"/>
                  <a:gd name="csX132" fmla="*/ 51657 w 290952"/>
                  <a:gd name="csY132" fmla="*/ 100134 h 190925"/>
                  <a:gd name="csX133" fmla="*/ 39263 w 290952"/>
                  <a:gd name="csY133" fmla="*/ 103455 h 190925"/>
                  <a:gd name="csX134" fmla="*/ 5611 w 290952"/>
                  <a:gd name="csY134" fmla="*/ 115287 h 190925"/>
                  <a:gd name="csX135" fmla="*/ 11981 w 290952"/>
                  <a:gd name="csY135" fmla="*/ 121170 h 190925"/>
                  <a:gd name="csX136" fmla="*/ 14681 w 290952"/>
                  <a:gd name="csY136" fmla="*/ 124007 h 190925"/>
                  <a:gd name="csX137" fmla="*/ 14681 w 290952"/>
                  <a:gd name="csY137" fmla="*/ 124007 h 190925"/>
                  <a:gd name="csX138" fmla="*/ 36978 w 290952"/>
                  <a:gd name="csY138" fmla="*/ 126361 h 190925"/>
                  <a:gd name="csX139" fmla="*/ 36978 w 290952"/>
                  <a:gd name="csY139" fmla="*/ 126361 h 190925"/>
                  <a:gd name="csX140" fmla="*/ 47156 w 290952"/>
                  <a:gd name="csY140" fmla="*/ 126916 h 190925"/>
                  <a:gd name="csX141" fmla="*/ 48678 w 290952"/>
                  <a:gd name="csY141" fmla="*/ 128160 h 190925"/>
                  <a:gd name="csX142" fmla="*/ 50408 w 290952"/>
                  <a:gd name="csY142" fmla="*/ 132450 h 190925"/>
                  <a:gd name="csX143" fmla="*/ 48469 w 290952"/>
                  <a:gd name="csY143" fmla="*/ 141170 h 190925"/>
                  <a:gd name="csX144" fmla="*/ 42238 w 290952"/>
                  <a:gd name="csY144" fmla="*/ 146913 h 190925"/>
                  <a:gd name="csX145" fmla="*/ 33791 w 290952"/>
                  <a:gd name="csY145" fmla="*/ 150512 h 190925"/>
                  <a:gd name="csX146" fmla="*/ 20358 w 290952"/>
                  <a:gd name="csY146" fmla="*/ 153627 h 190925"/>
                  <a:gd name="csX147" fmla="*/ 0 w 290952"/>
                  <a:gd name="csY147" fmla="*/ 172863 h 190925"/>
                  <a:gd name="csX148" fmla="*/ 9971 w 290952"/>
                  <a:gd name="csY148" fmla="*/ 190925 h 190925"/>
                  <a:gd name="csX149" fmla="*/ 15440 w 290952"/>
                  <a:gd name="csY149" fmla="*/ 187604 h 190925"/>
                  <a:gd name="csX150" fmla="*/ 18209 w 290952"/>
                  <a:gd name="csY150" fmla="*/ 182483 h 190925"/>
                  <a:gd name="csX151" fmla="*/ 18348 w 290952"/>
                  <a:gd name="csY151" fmla="*/ 181515 h 190925"/>
                  <a:gd name="csX152" fmla="*/ 16341 w 290952"/>
                  <a:gd name="csY152" fmla="*/ 180547 h 190925"/>
                  <a:gd name="csX153" fmla="*/ 9832 w 290952"/>
                  <a:gd name="csY153" fmla="*/ 172311 h 190925"/>
                  <a:gd name="csX154" fmla="*/ 9832 w 290952"/>
                  <a:gd name="csY154" fmla="*/ 171757 h 190925"/>
                  <a:gd name="csX155" fmla="*/ 9835 w 290952"/>
                  <a:gd name="csY155" fmla="*/ 171757 h 190925"/>
                  <a:gd name="csX156" fmla="*/ 18905 w 290952"/>
                  <a:gd name="csY156" fmla="*/ 162969 h 190925"/>
                  <a:gd name="csX157" fmla="*/ 25830 w 290952"/>
                  <a:gd name="csY157" fmla="*/ 159509 h 190925"/>
                  <a:gd name="csX158" fmla="*/ 27284 w 290952"/>
                  <a:gd name="csY158" fmla="*/ 158264 h 190925"/>
                  <a:gd name="csX159" fmla="*/ 36700 w 290952"/>
                  <a:gd name="csY159" fmla="*/ 160270 h 190925"/>
                  <a:gd name="csX160" fmla="*/ 37462 w 290952"/>
                  <a:gd name="csY160" fmla="*/ 161999 h 190925"/>
                  <a:gd name="csX161" fmla="*/ 43971 w 290952"/>
                  <a:gd name="csY161" fmla="*/ 166427 h 190925"/>
                  <a:gd name="csX162" fmla="*/ 50133 w 290952"/>
                  <a:gd name="csY162" fmla="*/ 163173 h 190925"/>
                  <a:gd name="csX163" fmla="*/ 65573 w 290952"/>
                  <a:gd name="csY163" fmla="*/ 156807 h 190925"/>
                  <a:gd name="csX164" fmla="*/ 72775 w 290952"/>
                  <a:gd name="csY164" fmla="*/ 158261 h 190925"/>
                  <a:gd name="csX165" fmla="*/ 77761 w 290952"/>
                  <a:gd name="csY165" fmla="*/ 162067 h 190925"/>
                  <a:gd name="csX166" fmla="*/ 77206 w 290952"/>
                  <a:gd name="csY166" fmla="*/ 165456 h 190925"/>
                  <a:gd name="csX167" fmla="*/ 72082 w 290952"/>
                  <a:gd name="csY167" fmla="*/ 166978 h 190925"/>
                  <a:gd name="csX168" fmla="*/ 68690 w 290952"/>
                  <a:gd name="csY168" fmla="*/ 167394 h 190925"/>
                  <a:gd name="csX169" fmla="*/ 67929 w 290952"/>
                  <a:gd name="csY169" fmla="*/ 167533 h 190925"/>
                  <a:gd name="csX170" fmla="*/ 87593 w 290952"/>
                  <a:gd name="csY170" fmla="*/ 166495 h 190925"/>
                  <a:gd name="csX171" fmla="*/ 112312 w 290952"/>
                  <a:gd name="csY171" fmla="*/ 165318 h 190925"/>
                  <a:gd name="csX172" fmla="*/ 115497 w 290952"/>
                  <a:gd name="csY172" fmla="*/ 148503 h 190925"/>
                  <a:gd name="csX173" fmla="*/ 118889 w 290952"/>
                  <a:gd name="csY173" fmla="*/ 146149 h 190925"/>
                  <a:gd name="csX174" fmla="*/ 118889 w 290952"/>
                  <a:gd name="csY174" fmla="*/ 146152 h 190925"/>
                  <a:gd name="csX175" fmla="*/ 123320 w 290952"/>
                  <a:gd name="csY175" fmla="*/ 145945 h 190925"/>
                  <a:gd name="csX176" fmla="*/ 125813 w 290952"/>
                  <a:gd name="csY176" fmla="*/ 145600 h 190925"/>
                  <a:gd name="csX177" fmla="*/ 130867 w 290952"/>
                  <a:gd name="csY177" fmla="*/ 152589 h 190925"/>
                  <a:gd name="csX178" fmla="*/ 128512 w 290952"/>
                  <a:gd name="csY178" fmla="*/ 158954 h 190925"/>
                  <a:gd name="csX179" fmla="*/ 126227 w 290952"/>
                  <a:gd name="csY179" fmla="*/ 164282 h 190925"/>
                  <a:gd name="csX180" fmla="*/ 155655 w 290952"/>
                  <a:gd name="csY180" fmla="*/ 164075 h 190925"/>
                  <a:gd name="csX181" fmla="*/ 183211 w 290952"/>
                  <a:gd name="csY181" fmla="*/ 164353 h 190925"/>
                  <a:gd name="csX182" fmla="*/ 204676 w 290952"/>
                  <a:gd name="csY182" fmla="*/ 166775 h 190925"/>
                  <a:gd name="csX183" fmla="*/ 207932 w 290952"/>
                  <a:gd name="csY183" fmla="*/ 164075 h 190925"/>
                  <a:gd name="csX184" fmla="*/ 209177 w 290952"/>
                  <a:gd name="csY184" fmla="*/ 161308 h 190925"/>
                  <a:gd name="csX185" fmla="*/ 209039 w 290952"/>
                  <a:gd name="csY185" fmla="*/ 159716 h 190925"/>
                  <a:gd name="csX186" fmla="*/ 208832 w 290952"/>
                  <a:gd name="csY186" fmla="*/ 159577 h 190925"/>
                  <a:gd name="csX187" fmla="*/ 206476 w 290952"/>
                  <a:gd name="csY187" fmla="*/ 156049 h 190925"/>
                  <a:gd name="csX188" fmla="*/ 207515 w 290952"/>
                  <a:gd name="csY188" fmla="*/ 145668 h 190925"/>
                  <a:gd name="csX189" fmla="*/ 207518 w 290952"/>
                  <a:gd name="csY189" fmla="*/ 145668 h 190925"/>
                  <a:gd name="csX190" fmla="*/ 214511 w 290952"/>
                  <a:gd name="csY190" fmla="*/ 134320 h 190925"/>
                  <a:gd name="csX191" fmla="*/ 238608 w 290952"/>
                  <a:gd name="csY191" fmla="*/ 117505 h 190925"/>
                  <a:gd name="csX192" fmla="*/ 255710 w 290952"/>
                  <a:gd name="csY192" fmla="*/ 112662 h 190925"/>
                  <a:gd name="csX193" fmla="*/ 287006 w 290952"/>
                  <a:gd name="csY193" fmla="*/ 89204 h 190925"/>
                  <a:gd name="csX194" fmla="*/ 287006 w 290952"/>
                  <a:gd name="csY194" fmla="*/ 89065 h 190925"/>
                  <a:gd name="csX195" fmla="*/ 286728 w 290952"/>
                  <a:gd name="csY195" fmla="*/ 77578 h 190925"/>
                  <a:gd name="csX196" fmla="*/ 287006 w 290952"/>
                  <a:gd name="csY196" fmla="*/ 50451 h 190925"/>
                  <a:gd name="csX197" fmla="*/ 287212 w 290952"/>
                  <a:gd name="csY197" fmla="*/ 49552 h 190925"/>
                  <a:gd name="csX198" fmla="*/ 290329 w 290952"/>
                  <a:gd name="csY198" fmla="*/ 41870 h 190925"/>
                  <a:gd name="csX199" fmla="*/ 290952 w 290952"/>
                  <a:gd name="csY199" fmla="*/ 40693 h 190925"/>
                  <a:gd name="csX200" fmla="*/ 284305 w 290952"/>
                  <a:gd name="csY200" fmla="*/ 35779 h 190925"/>
                  <a:gd name="csX201" fmla="*/ 284305 w 290952"/>
                  <a:gd name="csY201" fmla="*/ 35779 h 190925"/>
                  <a:gd name="csX202" fmla="*/ 280081 w 290952"/>
                  <a:gd name="csY202" fmla="*/ 36885 h 190925"/>
                  <a:gd name="csX203" fmla="*/ 37462 w 290952"/>
                  <a:gd name="csY203" fmla="*/ 178123 h 190925"/>
                  <a:gd name="csX204" fmla="*/ 35177 w 290952"/>
                  <a:gd name="csY204" fmla="*/ 178329 h 190925"/>
                  <a:gd name="csX205" fmla="*/ 37462 w 290952"/>
                  <a:gd name="csY205" fmla="*/ 178262 h 190925"/>
                  <a:gd name="csX206" fmla="*/ 39124 w 290952"/>
                  <a:gd name="csY206" fmla="*/ 178262 h 190925"/>
                  <a:gd name="csX207" fmla="*/ 37462 w 290952"/>
                  <a:gd name="csY207" fmla="*/ 178055 h 190925"/>
                  <a:gd name="csX208" fmla="*/ 37462 w 290952"/>
                  <a:gd name="csY208" fmla="*/ 178123 h 1909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</a:cxnLst>
                <a:rect l="l" t="t" r="r" b="b"/>
                <a:pathLst>
                  <a:path w="290952" h="190925">
                    <a:moveTo>
                      <a:pt x="280081" y="36885"/>
                    </a:moveTo>
                    <a:cubicBezTo>
                      <a:pt x="274264" y="34879"/>
                      <a:pt x="267965" y="34047"/>
                      <a:pt x="261940" y="33286"/>
                    </a:cubicBezTo>
                    <a:lnTo>
                      <a:pt x="259101" y="32941"/>
                    </a:lnTo>
                    <a:lnTo>
                      <a:pt x="259033" y="32941"/>
                    </a:lnTo>
                    <a:cubicBezTo>
                      <a:pt x="259033" y="32941"/>
                      <a:pt x="258549" y="32873"/>
                      <a:pt x="258549" y="32873"/>
                    </a:cubicBezTo>
                    <a:cubicBezTo>
                      <a:pt x="257994" y="32805"/>
                      <a:pt x="257442" y="32735"/>
                      <a:pt x="256887" y="32666"/>
                    </a:cubicBezTo>
                    <a:lnTo>
                      <a:pt x="256746" y="32664"/>
                    </a:lnTo>
                    <a:cubicBezTo>
                      <a:pt x="256746" y="32664"/>
                      <a:pt x="256746" y="32664"/>
                      <a:pt x="256746" y="32664"/>
                    </a:cubicBezTo>
                    <a:cubicBezTo>
                      <a:pt x="240683" y="30310"/>
                      <a:pt x="228012" y="26159"/>
                      <a:pt x="231057" y="416"/>
                    </a:cubicBezTo>
                    <a:cubicBezTo>
                      <a:pt x="230435" y="70"/>
                      <a:pt x="229812" y="0"/>
                      <a:pt x="229118" y="0"/>
                    </a:cubicBezTo>
                    <a:lnTo>
                      <a:pt x="229121" y="3"/>
                    </a:lnTo>
                    <a:cubicBezTo>
                      <a:pt x="229121" y="3"/>
                      <a:pt x="229121" y="3"/>
                      <a:pt x="229121" y="3"/>
                    </a:cubicBezTo>
                    <a:lnTo>
                      <a:pt x="229050" y="3"/>
                    </a:lnTo>
                    <a:cubicBezTo>
                      <a:pt x="229050" y="3"/>
                      <a:pt x="229050" y="3"/>
                      <a:pt x="229050" y="3"/>
                    </a:cubicBezTo>
                    <a:lnTo>
                      <a:pt x="229050" y="3"/>
                    </a:lnTo>
                    <a:cubicBezTo>
                      <a:pt x="229050" y="3"/>
                      <a:pt x="228844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705" y="3"/>
                    </a:lnTo>
                    <a:cubicBezTo>
                      <a:pt x="228705" y="3"/>
                      <a:pt x="228705" y="3"/>
                      <a:pt x="228705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96" y="3"/>
                    </a:lnTo>
                    <a:cubicBezTo>
                      <a:pt x="228496" y="3"/>
                      <a:pt x="228496" y="3"/>
                      <a:pt x="228496" y="3"/>
                    </a:cubicBezTo>
                    <a:lnTo>
                      <a:pt x="228428" y="3"/>
                    </a:lnTo>
                    <a:cubicBezTo>
                      <a:pt x="227944" y="209"/>
                      <a:pt x="227459" y="348"/>
                      <a:pt x="226973" y="486"/>
                    </a:cubicBezTo>
                    <a:lnTo>
                      <a:pt x="226973" y="486"/>
                    </a:lnTo>
                    <a:cubicBezTo>
                      <a:pt x="226973" y="486"/>
                      <a:pt x="226556" y="625"/>
                      <a:pt x="226556" y="625"/>
                    </a:cubicBezTo>
                    <a:lnTo>
                      <a:pt x="226559" y="625"/>
                    </a:lnTo>
                    <a:cubicBezTo>
                      <a:pt x="226559" y="625"/>
                      <a:pt x="226559" y="625"/>
                      <a:pt x="226559" y="625"/>
                    </a:cubicBezTo>
                    <a:lnTo>
                      <a:pt x="226421" y="625"/>
                    </a:lnTo>
                    <a:cubicBezTo>
                      <a:pt x="226421" y="625"/>
                      <a:pt x="226421" y="625"/>
                      <a:pt x="226421" y="625"/>
                    </a:cubicBezTo>
                    <a:lnTo>
                      <a:pt x="226421" y="625"/>
                    </a:lnTo>
                    <a:cubicBezTo>
                      <a:pt x="226421" y="625"/>
                      <a:pt x="226282" y="625"/>
                      <a:pt x="226282" y="625"/>
                    </a:cubicBezTo>
                    <a:lnTo>
                      <a:pt x="226282" y="625"/>
                    </a:lnTo>
                    <a:cubicBezTo>
                      <a:pt x="226282" y="625"/>
                      <a:pt x="226282" y="625"/>
                      <a:pt x="226282" y="625"/>
                    </a:cubicBezTo>
                    <a:lnTo>
                      <a:pt x="226143" y="625"/>
                    </a:lnTo>
                    <a:cubicBezTo>
                      <a:pt x="226143" y="625"/>
                      <a:pt x="226143" y="625"/>
                      <a:pt x="226143" y="625"/>
                    </a:cubicBezTo>
                    <a:lnTo>
                      <a:pt x="226143" y="625"/>
                    </a:lnTo>
                    <a:cubicBezTo>
                      <a:pt x="226143" y="625"/>
                      <a:pt x="226143" y="625"/>
                      <a:pt x="226143" y="625"/>
                    </a:cubicBezTo>
                    <a:lnTo>
                      <a:pt x="226143" y="625"/>
                    </a:lnTo>
                    <a:cubicBezTo>
                      <a:pt x="226143" y="625"/>
                      <a:pt x="226143" y="625"/>
                      <a:pt x="226143" y="625"/>
                    </a:cubicBezTo>
                    <a:lnTo>
                      <a:pt x="226143" y="625"/>
                    </a:lnTo>
                    <a:cubicBezTo>
                      <a:pt x="226143" y="625"/>
                      <a:pt x="226143" y="625"/>
                      <a:pt x="226143" y="625"/>
                    </a:cubicBezTo>
                    <a:lnTo>
                      <a:pt x="226143" y="625"/>
                    </a:lnTo>
                    <a:cubicBezTo>
                      <a:pt x="226143" y="625"/>
                      <a:pt x="226004" y="625"/>
                      <a:pt x="226004" y="625"/>
                    </a:cubicBezTo>
                    <a:lnTo>
                      <a:pt x="226004" y="625"/>
                    </a:lnTo>
                    <a:cubicBezTo>
                      <a:pt x="226004" y="625"/>
                      <a:pt x="225936" y="625"/>
                      <a:pt x="225936" y="625"/>
                    </a:cubicBezTo>
                    <a:lnTo>
                      <a:pt x="225933" y="625"/>
                    </a:lnTo>
                    <a:cubicBezTo>
                      <a:pt x="225933" y="625"/>
                      <a:pt x="225865" y="625"/>
                      <a:pt x="225865" y="625"/>
                    </a:cubicBezTo>
                    <a:lnTo>
                      <a:pt x="225865" y="625"/>
                    </a:lnTo>
                    <a:cubicBezTo>
                      <a:pt x="225865" y="625"/>
                      <a:pt x="225727" y="625"/>
                      <a:pt x="225727" y="625"/>
                    </a:cubicBezTo>
                    <a:lnTo>
                      <a:pt x="225727" y="625"/>
                    </a:lnTo>
                    <a:cubicBezTo>
                      <a:pt x="225727" y="625"/>
                      <a:pt x="225727" y="625"/>
                      <a:pt x="225727" y="625"/>
                    </a:cubicBezTo>
                    <a:lnTo>
                      <a:pt x="225659" y="625"/>
                    </a:lnTo>
                    <a:cubicBezTo>
                      <a:pt x="225659" y="625"/>
                      <a:pt x="225659" y="625"/>
                      <a:pt x="225659" y="625"/>
                    </a:cubicBezTo>
                    <a:lnTo>
                      <a:pt x="225659" y="625"/>
                    </a:lnTo>
                    <a:cubicBezTo>
                      <a:pt x="225659" y="625"/>
                      <a:pt x="225520" y="625"/>
                      <a:pt x="225520" y="625"/>
                    </a:cubicBezTo>
                    <a:lnTo>
                      <a:pt x="225520" y="625"/>
                    </a:lnTo>
                    <a:cubicBezTo>
                      <a:pt x="225520" y="625"/>
                      <a:pt x="225520" y="625"/>
                      <a:pt x="225520" y="625"/>
                    </a:cubicBezTo>
                    <a:lnTo>
                      <a:pt x="225520" y="625"/>
                    </a:lnTo>
                    <a:cubicBezTo>
                      <a:pt x="225520" y="625"/>
                      <a:pt x="225520" y="625"/>
                      <a:pt x="225520" y="625"/>
                    </a:cubicBezTo>
                    <a:lnTo>
                      <a:pt x="225520" y="625"/>
                    </a:lnTo>
                    <a:cubicBezTo>
                      <a:pt x="225520" y="625"/>
                      <a:pt x="225520" y="625"/>
                      <a:pt x="225520" y="625"/>
                    </a:cubicBezTo>
                    <a:lnTo>
                      <a:pt x="225449" y="625"/>
                    </a:lnTo>
                    <a:cubicBezTo>
                      <a:pt x="225449" y="625"/>
                      <a:pt x="225449" y="625"/>
                      <a:pt x="225449" y="625"/>
                    </a:cubicBezTo>
                    <a:lnTo>
                      <a:pt x="225104" y="625"/>
                    </a:lnTo>
                    <a:cubicBezTo>
                      <a:pt x="225104" y="625"/>
                      <a:pt x="225104" y="625"/>
                      <a:pt x="225104" y="625"/>
                    </a:cubicBezTo>
                    <a:lnTo>
                      <a:pt x="225104" y="625"/>
                    </a:lnTo>
                    <a:cubicBezTo>
                      <a:pt x="219287" y="7062"/>
                      <a:pt x="211671" y="15572"/>
                      <a:pt x="205508" y="24844"/>
                    </a:cubicBezTo>
                    <a:cubicBezTo>
                      <a:pt x="199207" y="34325"/>
                      <a:pt x="194292" y="44567"/>
                      <a:pt x="194292" y="54116"/>
                    </a:cubicBezTo>
                    <a:cubicBezTo>
                      <a:pt x="194292" y="71139"/>
                      <a:pt x="168049" y="79995"/>
                      <a:pt x="150047" y="86086"/>
                    </a:cubicBezTo>
                    <a:cubicBezTo>
                      <a:pt x="143884" y="88163"/>
                      <a:pt x="138830" y="89892"/>
                      <a:pt x="136546" y="91346"/>
                    </a:cubicBezTo>
                    <a:lnTo>
                      <a:pt x="136339" y="91485"/>
                    </a:lnTo>
                    <a:cubicBezTo>
                      <a:pt x="127962" y="96399"/>
                      <a:pt x="118128" y="94322"/>
                      <a:pt x="107604" y="92039"/>
                    </a:cubicBezTo>
                    <a:cubicBezTo>
                      <a:pt x="101651" y="90724"/>
                      <a:pt x="95488" y="89410"/>
                      <a:pt x="89393" y="89410"/>
                    </a:cubicBezTo>
                    <a:cubicBezTo>
                      <a:pt x="81914" y="89410"/>
                      <a:pt x="72153" y="93009"/>
                      <a:pt x="63705" y="96122"/>
                    </a:cubicBezTo>
                    <a:cubicBezTo>
                      <a:pt x="59204" y="97783"/>
                      <a:pt x="55119" y="99305"/>
                      <a:pt x="51727" y="100136"/>
                    </a:cubicBezTo>
                    <a:lnTo>
                      <a:pt x="51657" y="100134"/>
                    </a:lnTo>
                    <a:cubicBezTo>
                      <a:pt x="47294" y="101379"/>
                      <a:pt x="43141" y="102417"/>
                      <a:pt x="39263" y="103455"/>
                    </a:cubicBezTo>
                    <a:cubicBezTo>
                      <a:pt x="26936" y="106638"/>
                      <a:pt x="17937" y="108992"/>
                      <a:pt x="5611" y="115287"/>
                    </a:cubicBezTo>
                    <a:cubicBezTo>
                      <a:pt x="8034" y="116948"/>
                      <a:pt x="9835" y="118954"/>
                      <a:pt x="11981" y="121170"/>
                    </a:cubicBezTo>
                    <a:cubicBezTo>
                      <a:pt x="12813" y="122069"/>
                      <a:pt x="13710" y="123037"/>
                      <a:pt x="14681" y="124007"/>
                    </a:cubicBezTo>
                    <a:lnTo>
                      <a:pt x="14681" y="124007"/>
                    </a:lnTo>
                    <a:cubicBezTo>
                      <a:pt x="17036" y="126361"/>
                      <a:pt x="28599" y="126361"/>
                      <a:pt x="36978" y="126361"/>
                    </a:cubicBezTo>
                    <a:lnTo>
                      <a:pt x="36978" y="126361"/>
                    </a:lnTo>
                    <a:cubicBezTo>
                      <a:pt x="41686" y="126361"/>
                      <a:pt x="45493" y="126361"/>
                      <a:pt x="47156" y="126916"/>
                    </a:cubicBezTo>
                    <a:cubicBezTo>
                      <a:pt x="47849" y="127122"/>
                      <a:pt x="48333" y="127609"/>
                      <a:pt x="48678" y="128160"/>
                    </a:cubicBezTo>
                    <a:cubicBezTo>
                      <a:pt x="49579" y="129615"/>
                      <a:pt x="50133" y="131066"/>
                      <a:pt x="50408" y="132450"/>
                    </a:cubicBezTo>
                    <a:cubicBezTo>
                      <a:pt x="51031" y="135703"/>
                      <a:pt x="50201" y="138677"/>
                      <a:pt x="48469" y="141170"/>
                    </a:cubicBezTo>
                    <a:cubicBezTo>
                      <a:pt x="46875" y="143453"/>
                      <a:pt x="44591" y="145391"/>
                      <a:pt x="42238" y="146913"/>
                    </a:cubicBezTo>
                    <a:cubicBezTo>
                      <a:pt x="39331" y="148712"/>
                      <a:pt x="36075" y="149957"/>
                      <a:pt x="33791" y="150512"/>
                    </a:cubicBezTo>
                    <a:cubicBezTo>
                      <a:pt x="29360" y="152173"/>
                      <a:pt x="24788" y="152934"/>
                      <a:pt x="20358" y="153627"/>
                    </a:cubicBezTo>
                    <a:cubicBezTo>
                      <a:pt x="9694" y="155356"/>
                      <a:pt x="0" y="156948"/>
                      <a:pt x="0" y="172863"/>
                    </a:cubicBezTo>
                    <a:cubicBezTo>
                      <a:pt x="0" y="177707"/>
                      <a:pt x="6925" y="187049"/>
                      <a:pt x="9971" y="190925"/>
                    </a:cubicBezTo>
                    <a:cubicBezTo>
                      <a:pt x="11978" y="190026"/>
                      <a:pt x="13917" y="188919"/>
                      <a:pt x="15440" y="187604"/>
                    </a:cubicBezTo>
                    <a:cubicBezTo>
                      <a:pt x="17102" y="186149"/>
                      <a:pt x="18209" y="184489"/>
                      <a:pt x="18209" y="182483"/>
                    </a:cubicBezTo>
                    <a:cubicBezTo>
                      <a:pt x="18209" y="182137"/>
                      <a:pt x="18209" y="181790"/>
                      <a:pt x="18348" y="181515"/>
                    </a:cubicBezTo>
                    <a:cubicBezTo>
                      <a:pt x="18348" y="181238"/>
                      <a:pt x="17309" y="181238"/>
                      <a:pt x="16341" y="180547"/>
                    </a:cubicBezTo>
                    <a:cubicBezTo>
                      <a:pt x="13778" y="178680"/>
                      <a:pt x="10662" y="176533"/>
                      <a:pt x="9832" y="172311"/>
                    </a:cubicBezTo>
                    <a:cubicBezTo>
                      <a:pt x="9832" y="172105"/>
                      <a:pt x="9832" y="171895"/>
                      <a:pt x="9832" y="171757"/>
                    </a:cubicBezTo>
                    <a:lnTo>
                      <a:pt x="9835" y="171757"/>
                    </a:lnTo>
                    <a:cubicBezTo>
                      <a:pt x="9835" y="164146"/>
                      <a:pt x="13991" y="163591"/>
                      <a:pt x="18905" y="162969"/>
                    </a:cubicBezTo>
                    <a:cubicBezTo>
                      <a:pt x="21399" y="162624"/>
                      <a:pt x="24236" y="162276"/>
                      <a:pt x="25830" y="159509"/>
                    </a:cubicBezTo>
                    <a:cubicBezTo>
                      <a:pt x="26175" y="158887"/>
                      <a:pt x="26662" y="158471"/>
                      <a:pt x="27284" y="158264"/>
                    </a:cubicBezTo>
                    <a:cubicBezTo>
                      <a:pt x="32964" y="155497"/>
                      <a:pt x="35109" y="157087"/>
                      <a:pt x="36700" y="160270"/>
                    </a:cubicBezTo>
                    <a:cubicBezTo>
                      <a:pt x="36978" y="160893"/>
                      <a:pt x="37184" y="161447"/>
                      <a:pt x="37462" y="161999"/>
                    </a:cubicBezTo>
                    <a:cubicBezTo>
                      <a:pt x="38224" y="163937"/>
                      <a:pt x="39192" y="166427"/>
                      <a:pt x="43971" y="166427"/>
                    </a:cubicBezTo>
                    <a:cubicBezTo>
                      <a:pt x="46600" y="166427"/>
                      <a:pt x="48262" y="164905"/>
                      <a:pt x="50133" y="163173"/>
                    </a:cubicBezTo>
                    <a:cubicBezTo>
                      <a:pt x="53389" y="160197"/>
                      <a:pt x="57126" y="156807"/>
                      <a:pt x="65573" y="156807"/>
                    </a:cubicBezTo>
                    <a:cubicBezTo>
                      <a:pt x="67235" y="156807"/>
                      <a:pt x="70281" y="157291"/>
                      <a:pt x="72775" y="158261"/>
                    </a:cubicBezTo>
                    <a:cubicBezTo>
                      <a:pt x="74921" y="159093"/>
                      <a:pt x="76861" y="160338"/>
                      <a:pt x="77761" y="162067"/>
                    </a:cubicBezTo>
                    <a:cubicBezTo>
                      <a:pt x="78315" y="163244"/>
                      <a:pt x="78106" y="164559"/>
                      <a:pt x="77206" y="165456"/>
                    </a:cubicBezTo>
                    <a:cubicBezTo>
                      <a:pt x="76167" y="166495"/>
                      <a:pt x="74366" y="166701"/>
                      <a:pt x="72082" y="166978"/>
                    </a:cubicBezTo>
                    <a:cubicBezTo>
                      <a:pt x="71043" y="167117"/>
                      <a:pt x="69865" y="167256"/>
                      <a:pt x="68690" y="167394"/>
                    </a:cubicBezTo>
                    <a:lnTo>
                      <a:pt x="67929" y="167533"/>
                    </a:lnTo>
                    <a:cubicBezTo>
                      <a:pt x="74092" y="167326"/>
                      <a:pt x="80807" y="166911"/>
                      <a:pt x="87593" y="166495"/>
                    </a:cubicBezTo>
                    <a:cubicBezTo>
                      <a:pt x="96318" y="165940"/>
                      <a:pt x="104972" y="165388"/>
                      <a:pt x="112312" y="165318"/>
                    </a:cubicBezTo>
                    <a:lnTo>
                      <a:pt x="115497" y="148503"/>
                    </a:lnTo>
                    <a:cubicBezTo>
                      <a:pt x="115775" y="146911"/>
                      <a:pt x="117298" y="145875"/>
                      <a:pt x="118889" y="146149"/>
                    </a:cubicBezTo>
                    <a:lnTo>
                      <a:pt x="118889" y="146152"/>
                    </a:lnTo>
                    <a:cubicBezTo>
                      <a:pt x="120551" y="146497"/>
                      <a:pt x="122074" y="146152"/>
                      <a:pt x="123320" y="145945"/>
                    </a:cubicBezTo>
                    <a:cubicBezTo>
                      <a:pt x="124220" y="145807"/>
                      <a:pt x="124981" y="145600"/>
                      <a:pt x="125813" y="145600"/>
                    </a:cubicBezTo>
                    <a:cubicBezTo>
                      <a:pt x="129069" y="145600"/>
                      <a:pt x="130867" y="146984"/>
                      <a:pt x="130867" y="152589"/>
                    </a:cubicBezTo>
                    <a:cubicBezTo>
                      <a:pt x="130867" y="154942"/>
                      <a:pt x="129760" y="156810"/>
                      <a:pt x="128512" y="158954"/>
                    </a:cubicBezTo>
                    <a:cubicBezTo>
                      <a:pt x="127612" y="160547"/>
                      <a:pt x="126572" y="162276"/>
                      <a:pt x="126227" y="164282"/>
                    </a:cubicBezTo>
                    <a:cubicBezTo>
                      <a:pt x="131074" y="166427"/>
                      <a:pt x="143745" y="165250"/>
                      <a:pt x="155655" y="164075"/>
                    </a:cubicBezTo>
                    <a:cubicBezTo>
                      <a:pt x="167355" y="162969"/>
                      <a:pt x="178503" y="161860"/>
                      <a:pt x="183211" y="164353"/>
                    </a:cubicBezTo>
                    <a:cubicBezTo>
                      <a:pt x="193599" y="169058"/>
                      <a:pt x="200523" y="168781"/>
                      <a:pt x="204676" y="166775"/>
                    </a:cubicBezTo>
                    <a:cubicBezTo>
                      <a:pt x="206131" y="166081"/>
                      <a:pt x="207170" y="165114"/>
                      <a:pt x="207932" y="164075"/>
                    </a:cubicBezTo>
                    <a:cubicBezTo>
                      <a:pt x="208625" y="163176"/>
                      <a:pt x="209039" y="162137"/>
                      <a:pt x="209177" y="161308"/>
                    </a:cubicBezTo>
                    <a:cubicBezTo>
                      <a:pt x="209316" y="160547"/>
                      <a:pt x="209177" y="159925"/>
                      <a:pt x="209039" y="159716"/>
                    </a:cubicBezTo>
                    <a:lnTo>
                      <a:pt x="208832" y="159577"/>
                    </a:lnTo>
                    <a:cubicBezTo>
                      <a:pt x="207725" y="158609"/>
                      <a:pt x="206963" y="157432"/>
                      <a:pt x="206476" y="156049"/>
                    </a:cubicBezTo>
                    <a:cubicBezTo>
                      <a:pt x="205508" y="153211"/>
                      <a:pt x="205922" y="149612"/>
                      <a:pt x="207515" y="145668"/>
                    </a:cubicBezTo>
                    <a:lnTo>
                      <a:pt x="207518" y="145668"/>
                    </a:lnTo>
                    <a:cubicBezTo>
                      <a:pt x="208902" y="142069"/>
                      <a:pt x="211326" y="138193"/>
                      <a:pt x="214511" y="134320"/>
                    </a:cubicBezTo>
                    <a:cubicBezTo>
                      <a:pt x="220257" y="127399"/>
                      <a:pt x="228705" y="120756"/>
                      <a:pt x="238608" y="117505"/>
                    </a:cubicBezTo>
                    <a:cubicBezTo>
                      <a:pt x="244561" y="115499"/>
                      <a:pt x="250240" y="114045"/>
                      <a:pt x="255710" y="112662"/>
                    </a:cubicBezTo>
                    <a:cubicBezTo>
                      <a:pt x="273227" y="108163"/>
                      <a:pt x="287768" y="104496"/>
                      <a:pt x="287006" y="89204"/>
                    </a:cubicBezTo>
                    <a:lnTo>
                      <a:pt x="287006" y="89065"/>
                    </a:lnTo>
                    <a:cubicBezTo>
                      <a:pt x="287006" y="84912"/>
                      <a:pt x="286867" y="81316"/>
                      <a:pt x="286728" y="77578"/>
                    </a:cubicBezTo>
                    <a:cubicBezTo>
                      <a:pt x="286451" y="69481"/>
                      <a:pt x="286174" y="61039"/>
                      <a:pt x="287006" y="50451"/>
                    </a:cubicBezTo>
                    <a:cubicBezTo>
                      <a:pt x="287006" y="50106"/>
                      <a:pt x="287074" y="49829"/>
                      <a:pt x="287212" y="49552"/>
                    </a:cubicBezTo>
                    <a:cubicBezTo>
                      <a:pt x="287906" y="47407"/>
                      <a:pt x="289081" y="44501"/>
                      <a:pt x="290329" y="41870"/>
                    </a:cubicBezTo>
                    <a:cubicBezTo>
                      <a:pt x="290536" y="41454"/>
                      <a:pt x="290745" y="41109"/>
                      <a:pt x="290952" y="40693"/>
                    </a:cubicBezTo>
                    <a:cubicBezTo>
                      <a:pt x="289222" y="38478"/>
                      <a:pt x="286935" y="36888"/>
                      <a:pt x="284305" y="35779"/>
                    </a:cubicBezTo>
                    <a:lnTo>
                      <a:pt x="284305" y="35779"/>
                    </a:lnTo>
                    <a:lnTo>
                      <a:pt x="280081" y="36885"/>
                    </a:lnTo>
                    <a:close/>
                    <a:moveTo>
                      <a:pt x="37462" y="178123"/>
                    </a:moveTo>
                    <a:cubicBezTo>
                      <a:pt x="36630" y="178123"/>
                      <a:pt x="35868" y="178191"/>
                      <a:pt x="35177" y="178329"/>
                    </a:cubicBezTo>
                    <a:cubicBezTo>
                      <a:pt x="35939" y="178329"/>
                      <a:pt x="36700" y="178262"/>
                      <a:pt x="37462" y="178262"/>
                    </a:cubicBezTo>
                    <a:cubicBezTo>
                      <a:pt x="38017" y="178262"/>
                      <a:pt x="38569" y="178262"/>
                      <a:pt x="39124" y="178262"/>
                    </a:cubicBezTo>
                    <a:cubicBezTo>
                      <a:pt x="38569" y="178123"/>
                      <a:pt x="37946" y="178055"/>
                      <a:pt x="37462" y="178055"/>
                    </a:cubicBezTo>
                    <a:lnTo>
                      <a:pt x="37462" y="178123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0" name="Forma Livre 2509">
                <a:extLst>
                  <a:ext uri="{FF2B5EF4-FFF2-40B4-BE49-F238E27FC236}">
                    <a16:creationId xmlns:a16="http://schemas.microsoft.com/office/drawing/2014/main" id="{08C04557-859C-27E4-6545-8E3D2727370C}"/>
                  </a:ext>
                </a:extLst>
              </p:cNvPr>
              <p:cNvSpPr/>
              <p:nvPr/>
            </p:nvSpPr>
            <p:spPr>
              <a:xfrm>
                <a:off x="9595311" y="171204"/>
                <a:ext cx="978677" cy="1324296"/>
              </a:xfrm>
              <a:custGeom>
                <a:avLst/>
                <a:gdLst>
                  <a:gd name="csX0" fmla="*/ 180581 w 529551"/>
                  <a:gd name="csY0" fmla="*/ 716561 h 716561"/>
                  <a:gd name="csX1" fmla="*/ 184528 w 529551"/>
                  <a:gd name="csY1" fmla="*/ 710818 h 716561"/>
                  <a:gd name="csX2" fmla="*/ 193043 w 529551"/>
                  <a:gd name="csY2" fmla="*/ 693310 h 716561"/>
                  <a:gd name="csX3" fmla="*/ 193043 w 529551"/>
                  <a:gd name="csY3" fmla="*/ 692894 h 716561"/>
                  <a:gd name="csX4" fmla="*/ 196574 w 529551"/>
                  <a:gd name="csY4" fmla="*/ 655664 h 716561"/>
                  <a:gd name="csX5" fmla="*/ 190065 w 529551"/>
                  <a:gd name="csY5" fmla="*/ 640233 h 716561"/>
                  <a:gd name="csX6" fmla="*/ 185773 w 529551"/>
                  <a:gd name="csY6" fmla="*/ 613660 h 716561"/>
                  <a:gd name="csX7" fmla="*/ 188819 w 529551"/>
                  <a:gd name="csY7" fmla="*/ 601758 h 716561"/>
                  <a:gd name="csX8" fmla="*/ 198445 w 529551"/>
                  <a:gd name="csY8" fmla="*/ 594492 h 716561"/>
                  <a:gd name="csX9" fmla="*/ 203776 w 529551"/>
                  <a:gd name="csY9" fmla="*/ 583421 h 716561"/>
                  <a:gd name="csX10" fmla="*/ 203776 w 529551"/>
                  <a:gd name="csY10" fmla="*/ 583282 h 716561"/>
                  <a:gd name="csX11" fmla="*/ 203776 w 529551"/>
                  <a:gd name="csY11" fmla="*/ 583144 h 716561"/>
                  <a:gd name="csX12" fmla="*/ 210284 w 529551"/>
                  <a:gd name="csY12" fmla="*/ 565843 h 716561"/>
                  <a:gd name="csX13" fmla="*/ 219493 w 529551"/>
                  <a:gd name="csY13" fmla="*/ 550202 h 716561"/>
                  <a:gd name="csX14" fmla="*/ 221709 w 529551"/>
                  <a:gd name="csY14" fmla="*/ 539131 h 716561"/>
                  <a:gd name="csX15" fmla="*/ 224826 w 529551"/>
                  <a:gd name="csY15" fmla="*/ 524600 h 716561"/>
                  <a:gd name="csX16" fmla="*/ 258130 w 529551"/>
                  <a:gd name="csY16" fmla="*/ 501556 h 716561"/>
                  <a:gd name="csX17" fmla="*/ 275716 w 529551"/>
                  <a:gd name="csY17" fmla="*/ 496019 h 716561"/>
                  <a:gd name="csX18" fmla="*/ 283609 w 529551"/>
                  <a:gd name="csY18" fmla="*/ 489721 h 716561"/>
                  <a:gd name="csX19" fmla="*/ 298426 w 529551"/>
                  <a:gd name="csY19" fmla="*/ 484807 h 716561"/>
                  <a:gd name="csX20" fmla="*/ 298568 w 529551"/>
                  <a:gd name="csY20" fmla="*/ 484812 h 716561"/>
                  <a:gd name="csX21" fmla="*/ 326750 w 529551"/>
                  <a:gd name="csY21" fmla="*/ 465298 h 716561"/>
                  <a:gd name="csX22" fmla="*/ 337552 w 529551"/>
                  <a:gd name="csY22" fmla="*/ 451180 h 716561"/>
                  <a:gd name="csX23" fmla="*/ 357632 w 529551"/>
                  <a:gd name="csY23" fmla="*/ 441631 h 716561"/>
                  <a:gd name="csX24" fmla="*/ 383459 w 529551"/>
                  <a:gd name="csY24" fmla="*/ 445921 h 716561"/>
                  <a:gd name="csX25" fmla="*/ 408040 w 529551"/>
                  <a:gd name="csY25" fmla="*/ 450074 h 716561"/>
                  <a:gd name="csX26" fmla="*/ 438785 w 529551"/>
                  <a:gd name="csY26" fmla="*/ 420525 h 716561"/>
                  <a:gd name="csX27" fmla="*/ 435739 w 529551"/>
                  <a:gd name="csY27" fmla="*/ 410628 h 716561"/>
                  <a:gd name="csX28" fmla="*/ 425836 w 529551"/>
                  <a:gd name="csY28" fmla="*/ 398657 h 716561"/>
                  <a:gd name="csX29" fmla="*/ 419605 w 529551"/>
                  <a:gd name="csY29" fmla="*/ 376167 h 716561"/>
                  <a:gd name="csX30" fmla="*/ 431653 w 529551"/>
                  <a:gd name="csY30" fmla="*/ 347380 h 716561"/>
                  <a:gd name="csX31" fmla="*/ 442385 w 529551"/>
                  <a:gd name="csY31" fmla="*/ 322261 h 716561"/>
                  <a:gd name="csX32" fmla="*/ 434009 w 529551"/>
                  <a:gd name="csY32" fmla="*/ 286278 h 716561"/>
                  <a:gd name="csX33" fmla="*/ 438787 w 529551"/>
                  <a:gd name="csY33" fmla="*/ 269532 h 716561"/>
                  <a:gd name="csX34" fmla="*/ 436432 w 529551"/>
                  <a:gd name="csY34" fmla="*/ 251263 h 716561"/>
                  <a:gd name="csX35" fmla="*/ 436432 w 529551"/>
                  <a:gd name="csY35" fmla="*/ 249118 h 716561"/>
                  <a:gd name="csX36" fmla="*/ 456305 w 529551"/>
                  <a:gd name="csY36" fmla="*/ 220885 h 716561"/>
                  <a:gd name="csX37" fmla="*/ 456297 w 529551"/>
                  <a:gd name="csY37" fmla="*/ 220885 h 716561"/>
                  <a:gd name="csX38" fmla="*/ 456297 w 529551"/>
                  <a:gd name="csY38" fmla="*/ 220746 h 716561"/>
                  <a:gd name="csX39" fmla="*/ 457059 w 529551"/>
                  <a:gd name="csY39" fmla="*/ 219847 h 716561"/>
                  <a:gd name="csX40" fmla="*/ 460521 w 529551"/>
                  <a:gd name="csY40" fmla="*/ 205729 h 716561"/>
                  <a:gd name="csX41" fmla="*/ 474093 w 529551"/>
                  <a:gd name="csY41" fmla="*/ 190159 h 716561"/>
                  <a:gd name="csX42" fmla="*/ 474232 w 529551"/>
                  <a:gd name="csY42" fmla="*/ 190162 h 716561"/>
                  <a:gd name="csX43" fmla="*/ 474370 w 529551"/>
                  <a:gd name="csY43" fmla="*/ 190094 h 716561"/>
                  <a:gd name="csX44" fmla="*/ 492372 w 529551"/>
                  <a:gd name="csY44" fmla="*/ 185318 h 716561"/>
                  <a:gd name="csX45" fmla="*/ 513559 w 529551"/>
                  <a:gd name="csY45" fmla="*/ 171893 h 716561"/>
                  <a:gd name="csX46" fmla="*/ 528583 w 529551"/>
                  <a:gd name="csY46" fmla="*/ 148503 h 716561"/>
                  <a:gd name="csX47" fmla="*/ 528583 w 529551"/>
                  <a:gd name="csY47" fmla="*/ 148019 h 716561"/>
                  <a:gd name="csX48" fmla="*/ 529552 w 529551"/>
                  <a:gd name="csY48" fmla="*/ 141860 h 716561"/>
                  <a:gd name="csX49" fmla="*/ 524150 w 529551"/>
                  <a:gd name="csY49" fmla="*/ 145114 h 716561"/>
                  <a:gd name="csX50" fmla="*/ 499017 w 529551"/>
                  <a:gd name="csY50" fmla="*/ 145459 h 716561"/>
                  <a:gd name="csX51" fmla="*/ 479905 w 529551"/>
                  <a:gd name="csY51" fmla="*/ 140199 h 716561"/>
                  <a:gd name="csX52" fmla="*/ 454633 w 529551"/>
                  <a:gd name="csY52" fmla="*/ 125184 h 716561"/>
                  <a:gd name="csX53" fmla="*/ 417590 w 529551"/>
                  <a:gd name="csY53" fmla="*/ 109405 h 716561"/>
                  <a:gd name="csX54" fmla="*/ 417522 w 529551"/>
                  <a:gd name="csY54" fmla="*/ 109405 h 716561"/>
                  <a:gd name="csX55" fmla="*/ 401804 w 529551"/>
                  <a:gd name="csY55" fmla="*/ 110998 h 716561"/>
                  <a:gd name="csX56" fmla="*/ 401943 w 529551"/>
                  <a:gd name="csY56" fmla="*/ 111621 h 716561"/>
                  <a:gd name="csX57" fmla="*/ 402637 w 529551"/>
                  <a:gd name="csY57" fmla="*/ 116948 h 716561"/>
                  <a:gd name="csX58" fmla="*/ 394534 w 529551"/>
                  <a:gd name="csY58" fmla="*/ 119025 h 716561"/>
                  <a:gd name="csX59" fmla="*/ 366007 w 529551"/>
                  <a:gd name="csY59" fmla="*/ 122553 h 716561"/>
                  <a:gd name="csX60" fmla="*/ 355204 w 529551"/>
                  <a:gd name="csY60" fmla="*/ 132102 h 716561"/>
                  <a:gd name="csX61" fmla="*/ 346963 w 529551"/>
                  <a:gd name="csY61" fmla="*/ 134595 h 716561"/>
                  <a:gd name="csX62" fmla="*/ 343155 w 529551"/>
                  <a:gd name="csY62" fmla="*/ 133418 h 716561"/>
                  <a:gd name="csX63" fmla="*/ 340109 w 529551"/>
                  <a:gd name="csY63" fmla="*/ 116810 h 716561"/>
                  <a:gd name="csX64" fmla="*/ 339970 w 529551"/>
                  <a:gd name="csY64" fmla="*/ 105184 h 716561"/>
                  <a:gd name="csX65" fmla="*/ 338515 w 529551"/>
                  <a:gd name="csY65" fmla="*/ 105600 h 716561"/>
                  <a:gd name="csX66" fmla="*/ 337754 w 529551"/>
                  <a:gd name="csY66" fmla="*/ 105945 h 716561"/>
                  <a:gd name="csX67" fmla="*/ 336922 w 529551"/>
                  <a:gd name="csY67" fmla="*/ 105807 h 716561"/>
                  <a:gd name="csX68" fmla="*/ 335815 w 529551"/>
                  <a:gd name="csY68" fmla="*/ 105875 h 716561"/>
                  <a:gd name="csX69" fmla="*/ 330413 w 529551"/>
                  <a:gd name="csY69" fmla="*/ 129680 h 716561"/>
                  <a:gd name="csX70" fmla="*/ 328958 w 529551"/>
                  <a:gd name="csY70" fmla="*/ 147394 h 716561"/>
                  <a:gd name="csX71" fmla="*/ 324666 w 529551"/>
                  <a:gd name="csY71" fmla="*/ 155698 h 716561"/>
                  <a:gd name="csX72" fmla="*/ 319958 w 529551"/>
                  <a:gd name="csY72" fmla="*/ 155144 h 716561"/>
                  <a:gd name="csX73" fmla="*/ 316567 w 529551"/>
                  <a:gd name="csY73" fmla="*/ 154660 h 716561"/>
                  <a:gd name="csX74" fmla="*/ 316567 w 529551"/>
                  <a:gd name="csY74" fmla="*/ 152999 h 716561"/>
                  <a:gd name="csX75" fmla="*/ 317190 w 529551"/>
                  <a:gd name="csY75" fmla="*/ 146011 h 716561"/>
                  <a:gd name="csX76" fmla="*/ 317745 w 529551"/>
                  <a:gd name="csY76" fmla="*/ 134801 h 716561"/>
                  <a:gd name="csX77" fmla="*/ 316777 w 529551"/>
                  <a:gd name="csY77" fmla="*/ 133556 h 716561"/>
                  <a:gd name="csX78" fmla="*/ 314837 w 529551"/>
                  <a:gd name="csY78" fmla="*/ 134872 h 716561"/>
                  <a:gd name="csX79" fmla="*/ 305144 w 529551"/>
                  <a:gd name="csY79" fmla="*/ 135771 h 716561"/>
                  <a:gd name="csX80" fmla="*/ 304450 w 529551"/>
                  <a:gd name="csY80" fmla="*/ 134872 h 716561"/>
                  <a:gd name="csX81" fmla="*/ 304589 w 529551"/>
                  <a:gd name="csY81" fmla="*/ 133765 h 716561"/>
                  <a:gd name="csX82" fmla="*/ 316638 w 529551"/>
                  <a:gd name="csY82" fmla="*/ 106225 h 716561"/>
                  <a:gd name="csX83" fmla="*/ 320238 w 529551"/>
                  <a:gd name="csY83" fmla="*/ 107263 h 716561"/>
                  <a:gd name="csX84" fmla="*/ 320238 w 529551"/>
                  <a:gd name="csY84" fmla="*/ 103526 h 716561"/>
                  <a:gd name="csX85" fmla="*/ 321207 w 529551"/>
                  <a:gd name="csY85" fmla="*/ 96951 h 716561"/>
                  <a:gd name="csX86" fmla="*/ 319268 w 529551"/>
                  <a:gd name="csY86" fmla="*/ 89753 h 716561"/>
                  <a:gd name="csX87" fmla="*/ 310752 w 529551"/>
                  <a:gd name="csY87" fmla="*/ 87261 h 716561"/>
                  <a:gd name="csX88" fmla="*/ 313521 w 529551"/>
                  <a:gd name="csY88" fmla="*/ 74597 h 716561"/>
                  <a:gd name="csX89" fmla="*/ 293163 w 529551"/>
                  <a:gd name="csY89" fmla="*/ 49063 h 716561"/>
                  <a:gd name="csX90" fmla="*/ 282224 w 529551"/>
                  <a:gd name="csY90" fmla="*/ 39791 h 716561"/>
                  <a:gd name="csX91" fmla="*/ 264499 w 529551"/>
                  <a:gd name="csY91" fmla="*/ 35638 h 716561"/>
                  <a:gd name="csX92" fmla="*/ 255984 w 529551"/>
                  <a:gd name="csY92" fmla="*/ 48992 h 716561"/>
                  <a:gd name="csX93" fmla="*/ 247259 w 529551"/>
                  <a:gd name="csY93" fmla="*/ 50098 h 716561"/>
                  <a:gd name="csX94" fmla="*/ 243174 w 529551"/>
                  <a:gd name="csY94" fmla="*/ 33558 h 716561"/>
                  <a:gd name="csX95" fmla="*/ 240196 w 529551"/>
                  <a:gd name="csY95" fmla="*/ 21794 h 716561"/>
                  <a:gd name="csX96" fmla="*/ 236666 w 529551"/>
                  <a:gd name="csY96" fmla="*/ 21449 h 716561"/>
                  <a:gd name="csX97" fmla="*/ 231196 w 529551"/>
                  <a:gd name="csY97" fmla="*/ 21726 h 716561"/>
                  <a:gd name="csX98" fmla="*/ 229812 w 529551"/>
                  <a:gd name="csY98" fmla="*/ 20759 h 716561"/>
                  <a:gd name="csX99" fmla="*/ 227805 w 529551"/>
                  <a:gd name="csY99" fmla="*/ 19514 h 716561"/>
                  <a:gd name="csX100" fmla="*/ 224897 w 529551"/>
                  <a:gd name="csY100" fmla="*/ 14463 h 716561"/>
                  <a:gd name="csX101" fmla="*/ 224274 w 529551"/>
                  <a:gd name="csY101" fmla="*/ 14257 h 716561"/>
                  <a:gd name="csX102" fmla="*/ 223790 w 529551"/>
                  <a:gd name="csY102" fmla="*/ 13773 h 716561"/>
                  <a:gd name="csX103" fmla="*/ 219844 w 529551"/>
                  <a:gd name="csY103" fmla="*/ 9897 h 716561"/>
                  <a:gd name="csX104" fmla="*/ 219360 w 529551"/>
                  <a:gd name="csY104" fmla="*/ 10451 h 716561"/>
                  <a:gd name="csX105" fmla="*/ 217421 w 529551"/>
                  <a:gd name="csY105" fmla="*/ 14257 h 716561"/>
                  <a:gd name="csX106" fmla="*/ 214858 w 529551"/>
                  <a:gd name="csY106" fmla="*/ 15502 h 716561"/>
                  <a:gd name="csX107" fmla="*/ 214374 w 529551"/>
                  <a:gd name="csY107" fmla="*/ 12319 h 716561"/>
                  <a:gd name="csX108" fmla="*/ 212297 w 529551"/>
                  <a:gd name="csY108" fmla="*/ 7336 h 716561"/>
                  <a:gd name="csX109" fmla="*/ 206549 w 529551"/>
                  <a:gd name="csY109" fmla="*/ 11626 h 716561"/>
                  <a:gd name="csX110" fmla="*/ 204820 w 529551"/>
                  <a:gd name="csY110" fmla="*/ 10381 h 716561"/>
                  <a:gd name="csX111" fmla="*/ 192771 w 529551"/>
                  <a:gd name="csY111" fmla="*/ 0 h 716561"/>
                  <a:gd name="csX112" fmla="*/ 191803 w 529551"/>
                  <a:gd name="csY112" fmla="*/ 5466 h 716561"/>
                  <a:gd name="csX113" fmla="*/ 189380 w 529551"/>
                  <a:gd name="csY113" fmla="*/ 18753 h 716561"/>
                  <a:gd name="csX114" fmla="*/ 182387 w 529551"/>
                  <a:gd name="csY114" fmla="*/ 37437 h 716561"/>
                  <a:gd name="csX115" fmla="*/ 180171 w 529551"/>
                  <a:gd name="csY115" fmla="*/ 43042 h 716561"/>
                  <a:gd name="csX116" fmla="*/ 182939 w 529551"/>
                  <a:gd name="csY116" fmla="*/ 46986 h 716561"/>
                  <a:gd name="csX117" fmla="*/ 184046 w 529551"/>
                  <a:gd name="csY117" fmla="*/ 55635 h 716561"/>
                  <a:gd name="csX118" fmla="*/ 173591 w 529551"/>
                  <a:gd name="csY118" fmla="*/ 78748 h 716561"/>
                  <a:gd name="csX119" fmla="*/ 169161 w 529551"/>
                  <a:gd name="csY119" fmla="*/ 82692 h 716561"/>
                  <a:gd name="csX120" fmla="*/ 167360 w 529551"/>
                  <a:gd name="csY120" fmla="*/ 83798 h 716561"/>
                  <a:gd name="csX121" fmla="*/ 160991 w 529551"/>
                  <a:gd name="csY121" fmla="*/ 108017 h 716561"/>
                  <a:gd name="csX122" fmla="*/ 155037 w 529551"/>
                  <a:gd name="csY122" fmla="*/ 113553 h 716561"/>
                  <a:gd name="csX123" fmla="*/ 150468 w 529551"/>
                  <a:gd name="csY123" fmla="*/ 117568 h 716561"/>
                  <a:gd name="csX124" fmla="*/ 149361 w 529551"/>
                  <a:gd name="csY124" fmla="*/ 132031 h 716561"/>
                  <a:gd name="csX125" fmla="*/ 149500 w 529551"/>
                  <a:gd name="csY125" fmla="*/ 132586 h 716561"/>
                  <a:gd name="csX126" fmla="*/ 149500 w 529551"/>
                  <a:gd name="csY126" fmla="*/ 133140 h 716561"/>
                  <a:gd name="csX127" fmla="*/ 136274 w 529551"/>
                  <a:gd name="csY127" fmla="*/ 164973 h 716561"/>
                  <a:gd name="csX128" fmla="*/ 136197 w 529551"/>
                  <a:gd name="csY128" fmla="*/ 164973 h 716561"/>
                  <a:gd name="csX129" fmla="*/ 136129 w 529551"/>
                  <a:gd name="csY129" fmla="*/ 165111 h 716561"/>
                  <a:gd name="csX130" fmla="*/ 115427 w 529551"/>
                  <a:gd name="csY130" fmla="*/ 191752 h 716561"/>
                  <a:gd name="csX131" fmla="*/ 113626 w 529551"/>
                  <a:gd name="csY131" fmla="*/ 203861 h 716561"/>
                  <a:gd name="csX132" fmla="*/ 109957 w 529551"/>
                  <a:gd name="csY132" fmla="*/ 213619 h 716561"/>
                  <a:gd name="csX133" fmla="*/ 107118 w 529551"/>
                  <a:gd name="csY133" fmla="*/ 215557 h 716561"/>
                  <a:gd name="csX134" fmla="*/ 107047 w 529551"/>
                  <a:gd name="csY134" fmla="*/ 215557 h 716561"/>
                  <a:gd name="csX135" fmla="*/ 106979 w 529551"/>
                  <a:gd name="csY135" fmla="*/ 215625 h 716561"/>
                  <a:gd name="csX136" fmla="*/ 99571 w 529551"/>
                  <a:gd name="csY136" fmla="*/ 220330 h 716561"/>
                  <a:gd name="csX137" fmla="*/ 95624 w 529551"/>
                  <a:gd name="csY137" fmla="*/ 227251 h 716561"/>
                  <a:gd name="csX138" fmla="*/ 86347 w 529551"/>
                  <a:gd name="csY138" fmla="*/ 238944 h 716561"/>
                  <a:gd name="csX139" fmla="*/ 82400 w 529551"/>
                  <a:gd name="csY139" fmla="*/ 244411 h 716561"/>
                  <a:gd name="csX140" fmla="*/ 76792 w 529551"/>
                  <a:gd name="csY140" fmla="*/ 253337 h 716561"/>
                  <a:gd name="csX141" fmla="*/ 62391 w 529551"/>
                  <a:gd name="csY141" fmla="*/ 268423 h 716561"/>
                  <a:gd name="csX142" fmla="*/ 52559 w 529551"/>
                  <a:gd name="csY142" fmla="*/ 271190 h 716561"/>
                  <a:gd name="csX143" fmla="*/ 46674 w 529551"/>
                  <a:gd name="csY143" fmla="*/ 272022 h 716561"/>
                  <a:gd name="csX144" fmla="*/ 46530 w 529551"/>
                  <a:gd name="csY144" fmla="*/ 272024 h 716561"/>
                  <a:gd name="csX145" fmla="*/ 20009 w 529551"/>
                  <a:gd name="csY145" fmla="*/ 290915 h 716561"/>
                  <a:gd name="csX146" fmla="*/ 0 w 529551"/>
                  <a:gd name="csY146" fmla="*/ 306901 h 716561"/>
                  <a:gd name="csX147" fmla="*/ 23058 w 529551"/>
                  <a:gd name="csY147" fmla="*/ 314444 h 716561"/>
                  <a:gd name="csX148" fmla="*/ 39260 w 529551"/>
                  <a:gd name="csY148" fmla="*/ 315482 h 716561"/>
                  <a:gd name="csX149" fmla="*/ 46391 w 529551"/>
                  <a:gd name="csY149" fmla="*/ 322125 h 716561"/>
                  <a:gd name="csX150" fmla="*/ 58162 w 529551"/>
                  <a:gd name="csY150" fmla="*/ 330013 h 716561"/>
                  <a:gd name="csX151" fmla="*/ 58440 w 529551"/>
                  <a:gd name="csY151" fmla="*/ 330013 h 716561"/>
                  <a:gd name="csX152" fmla="*/ 58717 w 529551"/>
                  <a:gd name="csY152" fmla="*/ 330081 h 716561"/>
                  <a:gd name="csX153" fmla="*/ 71873 w 529551"/>
                  <a:gd name="csY153" fmla="*/ 344061 h 716561"/>
                  <a:gd name="csX154" fmla="*/ 80042 w 529551"/>
                  <a:gd name="csY154" fmla="*/ 376031 h 716561"/>
                  <a:gd name="csX155" fmla="*/ 79004 w 529551"/>
                  <a:gd name="csY155" fmla="*/ 413123 h 716561"/>
                  <a:gd name="csX156" fmla="*/ 74018 w 529551"/>
                  <a:gd name="csY156" fmla="*/ 455475 h 716561"/>
                  <a:gd name="csX157" fmla="*/ 57123 w 529551"/>
                  <a:gd name="csY157" fmla="*/ 473882 h 716561"/>
                  <a:gd name="csX158" fmla="*/ 56917 w 529551"/>
                  <a:gd name="csY158" fmla="*/ 474575 h 716561"/>
                  <a:gd name="csX159" fmla="*/ 56433 w 529551"/>
                  <a:gd name="csY159" fmla="*/ 475059 h 716561"/>
                  <a:gd name="csX160" fmla="*/ 55739 w 529551"/>
                  <a:gd name="csY160" fmla="*/ 475959 h 716561"/>
                  <a:gd name="csX161" fmla="*/ 62870 w 529551"/>
                  <a:gd name="csY161" fmla="*/ 478587 h 716561"/>
                  <a:gd name="csX162" fmla="*/ 63425 w 529551"/>
                  <a:gd name="csY162" fmla="*/ 478584 h 716561"/>
                  <a:gd name="csX163" fmla="*/ 63980 w 529551"/>
                  <a:gd name="csY163" fmla="*/ 478862 h 716561"/>
                  <a:gd name="csX164" fmla="*/ 72289 w 529551"/>
                  <a:gd name="csY164" fmla="*/ 487372 h 716561"/>
                  <a:gd name="csX165" fmla="*/ 68271 w 529551"/>
                  <a:gd name="csY165" fmla="*/ 491871 h 716561"/>
                  <a:gd name="csX166" fmla="*/ 71527 w 529551"/>
                  <a:gd name="csY166" fmla="*/ 494638 h 716561"/>
                  <a:gd name="csX167" fmla="*/ 73882 w 529551"/>
                  <a:gd name="csY167" fmla="*/ 495054 h 716561"/>
                  <a:gd name="csX168" fmla="*/ 78661 w 529551"/>
                  <a:gd name="csY168" fmla="*/ 496508 h 716561"/>
                  <a:gd name="csX169" fmla="*/ 87176 w 529551"/>
                  <a:gd name="csY169" fmla="*/ 507095 h 716561"/>
                  <a:gd name="csX170" fmla="*/ 91539 w 529551"/>
                  <a:gd name="csY170" fmla="*/ 516505 h 716561"/>
                  <a:gd name="csX171" fmla="*/ 105179 w 529551"/>
                  <a:gd name="csY171" fmla="*/ 532975 h 716561"/>
                  <a:gd name="csX172" fmla="*/ 105179 w 529551"/>
                  <a:gd name="csY172" fmla="*/ 532975 h 716561"/>
                  <a:gd name="csX173" fmla="*/ 105179 w 529551"/>
                  <a:gd name="csY173" fmla="*/ 533043 h 716561"/>
                  <a:gd name="csX174" fmla="*/ 124636 w 529551"/>
                  <a:gd name="csY174" fmla="*/ 530276 h 716561"/>
                  <a:gd name="csX175" fmla="*/ 135852 w 529551"/>
                  <a:gd name="csY175" fmla="*/ 528892 h 716561"/>
                  <a:gd name="csX176" fmla="*/ 153093 w 529551"/>
                  <a:gd name="csY176" fmla="*/ 546122 h 716561"/>
                  <a:gd name="csX177" fmla="*/ 142706 w 529551"/>
                  <a:gd name="csY177" fmla="*/ 573940 h 716561"/>
                  <a:gd name="csX178" fmla="*/ 133429 w 529551"/>
                  <a:gd name="csY178" fmla="*/ 574079 h 716561"/>
                  <a:gd name="csX179" fmla="*/ 124774 w 529551"/>
                  <a:gd name="csY179" fmla="*/ 575533 h 716561"/>
                  <a:gd name="csX180" fmla="*/ 119444 w 529551"/>
                  <a:gd name="csY180" fmla="*/ 598023 h 716561"/>
                  <a:gd name="csX181" fmla="*/ 108712 w 529551"/>
                  <a:gd name="csY181" fmla="*/ 619129 h 716561"/>
                  <a:gd name="csX182" fmla="*/ 108712 w 529551"/>
                  <a:gd name="csY182" fmla="*/ 619268 h 716561"/>
                  <a:gd name="csX183" fmla="*/ 110651 w 529551"/>
                  <a:gd name="csY183" fmla="*/ 619545 h 716561"/>
                  <a:gd name="csX184" fmla="*/ 115429 w 529551"/>
                  <a:gd name="csY184" fmla="*/ 621138 h 716561"/>
                  <a:gd name="csX185" fmla="*/ 121938 w 529551"/>
                  <a:gd name="csY185" fmla="*/ 636985 h 716561"/>
                  <a:gd name="csX186" fmla="*/ 121935 w 529551"/>
                  <a:gd name="csY186" fmla="*/ 636982 h 716561"/>
                  <a:gd name="csX187" fmla="*/ 121935 w 529551"/>
                  <a:gd name="csY187" fmla="*/ 637121 h 716561"/>
                  <a:gd name="csX188" fmla="*/ 144232 w 529551"/>
                  <a:gd name="csY188" fmla="*/ 658917 h 716561"/>
                  <a:gd name="csX189" fmla="*/ 143125 w 529551"/>
                  <a:gd name="csY189" fmla="*/ 666183 h 716561"/>
                  <a:gd name="csX190" fmla="*/ 142918 w 529551"/>
                  <a:gd name="csY190" fmla="*/ 666460 h 716561"/>
                  <a:gd name="csX191" fmla="*/ 142641 w 529551"/>
                  <a:gd name="csY191" fmla="*/ 666738 h 716561"/>
                  <a:gd name="csX192" fmla="*/ 139178 w 529551"/>
                  <a:gd name="csY192" fmla="*/ 674142 h 716561"/>
                  <a:gd name="csX193" fmla="*/ 138346 w 529551"/>
                  <a:gd name="csY193" fmla="*/ 681339 h 716561"/>
                  <a:gd name="csX194" fmla="*/ 138344 w 529551"/>
                  <a:gd name="csY194" fmla="*/ 681339 h 716561"/>
                  <a:gd name="csX195" fmla="*/ 138344 w 529551"/>
                  <a:gd name="csY195" fmla="*/ 681339 h 716561"/>
                  <a:gd name="csX196" fmla="*/ 166939 w 529551"/>
                  <a:gd name="csY196" fmla="*/ 712133 h 716561"/>
                  <a:gd name="csX197" fmla="*/ 180440 w 529551"/>
                  <a:gd name="csY197" fmla="*/ 716009 h 716561"/>
                  <a:gd name="csX198" fmla="*/ 180443 w 529551"/>
                  <a:gd name="csY198" fmla="*/ 716007 h 716561"/>
                  <a:gd name="csX199" fmla="*/ 180581 w 529551"/>
                  <a:gd name="csY199" fmla="*/ 716561 h 7165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</a:cxnLst>
                <a:rect l="l" t="t" r="r" b="b"/>
                <a:pathLst>
                  <a:path w="529551" h="716561">
                    <a:moveTo>
                      <a:pt x="180581" y="716561"/>
                    </a:moveTo>
                    <a:cubicBezTo>
                      <a:pt x="181688" y="714555"/>
                      <a:pt x="183075" y="712685"/>
                      <a:pt x="184528" y="710818"/>
                    </a:cubicBezTo>
                    <a:cubicBezTo>
                      <a:pt x="188545" y="705835"/>
                      <a:pt x="194430" y="700437"/>
                      <a:pt x="193043" y="693310"/>
                    </a:cubicBezTo>
                    <a:lnTo>
                      <a:pt x="193043" y="692894"/>
                    </a:lnTo>
                    <a:cubicBezTo>
                      <a:pt x="193043" y="692894"/>
                      <a:pt x="196574" y="655664"/>
                      <a:pt x="196574" y="655664"/>
                    </a:cubicBezTo>
                    <a:cubicBezTo>
                      <a:pt x="195880" y="651165"/>
                      <a:pt x="191934" y="644454"/>
                      <a:pt x="190065" y="640233"/>
                    </a:cubicBezTo>
                    <a:cubicBezTo>
                      <a:pt x="186258" y="631513"/>
                      <a:pt x="184735" y="623209"/>
                      <a:pt x="185773" y="613660"/>
                    </a:cubicBezTo>
                    <a:cubicBezTo>
                      <a:pt x="185219" y="609300"/>
                      <a:pt x="185773" y="605218"/>
                      <a:pt x="188819" y="601758"/>
                    </a:cubicBezTo>
                    <a:cubicBezTo>
                      <a:pt x="191520" y="598643"/>
                      <a:pt x="195328" y="597052"/>
                      <a:pt x="198445" y="594492"/>
                    </a:cubicBezTo>
                    <a:cubicBezTo>
                      <a:pt x="202046" y="591516"/>
                      <a:pt x="203430" y="588055"/>
                      <a:pt x="203776" y="583421"/>
                    </a:cubicBezTo>
                    <a:lnTo>
                      <a:pt x="203776" y="583282"/>
                    </a:lnTo>
                    <a:cubicBezTo>
                      <a:pt x="203776" y="583282"/>
                      <a:pt x="203776" y="583144"/>
                      <a:pt x="203776" y="583144"/>
                    </a:cubicBezTo>
                    <a:cubicBezTo>
                      <a:pt x="204744" y="576432"/>
                      <a:pt x="206476" y="571450"/>
                      <a:pt x="210284" y="565843"/>
                    </a:cubicBezTo>
                    <a:cubicBezTo>
                      <a:pt x="214162" y="560238"/>
                      <a:pt x="216999" y="556707"/>
                      <a:pt x="219493" y="550202"/>
                    </a:cubicBezTo>
                    <a:cubicBezTo>
                      <a:pt x="220671" y="546881"/>
                      <a:pt x="221223" y="542660"/>
                      <a:pt x="221709" y="539131"/>
                    </a:cubicBezTo>
                    <a:cubicBezTo>
                      <a:pt x="222471" y="534217"/>
                      <a:pt x="223303" y="529305"/>
                      <a:pt x="224826" y="524600"/>
                    </a:cubicBezTo>
                    <a:cubicBezTo>
                      <a:pt x="229950" y="508547"/>
                      <a:pt x="241238" y="501556"/>
                      <a:pt x="258130" y="501556"/>
                    </a:cubicBezTo>
                    <a:cubicBezTo>
                      <a:pt x="265261" y="501556"/>
                      <a:pt x="270317" y="500724"/>
                      <a:pt x="275716" y="496019"/>
                    </a:cubicBezTo>
                    <a:cubicBezTo>
                      <a:pt x="278346" y="493736"/>
                      <a:pt x="280563" y="491591"/>
                      <a:pt x="283609" y="489721"/>
                    </a:cubicBezTo>
                    <a:cubicBezTo>
                      <a:pt x="288110" y="486954"/>
                      <a:pt x="293234" y="485568"/>
                      <a:pt x="298426" y="484807"/>
                    </a:cubicBezTo>
                    <a:lnTo>
                      <a:pt x="298568" y="484812"/>
                    </a:lnTo>
                    <a:cubicBezTo>
                      <a:pt x="308677" y="483705"/>
                      <a:pt x="319754" y="472355"/>
                      <a:pt x="326750" y="465298"/>
                    </a:cubicBezTo>
                    <a:cubicBezTo>
                      <a:pt x="330557" y="460732"/>
                      <a:pt x="333329" y="455679"/>
                      <a:pt x="337552" y="451180"/>
                    </a:cubicBezTo>
                    <a:cubicBezTo>
                      <a:pt x="343022" y="445366"/>
                      <a:pt x="349462" y="441631"/>
                      <a:pt x="357632" y="441631"/>
                    </a:cubicBezTo>
                    <a:cubicBezTo>
                      <a:pt x="365803" y="441631"/>
                      <a:pt x="375496" y="444124"/>
                      <a:pt x="383459" y="445921"/>
                    </a:cubicBezTo>
                    <a:cubicBezTo>
                      <a:pt x="390868" y="447581"/>
                      <a:pt x="400493" y="450074"/>
                      <a:pt x="408040" y="450074"/>
                    </a:cubicBezTo>
                    <a:cubicBezTo>
                      <a:pt x="432206" y="450074"/>
                      <a:pt x="438785" y="444608"/>
                      <a:pt x="438785" y="420525"/>
                    </a:cubicBezTo>
                    <a:cubicBezTo>
                      <a:pt x="438785" y="416787"/>
                      <a:pt x="437884" y="413743"/>
                      <a:pt x="435739" y="410628"/>
                    </a:cubicBezTo>
                    <a:cubicBezTo>
                      <a:pt x="432831" y="406407"/>
                      <a:pt x="428814" y="403017"/>
                      <a:pt x="425836" y="398657"/>
                    </a:cubicBezTo>
                    <a:cubicBezTo>
                      <a:pt x="421196" y="391808"/>
                      <a:pt x="419605" y="384333"/>
                      <a:pt x="419605" y="376167"/>
                    </a:cubicBezTo>
                    <a:cubicBezTo>
                      <a:pt x="419605" y="363436"/>
                      <a:pt x="423690" y="356583"/>
                      <a:pt x="431653" y="347380"/>
                    </a:cubicBezTo>
                    <a:cubicBezTo>
                      <a:pt x="438717" y="339214"/>
                      <a:pt x="442385" y="333609"/>
                      <a:pt x="442385" y="322261"/>
                    </a:cubicBezTo>
                    <a:cubicBezTo>
                      <a:pt x="442385" y="309113"/>
                      <a:pt x="434009" y="298871"/>
                      <a:pt x="434009" y="286278"/>
                    </a:cubicBezTo>
                    <a:cubicBezTo>
                      <a:pt x="434009" y="279703"/>
                      <a:pt x="438787" y="276520"/>
                      <a:pt x="438787" y="269532"/>
                    </a:cubicBezTo>
                    <a:cubicBezTo>
                      <a:pt x="438787" y="263650"/>
                      <a:pt x="436780" y="257352"/>
                      <a:pt x="436432" y="251263"/>
                    </a:cubicBezTo>
                    <a:cubicBezTo>
                      <a:pt x="436432" y="250570"/>
                      <a:pt x="436432" y="249879"/>
                      <a:pt x="436432" y="249118"/>
                    </a:cubicBezTo>
                    <a:cubicBezTo>
                      <a:pt x="436432" y="233272"/>
                      <a:pt x="447303" y="230988"/>
                      <a:pt x="456305" y="220885"/>
                    </a:cubicBezTo>
                    <a:lnTo>
                      <a:pt x="456297" y="220885"/>
                    </a:lnTo>
                    <a:cubicBezTo>
                      <a:pt x="456297" y="220885"/>
                      <a:pt x="456297" y="220746"/>
                      <a:pt x="456297" y="220746"/>
                    </a:cubicBezTo>
                    <a:cubicBezTo>
                      <a:pt x="456575" y="220469"/>
                      <a:pt x="456852" y="220124"/>
                      <a:pt x="457059" y="219847"/>
                    </a:cubicBezTo>
                    <a:cubicBezTo>
                      <a:pt x="459276" y="216664"/>
                      <a:pt x="459621" y="209605"/>
                      <a:pt x="460521" y="205729"/>
                    </a:cubicBezTo>
                    <a:cubicBezTo>
                      <a:pt x="462321" y="197909"/>
                      <a:pt x="466407" y="192926"/>
                      <a:pt x="474093" y="190159"/>
                    </a:cubicBezTo>
                    <a:lnTo>
                      <a:pt x="474232" y="190162"/>
                    </a:lnTo>
                    <a:cubicBezTo>
                      <a:pt x="474232" y="190162"/>
                      <a:pt x="474370" y="190094"/>
                      <a:pt x="474370" y="190094"/>
                    </a:cubicBezTo>
                    <a:cubicBezTo>
                      <a:pt x="480394" y="188571"/>
                      <a:pt x="486348" y="186772"/>
                      <a:pt x="492372" y="185318"/>
                    </a:cubicBezTo>
                    <a:cubicBezTo>
                      <a:pt x="499574" y="183518"/>
                      <a:pt x="508229" y="176875"/>
                      <a:pt x="513559" y="171893"/>
                    </a:cubicBezTo>
                    <a:cubicBezTo>
                      <a:pt x="518822" y="166979"/>
                      <a:pt x="528583" y="156185"/>
                      <a:pt x="528583" y="148503"/>
                    </a:cubicBezTo>
                    <a:lnTo>
                      <a:pt x="528583" y="148019"/>
                    </a:lnTo>
                    <a:cubicBezTo>
                      <a:pt x="528929" y="146152"/>
                      <a:pt x="529277" y="143937"/>
                      <a:pt x="529552" y="141860"/>
                    </a:cubicBezTo>
                    <a:cubicBezTo>
                      <a:pt x="527890" y="142967"/>
                      <a:pt x="526228" y="144421"/>
                      <a:pt x="524150" y="145114"/>
                    </a:cubicBezTo>
                    <a:cubicBezTo>
                      <a:pt x="517019" y="148574"/>
                      <a:pt x="506564" y="147742"/>
                      <a:pt x="499017" y="145459"/>
                    </a:cubicBezTo>
                    <a:cubicBezTo>
                      <a:pt x="492993" y="146775"/>
                      <a:pt x="484890" y="142831"/>
                      <a:pt x="479905" y="140199"/>
                    </a:cubicBezTo>
                    <a:cubicBezTo>
                      <a:pt x="471251" y="135701"/>
                      <a:pt x="462942" y="130235"/>
                      <a:pt x="454633" y="125184"/>
                    </a:cubicBezTo>
                    <a:cubicBezTo>
                      <a:pt x="445356" y="119579"/>
                      <a:pt x="428667" y="109405"/>
                      <a:pt x="417590" y="109405"/>
                    </a:cubicBezTo>
                    <a:lnTo>
                      <a:pt x="417522" y="109405"/>
                    </a:lnTo>
                    <a:cubicBezTo>
                      <a:pt x="415444" y="109337"/>
                      <a:pt x="403395" y="109128"/>
                      <a:pt x="401804" y="110998"/>
                    </a:cubicBezTo>
                    <a:cubicBezTo>
                      <a:pt x="401804" y="111137"/>
                      <a:pt x="401873" y="111482"/>
                      <a:pt x="401943" y="111621"/>
                    </a:cubicBezTo>
                    <a:cubicBezTo>
                      <a:pt x="402498" y="113420"/>
                      <a:pt x="403537" y="114942"/>
                      <a:pt x="402637" y="116948"/>
                    </a:cubicBezTo>
                    <a:cubicBezTo>
                      <a:pt x="401252" y="119925"/>
                      <a:pt x="397167" y="119441"/>
                      <a:pt x="394534" y="119025"/>
                    </a:cubicBezTo>
                    <a:cubicBezTo>
                      <a:pt x="385809" y="118264"/>
                      <a:pt x="373832" y="117987"/>
                      <a:pt x="366007" y="122553"/>
                    </a:cubicBezTo>
                    <a:cubicBezTo>
                      <a:pt x="361367" y="125252"/>
                      <a:pt x="359221" y="129264"/>
                      <a:pt x="355204" y="132102"/>
                    </a:cubicBezTo>
                    <a:cubicBezTo>
                      <a:pt x="352710" y="133901"/>
                      <a:pt x="350012" y="134595"/>
                      <a:pt x="346963" y="134595"/>
                    </a:cubicBezTo>
                    <a:cubicBezTo>
                      <a:pt x="345579" y="134595"/>
                      <a:pt x="344262" y="134249"/>
                      <a:pt x="343155" y="133418"/>
                    </a:cubicBezTo>
                    <a:cubicBezTo>
                      <a:pt x="338793" y="130235"/>
                      <a:pt x="339764" y="121515"/>
                      <a:pt x="340109" y="116810"/>
                    </a:cubicBezTo>
                    <a:cubicBezTo>
                      <a:pt x="340248" y="115081"/>
                      <a:pt x="341010" y="106706"/>
                      <a:pt x="339970" y="105184"/>
                    </a:cubicBezTo>
                    <a:cubicBezTo>
                      <a:pt x="339554" y="105184"/>
                      <a:pt x="338793" y="105529"/>
                      <a:pt x="338515" y="105600"/>
                    </a:cubicBezTo>
                    <a:lnTo>
                      <a:pt x="337754" y="105945"/>
                    </a:lnTo>
                    <a:lnTo>
                      <a:pt x="336922" y="105807"/>
                    </a:lnTo>
                    <a:cubicBezTo>
                      <a:pt x="336576" y="105807"/>
                      <a:pt x="336160" y="105807"/>
                      <a:pt x="335815" y="105875"/>
                    </a:cubicBezTo>
                    <a:cubicBezTo>
                      <a:pt x="331523" y="107603"/>
                      <a:pt x="330622" y="125736"/>
                      <a:pt x="330413" y="129680"/>
                    </a:cubicBezTo>
                    <a:cubicBezTo>
                      <a:pt x="330068" y="135562"/>
                      <a:pt x="329790" y="141651"/>
                      <a:pt x="328958" y="147394"/>
                    </a:cubicBezTo>
                    <a:cubicBezTo>
                      <a:pt x="327781" y="150993"/>
                      <a:pt x="328820" y="154315"/>
                      <a:pt x="324666" y="155698"/>
                    </a:cubicBezTo>
                    <a:cubicBezTo>
                      <a:pt x="322937" y="156253"/>
                      <a:pt x="321966" y="154937"/>
                      <a:pt x="319958" y="155144"/>
                    </a:cubicBezTo>
                    <a:lnTo>
                      <a:pt x="316567" y="154660"/>
                    </a:lnTo>
                    <a:lnTo>
                      <a:pt x="316567" y="152999"/>
                    </a:lnTo>
                    <a:cubicBezTo>
                      <a:pt x="316567" y="149746"/>
                      <a:pt x="316912" y="149194"/>
                      <a:pt x="317190" y="146011"/>
                    </a:cubicBezTo>
                    <a:cubicBezTo>
                      <a:pt x="317535" y="142273"/>
                      <a:pt x="317745" y="138607"/>
                      <a:pt x="317745" y="134801"/>
                    </a:cubicBezTo>
                    <a:cubicBezTo>
                      <a:pt x="317467" y="134317"/>
                      <a:pt x="317051" y="133763"/>
                      <a:pt x="316777" y="133556"/>
                    </a:cubicBezTo>
                    <a:cubicBezTo>
                      <a:pt x="316292" y="133695"/>
                      <a:pt x="315182" y="134595"/>
                      <a:pt x="314837" y="134872"/>
                    </a:cubicBezTo>
                    <a:cubicBezTo>
                      <a:pt x="311930" y="137294"/>
                      <a:pt x="308258" y="139922"/>
                      <a:pt x="305144" y="135771"/>
                    </a:cubicBezTo>
                    <a:lnTo>
                      <a:pt x="304450" y="134872"/>
                    </a:lnTo>
                    <a:lnTo>
                      <a:pt x="304589" y="133765"/>
                    </a:lnTo>
                    <a:cubicBezTo>
                      <a:pt x="305835" y="121517"/>
                      <a:pt x="315599" y="117851"/>
                      <a:pt x="316638" y="106225"/>
                    </a:cubicBezTo>
                    <a:lnTo>
                      <a:pt x="320238" y="107263"/>
                    </a:lnTo>
                    <a:lnTo>
                      <a:pt x="320238" y="103526"/>
                    </a:lnTo>
                    <a:cubicBezTo>
                      <a:pt x="321000" y="101659"/>
                      <a:pt x="321207" y="98198"/>
                      <a:pt x="321207" y="96951"/>
                    </a:cubicBezTo>
                    <a:cubicBezTo>
                      <a:pt x="321207" y="95567"/>
                      <a:pt x="320791" y="90446"/>
                      <a:pt x="319268" y="89753"/>
                    </a:cubicBezTo>
                    <a:cubicBezTo>
                      <a:pt x="320513" y="84977"/>
                      <a:pt x="301472" y="96951"/>
                      <a:pt x="310752" y="87261"/>
                    </a:cubicBezTo>
                    <a:cubicBezTo>
                      <a:pt x="312482" y="85116"/>
                      <a:pt x="315805" y="77573"/>
                      <a:pt x="313521" y="74597"/>
                    </a:cubicBezTo>
                    <a:cubicBezTo>
                      <a:pt x="307219" y="65877"/>
                      <a:pt x="300433" y="56951"/>
                      <a:pt x="293163" y="49063"/>
                    </a:cubicBezTo>
                    <a:cubicBezTo>
                      <a:pt x="291640" y="47402"/>
                      <a:pt x="284509" y="39998"/>
                      <a:pt x="282224" y="39791"/>
                    </a:cubicBezTo>
                    <a:cubicBezTo>
                      <a:pt x="272877" y="39791"/>
                      <a:pt x="275371" y="33564"/>
                      <a:pt x="264499" y="35638"/>
                    </a:cubicBezTo>
                    <a:cubicBezTo>
                      <a:pt x="263806" y="41036"/>
                      <a:pt x="260831" y="46502"/>
                      <a:pt x="255984" y="48992"/>
                    </a:cubicBezTo>
                    <a:cubicBezTo>
                      <a:pt x="253422" y="50585"/>
                      <a:pt x="250098" y="51830"/>
                      <a:pt x="247259" y="50098"/>
                    </a:cubicBezTo>
                    <a:cubicBezTo>
                      <a:pt x="242690" y="47331"/>
                      <a:pt x="243242" y="38196"/>
                      <a:pt x="243174" y="33558"/>
                    </a:cubicBezTo>
                    <a:cubicBezTo>
                      <a:pt x="243174" y="31620"/>
                      <a:pt x="243381" y="21794"/>
                      <a:pt x="240196" y="21794"/>
                    </a:cubicBezTo>
                    <a:cubicBezTo>
                      <a:pt x="238950" y="21794"/>
                      <a:pt x="237911" y="21656"/>
                      <a:pt x="236666" y="21449"/>
                    </a:cubicBezTo>
                    <a:cubicBezTo>
                      <a:pt x="234726" y="21104"/>
                      <a:pt x="233135" y="21381"/>
                      <a:pt x="231196" y="21726"/>
                    </a:cubicBezTo>
                    <a:lnTo>
                      <a:pt x="229812" y="20759"/>
                    </a:lnTo>
                    <a:lnTo>
                      <a:pt x="227805" y="19514"/>
                    </a:lnTo>
                    <a:cubicBezTo>
                      <a:pt x="227527" y="18130"/>
                      <a:pt x="226349" y="14947"/>
                      <a:pt x="224897" y="14463"/>
                    </a:cubicBezTo>
                    <a:lnTo>
                      <a:pt x="224274" y="14257"/>
                    </a:lnTo>
                    <a:lnTo>
                      <a:pt x="223790" y="13773"/>
                    </a:lnTo>
                    <a:cubicBezTo>
                      <a:pt x="223306" y="13289"/>
                      <a:pt x="220812" y="10658"/>
                      <a:pt x="219844" y="9897"/>
                    </a:cubicBezTo>
                    <a:cubicBezTo>
                      <a:pt x="219705" y="10103"/>
                      <a:pt x="219498" y="10313"/>
                      <a:pt x="219360" y="10451"/>
                    </a:cubicBezTo>
                    <a:cubicBezTo>
                      <a:pt x="218459" y="11490"/>
                      <a:pt x="218666" y="13705"/>
                      <a:pt x="217421" y="14257"/>
                    </a:cubicBezTo>
                    <a:lnTo>
                      <a:pt x="214858" y="15502"/>
                    </a:lnTo>
                    <a:lnTo>
                      <a:pt x="214374" y="12319"/>
                    </a:lnTo>
                    <a:cubicBezTo>
                      <a:pt x="213681" y="11003"/>
                      <a:pt x="212645" y="8513"/>
                      <a:pt x="212297" y="7336"/>
                    </a:cubicBezTo>
                    <a:lnTo>
                      <a:pt x="206549" y="11626"/>
                    </a:lnTo>
                    <a:lnTo>
                      <a:pt x="204820" y="10381"/>
                    </a:lnTo>
                    <a:cubicBezTo>
                      <a:pt x="200457" y="7127"/>
                      <a:pt x="197479" y="2631"/>
                      <a:pt x="192771" y="0"/>
                    </a:cubicBezTo>
                    <a:cubicBezTo>
                      <a:pt x="192355" y="1867"/>
                      <a:pt x="192078" y="3944"/>
                      <a:pt x="191803" y="5466"/>
                    </a:cubicBezTo>
                    <a:cubicBezTo>
                      <a:pt x="191041" y="9894"/>
                      <a:pt x="190348" y="14325"/>
                      <a:pt x="189380" y="18753"/>
                    </a:cubicBezTo>
                    <a:cubicBezTo>
                      <a:pt x="188134" y="24773"/>
                      <a:pt x="186124" y="32455"/>
                      <a:pt x="182387" y="37437"/>
                    </a:cubicBezTo>
                    <a:cubicBezTo>
                      <a:pt x="181419" y="38682"/>
                      <a:pt x="179341" y="41313"/>
                      <a:pt x="180171" y="43042"/>
                    </a:cubicBezTo>
                    <a:cubicBezTo>
                      <a:pt x="180725" y="44287"/>
                      <a:pt x="182178" y="45741"/>
                      <a:pt x="182939" y="46986"/>
                    </a:cubicBezTo>
                    <a:cubicBezTo>
                      <a:pt x="184601" y="49685"/>
                      <a:pt x="184878" y="52452"/>
                      <a:pt x="184046" y="55635"/>
                    </a:cubicBezTo>
                    <a:cubicBezTo>
                      <a:pt x="181968" y="63039"/>
                      <a:pt x="178716" y="72798"/>
                      <a:pt x="173591" y="78748"/>
                    </a:cubicBezTo>
                    <a:cubicBezTo>
                      <a:pt x="172275" y="80270"/>
                      <a:pt x="170891" y="81585"/>
                      <a:pt x="169161" y="82692"/>
                    </a:cubicBezTo>
                    <a:cubicBezTo>
                      <a:pt x="168745" y="82969"/>
                      <a:pt x="167844" y="83453"/>
                      <a:pt x="167360" y="83798"/>
                    </a:cubicBezTo>
                    <a:cubicBezTo>
                      <a:pt x="167638" y="92308"/>
                      <a:pt x="166528" y="101238"/>
                      <a:pt x="160991" y="108017"/>
                    </a:cubicBezTo>
                    <a:cubicBezTo>
                      <a:pt x="159190" y="110161"/>
                      <a:pt x="157183" y="111893"/>
                      <a:pt x="155037" y="113553"/>
                    </a:cubicBezTo>
                    <a:cubicBezTo>
                      <a:pt x="153443" y="114798"/>
                      <a:pt x="151714" y="116046"/>
                      <a:pt x="150468" y="117568"/>
                    </a:cubicBezTo>
                    <a:cubicBezTo>
                      <a:pt x="147076" y="121583"/>
                      <a:pt x="148113" y="127326"/>
                      <a:pt x="149361" y="132031"/>
                    </a:cubicBezTo>
                    <a:lnTo>
                      <a:pt x="149500" y="132586"/>
                    </a:lnTo>
                    <a:lnTo>
                      <a:pt x="149500" y="133140"/>
                    </a:lnTo>
                    <a:cubicBezTo>
                      <a:pt x="148115" y="142067"/>
                      <a:pt x="143821" y="159574"/>
                      <a:pt x="136274" y="164973"/>
                    </a:cubicBezTo>
                    <a:lnTo>
                      <a:pt x="136197" y="164973"/>
                    </a:lnTo>
                    <a:cubicBezTo>
                      <a:pt x="136197" y="164973"/>
                      <a:pt x="136129" y="165111"/>
                      <a:pt x="136129" y="165111"/>
                    </a:cubicBezTo>
                    <a:cubicBezTo>
                      <a:pt x="125397" y="171477"/>
                      <a:pt x="118196" y="179504"/>
                      <a:pt x="115427" y="191752"/>
                    </a:cubicBezTo>
                    <a:cubicBezTo>
                      <a:pt x="114526" y="195766"/>
                      <a:pt x="114181" y="199779"/>
                      <a:pt x="113626" y="203861"/>
                    </a:cubicBezTo>
                    <a:cubicBezTo>
                      <a:pt x="113142" y="207251"/>
                      <a:pt x="112448" y="211059"/>
                      <a:pt x="109957" y="213619"/>
                    </a:cubicBezTo>
                    <a:cubicBezTo>
                      <a:pt x="109125" y="214451"/>
                      <a:pt x="108156" y="215142"/>
                      <a:pt x="107118" y="215557"/>
                    </a:cubicBezTo>
                    <a:lnTo>
                      <a:pt x="107047" y="215557"/>
                    </a:lnTo>
                    <a:cubicBezTo>
                      <a:pt x="107047" y="215557"/>
                      <a:pt x="106979" y="215625"/>
                      <a:pt x="106979" y="215625"/>
                    </a:cubicBezTo>
                    <a:cubicBezTo>
                      <a:pt x="104210" y="216664"/>
                      <a:pt x="101439" y="217909"/>
                      <a:pt x="99571" y="220330"/>
                    </a:cubicBezTo>
                    <a:cubicBezTo>
                      <a:pt x="98115" y="222337"/>
                      <a:pt x="96940" y="225036"/>
                      <a:pt x="95624" y="227251"/>
                    </a:cubicBezTo>
                    <a:cubicBezTo>
                      <a:pt x="93062" y="231611"/>
                      <a:pt x="89945" y="235348"/>
                      <a:pt x="86347" y="238944"/>
                    </a:cubicBezTo>
                    <a:cubicBezTo>
                      <a:pt x="84963" y="240328"/>
                      <a:pt x="83439" y="242750"/>
                      <a:pt x="82400" y="244411"/>
                    </a:cubicBezTo>
                    <a:cubicBezTo>
                      <a:pt x="80532" y="247387"/>
                      <a:pt x="78731" y="250361"/>
                      <a:pt x="76792" y="253337"/>
                    </a:cubicBezTo>
                    <a:cubicBezTo>
                      <a:pt x="73885" y="257836"/>
                      <a:pt x="67999" y="267178"/>
                      <a:pt x="62391" y="268423"/>
                    </a:cubicBezTo>
                    <a:cubicBezTo>
                      <a:pt x="59622" y="269529"/>
                      <a:pt x="55538" y="271328"/>
                      <a:pt x="52559" y="271190"/>
                    </a:cubicBezTo>
                    <a:cubicBezTo>
                      <a:pt x="50342" y="271190"/>
                      <a:pt x="48820" y="271467"/>
                      <a:pt x="46674" y="272022"/>
                    </a:cubicBezTo>
                    <a:lnTo>
                      <a:pt x="46530" y="272024"/>
                    </a:lnTo>
                    <a:cubicBezTo>
                      <a:pt x="42861" y="272856"/>
                      <a:pt x="23681" y="288010"/>
                      <a:pt x="20009" y="290915"/>
                    </a:cubicBezTo>
                    <a:cubicBezTo>
                      <a:pt x="13294" y="296175"/>
                      <a:pt x="6715" y="301573"/>
                      <a:pt x="0" y="306901"/>
                    </a:cubicBezTo>
                    <a:cubicBezTo>
                      <a:pt x="7409" y="310222"/>
                      <a:pt x="14817" y="314376"/>
                      <a:pt x="23058" y="314444"/>
                    </a:cubicBezTo>
                    <a:cubicBezTo>
                      <a:pt x="28111" y="313821"/>
                      <a:pt x="34413" y="313476"/>
                      <a:pt x="39260" y="315482"/>
                    </a:cubicBezTo>
                    <a:cubicBezTo>
                      <a:pt x="42584" y="316865"/>
                      <a:pt x="44591" y="319081"/>
                      <a:pt x="46391" y="322125"/>
                    </a:cubicBezTo>
                    <a:cubicBezTo>
                      <a:pt x="49715" y="327730"/>
                      <a:pt x="50892" y="329600"/>
                      <a:pt x="58162" y="330013"/>
                    </a:cubicBezTo>
                    <a:lnTo>
                      <a:pt x="58440" y="330013"/>
                    </a:lnTo>
                    <a:cubicBezTo>
                      <a:pt x="58440" y="330013"/>
                      <a:pt x="58717" y="330081"/>
                      <a:pt x="58717" y="330081"/>
                    </a:cubicBezTo>
                    <a:cubicBezTo>
                      <a:pt x="63770" y="331326"/>
                      <a:pt x="69520" y="339769"/>
                      <a:pt x="71873" y="344061"/>
                    </a:cubicBezTo>
                    <a:cubicBezTo>
                      <a:pt x="77274" y="353748"/>
                      <a:pt x="80042" y="364890"/>
                      <a:pt x="80042" y="376031"/>
                    </a:cubicBezTo>
                    <a:cubicBezTo>
                      <a:pt x="80042" y="388418"/>
                      <a:pt x="79836" y="400805"/>
                      <a:pt x="79004" y="413123"/>
                    </a:cubicBezTo>
                    <a:cubicBezTo>
                      <a:pt x="78035" y="427309"/>
                      <a:pt x="76235" y="441425"/>
                      <a:pt x="74018" y="455475"/>
                    </a:cubicBezTo>
                    <a:cubicBezTo>
                      <a:pt x="72563" y="469245"/>
                      <a:pt x="60169" y="463779"/>
                      <a:pt x="57123" y="473882"/>
                    </a:cubicBezTo>
                    <a:lnTo>
                      <a:pt x="56917" y="474575"/>
                    </a:lnTo>
                    <a:lnTo>
                      <a:pt x="56433" y="475059"/>
                    </a:lnTo>
                    <a:cubicBezTo>
                      <a:pt x="56433" y="475059"/>
                      <a:pt x="55877" y="475681"/>
                      <a:pt x="55739" y="475959"/>
                    </a:cubicBezTo>
                    <a:cubicBezTo>
                      <a:pt x="56571" y="477204"/>
                      <a:pt x="61557" y="478519"/>
                      <a:pt x="62870" y="478587"/>
                    </a:cubicBezTo>
                    <a:lnTo>
                      <a:pt x="63425" y="478584"/>
                    </a:lnTo>
                    <a:cubicBezTo>
                      <a:pt x="63425" y="478584"/>
                      <a:pt x="63980" y="478862"/>
                      <a:pt x="63980" y="478862"/>
                    </a:cubicBezTo>
                    <a:cubicBezTo>
                      <a:pt x="67026" y="480316"/>
                      <a:pt x="73189" y="483083"/>
                      <a:pt x="72289" y="487372"/>
                    </a:cubicBezTo>
                    <a:cubicBezTo>
                      <a:pt x="71666" y="490210"/>
                      <a:pt x="69310" y="490694"/>
                      <a:pt x="68271" y="491871"/>
                    </a:cubicBezTo>
                    <a:cubicBezTo>
                      <a:pt x="68894" y="492771"/>
                      <a:pt x="70834" y="494154"/>
                      <a:pt x="71527" y="494638"/>
                    </a:cubicBezTo>
                    <a:cubicBezTo>
                      <a:pt x="72150" y="494844"/>
                      <a:pt x="73257" y="494983"/>
                      <a:pt x="73882" y="495054"/>
                    </a:cubicBezTo>
                    <a:cubicBezTo>
                      <a:pt x="75544" y="495399"/>
                      <a:pt x="77138" y="495815"/>
                      <a:pt x="78661" y="496508"/>
                    </a:cubicBezTo>
                    <a:cubicBezTo>
                      <a:pt x="83230" y="498514"/>
                      <a:pt x="86070" y="502183"/>
                      <a:pt x="87176" y="507095"/>
                    </a:cubicBezTo>
                    <a:cubicBezTo>
                      <a:pt x="88145" y="510349"/>
                      <a:pt x="89807" y="513600"/>
                      <a:pt x="91539" y="516505"/>
                    </a:cubicBezTo>
                    <a:cubicBezTo>
                      <a:pt x="94169" y="520865"/>
                      <a:pt x="100955" y="530137"/>
                      <a:pt x="105179" y="532975"/>
                    </a:cubicBezTo>
                    <a:lnTo>
                      <a:pt x="105179" y="532975"/>
                    </a:lnTo>
                    <a:cubicBezTo>
                      <a:pt x="105179" y="532975"/>
                      <a:pt x="105179" y="533043"/>
                      <a:pt x="105179" y="533043"/>
                    </a:cubicBezTo>
                    <a:cubicBezTo>
                      <a:pt x="107395" y="534704"/>
                      <a:pt x="121728" y="530827"/>
                      <a:pt x="124636" y="530276"/>
                    </a:cubicBezTo>
                    <a:cubicBezTo>
                      <a:pt x="128305" y="529514"/>
                      <a:pt x="132115" y="528892"/>
                      <a:pt x="135852" y="528892"/>
                    </a:cubicBezTo>
                    <a:cubicBezTo>
                      <a:pt x="146446" y="528892"/>
                      <a:pt x="153093" y="535603"/>
                      <a:pt x="153093" y="546122"/>
                    </a:cubicBezTo>
                    <a:cubicBezTo>
                      <a:pt x="153093" y="554494"/>
                      <a:pt x="152886" y="570896"/>
                      <a:pt x="142706" y="573940"/>
                    </a:cubicBezTo>
                    <a:cubicBezTo>
                      <a:pt x="139660" y="574840"/>
                      <a:pt x="136475" y="574424"/>
                      <a:pt x="133429" y="574079"/>
                    </a:cubicBezTo>
                    <a:cubicBezTo>
                      <a:pt x="130521" y="573733"/>
                      <a:pt x="127127" y="573317"/>
                      <a:pt x="124774" y="575533"/>
                    </a:cubicBezTo>
                    <a:cubicBezTo>
                      <a:pt x="120689" y="580792"/>
                      <a:pt x="120689" y="591657"/>
                      <a:pt x="119444" y="598023"/>
                    </a:cubicBezTo>
                    <a:cubicBezTo>
                      <a:pt x="118128" y="609371"/>
                      <a:pt x="108712" y="609094"/>
                      <a:pt x="108712" y="619129"/>
                    </a:cubicBezTo>
                    <a:cubicBezTo>
                      <a:pt x="108712" y="619129"/>
                      <a:pt x="108712" y="619197"/>
                      <a:pt x="108712" y="619268"/>
                    </a:cubicBezTo>
                    <a:cubicBezTo>
                      <a:pt x="109266" y="619406"/>
                      <a:pt x="110235" y="619474"/>
                      <a:pt x="110651" y="619545"/>
                    </a:cubicBezTo>
                    <a:cubicBezTo>
                      <a:pt x="112380" y="619822"/>
                      <a:pt x="113906" y="620238"/>
                      <a:pt x="115429" y="621138"/>
                    </a:cubicBezTo>
                    <a:cubicBezTo>
                      <a:pt x="120553" y="624253"/>
                      <a:pt x="121592" y="631518"/>
                      <a:pt x="121938" y="636985"/>
                    </a:cubicBezTo>
                    <a:lnTo>
                      <a:pt x="121935" y="636982"/>
                    </a:lnTo>
                    <a:lnTo>
                      <a:pt x="121935" y="637121"/>
                    </a:lnTo>
                    <a:cubicBezTo>
                      <a:pt x="121935" y="652413"/>
                      <a:pt x="140908" y="650407"/>
                      <a:pt x="144232" y="658917"/>
                    </a:cubicBezTo>
                    <a:cubicBezTo>
                      <a:pt x="145200" y="661410"/>
                      <a:pt x="144438" y="663968"/>
                      <a:pt x="143125" y="666183"/>
                    </a:cubicBezTo>
                    <a:lnTo>
                      <a:pt x="142918" y="666460"/>
                    </a:lnTo>
                    <a:lnTo>
                      <a:pt x="142641" y="666738"/>
                    </a:lnTo>
                    <a:cubicBezTo>
                      <a:pt x="141463" y="667915"/>
                      <a:pt x="139662" y="672552"/>
                      <a:pt x="139178" y="674142"/>
                    </a:cubicBezTo>
                    <a:cubicBezTo>
                      <a:pt x="138833" y="675319"/>
                      <a:pt x="137449" y="680301"/>
                      <a:pt x="138346" y="681339"/>
                    </a:cubicBezTo>
                    <a:lnTo>
                      <a:pt x="138344" y="681339"/>
                    </a:lnTo>
                    <a:cubicBezTo>
                      <a:pt x="138344" y="681339"/>
                      <a:pt x="138344" y="681339"/>
                      <a:pt x="138344" y="681339"/>
                    </a:cubicBezTo>
                    <a:cubicBezTo>
                      <a:pt x="150808" y="688260"/>
                      <a:pt x="147275" y="712133"/>
                      <a:pt x="166939" y="712133"/>
                    </a:cubicBezTo>
                    <a:cubicBezTo>
                      <a:pt x="171647" y="712133"/>
                      <a:pt x="176703" y="713101"/>
                      <a:pt x="180440" y="716009"/>
                    </a:cubicBezTo>
                    <a:lnTo>
                      <a:pt x="180443" y="716007"/>
                    </a:lnTo>
                    <a:lnTo>
                      <a:pt x="180581" y="716561"/>
                    </a:lnTo>
                    <a:close/>
                  </a:path>
                </a:pathLst>
              </a:custGeom>
              <a:solidFill>
                <a:srgbClr val="D6D5EB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1" name="Forma Livre 2510">
                <a:extLst>
                  <a:ext uri="{FF2B5EF4-FFF2-40B4-BE49-F238E27FC236}">
                    <a16:creationId xmlns:a16="http://schemas.microsoft.com/office/drawing/2014/main" id="{8BD2A731-AD01-5C3E-B829-B43E9B664BE8}"/>
                  </a:ext>
                </a:extLst>
              </p:cNvPr>
              <p:cNvSpPr/>
              <p:nvPr/>
            </p:nvSpPr>
            <p:spPr>
              <a:xfrm>
                <a:off x="9747216" y="3425210"/>
                <a:ext cx="377" cy="395"/>
              </a:xfrm>
              <a:custGeom>
                <a:avLst/>
                <a:gdLst>
                  <a:gd name="csX0" fmla="*/ 66 w 204"/>
                  <a:gd name="csY0" fmla="*/ 215 h 214"/>
                  <a:gd name="csX1" fmla="*/ 205 w 204"/>
                  <a:gd name="csY1" fmla="*/ 215 h 214"/>
                  <a:gd name="csX2" fmla="*/ 66 w 204"/>
                  <a:gd name="csY2" fmla="*/ 215 h 2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04" h="214">
                    <a:moveTo>
                      <a:pt x="66" y="215"/>
                    </a:moveTo>
                    <a:lnTo>
                      <a:pt x="205" y="215"/>
                    </a:lnTo>
                    <a:cubicBezTo>
                      <a:pt x="205" y="215"/>
                      <a:pt x="-141" y="-269"/>
                      <a:pt x="66" y="215"/>
                    </a:cubicBezTo>
                    <a:close/>
                  </a:path>
                </a:pathLst>
              </a:custGeom>
              <a:solidFill>
                <a:srgbClr val="C6303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840E2EE1-C102-7192-ECBC-A7EC10E4CC87}"/>
                  </a:ext>
                </a:extLst>
              </p:cNvPr>
              <p:cNvSpPr/>
              <p:nvPr/>
            </p:nvSpPr>
            <p:spPr>
              <a:xfrm>
                <a:off x="10099115" y="440794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976FFCD2-241F-DF16-D174-A1034A356808}"/>
                  </a:ext>
                </a:extLst>
              </p:cNvPr>
              <p:cNvSpPr/>
              <p:nvPr/>
            </p:nvSpPr>
            <p:spPr>
              <a:xfrm>
                <a:off x="10917199" y="1847836"/>
                <a:ext cx="77799" cy="7775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33A58170-CD13-7970-77E9-C90475654DEA}"/>
                  </a:ext>
                </a:extLst>
              </p:cNvPr>
              <p:cNvSpPr/>
              <p:nvPr/>
            </p:nvSpPr>
            <p:spPr>
              <a:xfrm>
                <a:off x="10215312" y="3297976"/>
                <a:ext cx="77799" cy="7775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7D5F053-59CD-A7A5-4DAB-030198F970BD}"/>
                  </a:ext>
                </a:extLst>
              </p:cNvPr>
              <p:cNvSpPr/>
              <p:nvPr/>
            </p:nvSpPr>
            <p:spPr>
              <a:xfrm>
                <a:off x="9769862" y="3403103"/>
                <a:ext cx="77799" cy="7775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B468FDAC-F0C1-0FB3-B924-2E9926D34C71}"/>
                  </a:ext>
                </a:extLst>
              </p:cNvPr>
              <p:cNvSpPr/>
              <p:nvPr/>
            </p:nvSpPr>
            <p:spPr>
              <a:xfrm>
                <a:off x="9580344" y="2267699"/>
                <a:ext cx="77799" cy="77753"/>
              </a:xfrm>
              <a:prstGeom prst="ellipse">
                <a:avLst/>
              </a:pr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C8DDD53D-46D5-785A-D02D-21A9A55C3B58}"/>
                  </a:ext>
                </a:extLst>
              </p:cNvPr>
              <p:cNvSpPr/>
              <p:nvPr/>
            </p:nvSpPr>
            <p:spPr>
              <a:xfrm>
                <a:off x="10438734" y="791849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99E0FCA0-4C02-775E-439B-EE9840D683C9}"/>
                  </a:ext>
                </a:extLst>
              </p:cNvPr>
              <p:cNvSpPr/>
              <p:nvPr/>
            </p:nvSpPr>
            <p:spPr>
              <a:xfrm>
                <a:off x="9795708" y="998008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1616B246-08D8-1640-4C1C-8928EF7FD363}"/>
                  </a:ext>
                </a:extLst>
              </p:cNvPr>
              <p:cNvSpPr/>
              <p:nvPr/>
            </p:nvSpPr>
            <p:spPr>
              <a:xfrm>
                <a:off x="10720261" y="1288064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E548B305-2360-5A94-C095-7960D804BC5C}"/>
                  </a:ext>
                </a:extLst>
              </p:cNvPr>
              <p:cNvSpPr/>
              <p:nvPr/>
            </p:nvSpPr>
            <p:spPr>
              <a:xfrm>
                <a:off x="9581107" y="1629271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E2518A42-AC3C-BE1A-7BFC-FB7FC6E9EF07}"/>
                  </a:ext>
                </a:extLst>
              </p:cNvPr>
              <p:cNvSpPr/>
              <p:nvPr/>
            </p:nvSpPr>
            <p:spPr>
              <a:xfrm>
                <a:off x="10014404" y="2719913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D10B2EBD-263A-AC57-E65D-1784F381339F}"/>
                  </a:ext>
                </a:extLst>
              </p:cNvPr>
              <p:cNvSpPr/>
              <p:nvPr/>
            </p:nvSpPr>
            <p:spPr>
              <a:xfrm>
                <a:off x="10125729" y="2719913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3" name="Forma Livre 2522">
                <a:extLst>
                  <a:ext uri="{FF2B5EF4-FFF2-40B4-BE49-F238E27FC236}">
                    <a16:creationId xmlns:a16="http://schemas.microsoft.com/office/drawing/2014/main" id="{C063ED48-D0C1-811A-A7B9-B8DC0B6B92F5}"/>
                  </a:ext>
                </a:extLst>
              </p:cNvPr>
              <p:cNvSpPr/>
              <p:nvPr/>
            </p:nvSpPr>
            <p:spPr>
              <a:xfrm>
                <a:off x="9289038" y="3925474"/>
                <a:ext cx="564" cy="55"/>
              </a:xfrm>
              <a:custGeom>
                <a:avLst/>
                <a:gdLst>
                  <a:gd name="csX0" fmla="*/ 306 w 305"/>
                  <a:gd name="csY0" fmla="*/ 30 h 30"/>
                  <a:gd name="csX1" fmla="*/ 28 w 305"/>
                  <a:gd name="csY1" fmla="*/ 30 h 30"/>
                  <a:gd name="csX2" fmla="*/ 238 w 305"/>
                  <a:gd name="csY2" fmla="*/ 30 h 30"/>
                  <a:gd name="csX3" fmla="*/ 238 w 305"/>
                  <a:gd name="csY3" fmla="*/ 30 h 30"/>
                  <a:gd name="csX4" fmla="*/ 238 w 305"/>
                  <a:gd name="csY4" fmla="*/ 30 h 30"/>
                  <a:gd name="csX5" fmla="*/ 306 w 305"/>
                  <a:gd name="csY5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05" h="30">
                    <a:moveTo>
                      <a:pt x="306" y="30"/>
                    </a:moveTo>
                    <a:cubicBezTo>
                      <a:pt x="306" y="30"/>
                      <a:pt x="-110" y="-38"/>
                      <a:pt x="28" y="30"/>
                    </a:cubicBezTo>
                    <a:lnTo>
                      <a:pt x="238" y="30"/>
                    </a:lnTo>
                    <a:cubicBezTo>
                      <a:pt x="238" y="30"/>
                      <a:pt x="238" y="30"/>
                      <a:pt x="238" y="30"/>
                    </a:cubicBezTo>
                    <a:lnTo>
                      <a:pt x="238" y="30"/>
                    </a:lnTo>
                    <a:lnTo>
                      <a:pt x="306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AC12CB82-0134-A733-38F8-04386A286A89}"/>
                  </a:ext>
                </a:extLst>
              </p:cNvPr>
              <p:cNvSpPr/>
              <p:nvPr/>
            </p:nvSpPr>
            <p:spPr>
              <a:xfrm>
                <a:off x="9388774" y="3835112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5" name="Forma Livre 2524">
                <a:extLst>
                  <a:ext uri="{FF2B5EF4-FFF2-40B4-BE49-F238E27FC236}">
                    <a16:creationId xmlns:a16="http://schemas.microsoft.com/office/drawing/2014/main" id="{C31AAC99-6291-A406-F292-EC8ABF6173AB}"/>
                  </a:ext>
                </a:extLst>
              </p:cNvPr>
              <p:cNvSpPr/>
              <p:nvPr/>
            </p:nvSpPr>
            <p:spPr>
              <a:xfrm>
                <a:off x="9420972" y="4097100"/>
                <a:ext cx="564" cy="55"/>
              </a:xfrm>
              <a:custGeom>
                <a:avLst/>
                <a:gdLst>
                  <a:gd name="csX0" fmla="*/ 305 w 305"/>
                  <a:gd name="csY0" fmla="*/ 30 h 30"/>
                  <a:gd name="csX1" fmla="*/ 28 w 305"/>
                  <a:gd name="csY1" fmla="*/ 30 h 30"/>
                  <a:gd name="csX2" fmla="*/ 237 w 305"/>
                  <a:gd name="csY2" fmla="*/ 30 h 30"/>
                  <a:gd name="csX3" fmla="*/ 237 w 305"/>
                  <a:gd name="csY3" fmla="*/ 30 h 30"/>
                  <a:gd name="csX4" fmla="*/ 237 w 305"/>
                  <a:gd name="csY4" fmla="*/ 30 h 30"/>
                  <a:gd name="csX5" fmla="*/ 305 w 305"/>
                  <a:gd name="csY5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05" h="30">
                    <a:moveTo>
                      <a:pt x="305" y="30"/>
                    </a:moveTo>
                    <a:cubicBezTo>
                      <a:pt x="305" y="30"/>
                      <a:pt x="-111" y="-38"/>
                      <a:pt x="28" y="30"/>
                    </a:cubicBezTo>
                    <a:lnTo>
                      <a:pt x="237" y="30"/>
                    </a:lnTo>
                    <a:cubicBezTo>
                      <a:pt x="237" y="30"/>
                      <a:pt x="237" y="30"/>
                      <a:pt x="237" y="30"/>
                    </a:cubicBezTo>
                    <a:lnTo>
                      <a:pt x="237" y="30"/>
                    </a:lnTo>
                    <a:lnTo>
                      <a:pt x="305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CC3552FA-CEA6-9D2B-C2F8-13E6ED1E15D2}"/>
                  </a:ext>
                </a:extLst>
              </p:cNvPr>
              <p:cNvSpPr/>
              <p:nvPr/>
            </p:nvSpPr>
            <p:spPr>
              <a:xfrm>
                <a:off x="9458265" y="4003670"/>
                <a:ext cx="77799" cy="7775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198C534E-3425-9CFB-1AAA-B7F783D9CAEA}"/>
                  </a:ext>
                </a:extLst>
              </p:cNvPr>
              <p:cNvSpPr/>
              <p:nvPr/>
            </p:nvSpPr>
            <p:spPr>
              <a:xfrm>
                <a:off x="8754323" y="4656035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945710BE-496C-4944-85B3-E073BD4D0F3F}"/>
                  </a:ext>
                </a:extLst>
              </p:cNvPr>
              <p:cNvSpPr/>
              <p:nvPr/>
            </p:nvSpPr>
            <p:spPr>
              <a:xfrm>
                <a:off x="9181216" y="3386730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AC6255CB-0EA4-AD67-55DE-685147CB1E53}"/>
                  </a:ext>
                </a:extLst>
              </p:cNvPr>
              <p:cNvSpPr/>
              <p:nvPr/>
            </p:nvSpPr>
            <p:spPr>
              <a:xfrm>
                <a:off x="9317885" y="3626140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E272511-0D24-2316-5ADF-2D410FFF43F2}"/>
                  </a:ext>
                </a:extLst>
              </p:cNvPr>
              <p:cNvSpPr/>
              <p:nvPr/>
            </p:nvSpPr>
            <p:spPr>
              <a:xfrm>
                <a:off x="8790922" y="3659516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D6AEDC05-0011-7807-663E-4211EB4A143C}"/>
                  </a:ext>
                </a:extLst>
              </p:cNvPr>
              <p:cNvSpPr/>
              <p:nvPr/>
            </p:nvSpPr>
            <p:spPr>
              <a:xfrm>
                <a:off x="9111219" y="3626140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2" name="Forma Livre 2531">
                <a:extLst>
                  <a:ext uri="{FF2B5EF4-FFF2-40B4-BE49-F238E27FC236}">
                    <a16:creationId xmlns:a16="http://schemas.microsoft.com/office/drawing/2014/main" id="{E2E03005-F433-C428-320F-8A1DF21C0E4F}"/>
                  </a:ext>
                </a:extLst>
              </p:cNvPr>
              <p:cNvSpPr/>
              <p:nvPr/>
            </p:nvSpPr>
            <p:spPr>
              <a:xfrm>
                <a:off x="8325077" y="4412731"/>
                <a:ext cx="564" cy="55"/>
              </a:xfrm>
              <a:custGeom>
                <a:avLst/>
                <a:gdLst>
                  <a:gd name="csX0" fmla="*/ 306 w 305"/>
                  <a:gd name="csY0" fmla="*/ 30 h 30"/>
                  <a:gd name="csX1" fmla="*/ 28 w 305"/>
                  <a:gd name="csY1" fmla="*/ 30 h 30"/>
                  <a:gd name="csX2" fmla="*/ 235 w 305"/>
                  <a:gd name="csY2" fmla="*/ 30 h 30"/>
                  <a:gd name="csX3" fmla="*/ 235 w 305"/>
                  <a:gd name="csY3" fmla="*/ 30 h 30"/>
                  <a:gd name="csX4" fmla="*/ 235 w 305"/>
                  <a:gd name="csY4" fmla="*/ 30 h 30"/>
                  <a:gd name="csX5" fmla="*/ 306 w 305"/>
                  <a:gd name="csY5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05" h="30">
                    <a:moveTo>
                      <a:pt x="306" y="30"/>
                    </a:moveTo>
                    <a:cubicBezTo>
                      <a:pt x="306" y="30"/>
                      <a:pt x="-110" y="-38"/>
                      <a:pt x="28" y="30"/>
                    </a:cubicBezTo>
                    <a:lnTo>
                      <a:pt x="235" y="30"/>
                    </a:lnTo>
                    <a:cubicBezTo>
                      <a:pt x="235" y="30"/>
                      <a:pt x="235" y="30"/>
                      <a:pt x="235" y="30"/>
                    </a:cubicBezTo>
                    <a:lnTo>
                      <a:pt x="235" y="30"/>
                    </a:lnTo>
                    <a:lnTo>
                      <a:pt x="306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3" name="Forma Livre 2532">
                <a:extLst>
                  <a:ext uri="{FF2B5EF4-FFF2-40B4-BE49-F238E27FC236}">
                    <a16:creationId xmlns:a16="http://schemas.microsoft.com/office/drawing/2014/main" id="{BD1B416D-50CA-7A51-A229-9ABC90B77090}"/>
                  </a:ext>
                </a:extLst>
              </p:cNvPr>
              <p:cNvSpPr/>
              <p:nvPr/>
            </p:nvSpPr>
            <p:spPr>
              <a:xfrm>
                <a:off x="8648827" y="4623748"/>
                <a:ext cx="564" cy="55"/>
              </a:xfrm>
              <a:custGeom>
                <a:avLst/>
                <a:gdLst>
                  <a:gd name="csX0" fmla="*/ 305 w 305"/>
                  <a:gd name="csY0" fmla="*/ 30 h 30"/>
                  <a:gd name="csX1" fmla="*/ 28 w 305"/>
                  <a:gd name="csY1" fmla="*/ 30 h 30"/>
                  <a:gd name="csX2" fmla="*/ 237 w 305"/>
                  <a:gd name="csY2" fmla="*/ 30 h 30"/>
                  <a:gd name="csX3" fmla="*/ 237 w 305"/>
                  <a:gd name="csY3" fmla="*/ 30 h 30"/>
                  <a:gd name="csX4" fmla="*/ 305 w 305"/>
                  <a:gd name="csY4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05" h="30">
                    <a:moveTo>
                      <a:pt x="305" y="30"/>
                    </a:moveTo>
                    <a:cubicBezTo>
                      <a:pt x="305" y="30"/>
                      <a:pt x="-111" y="-38"/>
                      <a:pt x="28" y="30"/>
                    </a:cubicBezTo>
                    <a:lnTo>
                      <a:pt x="237" y="30"/>
                    </a:lnTo>
                    <a:cubicBezTo>
                      <a:pt x="237" y="30"/>
                      <a:pt x="237" y="30"/>
                      <a:pt x="237" y="30"/>
                    </a:cubicBezTo>
                    <a:lnTo>
                      <a:pt x="305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4" name="Forma Livre 2533">
                <a:extLst>
                  <a:ext uri="{FF2B5EF4-FFF2-40B4-BE49-F238E27FC236}">
                    <a16:creationId xmlns:a16="http://schemas.microsoft.com/office/drawing/2014/main" id="{5B7B801F-59D1-E824-223B-3B848E5C90F8}"/>
                  </a:ext>
                </a:extLst>
              </p:cNvPr>
              <p:cNvSpPr/>
              <p:nvPr/>
            </p:nvSpPr>
            <p:spPr>
              <a:xfrm>
                <a:off x="8886588" y="4621065"/>
                <a:ext cx="564" cy="55"/>
              </a:xfrm>
              <a:custGeom>
                <a:avLst/>
                <a:gdLst>
                  <a:gd name="csX0" fmla="*/ 306 w 305"/>
                  <a:gd name="csY0" fmla="*/ 30 h 30"/>
                  <a:gd name="csX1" fmla="*/ 28 w 305"/>
                  <a:gd name="csY1" fmla="*/ 30 h 30"/>
                  <a:gd name="csX2" fmla="*/ 237 w 305"/>
                  <a:gd name="csY2" fmla="*/ 30 h 30"/>
                  <a:gd name="csX3" fmla="*/ 237 w 305"/>
                  <a:gd name="csY3" fmla="*/ 30 h 30"/>
                  <a:gd name="csX4" fmla="*/ 237 w 305"/>
                  <a:gd name="csY4" fmla="*/ 30 h 30"/>
                  <a:gd name="csX5" fmla="*/ 306 w 305"/>
                  <a:gd name="csY5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05" h="30">
                    <a:moveTo>
                      <a:pt x="306" y="30"/>
                    </a:moveTo>
                    <a:cubicBezTo>
                      <a:pt x="306" y="30"/>
                      <a:pt x="-111" y="-38"/>
                      <a:pt x="28" y="30"/>
                    </a:cubicBezTo>
                    <a:lnTo>
                      <a:pt x="237" y="30"/>
                    </a:lnTo>
                    <a:cubicBezTo>
                      <a:pt x="237" y="30"/>
                      <a:pt x="237" y="30"/>
                      <a:pt x="237" y="30"/>
                    </a:cubicBezTo>
                    <a:lnTo>
                      <a:pt x="237" y="30"/>
                    </a:lnTo>
                    <a:lnTo>
                      <a:pt x="306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046EBCC-41E5-7C3B-75C1-00FADE2E5468}"/>
                  </a:ext>
                </a:extLst>
              </p:cNvPr>
              <p:cNvSpPr/>
              <p:nvPr/>
            </p:nvSpPr>
            <p:spPr>
              <a:xfrm>
                <a:off x="8424813" y="4322239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B4FABCD4-A7CF-C301-BC56-955BB18D13C6}"/>
                  </a:ext>
                </a:extLst>
              </p:cNvPr>
              <p:cNvSpPr/>
              <p:nvPr/>
            </p:nvSpPr>
            <p:spPr>
              <a:xfrm>
                <a:off x="8986326" y="4530573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7" name="Forma Livre 2536">
                <a:extLst>
                  <a:ext uri="{FF2B5EF4-FFF2-40B4-BE49-F238E27FC236}">
                    <a16:creationId xmlns:a16="http://schemas.microsoft.com/office/drawing/2014/main" id="{5600FA1E-78D1-70DB-6ADA-3A70FFF113A3}"/>
                  </a:ext>
                </a:extLst>
              </p:cNvPr>
              <p:cNvSpPr/>
              <p:nvPr/>
            </p:nvSpPr>
            <p:spPr>
              <a:xfrm>
                <a:off x="8691184" y="3752308"/>
                <a:ext cx="564" cy="55"/>
              </a:xfrm>
              <a:custGeom>
                <a:avLst/>
                <a:gdLst>
                  <a:gd name="csX0" fmla="*/ 305 w 305"/>
                  <a:gd name="csY0" fmla="*/ 30 h 30"/>
                  <a:gd name="csX1" fmla="*/ 28 w 305"/>
                  <a:gd name="csY1" fmla="*/ 30 h 30"/>
                  <a:gd name="csX2" fmla="*/ 237 w 305"/>
                  <a:gd name="csY2" fmla="*/ 30 h 30"/>
                  <a:gd name="csX3" fmla="*/ 237 w 305"/>
                  <a:gd name="csY3" fmla="*/ 30 h 30"/>
                  <a:gd name="csX4" fmla="*/ 237 w 305"/>
                  <a:gd name="csY4" fmla="*/ 30 h 30"/>
                  <a:gd name="csX5" fmla="*/ 305 w 305"/>
                  <a:gd name="csY5" fmla="*/ 30 h 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05" h="30">
                    <a:moveTo>
                      <a:pt x="305" y="30"/>
                    </a:moveTo>
                    <a:cubicBezTo>
                      <a:pt x="305" y="30"/>
                      <a:pt x="-111" y="-38"/>
                      <a:pt x="28" y="30"/>
                    </a:cubicBezTo>
                    <a:lnTo>
                      <a:pt x="237" y="30"/>
                    </a:lnTo>
                    <a:cubicBezTo>
                      <a:pt x="237" y="30"/>
                      <a:pt x="237" y="30"/>
                      <a:pt x="237" y="30"/>
                    </a:cubicBezTo>
                    <a:lnTo>
                      <a:pt x="237" y="30"/>
                    </a:lnTo>
                    <a:lnTo>
                      <a:pt x="305" y="30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8" name="Forma Livre 2537">
                <a:extLst>
                  <a:ext uri="{FF2B5EF4-FFF2-40B4-BE49-F238E27FC236}">
                    <a16:creationId xmlns:a16="http://schemas.microsoft.com/office/drawing/2014/main" id="{1BBD891D-B04A-0484-F453-E79D281A7E6C}"/>
                  </a:ext>
                </a:extLst>
              </p:cNvPr>
              <p:cNvSpPr/>
              <p:nvPr/>
            </p:nvSpPr>
            <p:spPr>
              <a:xfrm>
                <a:off x="9023556" y="4657181"/>
                <a:ext cx="30333" cy="29674"/>
              </a:xfrm>
              <a:custGeom>
                <a:avLst/>
                <a:gdLst>
                  <a:gd name="csX0" fmla="*/ 16414 w 16413"/>
                  <a:gd name="csY0" fmla="*/ 348 h 16056"/>
                  <a:gd name="csX1" fmla="*/ 8173 w 16413"/>
                  <a:gd name="csY1" fmla="*/ 5746 h 16056"/>
                  <a:gd name="csX2" fmla="*/ 7618 w 16413"/>
                  <a:gd name="csY2" fmla="*/ 6091 h 16056"/>
                  <a:gd name="csX3" fmla="*/ 1455 w 16413"/>
                  <a:gd name="csY3" fmla="*/ 2354 h 16056"/>
                  <a:gd name="csX4" fmla="*/ 0 w 16413"/>
                  <a:gd name="csY4" fmla="*/ 0 h 16056"/>
                  <a:gd name="csX5" fmla="*/ 2355 w 16413"/>
                  <a:gd name="csY5" fmla="*/ 11280 h 16056"/>
                  <a:gd name="csX6" fmla="*/ 3462 w 16413"/>
                  <a:gd name="csY6" fmla="*/ 16056 h 16056"/>
                  <a:gd name="csX7" fmla="*/ 8447 w 16413"/>
                  <a:gd name="csY7" fmla="*/ 9690 h 16056"/>
                  <a:gd name="csX8" fmla="*/ 16340 w 16413"/>
                  <a:gd name="csY8" fmla="*/ 280 h 16056"/>
                  <a:gd name="csX9" fmla="*/ 16345 w 16413"/>
                  <a:gd name="csY9" fmla="*/ 280 h 16056"/>
                  <a:gd name="csX10" fmla="*/ 16414 w 16413"/>
                  <a:gd name="csY10" fmla="*/ 348 h 1605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6413" h="16056">
                    <a:moveTo>
                      <a:pt x="16414" y="348"/>
                    </a:moveTo>
                    <a:cubicBezTo>
                      <a:pt x="13368" y="2215"/>
                      <a:pt x="10460" y="4015"/>
                      <a:pt x="8173" y="5746"/>
                    </a:cubicBezTo>
                    <a:cubicBezTo>
                      <a:pt x="7966" y="5885"/>
                      <a:pt x="7827" y="6023"/>
                      <a:pt x="7618" y="6091"/>
                    </a:cubicBezTo>
                    <a:cubicBezTo>
                      <a:pt x="4294" y="7684"/>
                      <a:pt x="2978" y="5260"/>
                      <a:pt x="1455" y="2354"/>
                    </a:cubicBezTo>
                    <a:cubicBezTo>
                      <a:pt x="971" y="1522"/>
                      <a:pt x="487" y="554"/>
                      <a:pt x="0" y="0"/>
                    </a:cubicBezTo>
                    <a:cubicBezTo>
                      <a:pt x="416" y="2354"/>
                      <a:pt x="1384" y="7198"/>
                      <a:pt x="2355" y="11280"/>
                    </a:cubicBezTo>
                    <a:lnTo>
                      <a:pt x="3462" y="16056"/>
                    </a:lnTo>
                    <a:cubicBezTo>
                      <a:pt x="4640" y="15295"/>
                      <a:pt x="6440" y="12667"/>
                      <a:pt x="8447" y="9690"/>
                    </a:cubicBezTo>
                    <a:cubicBezTo>
                      <a:pt x="10732" y="6369"/>
                      <a:pt x="13226" y="2702"/>
                      <a:pt x="16340" y="280"/>
                    </a:cubicBezTo>
                    <a:lnTo>
                      <a:pt x="16345" y="280"/>
                    </a:lnTo>
                    <a:lnTo>
                      <a:pt x="16414" y="348"/>
                    </a:lnTo>
                    <a:close/>
                  </a:path>
                </a:pathLst>
              </a:custGeom>
              <a:solidFill>
                <a:srgbClr val="E6E7E8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49" name="Forma Livre 2538">
                <a:extLst>
                  <a:ext uri="{FF2B5EF4-FFF2-40B4-BE49-F238E27FC236}">
                    <a16:creationId xmlns:a16="http://schemas.microsoft.com/office/drawing/2014/main" id="{F014F342-6B22-806B-38D6-F12EC45C2A9C}"/>
                  </a:ext>
                </a:extLst>
              </p:cNvPr>
              <p:cNvSpPr/>
              <p:nvPr/>
            </p:nvSpPr>
            <p:spPr>
              <a:xfrm>
                <a:off x="9220774" y="3905147"/>
                <a:ext cx="26188" cy="33974"/>
              </a:xfrm>
              <a:custGeom>
                <a:avLst/>
                <a:gdLst>
                  <a:gd name="csX0" fmla="*/ 0 w 14170"/>
                  <a:gd name="csY0" fmla="*/ 12371 h 18383"/>
                  <a:gd name="csX1" fmla="*/ 2214 w 14170"/>
                  <a:gd name="csY1" fmla="*/ 12172 h 18383"/>
                  <a:gd name="csX2" fmla="*/ 2960 w 14170"/>
                  <a:gd name="csY2" fmla="*/ 14359 h 18383"/>
                  <a:gd name="csX3" fmla="*/ 4750 w 14170"/>
                  <a:gd name="csY3" fmla="*/ 15750 h 18383"/>
                  <a:gd name="csX4" fmla="*/ 7484 w 14170"/>
                  <a:gd name="csY4" fmla="*/ 16273 h 18383"/>
                  <a:gd name="csX5" fmla="*/ 9845 w 14170"/>
                  <a:gd name="csY5" fmla="*/ 15876 h 18383"/>
                  <a:gd name="csX6" fmla="*/ 11386 w 14170"/>
                  <a:gd name="csY6" fmla="*/ 14782 h 18383"/>
                  <a:gd name="csX7" fmla="*/ 11884 w 14170"/>
                  <a:gd name="csY7" fmla="*/ 13265 h 18383"/>
                  <a:gd name="csX8" fmla="*/ 11410 w 14170"/>
                  <a:gd name="csY8" fmla="*/ 11801 h 18383"/>
                  <a:gd name="csX9" fmla="*/ 9795 w 14170"/>
                  <a:gd name="csY9" fmla="*/ 10757 h 18383"/>
                  <a:gd name="csX10" fmla="*/ 6640 w 14170"/>
                  <a:gd name="csY10" fmla="*/ 9886 h 18383"/>
                  <a:gd name="csX11" fmla="*/ 3208 w 14170"/>
                  <a:gd name="csY11" fmla="*/ 8770 h 18383"/>
                  <a:gd name="csX12" fmla="*/ 1293 w 14170"/>
                  <a:gd name="csY12" fmla="*/ 7104 h 18383"/>
                  <a:gd name="csX13" fmla="*/ 673 w 14170"/>
                  <a:gd name="csY13" fmla="*/ 4893 h 18383"/>
                  <a:gd name="csX14" fmla="*/ 1442 w 14170"/>
                  <a:gd name="csY14" fmla="*/ 2385 h 18383"/>
                  <a:gd name="csX15" fmla="*/ 3680 w 14170"/>
                  <a:gd name="csY15" fmla="*/ 596 h 18383"/>
                  <a:gd name="csX16" fmla="*/ 6938 w 14170"/>
                  <a:gd name="csY16" fmla="*/ 0 h 18383"/>
                  <a:gd name="csX17" fmla="*/ 10442 w 14170"/>
                  <a:gd name="csY17" fmla="*/ 646 h 18383"/>
                  <a:gd name="csX18" fmla="*/ 12753 w 14170"/>
                  <a:gd name="csY18" fmla="*/ 2508 h 18383"/>
                  <a:gd name="csX19" fmla="*/ 13624 w 14170"/>
                  <a:gd name="csY19" fmla="*/ 5317 h 18383"/>
                  <a:gd name="csX20" fmla="*/ 11360 w 14170"/>
                  <a:gd name="csY20" fmla="*/ 5490 h 18383"/>
                  <a:gd name="csX21" fmla="*/ 10143 w 14170"/>
                  <a:gd name="csY21" fmla="*/ 2932 h 18383"/>
                  <a:gd name="csX22" fmla="*/ 7037 w 14170"/>
                  <a:gd name="csY22" fmla="*/ 2061 h 18383"/>
                  <a:gd name="csX23" fmla="*/ 3928 w 14170"/>
                  <a:gd name="csY23" fmla="*/ 2856 h 18383"/>
                  <a:gd name="csX24" fmla="*/ 2960 w 14170"/>
                  <a:gd name="csY24" fmla="*/ 4744 h 18383"/>
                  <a:gd name="csX25" fmla="*/ 3630 w 14170"/>
                  <a:gd name="csY25" fmla="*/ 6308 h 18383"/>
                  <a:gd name="csX26" fmla="*/ 7186 w 14170"/>
                  <a:gd name="csY26" fmla="*/ 7577 h 18383"/>
                  <a:gd name="csX27" fmla="*/ 11138 w 14170"/>
                  <a:gd name="csY27" fmla="*/ 8720 h 18383"/>
                  <a:gd name="csX28" fmla="*/ 13425 w 14170"/>
                  <a:gd name="csY28" fmla="*/ 10532 h 18383"/>
                  <a:gd name="csX29" fmla="*/ 14171 w 14170"/>
                  <a:gd name="csY29" fmla="*/ 13067 h 18383"/>
                  <a:gd name="csX30" fmla="*/ 13349 w 14170"/>
                  <a:gd name="csY30" fmla="*/ 15750 h 18383"/>
                  <a:gd name="csX31" fmla="*/ 11015 w 14170"/>
                  <a:gd name="csY31" fmla="*/ 17688 h 18383"/>
                  <a:gd name="csX32" fmla="*/ 7584 w 14170"/>
                  <a:gd name="csY32" fmla="*/ 18384 h 18383"/>
                  <a:gd name="csX33" fmla="*/ 3530 w 14170"/>
                  <a:gd name="csY33" fmla="*/ 17688 h 18383"/>
                  <a:gd name="csX34" fmla="*/ 971 w 14170"/>
                  <a:gd name="csY34" fmla="*/ 15578 h 18383"/>
                  <a:gd name="csX35" fmla="*/ 0 w 14170"/>
                  <a:gd name="csY35" fmla="*/ 12371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4170" h="18383">
                    <a:moveTo>
                      <a:pt x="0" y="12371"/>
                    </a:moveTo>
                    <a:lnTo>
                      <a:pt x="2214" y="12172"/>
                    </a:lnTo>
                    <a:cubicBezTo>
                      <a:pt x="2337" y="13067"/>
                      <a:pt x="2562" y="13788"/>
                      <a:pt x="2960" y="14359"/>
                    </a:cubicBezTo>
                    <a:cubicBezTo>
                      <a:pt x="3332" y="14931"/>
                      <a:pt x="3928" y="15402"/>
                      <a:pt x="4750" y="15750"/>
                    </a:cubicBezTo>
                    <a:cubicBezTo>
                      <a:pt x="5545" y="16098"/>
                      <a:pt x="6464" y="16273"/>
                      <a:pt x="7484" y="16273"/>
                    </a:cubicBezTo>
                    <a:cubicBezTo>
                      <a:pt x="8379" y="16273"/>
                      <a:pt x="9175" y="16148"/>
                      <a:pt x="9845" y="15876"/>
                    </a:cubicBezTo>
                    <a:cubicBezTo>
                      <a:pt x="10541" y="15601"/>
                      <a:pt x="11064" y="15253"/>
                      <a:pt x="11386" y="14782"/>
                    </a:cubicBezTo>
                    <a:cubicBezTo>
                      <a:pt x="11734" y="14309"/>
                      <a:pt x="11884" y="13812"/>
                      <a:pt x="11884" y="13265"/>
                    </a:cubicBezTo>
                    <a:cubicBezTo>
                      <a:pt x="11884" y="12695"/>
                      <a:pt x="11734" y="12222"/>
                      <a:pt x="11410" y="11801"/>
                    </a:cubicBezTo>
                    <a:cubicBezTo>
                      <a:pt x="11088" y="11377"/>
                      <a:pt x="10541" y="11029"/>
                      <a:pt x="9795" y="10757"/>
                    </a:cubicBezTo>
                    <a:cubicBezTo>
                      <a:pt x="9324" y="10558"/>
                      <a:pt x="8280" y="10260"/>
                      <a:pt x="6640" y="9886"/>
                    </a:cubicBezTo>
                    <a:cubicBezTo>
                      <a:pt x="4998" y="9489"/>
                      <a:pt x="3855" y="9117"/>
                      <a:pt x="3208" y="8770"/>
                    </a:cubicBezTo>
                    <a:cubicBezTo>
                      <a:pt x="2363" y="8322"/>
                      <a:pt x="1717" y="7776"/>
                      <a:pt x="1293" y="7104"/>
                    </a:cubicBezTo>
                    <a:cubicBezTo>
                      <a:pt x="895" y="6458"/>
                      <a:pt x="673" y="5712"/>
                      <a:pt x="673" y="4893"/>
                    </a:cubicBezTo>
                    <a:cubicBezTo>
                      <a:pt x="673" y="3999"/>
                      <a:pt x="945" y="3154"/>
                      <a:pt x="1442" y="2385"/>
                    </a:cubicBezTo>
                    <a:cubicBezTo>
                      <a:pt x="1965" y="1614"/>
                      <a:pt x="2685" y="1017"/>
                      <a:pt x="3680" y="596"/>
                    </a:cubicBezTo>
                    <a:cubicBezTo>
                      <a:pt x="4650" y="199"/>
                      <a:pt x="5745" y="0"/>
                      <a:pt x="6938" y="0"/>
                    </a:cubicBezTo>
                    <a:cubicBezTo>
                      <a:pt x="8254" y="0"/>
                      <a:pt x="9424" y="222"/>
                      <a:pt x="10442" y="646"/>
                    </a:cubicBezTo>
                    <a:cubicBezTo>
                      <a:pt x="11436" y="1067"/>
                      <a:pt x="12206" y="1690"/>
                      <a:pt x="12753" y="2508"/>
                    </a:cubicBezTo>
                    <a:cubicBezTo>
                      <a:pt x="13300" y="3330"/>
                      <a:pt x="13598" y="4274"/>
                      <a:pt x="13624" y="5317"/>
                    </a:cubicBezTo>
                    <a:lnTo>
                      <a:pt x="11360" y="5490"/>
                    </a:lnTo>
                    <a:cubicBezTo>
                      <a:pt x="11264" y="4347"/>
                      <a:pt x="10839" y="3502"/>
                      <a:pt x="10143" y="2932"/>
                    </a:cubicBezTo>
                    <a:cubicBezTo>
                      <a:pt x="9447" y="2359"/>
                      <a:pt x="8403" y="2061"/>
                      <a:pt x="7037" y="2061"/>
                    </a:cubicBezTo>
                    <a:cubicBezTo>
                      <a:pt x="5619" y="2061"/>
                      <a:pt x="4575" y="2335"/>
                      <a:pt x="3928" y="2856"/>
                    </a:cubicBezTo>
                    <a:cubicBezTo>
                      <a:pt x="3282" y="3379"/>
                      <a:pt x="2960" y="3999"/>
                      <a:pt x="2960" y="4744"/>
                    </a:cubicBezTo>
                    <a:cubicBezTo>
                      <a:pt x="2960" y="5390"/>
                      <a:pt x="3182" y="5911"/>
                      <a:pt x="3630" y="6308"/>
                    </a:cubicBezTo>
                    <a:cubicBezTo>
                      <a:pt x="4103" y="6732"/>
                      <a:pt x="5271" y="7153"/>
                      <a:pt x="7186" y="7577"/>
                    </a:cubicBezTo>
                    <a:cubicBezTo>
                      <a:pt x="9099" y="8024"/>
                      <a:pt x="10418" y="8395"/>
                      <a:pt x="11138" y="8720"/>
                    </a:cubicBezTo>
                    <a:cubicBezTo>
                      <a:pt x="12156" y="9190"/>
                      <a:pt x="12928" y="9813"/>
                      <a:pt x="13425" y="10532"/>
                    </a:cubicBezTo>
                    <a:cubicBezTo>
                      <a:pt x="13923" y="11278"/>
                      <a:pt x="14171" y="12099"/>
                      <a:pt x="14171" y="13067"/>
                    </a:cubicBezTo>
                    <a:cubicBezTo>
                      <a:pt x="14171" y="14011"/>
                      <a:pt x="13896" y="14905"/>
                      <a:pt x="13349" y="15750"/>
                    </a:cubicBezTo>
                    <a:cubicBezTo>
                      <a:pt x="12802" y="16571"/>
                      <a:pt x="12033" y="17217"/>
                      <a:pt x="11015" y="17688"/>
                    </a:cubicBezTo>
                    <a:cubicBezTo>
                      <a:pt x="9994" y="18159"/>
                      <a:pt x="8851" y="18384"/>
                      <a:pt x="7584" y="18384"/>
                    </a:cubicBezTo>
                    <a:cubicBezTo>
                      <a:pt x="5967" y="18384"/>
                      <a:pt x="4624" y="18159"/>
                      <a:pt x="3530" y="17688"/>
                    </a:cubicBezTo>
                    <a:cubicBezTo>
                      <a:pt x="2437" y="17217"/>
                      <a:pt x="1591" y="16522"/>
                      <a:pt x="971" y="15578"/>
                    </a:cubicBezTo>
                    <a:cubicBezTo>
                      <a:pt x="348" y="14633"/>
                      <a:pt x="26" y="13564"/>
                      <a:pt x="0" y="12371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0" name="Forma Livre 2539">
                <a:extLst>
                  <a:ext uri="{FF2B5EF4-FFF2-40B4-BE49-F238E27FC236}">
                    <a16:creationId xmlns:a16="http://schemas.microsoft.com/office/drawing/2014/main" id="{324372B5-88B1-E703-837C-897D0A399677}"/>
                  </a:ext>
                </a:extLst>
              </p:cNvPr>
              <p:cNvSpPr/>
              <p:nvPr/>
            </p:nvSpPr>
            <p:spPr>
              <a:xfrm>
                <a:off x="9251007" y="3914238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0 h 13464"/>
                  <a:gd name="csX4" fmla="*/ 0 w 11881"/>
                  <a:gd name="csY4" fmla="*/ 9763 h 13464"/>
                  <a:gd name="csX5" fmla="*/ 422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6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1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4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7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0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2" y="8048"/>
                    </a:cubicBezTo>
                    <a:cubicBezTo>
                      <a:pt x="720" y="7527"/>
                      <a:pt x="1094" y="7103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0"/>
                      <a:pt x="4200" y="5837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4"/>
                      <a:pt x="8974" y="4496"/>
                      <a:pt x="8974" y="4420"/>
                    </a:cubicBezTo>
                    <a:cubicBezTo>
                      <a:pt x="8974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6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7"/>
                      <a:pt x="10392" y="1365"/>
                    </a:cubicBezTo>
                    <a:cubicBezTo>
                      <a:pt x="10714" y="1737"/>
                      <a:pt x="10939" y="2233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8" y="11079"/>
                      <a:pt x="11311" y="11625"/>
                    </a:cubicBezTo>
                    <a:cubicBezTo>
                      <a:pt x="11410" y="12148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4" y="7527"/>
                    </a:cubicBezTo>
                    <a:cubicBezTo>
                      <a:pt x="4499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7"/>
                    </a:cubicBezTo>
                    <a:cubicBezTo>
                      <a:pt x="8851" y="9190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1" name="Forma Livre 2540">
                <a:extLst>
                  <a:ext uri="{FF2B5EF4-FFF2-40B4-BE49-F238E27FC236}">
                    <a16:creationId xmlns:a16="http://schemas.microsoft.com/office/drawing/2014/main" id="{8FF2ED6A-5720-D372-2FEB-507FF54E7DB5}"/>
                  </a:ext>
                </a:extLst>
              </p:cNvPr>
              <p:cNvSpPr/>
              <p:nvPr/>
            </p:nvSpPr>
            <p:spPr>
              <a:xfrm>
                <a:off x="9277936" y="3914238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0 h 13165"/>
                  <a:gd name="csX4" fmla="*/ 6067 w 10465"/>
                  <a:gd name="csY4" fmla="*/ 0 h 13165"/>
                  <a:gd name="csX5" fmla="*/ 8205 w 10465"/>
                  <a:gd name="csY5" fmla="*/ 421 h 13165"/>
                  <a:gd name="csX6" fmla="*/ 9670 w 10465"/>
                  <a:gd name="csY6" fmla="*/ 1514 h 13165"/>
                  <a:gd name="csX7" fmla="*/ 10343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8 w 10465"/>
                  <a:gd name="csY10" fmla="*/ 13166 h 13165"/>
                  <a:gd name="csX11" fmla="*/ 8278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9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0"/>
                    </a:lnTo>
                    <a:cubicBezTo>
                      <a:pt x="2908" y="695"/>
                      <a:pt x="4276" y="0"/>
                      <a:pt x="6067" y="0"/>
                    </a:cubicBezTo>
                    <a:cubicBezTo>
                      <a:pt x="6836" y="0"/>
                      <a:pt x="7558" y="123"/>
                      <a:pt x="8205" y="421"/>
                    </a:cubicBezTo>
                    <a:cubicBezTo>
                      <a:pt x="8851" y="695"/>
                      <a:pt x="9348" y="1067"/>
                      <a:pt x="9670" y="1514"/>
                    </a:cubicBezTo>
                    <a:cubicBezTo>
                      <a:pt x="9995" y="1962"/>
                      <a:pt x="10217" y="2508"/>
                      <a:pt x="10343" y="3128"/>
                    </a:cubicBezTo>
                    <a:cubicBezTo>
                      <a:pt x="10442" y="3525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8" y="13166"/>
                    </a:lnTo>
                    <a:lnTo>
                      <a:pt x="8278" y="5341"/>
                    </a:lnTo>
                    <a:cubicBezTo>
                      <a:pt x="8278" y="4446"/>
                      <a:pt x="8205" y="3774"/>
                      <a:pt x="8029" y="3327"/>
                    </a:cubicBezTo>
                    <a:cubicBezTo>
                      <a:pt x="7857" y="2906"/>
                      <a:pt x="7558" y="2532"/>
                      <a:pt x="7134" y="2283"/>
                    </a:cubicBezTo>
                    <a:cubicBezTo>
                      <a:pt x="6687" y="2011"/>
                      <a:pt x="6189" y="1886"/>
                      <a:pt x="5619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2" name="Forma Livre 2541">
                <a:extLst>
                  <a:ext uri="{FF2B5EF4-FFF2-40B4-BE49-F238E27FC236}">
                    <a16:creationId xmlns:a16="http://schemas.microsoft.com/office/drawing/2014/main" id="{3141AA97-8A53-AA59-D8E9-8BB84BE0F040}"/>
                  </a:ext>
                </a:extLst>
              </p:cNvPr>
              <p:cNvSpPr/>
              <p:nvPr/>
            </p:nvSpPr>
            <p:spPr>
              <a:xfrm>
                <a:off x="9301284" y="3906431"/>
                <a:ext cx="11621" cy="32457"/>
              </a:xfrm>
              <a:custGeom>
                <a:avLst/>
                <a:gdLst>
                  <a:gd name="csX0" fmla="*/ 5966 w 6288"/>
                  <a:gd name="csY0" fmla="*/ 15428 h 17562"/>
                  <a:gd name="csX1" fmla="*/ 6288 w 6288"/>
                  <a:gd name="csY1" fmla="*/ 17366 h 17562"/>
                  <a:gd name="csX2" fmla="*/ 4624 w 6288"/>
                  <a:gd name="csY2" fmla="*/ 17563 h 17562"/>
                  <a:gd name="csX3" fmla="*/ 2784 w 6288"/>
                  <a:gd name="csY3" fmla="*/ 17191 h 17562"/>
                  <a:gd name="csX4" fmla="*/ 1863 w 6288"/>
                  <a:gd name="csY4" fmla="*/ 16197 h 17562"/>
                  <a:gd name="csX5" fmla="*/ 1591 w 6288"/>
                  <a:gd name="csY5" fmla="*/ 13613 h 17562"/>
                  <a:gd name="csX6" fmla="*/ 1591 w 6288"/>
                  <a:gd name="csY6" fmla="*/ 6209 h 17562"/>
                  <a:gd name="csX7" fmla="*/ 0 w 6288"/>
                  <a:gd name="csY7" fmla="*/ 6209 h 17562"/>
                  <a:gd name="csX8" fmla="*/ 0 w 6288"/>
                  <a:gd name="csY8" fmla="*/ 4496 h 17562"/>
                  <a:gd name="csX9" fmla="*/ 1591 w 6288"/>
                  <a:gd name="csY9" fmla="*/ 4496 h 17562"/>
                  <a:gd name="csX10" fmla="*/ 1591 w 6288"/>
                  <a:gd name="csY10" fmla="*/ 1316 h 17562"/>
                  <a:gd name="csX11" fmla="*/ 3753 w 6288"/>
                  <a:gd name="csY11" fmla="*/ 0 h 17562"/>
                  <a:gd name="csX12" fmla="*/ 3753 w 6288"/>
                  <a:gd name="csY12" fmla="*/ 4496 h 17562"/>
                  <a:gd name="csX13" fmla="*/ 5966 w 6288"/>
                  <a:gd name="csY13" fmla="*/ 4496 h 17562"/>
                  <a:gd name="csX14" fmla="*/ 5966 w 6288"/>
                  <a:gd name="csY14" fmla="*/ 6209 h 17562"/>
                  <a:gd name="csX15" fmla="*/ 3753 w 6288"/>
                  <a:gd name="csY15" fmla="*/ 6209 h 17562"/>
                  <a:gd name="csX16" fmla="*/ 3753 w 6288"/>
                  <a:gd name="csY16" fmla="*/ 13739 h 17562"/>
                  <a:gd name="csX17" fmla="*/ 3878 w 6288"/>
                  <a:gd name="csY17" fmla="*/ 14931 h 17562"/>
                  <a:gd name="csX18" fmla="*/ 4250 w 6288"/>
                  <a:gd name="csY18" fmla="*/ 15353 h 17562"/>
                  <a:gd name="csX19" fmla="*/ 4996 w 6288"/>
                  <a:gd name="csY19" fmla="*/ 15528 h 17562"/>
                  <a:gd name="csX20" fmla="*/ 5966 w 6288"/>
                  <a:gd name="csY20" fmla="*/ 15428 h 175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288" h="17562">
                    <a:moveTo>
                      <a:pt x="5966" y="15428"/>
                    </a:moveTo>
                    <a:lnTo>
                      <a:pt x="6288" y="17366"/>
                    </a:lnTo>
                    <a:cubicBezTo>
                      <a:pt x="5668" y="17489"/>
                      <a:pt x="5121" y="17563"/>
                      <a:pt x="4624" y="17563"/>
                    </a:cubicBezTo>
                    <a:cubicBezTo>
                      <a:pt x="3828" y="17563"/>
                      <a:pt x="3206" y="17440"/>
                      <a:pt x="2784" y="17191"/>
                    </a:cubicBezTo>
                    <a:cubicBezTo>
                      <a:pt x="2337" y="16943"/>
                      <a:pt x="2038" y="16595"/>
                      <a:pt x="1863" y="16197"/>
                    </a:cubicBezTo>
                    <a:cubicBezTo>
                      <a:pt x="1690" y="15776"/>
                      <a:pt x="1591" y="14931"/>
                      <a:pt x="1591" y="13613"/>
                    </a:cubicBezTo>
                    <a:lnTo>
                      <a:pt x="1591" y="6209"/>
                    </a:lnTo>
                    <a:lnTo>
                      <a:pt x="0" y="6209"/>
                    </a:lnTo>
                    <a:lnTo>
                      <a:pt x="0" y="4496"/>
                    </a:lnTo>
                    <a:lnTo>
                      <a:pt x="1591" y="4496"/>
                    </a:lnTo>
                    <a:lnTo>
                      <a:pt x="1591" y="1316"/>
                    </a:lnTo>
                    <a:lnTo>
                      <a:pt x="3753" y="0"/>
                    </a:lnTo>
                    <a:lnTo>
                      <a:pt x="3753" y="4496"/>
                    </a:lnTo>
                    <a:lnTo>
                      <a:pt x="5966" y="4496"/>
                    </a:lnTo>
                    <a:lnTo>
                      <a:pt x="5966" y="6209"/>
                    </a:lnTo>
                    <a:lnTo>
                      <a:pt x="3753" y="6209"/>
                    </a:lnTo>
                    <a:lnTo>
                      <a:pt x="3753" y="13739"/>
                    </a:lnTo>
                    <a:cubicBezTo>
                      <a:pt x="3753" y="14359"/>
                      <a:pt x="3802" y="14756"/>
                      <a:pt x="3878" y="14931"/>
                    </a:cubicBezTo>
                    <a:cubicBezTo>
                      <a:pt x="3952" y="15130"/>
                      <a:pt x="4077" y="15253"/>
                      <a:pt x="4250" y="15353"/>
                    </a:cubicBezTo>
                    <a:cubicBezTo>
                      <a:pt x="4425" y="15478"/>
                      <a:pt x="4674" y="15528"/>
                      <a:pt x="4996" y="15528"/>
                    </a:cubicBezTo>
                    <a:cubicBezTo>
                      <a:pt x="5244" y="15528"/>
                      <a:pt x="5569" y="15501"/>
                      <a:pt x="5966" y="15428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3" name="Forma Livre 2542">
                <a:extLst>
                  <a:ext uri="{FF2B5EF4-FFF2-40B4-BE49-F238E27FC236}">
                    <a16:creationId xmlns:a16="http://schemas.microsoft.com/office/drawing/2014/main" id="{0669658D-1BF0-AB51-D29C-86200B92EDB8}"/>
                  </a:ext>
                </a:extLst>
              </p:cNvPr>
              <p:cNvSpPr/>
              <p:nvPr/>
            </p:nvSpPr>
            <p:spPr>
              <a:xfrm>
                <a:off x="9314873" y="3914238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0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2 w 11881"/>
                  <a:gd name="csY7" fmla="*/ 6060 h 13464"/>
                  <a:gd name="csX8" fmla="*/ 5071 w 11881"/>
                  <a:gd name="csY8" fmla="*/ 5738 h 13464"/>
                  <a:gd name="csX9" fmla="*/ 8973 w 11881"/>
                  <a:gd name="csY9" fmla="*/ 4993 h 13464"/>
                  <a:gd name="csX10" fmla="*/ 8973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2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0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3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3 w 11881"/>
                  <a:gd name="csY35" fmla="*/ 11204 h 13464"/>
                  <a:gd name="csX36" fmla="*/ 8625 w 11881"/>
                  <a:gd name="csY36" fmla="*/ 9687 h 13464"/>
                  <a:gd name="csX37" fmla="*/ 8973 w 11881"/>
                  <a:gd name="csY37" fmla="*/ 7501 h 13464"/>
                  <a:gd name="csX38" fmla="*/ 8973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3" y="12420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3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0"/>
                      <a:pt x="4200" y="5837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4"/>
                      <a:pt x="8973" y="4496"/>
                      <a:pt x="8973" y="4420"/>
                    </a:cubicBezTo>
                    <a:cubicBezTo>
                      <a:pt x="8973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7"/>
                      <a:pt x="10392" y="1365"/>
                    </a:cubicBezTo>
                    <a:cubicBezTo>
                      <a:pt x="10714" y="1737"/>
                      <a:pt x="10939" y="2233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7" y="11079"/>
                      <a:pt x="11310" y="11625"/>
                    </a:cubicBezTo>
                    <a:cubicBezTo>
                      <a:pt x="11410" y="12148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3" y="11204"/>
                    </a:cubicBezTo>
                    <a:cubicBezTo>
                      <a:pt x="7830" y="10830"/>
                      <a:pt x="8304" y="10333"/>
                      <a:pt x="8625" y="9687"/>
                    </a:cubicBezTo>
                    <a:cubicBezTo>
                      <a:pt x="8851" y="9190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4" name="Forma Livre 2543">
                <a:extLst>
                  <a:ext uri="{FF2B5EF4-FFF2-40B4-BE49-F238E27FC236}">
                    <a16:creationId xmlns:a16="http://schemas.microsoft.com/office/drawing/2014/main" id="{701B2FEC-4DB6-81DF-9D81-AD89F4FBAAD8}"/>
                  </a:ext>
                </a:extLst>
              </p:cNvPr>
              <p:cNvSpPr/>
              <p:nvPr/>
            </p:nvSpPr>
            <p:spPr>
              <a:xfrm>
                <a:off x="9221007" y="3956430"/>
                <a:ext cx="29080" cy="33974"/>
              </a:xfrm>
              <a:custGeom>
                <a:avLst/>
                <a:gdLst>
                  <a:gd name="csX0" fmla="*/ 13373 w 15735"/>
                  <a:gd name="csY0" fmla="*/ 11851 h 18383"/>
                  <a:gd name="csX1" fmla="*/ 15736 w 15735"/>
                  <a:gd name="csY1" fmla="*/ 12447 h 18383"/>
                  <a:gd name="csX2" fmla="*/ 13051 w 15735"/>
                  <a:gd name="csY2" fmla="*/ 16869 h 18383"/>
                  <a:gd name="csX3" fmla="*/ 8353 w 15735"/>
                  <a:gd name="csY3" fmla="*/ 18384 h 18383"/>
                  <a:gd name="csX4" fmla="*/ 3680 w 15735"/>
                  <a:gd name="csY4" fmla="*/ 17217 h 18383"/>
                  <a:gd name="csX5" fmla="*/ 945 w 15735"/>
                  <a:gd name="csY5" fmla="*/ 13838 h 18383"/>
                  <a:gd name="csX6" fmla="*/ 0 w 15735"/>
                  <a:gd name="csY6" fmla="*/ 9068 h 18383"/>
                  <a:gd name="csX7" fmla="*/ 1068 w 15735"/>
                  <a:gd name="csY7" fmla="*/ 4224 h 18383"/>
                  <a:gd name="csX8" fmla="*/ 4077 w 15735"/>
                  <a:gd name="csY8" fmla="*/ 1067 h 18383"/>
                  <a:gd name="csX9" fmla="*/ 8403 w 15735"/>
                  <a:gd name="csY9" fmla="*/ 0 h 18383"/>
                  <a:gd name="csX10" fmla="*/ 12875 w 15735"/>
                  <a:gd name="csY10" fmla="*/ 1365 h 18383"/>
                  <a:gd name="csX11" fmla="*/ 15411 w 15735"/>
                  <a:gd name="csY11" fmla="*/ 5168 h 18383"/>
                  <a:gd name="csX12" fmla="*/ 13101 w 15735"/>
                  <a:gd name="csY12" fmla="*/ 5712 h 18383"/>
                  <a:gd name="csX13" fmla="*/ 11311 w 15735"/>
                  <a:gd name="csY13" fmla="*/ 2906 h 18383"/>
                  <a:gd name="csX14" fmla="*/ 8353 w 15735"/>
                  <a:gd name="csY14" fmla="*/ 2011 h 18383"/>
                  <a:gd name="csX15" fmla="*/ 4923 w 15735"/>
                  <a:gd name="csY15" fmla="*/ 3005 h 18383"/>
                  <a:gd name="csX16" fmla="*/ 2983 w 15735"/>
                  <a:gd name="csY16" fmla="*/ 5639 h 18383"/>
                  <a:gd name="csX17" fmla="*/ 2410 w 15735"/>
                  <a:gd name="csY17" fmla="*/ 9042 h 18383"/>
                  <a:gd name="csX18" fmla="*/ 3083 w 15735"/>
                  <a:gd name="csY18" fmla="*/ 13017 h 18383"/>
                  <a:gd name="csX19" fmla="*/ 5145 w 15735"/>
                  <a:gd name="csY19" fmla="*/ 15528 h 18383"/>
                  <a:gd name="csX20" fmla="*/ 8155 w 15735"/>
                  <a:gd name="csY20" fmla="*/ 16373 h 18383"/>
                  <a:gd name="csX21" fmla="*/ 11510 w 15735"/>
                  <a:gd name="csY21" fmla="*/ 15230 h 18383"/>
                  <a:gd name="csX22" fmla="*/ 13373 w 15735"/>
                  <a:gd name="csY22" fmla="*/ 11851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15735" h="18383">
                    <a:moveTo>
                      <a:pt x="13373" y="11851"/>
                    </a:moveTo>
                    <a:lnTo>
                      <a:pt x="15736" y="12447"/>
                    </a:lnTo>
                    <a:cubicBezTo>
                      <a:pt x="15239" y="14385"/>
                      <a:pt x="14344" y="15850"/>
                      <a:pt x="13051" y="16869"/>
                    </a:cubicBezTo>
                    <a:cubicBezTo>
                      <a:pt x="11781" y="17887"/>
                      <a:pt x="10216" y="18384"/>
                      <a:pt x="8353" y="18384"/>
                    </a:cubicBezTo>
                    <a:cubicBezTo>
                      <a:pt x="6438" y="18384"/>
                      <a:pt x="4873" y="18012"/>
                      <a:pt x="3680" y="17217"/>
                    </a:cubicBezTo>
                    <a:cubicBezTo>
                      <a:pt x="2486" y="16446"/>
                      <a:pt x="1565" y="15303"/>
                      <a:pt x="945" y="13838"/>
                    </a:cubicBezTo>
                    <a:cubicBezTo>
                      <a:pt x="298" y="12348"/>
                      <a:pt x="0" y="10757"/>
                      <a:pt x="0" y="9068"/>
                    </a:cubicBezTo>
                    <a:cubicBezTo>
                      <a:pt x="0" y="7203"/>
                      <a:pt x="348" y="5589"/>
                      <a:pt x="1068" y="4224"/>
                    </a:cubicBezTo>
                    <a:cubicBezTo>
                      <a:pt x="1764" y="2833"/>
                      <a:pt x="2785" y="1789"/>
                      <a:pt x="4077" y="1067"/>
                    </a:cubicBezTo>
                    <a:cubicBezTo>
                      <a:pt x="5393" y="348"/>
                      <a:pt x="6835" y="0"/>
                      <a:pt x="8403" y="0"/>
                    </a:cubicBezTo>
                    <a:cubicBezTo>
                      <a:pt x="10167" y="0"/>
                      <a:pt x="11682" y="447"/>
                      <a:pt x="12875" y="1365"/>
                    </a:cubicBezTo>
                    <a:cubicBezTo>
                      <a:pt x="14095" y="2260"/>
                      <a:pt x="14940" y="3528"/>
                      <a:pt x="15411" y="5168"/>
                    </a:cubicBezTo>
                    <a:lnTo>
                      <a:pt x="13101" y="5712"/>
                    </a:lnTo>
                    <a:cubicBezTo>
                      <a:pt x="12703" y="4423"/>
                      <a:pt x="12080" y="3479"/>
                      <a:pt x="11311" y="2906"/>
                    </a:cubicBezTo>
                    <a:cubicBezTo>
                      <a:pt x="10515" y="2309"/>
                      <a:pt x="9547" y="2011"/>
                      <a:pt x="8353" y="2011"/>
                    </a:cubicBezTo>
                    <a:cubicBezTo>
                      <a:pt x="6985" y="2011"/>
                      <a:pt x="5841" y="2336"/>
                      <a:pt x="4923" y="3005"/>
                    </a:cubicBezTo>
                    <a:cubicBezTo>
                      <a:pt x="4001" y="3651"/>
                      <a:pt x="3355" y="4522"/>
                      <a:pt x="2983" y="5639"/>
                    </a:cubicBezTo>
                    <a:cubicBezTo>
                      <a:pt x="2609" y="6732"/>
                      <a:pt x="2410" y="7875"/>
                      <a:pt x="2410" y="9042"/>
                    </a:cubicBezTo>
                    <a:cubicBezTo>
                      <a:pt x="2410" y="10558"/>
                      <a:pt x="2635" y="11874"/>
                      <a:pt x="3083" y="13017"/>
                    </a:cubicBezTo>
                    <a:cubicBezTo>
                      <a:pt x="3530" y="14137"/>
                      <a:pt x="4200" y="14981"/>
                      <a:pt x="5145" y="15528"/>
                    </a:cubicBezTo>
                    <a:cubicBezTo>
                      <a:pt x="6066" y="16098"/>
                      <a:pt x="7084" y="16373"/>
                      <a:pt x="8155" y="16373"/>
                    </a:cubicBezTo>
                    <a:cubicBezTo>
                      <a:pt x="9471" y="16373"/>
                      <a:pt x="10591" y="15999"/>
                      <a:pt x="11510" y="15230"/>
                    </a:cubicBezTo>
                    <a:cubicBezTo>
                      <a:pt x="12428" y="14484"/>
                      <a:pt x="13051" y="13341"/>
                      <a:pt x="13373" y="11851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5" name="Forma Livre 2544">
                <a:extLst>
                  <a:ext uri="{FF2B5EF4-FFF2-40B4-BE49-F238E27FC236}">
                    <a16:creationId xmlns:a16="http://schemas.microsoft.com/office/drawing/2014/main" id="{34E6D04A-04F4-1B7F-B88A-895FAE076A97}"/>
                  </a:ext>
                </a:extLst>
              </p:cNvPr>
              <p:cNvSpPr/>
              <p:nvPr/>
            </p:nvSpPr>
            <p:spPr>
              <a:xfrm>
                <a:off x="9253541" y="3965523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59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7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0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6" name="Forma Livre 2545">
                <a:extLst>
                  <a:ext uri="{FF2B5EF4-FFF2-40B4-BE49-F238E27FC236}">
                    <a16:creationId xmlns:a16="http://schemas.microsoft.com/office/drawing/2014/main" id="{B3C4CDDB-2254-37DC-9B11-A03142ECF02E}"/>
                  </a:ext>
                </a:extLst>
              </p:cNvPr>
              <p:cNvSpPr/>
              <p:nvPr/>
            </p:nvSpPr>
            <p:spPr>
              <a:xfrm>
                <a:off x="9278265" y="3957717"/>
                <a:ext cx="11621" cy="32457"/>
              </a:xfrm>
              <a:custGeom>
                <a:avLst/>
                <a:gdLst>
                  <a:gd name="csX0" fmla="*/ 5966 w 6288"/>
                  <a:gd name="csY0" fmla="*/ 15428 h 17562"/>
                  <a:gd name="csX1" fmla="*/ 6288 w 6288"/>
                  <a:gd name="csY1" fmla="*/ 17366 h 17562"/>
                  <a:gd name="csX2" fmla="*/ 4624 w 6288"/>
                  <a:gd name="csY2" fmla="*/ 17563 h 17562"/>
                  <a:gd name="csX3" fmla="*/ 2784 w 6288"/>
                  <a:gd name="csY3" fmla="*/ 17191 h 17562"/>
                  <a:gd name="csX4" fmla="*/ 1863 w 6288"/>
                  <a:gd name="csY4" fmla="*/ 16197 h 17562"/>
                  <a:gd name="csX5" fmla="*/ 1591 w 6288"/>
                  <a:gd name="csY5" fmla="*/ 13613 h 17562"/>
                  <a:gd name="csX6" fmla="*/ 1591 w 6288"/>
                  <a:gd name="csY6" fmla="*/ 6209 h 17562"/>
                  <a:gd name="csX7" fmla="*/ 0 w 6288"/>
                  <a:gd name="csY7" fmla="*/ 6209 h 17562"/>
                  <a:gd name="csX8" fmla="*/ 0 w 6288"/>
                  <a:gd name="csY8" fmla="*/ 4496 h 17562"/>
                  <a:gd name="csX9" fmla="*/ 1591 w 6288"/>
                  <a:gd name="csY9" fmla="*/ 4496 h 17562"/>
                  <a:gd name="csX10" fmla="*/ 1591 w 6288"/>
                  <a:gd name="csY10" fmla="*/ 1316 h 17562"/>
                  <a:gd name="csX11" fmla="*/ 3753 w 6288"/>
                  <a:gd name="csY11" fmla="*/ 0 h 17562"/>
                  <a:gd name="csX12" fmla="*/ 3753 w 6288"/>
                  <a:gd name="csY12" fmla="*/ 4496 h 17562"/>
                  <a:gd name="csX13" fmla="*/ 5966 w 6288"/>
                  <a:gd name="csY13" fmla="*/ 4496 h 17562"/>
                  <a:gd name="csX14" fmla="*/ 5966 w 6288"/>
                  <a:gd name="csY14" fmla="*/ 6209 h 17562"/>
                  <a:gd name="csX15" fmla="*/ 3753 w 6288"/>
                  <a:gd name="csY15" fmla="*/ 6209 h 17562"/>
                  <a:gd name="csX16" fmla="*/ 3753 w 6288"/>
                  <a:gd name="csY16" fmla="*/ 13739 h 17562"/>
                  <a:gd name="csX17" fmla="*/ 3878 w 6288"/>
                  <a:gd name="csY17" fmla="*/ 14931 h 17562"/>
                  <a:gd name="csX18" fmla="*/ 4250 w 6288"/>
                  <a:gd name="csY18" fmla="*/ 15353 h 17562"/>
                  <a:gd name="csX19" fmla="*/ 4996 w 6288"/>
                  <a:gd name="csY19" fmla="*/ 15528 h 17562"/>
                  <a:gd name="csX20" fmla="*/ 5966 w 6288"/>
                  <a:gd name="csY20" fmla="*/ 15428 h 175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288" h="17562">
                    <a:moveTo>
                      <a:pt x="5966" y="15428"/>
                    </a:moveTo>
                    <a:lnTo>
                      <a:pt x="6288" y="17366"/>
                    </a:lnTo>
                    <a:cubicBezTo>
                      <a:pt x="5668" y="17489"/>
                      <a:pt x="5121" y="17563"/>
                      <a:pt x="4624" y="17563"/>
                    </a:cubicBezTo>
                    <a:cubicBezTo>
                      <a:pt x="3828" y="17563"/>
                      <a:pt x="3206" y="17440"/>
                      <a:pt x="2784" y="17191"/>
                    </a:cubicBezTo>
                    <a:cubicBezTo>
                      <a:pt x="2337" y="16943"/>
                      <a:pt x="2038" y="16595"/>
                      <a:pt x="1863" y="16197"/>
                    </a:cubicBezTo>
                    <a:cubicBezTo>
                      <a:pt x="1690" y="15776"/>
                      <a:pt x="1591" y="14931"/>
                      <a:pt x="1591" y="13613"/>
                    </a:cubicBezTo>
                    <a:lnTo>
                      <a:pt x="1591" y="6209"/>
                    </a:lnTo>
                    <a:lnTo>
                      <a:pt x="0" y="6209"/>
                    </a:lnTo>
                    <a:lnTo>
                      <a:pt x="0" y="4496"/>
                    </a:lnTo>
                    <a:lnTo>
                      <a:pt x="1591" y="4496"/>
                    </a:lnTo>
                    <a:lnTo>
                      <a:pt x="1591" y="1316"/>
                    </a:lnTo>
                    <a:lnTo>
                      <a:pt x="3753" y="0"/>
                    </a:lnTo>
                    <a:lnTo>
                      <a:pt x="3753" y="4496"/>
                    </a:lnTo>
                    <a:lnTo>
                      <a:pt x="5966" y="4496"/>
                    </a:lnTo>
                    <a:lnTo>
                      <a:pt x="5966" y="6209"/>
                    </a:lnTo>
                    <a:lnTo>
                      <a:pt x="3753" y="6209"/>
                    </a:lnTo>
                    <a:lnTo>
                      <a:pt x="3753" y="13739"/>
                    </a:lnTo>
                    <a:cubicBezTo>
                      <a:pt x="3753" y="14359"/>
                      <a:pt x="3802" y="14756"/>
                      <a:pt x="3878" y="14931"/>
                    </a:cubicBezTo>
                    <a:cubicBezTo>
                      <a:pt x="3952" y="15130"/>
                      <a:pt x="4077" y="15253"/>
                      <a:pt x="4250" y="15353"/>
                    </a:cubicBezTo>
                    <a:cubicBezTo>
                      <a:pt x="4425" y="15478"/>
                      <a:pt x="4674" y="15528"/>
                      <a:pt x="4996" y="15528"/>
                    </a:cubicBezTo>
                    <a:cubicBezTo>
                      <a:pt x="5244" y="15528"/>
                      <a:pt x="5569" y="15502"/>
                      <a:pt x="5966" y="15428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7" name="Forma Livre 2546">
                <a:extLst>
                  <a:ext uri="{FF2B5EF4-FFF2-40B4-BE49-F238E27FC236}">
                    <a16:creationId xmlns:a16="http://schemas.microsoft.com/office/drawing/2014/main" id="{4B15A154-A934-5401-7B26-73F626E07695}"/>
                  </a:ext>
                </a:extLst>
              </p:cNvPr>
              <p:cNvSpPr/>
              <p:nvPr/>
            </p:nvSpPr>
            <p:spPr>
              <a:xfrm>
                <a:off x="9291856" y="3965523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2 w 11881"/>
                  <a:gd name="csY7" fmla="*/ 6060 h 13464"/>
                  <a:gd name="csX8" fmla="*/ 5071 w 11881"/>
                  <a:gd name="csY8" fmla="*/ 5738 h 13464"/>
                  <a:gd name="csX9" fmla="*/ 8973 w 11881"/>
                  <a:gd name="csY9" fmla="*/ 4993 h 13464"/>
                  <a:gd name="csX10" fmla="*/ 8973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2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0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3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2 w 11881"/>
                  <a:gd name="csY34" fmla="*/ 11751 h 13464"/>
                  <a:gd name="csX35" fmla="*/ 7183 w 11881"/>
                  <a:gd name="csY35" fmla="*/ 11204 h 13464"/>
                  <a:gd name="csX36" fmla="*/ 8625 w 11881"/>
                  <a:gd name="csY36" fmla="*/ 9688 h 13464"/>
                  <a:gd name="csX37" fmla="*/ 8973 w 11881"/>
                  <a:gd name="csY37" fmla="*/ 7501 h 13464"/>
                  <a:gd name="csX38" fmla="*/ 8973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6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7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7" y="11079"/>
                      <a:pt x="11310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1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6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2" y="11751"/>
                    </a:cubicBezTo>
                    <a:cubicBezTo>
                      <a:pt x="5768" y="11751"/>
                      <a:pt x="6513" y="11552"/>
                      <a:pt x="7183" y="11204"/>
                    </a:cubicBezTo>
                    <a:cubicBezTo>
                      <a:pt x="7830" y="10830"/>
                      <a:pt x="8304" y="10333"/>
                      <a:pt x="8625" y="9688"/>
                    </a:cubicBezTo>
                    <a:cubicBezTo>
                      <a:pt x="8851" y="9190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8" name="Forma Livre 2547">
                <a:extLst>
                  <a:ext uri="{FF2B5EF4-FFF2-40B4-BE49-F238E27FC236}">
                    <a16:creationId xmlns:a16="http://schemas.microsoft.com/office/drawing/2014/main" id="{58A614DA-364E-335A-5F60-1D4601251601}"/>
                  </a:ext>
                </a:extLst>
              </p:cNvPr>
              <p:cNvSpPr/>
              <p:nvPr/>
            </p:nvSpPr>
            <p:spPr>
              <a:xfrm>
                <a:off x="9318737" y="3965523"/>
                <a:ext cx="12955" cy="24331"/>
              </a:xfrm>
              <a:custGeom>
                <a:avLst/>
                <a:gdLst>
                  <a:gd name="csX0" fmla="*/ 0 w 7010"/>
                  <a:gd name="csY0" fmla="*/ 13166 h 13165"/>
                  <a:gd name="csX1" fmla="*/ 0 w 7010"/>
                  <a:gd name="csY1" fmla="*/ 272 h 13165"/>
                  <a:gd name="csX2" fmla="*/ 1965 w 7010"/>
                  <a:gd name="csY2" fmla="*/ 272 h 13165"/>
                  <a:gd name="csX3" fmla="*/ 1965 w 7010"/>
                  <a:gd name="csY3" fmla="*/ 2234 h 13165"/>
                  <a:gd name="csX4" fmla="*/ 3358 w 7010"/>
                  <a:gd name="csY4" fmla="*/ 421 h 13165"/>
                  <a:gd name="csX5" fmla="*/ 4750 w 7010"/>
                  <a:gd name="csY5" fmla="*/ 0 h 13165"/>
                  <a:gd name="csX6" fmla="*/ 7011 w 7010"/>
                  <a:gd name="csY6" fmla="*/ 696 h 13165"/>
                  <a:gd name="csX7" fmla="*/ 6241 w 7010"/>
                  <a:gd name="csY7" fmla="*/ 2730 h 13165"/>
                  <a:gd name="csX8" fmla="*/ 4650 w 7010"/>
                  <a:gd name="csY8" fmla="*/ 2260 h 13165"/>
                  <a:gd name="csX9" fmla="*/ 3358 w 7010"/>
                  <a:gd name="csY9" fmla="*/ 2681 h 13165"/>
                  <a:gd name="csX10" fmla="*/ 2536 w 7010"/>
                  <a:gd name="csY10" fmla="*/ 3873 h 13165"/>
                  <a:gd name="csX11" fmla="*/ 2188 w 7010"/>
                  <a:gd name="csY11" fmla="*/ 6434 h 13165"/>
                  <a:gd name="csX12" fmla="*/ 2188 w 7010"/>
                  <a:gd name="csY12" fmla="*/ 13166 h 13165"/>
                  <a:gd name="csX13" fmla="*/ 0 w 7010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0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3" y="1316"/>
                      <a:pt x="2933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1" y="222"/>
                      <a:pt x="7011" y="696"/>
                    </a:cubicBezTo>
                    <a:lnTo>
                      <a:pt x="6241" y="2730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6" y="2260"/>
                      <a:pt x="3729" y="2383"/>
                      <a:pt x="3358" y="2681"/>
                    </a:cubicBezTo>
                    <a:cubicBezTo>
                      <a:pt x="2983" y="2955"/>
                      <a:pt x="2711" y="3353"/>
                      <a:pt x="2536" y="3873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59" name="Forma Livre 2548">
                <a:extLst>
                  <a:ext uri="{FF2B5EF4-FFF2-40B4-BE49-F238E27FC236}">
                    <a16:creationId xmlns:a16="http://schemas.microsoft.com/office/drawing/2014/main" id="{5A2AF70A-D3D1-A91A-FFFE-644F1F3DF7B5}"/>
                  </a:ext>
                </a:extLst>
              </p:cNvPr>
              <p:cNvSpPr/>
              <p:nvPr/>
            </p:nvSpPr>
            <p:spPr>
              <a:xfrm>
                <a:off x="9334082" y="3956981"/>
                <a:ext cx="4044" cy="32873"/>
              </a:xfrm>
              <a:custGeom>
                <a:avLst/>
                <a:gdLst>
                  <a:gd name="csX0" fmla="*/ 0 w 2188"/>
                  <a:gd name="csY0" fmla="*/ 2508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2508 h 17787"/>
                  <a:gd name="csX4" fmla="*/ 0 w 2188"/>
                  <a:gd name="csY4" fmla="*/ 2508 h 17787"/>
                  <a:gd name="csX5" fmla="*/ 0 w 2188"/>
                  <a:gd name="csY5" fmla="*/ 17787 h 17787"/>
                  <a:gd name="csX6" fmla="*/ 0 w 2188"/>
                  <a:gd name="csY6" fmla="*/ 4893 h 17787"/>
                  <a:gd name="csX7" fmla="*/ 2188 w 2188"/>
                  <a:gd name="csY7" fmla="*/ 4893 h 17787"/>
                  <a:gd name="csX8" fmla="*/ 2188 w 2188"/>
                  <a:gd name="csY8" fmla="*/ 17787 h 17787"/>
                  <a:gd name="csX9" fmla="*/ 0 w 2188"/>
                  <a:gd name="csY9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8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7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0" name="Forma Livre 2549">
                <a:extLst>
                  <a:ext uri="{FF2B5EF4-FFF2-40B4-BE49-F238E27FC236}">
                    <a16:creationId xmlns:a16="http://schemas.microsoft.com/office/drawing/2014/main" id="{C0E33AD6-DD73-87A6-833C-ABDA1C2CEAA7}"/>
                  </a:ext>
                </a:extLst>
              </p:cNvPr>
              <p:cNvSpPr/>
              <p:nvPr/>
            </p:nvSpPr>
            <p:spPr>
              <a:xfrm>
                <a:off x="9344290" y="3965523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1 h 13165"/>
                  <a:gd name="csX4" fmla="*/ 6066 w 10465"/>
                  <a:gd name="csY4" fmla="*/ 0 h 13165"/>
                  <a:gd name="csX5" fmla="*/ 8204 w 10465"/>
                  <a:gd name="csY5" fmla="*/ 421 h 13165"/>
                  <a:gd name="csX6" fmla="*/ 9669 w 10465"/>
                  <a:gd name="csY6" fmla="*/ 1514 h 13165"/>
                  <a:gd name="csX7" fmla="*/ 10342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7 w 10465"/>
                  <a:gd name="csY10" fmla="*/ 13166 h 13165"/>
                  <a:gd name="csX11" fmla="*/ 8277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8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7" y="696"/>
                      <a:pt x="4276" y="0"/>
                      <a:pt x="6066" y="0"/>
                    </a:cubicBezTo>
                    <a:cubicBezTo>
                      <a:pt x="6835" y="0"/>
                      <a:pt x="7558" y="123"/>
                      <a:pt x="8204" y="421"/>
                    </a:cubicBezTo>
                    <a:cubicBezTo>
                      <a:pt x="8851" y="696"/>
                      <a:pt x="9347" y="1067"/>
                      <a:pt x="9669" y="1514"/>
                    </a:cubicBezTo>
                    <a:cubicBezTo>
                      <a:pt x="9994" y="1962"/>
                      <a:pt x="10216" y="2508"/>
                      <a:pt x="10342" y="3128"/>
                    </a:cubicBezTo>
                    <a:cubicBezTo>
                      <a:pt x="10441" y="3525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7" y="13166"/>
                    </a:lnTo>
                    <a:lnTo>
                      <a:pt x="8277" y="5341"/>
                    </a:lnTo>
                    <a:cubicBezTo>
                      <a:pt x="8277" y="4446"/>
                      <a:pt x="8204" y="3774"/>
                      <a:pt x="8029" y="3327"/>
                    </a:cubicBezTo>
                    <a:cubicBezTo>
                      <a:pt x="7856" y="2906"/>
                      <a:pt x="7558" y="2532"/>
                      <a:pt x="7134" y="2283"/>
                    </a:cubicBezTo>
                    <a:cubicBezTo>
                      <a:pt x="6686" y="2011"/>
                      <a:pt x="6189" y="1886"/>
                      <a:pt x="5618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1" name="Forma Livre 2550">
                <a:extLst>
                  <a:ext uri="{FF2B5EF4-FFF2-40B4-BE49-F238E27FC236}">
                    <a16:creationId xmlns:a16="http://schemas.microsoft.com/office/drawing/2014/main" id="{C3E9B1F7-7C76-0009-435F-11442F010319}"/>
                  </a:ext>
                </a:extLst>
              </p:cNvPr>
              <p:cNvSpPr/>
              <p:nvPr/>
            </p:nvSpPr>
            <p:spPr>
              <a:xfrm>
                <a:off x="9368461" y="3965523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1 h 13464"/>
                  <a:gd name="csX4" fmla="*/ 0 w 11881"/>
                  <a:gd name="csY4" fmla="*/ 9763 h 13464"/>
                  <a:gd name="csX5" fmla="*/ 422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4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6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4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7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2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4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1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6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8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4" y="7527"/>
                    </a:cubicBezTo>
                    <a:cubicBezTo>
                      <a:pt x="4499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0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2" name="Forma Livre 2551">
                <a:extLst>
                  <a:ext uri="{FF2B5EF4-FFF2-40B4-BE49-F238E27FC236}">
                    <a16:creationId xmlns:a16="http://schemas.microsoft.com/office/drawing/2014/main" id="{26937427-35B8-D706-DA2C-9D7E05EB2EC9}"/>
                  </a:ext>
                </a:extLst>
              </p:cNvPr>
              <p:cNvSpPr/>
              <p:nvPr/>
            </p:nvSpPr>
            <p:spPr>
              <a:xfrm>
                <a:off x="8708682" y="4329780"/>
                <a:ext cx="28945" cy="32873"/>
              </a:xfrm>
              <a:custGeom>
                <a:avLst/>
                <a:gdLst>
                  <a:gd name="csX0" fmla="*/ 0 w 15662"/>
                  <a:gd name="csY0" fmla="*/ 17787 h 17787"/>
                  <a:gd name="csX1" fmla="*/ 0 w 15662"/>
                  <a:gd name="csY1" fmla="*/ 0 h 17787"/>
                  <a:gd name="csX2" fmla="*/ 7883 w 15662"/>
                  <a:gd name="csY2" fmla="*/ 0 h 17787"/>
                  <a:gd name="csX3" fmla="*/ 11510 w 15662"/>
                  <a:gd name="csY3" fmla="*/ 471 h 17787"/>
                  <a:gd name="csX4" fmla="*/ 13475 w 15662"/>
                  <a:gd name="csY4" fmla="*/ 2187 h 17787"/>
                  <a:gd name="csX5" fmla="*/ 14221 w 15662"/>
                  <a:gd name="csY5" fmla="*/ 4844 h 17787"/>
                  <a:gd name="csX6" fmla="*/ 13002 w 15662"/>
                  <a:gd name="csY6" fmla="*/ 8048 h 17787"/>
                  <a:gd name="csX7" fmla="*/ 9199 w 15662"/>
                  <a:gd name="csY7" fmla="*/ 9688 h 17787"/>
                  <a:gd name="csX8" fmla="*/ 10615 w 15662"/>
                  <a:gd name="csY8" fmla="*/ 10582 h 17787"/>
                  <a:gd name="csX9" fmla="*/ 12580 w 15662"/>
                  <a:gd name="csY9" fmla="*/ 12944 h 17787"/>
                  <a:gd name="csX10" fmla="*/ 15663 w 15662"/>
                  <a:gd name="csY10" fmla="*/ 17787 h 17787"/>
                  <a:gd name="csX11" fmla="*/ 12703 w 15662"/>
                  <a:gd name="csY11" fmla="*/ 17787 h 17787"/>
                  <a:gd name="csX12" fmla="*/ 10369 w 15662"/>
                  <a:gd name="csY12" fmla="*/ 14087 h 17787"/>
                  <a:gd name="csX13" fmla="*/ 8652 w 15662"/>
                  <a:gd name="csY13" fmla="*/ 11626 h 17787"/>
                  <a:gd name="csX14" fmla="*/ 7458 w 15662"/>
                  <a:gd name="csY14" fmla="*/ 10459 h 17787"/>
                  <a:gd name="csX15" fmla="*/ 6391 w 15662"/>
                  <a:gd name="csY15" fmla="*/ 9986 h 17787"/>
                  <a:gd name="csX16" fmla="*/ 5072 w 15662"/>
                  <a:gd name="csY16" fmla="*/ 9886 h 17787"/>
                  <a:gd name="csX17" fmla="*/ 2337 w 15662"/>
                  <a:gd name="csY17" fmla="*/ 9886 h 17787"/>
                  <a:gd name="csX18" fmla="*/ 2337 w 15662"/>
                  <a:gd name="csY18" fmla="*/ 17787 h 17787"/>
                  <a:gd name="csX19" fmla="*/ 0 w 15662"/>
                  <a:gd name="csY19" fmla="*/ 17787 h 17787"/>
                  <a:gd name="csX20" fmla="*/ 2337 w 15662"/>
                  <a:gd name="csY20" fmla="*/ 7849 h 17787"/>
                  <a:gd name="csX21" fmla="*/ 7409 w 15662"/>
                  <a:gd name="csY21" fmla="*/ 7849 h 17787"/>
                  <a:gd name="csX22" fmla="*/ 9944 w 15662"/>
                  <a:gd name="csY22" fmla="*/ 7527 h 17787"/>
                  <a:gd name="csX23" fmla="*/ 11311 w 15662"/>
                  <a:gd name="csY23" fmla="*/ 6458 h 17787"/>
                  <a:gd name="csX24" fmla="*/ 11785 w 15662"/>
                  <a:gd name="csY24" fmla="*/ 4844 h 17787"/>
                  <a:gd name="csX25" fmla="*/ 10863 w 15662"/>
                  <a:gd name="csY25" fmla="*/ 2783 h 17787"/>
                  <a:gd name="csX26" fmla="*/ 7982 w 15662"/>
                  <a:gd name="csY26" fmla="*/ 1962 h 17787"/>
                  <a:gd name="csX27" fmla="*/ 2337 w 15662"/>
                  <a:gd name="csY27" fmla="*/ 1962 h 17787"/>
                  <a:gd name="csX28" fmla="*/ 2337 w 15662"/>
                  <a:gd name="csY28" fmla="*/ 7849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5662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7883" y="0"/>
                    </a:lnTo>
                    <a:cubicBezTo>
                      <a:pt x="9474" y="0"/>
                      <a:pt x="10664" y="173"/>
                      <a:pt x="11510" y="471"/>
                    </a:cubicBezTo>
                    <a:cubicBezTo>
                      <a:pt x="12331" y="795"/>
                      <a:pt x="12978" y="1365"/>
                      <a:pt x="13475" y="2187"/>
                    </a:cubicBezTo>
                    <a:cubicBezTo>
                      <a:pt x="13972" y="2982"/>
                      <a:pt x="14221" y="3876"/>
                      <a:pt x="14221" y="4844"/>
                    </a:cubicBezTo>
                    <a:cubicBezTo>
                      <a:pt x="14221" y="6110"/>
                      <a:pt x="13797" y="7179"/>
                      <a:pt x="13002" y="8048"/>
                    </a:cubicBezTo>
                    <a:cubicBezTo>
                      <a:pt x="12182" y="8918"/>
                      <a:pt x="10913" y="9465"/>
                      <a:pt x="9199" y="9688"/>
                    </a:cubicBezTo>
                    <a:cubicBezTo>
                      <a:pt x="9822" y="9986"/>
                      <a:pt x="10293" y="10284"/>
                      <a:pt x="10615" y="10582"/>
                    </a:cubicBezTo>
                    <a:cubicBezTo>
                      <a:pt x="11311" y="11204"/>
                      <a:pt x="11957" y="11999"/>
                      <a:pt x="12580" y="12944"/>
                    </a:cubicBezTo>
                    <a:lnTo>
                      <a:pt x="15663" y="17787"/>
                    </a:lnTo>
                    <a:lnTo>
                      <a:pt x="12703" y="17787"/>
                    </a:lnTo>
                    <a:lnTo>
                      <a:pt x="10369" y="14087"/>
                    </a:lnTo>
                    <a:cubicBezTo>
                      <a:pt x="9673" y="13017"/>
                      <a:pt x="9100" y="12198"/>
                      <a:pt x="8652" y="11626"/>
                    </a:cubicBezTo>
                    <a:cubicBezTo>
                      <a:pt x="8205" y="11079"/>
                      <a:pt x="7806" y="10681"/>
                      <a:pt x="7458" y="10459"/>
                    </a:cubicBezTo>
                    <a:cubicBezTo>
                      <a:pt x="7110" y="10211"/>
                      <a:pt x="6762" y="10061"/>
                      <a:pt x="6391" y="9986"/>
                    </a:cubicBezTo>
                    <a:cubicBezTo>
                      <a:pt x="6116" y="9913"/>
                      <a:pt x="5695" y="9886"/>
                      <a:pt x="5072" y="9886"/>
                    </a:cubicBezTo>
                    <a:lnTo>
                      <a:pt x="2337" y="9886"/>
                    </a:lnTo>
                    <a:lnTo>
                      <a:pt x="2337" y="17787"/>
                    </a:lnTo>
                    <a:lnTo>
                      <a:pt x="0" y="17787"/>
                    </a:lnTo>
                    <a:close/>
                    <a:moveTo>
                      <a:pt x="2337" y="7849"/>
                    </a:moveTo>
                    <a:lnTo>
                      <a:pt x="7409" y="7849"/>
                    </a:lnTo>
                    <a:cubicBezTo>
                      <a:pt x="8479" y="7849"/>
                      <a:pt x="9324" y="7749"/>
                      <a:pt x="9944" y="7527"/>
                    </a:cubicBezTo>
                    <a:cubicBezTo>
                      <a:pt x="10541" y="7302"/>
                      <a:pt x="10989" y="6931"/>
                      <a:pt x="11311" y="6458"/>
                    </a:cubicBezTo>
                    <a:cubicBezTo>
                      <a:pt x="11635" y="5961"/>
                      <a:pt x="11785" y="5440"/>
                      <a:pt x="11785" y="4844"/>
                    </a:cubicBezTo>
                    <a:cubicBezTo>
                      <a:pt x="11785" y="4025"/>
                      <a:pt x="11486" y="3330"/>
                      <a:pt x="10863" y="2783"/>
                    </a:cubicBezTo>
                    <a:cubicBezTo>
                      <a:pt x="10269" y="2236"/>
                      <a:pt x="9298" y="1962"/>
                      <a:pt x="7982" y="1962"/>
                    </a:cubicBezTo>
                    <a:lnTo>
                      <a:pt x="2337" y="1962"/>
                    </a:lnTo>
                    <a:lnTo>
                      <a:pt x="2337" y="7849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3" name="Forma Livre 2552">
                <a:extLst>
                  <a:ext uri="{FF2B5EF4-FFF2-40B4-BE49-F238E27FC236}">
                    <a16:creationId xmlns:a16="http://schemas.microsoft.com/office/drawing/2014/main" id="{F5A07586-C4E2-303F-7BD0-030B5B6A89A3}"/>
                  </a:ext>
                </a:extLst>
              </p:cNvPr>
              <p:cNvSpPr/>
              <p:nvPr/>
            </p:nvSpPr>
            <p:spPr>
              <a:xfrm>
                <a:off x="8741266" y="4329780"/>
                <a:ext cx="4042" cy="32873"/>
              </a:xfrm>
              <a:custGeom>
                <a:avLst/>
                <a:gdLst>
                  <a:gd name="csX0" fmla="*/ 0 w 2187"/>
                  <a:gd name="csY0" fmla="*/ 2508 h 17787"/>
                  <a:gd name="csX1" fmla="*/ 0 w 2187"/>
                  <a:gd name="csY1" fmla="*/ 0 h 17787"/>
                  <a:gd name="csX2" fmla="*/ 2188 w 2187"/>
                  <a:gd name="csY2" fmla="*/ 0 h 17787"/>
                  <a:gd name="csX3" fmla="*/ 2188 w 2187"/>
                  <a:gd name="csY3" fmla="*/ 2508 h 17787"/>
                  <a:gd name="csX4" fmla="*/ 0 w 2187"/>
                  <a:gd name="csY4" fmla="*/ 2508 h 17787"/>
                  <a:gd name="csX5" fmla="*/ 0 w 2187"/>
                  <a:gd name="csY5" fmla="*/ 17787 h 17787"/>
                  <a:gd name="csX6" fmla="*/ 0 w 2187"/>
                  <a:gd name="csY6" fmla="*/ 4893 h 17787"/>
                  <a:gd name="csX7" fmla="*/ 2188 w 2187"/>
                  <a:gd name="csY7" fmla="*/ 4893 h 17787"/>
                  <a:gd name="csX8" fmla="*/ 2188 w 2187"/>
                  <a:gd name="csY8" fmla="*/ 17787 h 17787"/>
                  <a:gd name="csX9" fmla="*/ 0 w 2187"/>
                  <a:gd name="csY9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7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7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4" name="Forma Livre 2553">
                <a:extLst>
                  <a:ext uri="{FF2B5EF4-FFF2-40B4-BE49-F238E27FC236}">
                    <a16:creationId xmlns:a16="http://schemas.microsoft.com/office/drawing/2014/main" id="{DA4E1B55-AD6A-13B4-AE30-B33F65180D5B}"/>
                  </a:ext>
                </a:extLst>
              </p:cNvPr>
              <p:cNvSpPr/>
              <p:nvPr/>
            </p:nvSpPr>
            <p:spPr>
              <a:xfrm>
                <a:off x="8749951" y="4338320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2 w 12082"/>
                  <a:gd name="csY13" fmla="*/ 10433 h 13464"/>
                  <a:gd name="csX14" fmla="*/ 9845 w 12082"/>
                  <a:gd name="csY14" fmla="*/ 6656 h 13464"/>
                  <a:gd name="csX15" fmla="*/ 8752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5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5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7" y="11652"/>
                      <a:pt x="8032" y="11254"/>
                      <a:pt x="8752" y="10433"/>
                    </a:cubicBezTo>
                    <a:cubicBezTo>
                      <a:pt x="9474" y="9588"/>
                      <a:pt x="9845" y="8346"/>
                      <a:pt x="9845" y="6656"/>
                    </a:cubicBezTo>
                    <a:cubicBezTo>
                      <a:pt x="9845" y="5066"/>
                      <a:pt x="9474" y="3850"/>
                      <a:pt x="8752" y="3029"/>
                    </a:cubicBezTo>
                    <a:cubicBezTo>
                      <a:pt x="8032" y="2210"/>
                      <a:pt x="7137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5" name="Forma Livre 2554">
                <a:extLst>
                  <a:ext uri="{FF2B5EF4-FFF2-40B4-BE49-F238E27FC236}">
                    <a16:creationId xmlns:a16="http://schemas.microsoft.com/office/drawing/2014/main" id="{F4BD18B8-6924-DE72-8B4A-84E3EDF473F5}"/>
                  </a:ext>
                </a:extLst>
              </p:cNvPr>
              <p:cNvSpPr/>
              <p:nvPr/>
            </p:nvSpPr>
            <p:spPr>
              <a:xfrm>
                <a:off x="8789184" y="4329229"/>
                <a:ext cx="30415" cy="33974"/>
              </a:xfrm>
              <a:custGeom>
                <a:avLst/>
                <a:gdLst>
                  <a:gd name="csX0" fmla="*/ 8926 w 16457"/>
                  <a:gd name="csY0" fmla="*/ 11105 h 18383"/>
                  <a:gd name="csX1" fmla="*/ 8926 w 16457"/>
                  <a:gd name="csY1" fmla="*/ 9018 h 18383"/>
                  <a:gd name="csX2" fmla="*/ 16458 w 16457"/>
                  <a:gd name="csY2" fmla="*/ 9018 h 18383"/>
                  <a:gd name="csX3" fmla="*/ 16458 w 16457"/>
                  <a:gd name="csY3" fmla="*/ 15601 h 18383"/>
                  <a:gd name="csX4" fmla="*/ 12878 w 16457"/>
                  <a:gd name="csY4" fmla="*/ 17688 h 18383"/>
                  <a:gd name="csX5" fmla="*/ 9099 w 16457"/>
                  <a:gd name="csY5" fmla="*/ 18384 h 18383"/>
                  <a:gd name="csX6" fmla="*/ 4326 w 16457"/>
                  <a:gd name="csY6" fmla="*/ 17267 h 18383"/>
                  <a:gd name="csX7" fmla="*/ 1094 w 16457"/>
                  <a:gd name="csY7" fmla="*/ 14011 h 18383"/>
                  <a:gd name="csX8" fmla="*/ 0 w 16457"/>
                  <a:gd name="csY8" fmla="*/ 9290 h 18383"/>
                  <a:gd name="csX9" fmla="*/ 1094 w 16457"/>
                  <a:gd name="csY9" fmla="*/ 4423 h 18383"/>
                  <a:gd name="csX10" fmla="*/ 4227 w 16457"/>
                  <a:gd name="csY10" fmla="*/ 1093 h 18383"/>
                  <a:gd name="csX11" fmla="*/ 8926 w 16457"/>
                  <a:gd name="csY11" fmla="*/ 0 h 18383"/>
                  <a:gd name="csX12" fmla="*/ 12405 w 16457"/>
                  <a:gd name="csY12" fmla="*/ 620 h 18383"/>
                  <a:gd name="csX13" fmla="*/ 14841 w 16457"/>
                  <a:gd name="csY13" fmla="*/ 2359 h 18383"/>
                  <a:gd name="csX14" fmla="*/ 16209 w 16457"/>
                  <a:gd name="csY14" fmla="*/ 5267 h 18383"/>
                  <a:gd name="csX15" fmla="*/ 14071 w 16457"/>
                  <a:gd name="csY15" fmla="*/ 5861 h 18383"/>
                  <a:gd name="csX16" fmla="*/ 13077 w 16457"/>
                  <a:gd name="csY16" fmla="*/ 3727 h 18383"/>
                  <a:gd name="csX17" fmla="*/ 11386 w 16457"/>
                  <a:gd name="csY17" fmla="*/ 2485 h 18383"/>
                  <a:gd name="csX18" fmla="*/ 8926 w 16457"/>
                  <a:gd name="csY18" fmla="*/ 2011 h 18383"/>
                  <a:gd name="csX19" fmla="*/ 6142 w 16457"/>
                  <a:gd name="csY19" fmla="*/ 2508 h 18383"/>
                  <a:gd name="csX20" fmla="*/ 4227 w 16457"/>
                  <a:gd name="csY20" fmla="*/ 3800 h 18383"/>
                  <a:gd name="csX21" fmla="*/ 3109 w 16457"/>
                  <a:gd name="csY21" fmla="*/ 5565 h 18383"/>
                  <a:gd name="csX22" fmla="*/ 2437 w 16457"/>
                  <a:gd name="csY22" fmla="*/ 9141 h 18383"/>
                  <a:gd name="csX23" fmla="*/ 3258 w 16457"/>
                  <a:gd name="csY23" fmla="*/ 13116 h 18383"/>
                  <a:gd name="csX24" fmla="*/ 5645 w 16457"/>
                  <a:gd name="csY24" fmla="*/ 15501 h 18383"/>
                  <a:gd name="csX25" fmla="*/ 8976 w 16457"/>
                  <a:gd name="csY25" fmla="*/ 16273 h 18383"/>
                  <a:gd name="csX26" fmla="*/ 11957 w 16457"/>
                  <a:gd name="csY26" fmla="*/ 15677 h 18383"/>
                  <a:gd name="csX27" fmla="*/ 14171 w 16457"/>
                  <a:gd name="csY27" fmla="*/ 14434 h 18383"/>
                  <a:gd name="csX28" fmla="*/ 14171 w 16457"/>
                  <a:gd name="csY28" fmla="*/ 11105 h 18383"/>
                  <a:gd name="csX29" fmla="*/ 8926 w 16457"/>
                  <a:gd name="csY29" fmla="*/ 11105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6457" h="18383">
                    <a:moveTo>
                      <a:pt x="8926" y="11105"/>
                    </a:moveTo>
                    <a:lnTo>
                      <a:pt x="8926" y="9018"/>
                    </a:lnTo>
                    <a:lnTo>
                      <a:pt x="16458" y="9018"/>
                    </a:lnTo>
                    <a:lnTo>
                      <a:pt x="16458" y="15601"/>
                    </a:lnTo>
                    <a:cubicBezTo>
                      <a:pt x="15314" y="16522"/>
                      <a:pt x="14121" y="17217"/>
                      <a:pt x="12878" y="17688"/>
                    </a:cubicBezTo>
                    <a:cubicBezTo>
                      <a:pt x="11658" y="18159"/>
                      <a:pt x="10392" y="18384"/>
                      <a:pt x="9099" y="18384"/>
                    </a:cubicBezTo>
                    <a:cubicBezTo>
                      <a:pt x="7359" y="18384"/>
                      <a:pt x="5768" y="18012"/>
                      <a:pt x="4326" y="17267"/>
                    </a:cubicBezTo>
                    <a:cubicBezTo>
                      <a:pt x="2910" y="16522"/>
                      <a:pt x="1816" y="15428"/>
                      <a:pt x="1094" y="14011"/>
                    </a:cubicBezTo>
                    <a:cubicBezTo>
                      <a:pt x="374" y="12596"/>
                      <a:pt x="0" y="11029"/>
                      <a:pt x="0" y="9290"/>
                    </a:cubicBezTo>
                    <a:cubicBezTo>
                      <a:pt x="0" y="7551"/>
                      <a:pt x="374" y="5937"/>
                      <a:pt x="1094" y="4423"/>
                    </a:cubicBezTo>
                    <a:cubicBezTo>
                      <a:pt x="1816" y="2932"/>
                      <a:pt x="2860" y="1812"/>
                      <a:pt x="4227" y="1093"/>
                    </a:cubicBezTo>
                    <a:cubicBezTo>
                      <a:pt x="5569" y="371"/>
                      <a:pt x="7136" y="0"/>
                      <a:pt x="8926" y="0"/>
                    </a:cubicBezTo>
                    <a:cubicBezTo>
                      <a:pt x="10193" y="0"/>
                      <a:pt x="11360" y="199"/>
                      <a:pt x="12405" y="620"/>
                    </a:cubicBezTo>
                    <a:cubicBezTo>
                      <a:pt x="13448" y="1043"/>
                      <a:pt x="14270" y="1614"/>
                      <a:pt x="14841" y="2359"/>
                    </a:cubicBezTo>
                    <a:cubicBezTo>
                      <a:pt x="15438" y="3105"/>
                      <a:pt x="15885" y="4075"/>
                      <a:pt x="16209" y="5267"/>
                    </a:cubicBezTo>
                    <a:lnTo>
                      <a:pt x="14071" y="5861"/>
                    </a:lnTo>
                    <a:cubicBezTo>
                      <a:pt x="13796" y="4943"/>
                      <a:pt x="13475" y="4247"/>
                      <a:pt x="13077" y="3727"/>
                    </a:cubicBezTo>
                    <a:cubicBezTo>
                      <a:pt x="12679" y="3204"/>
                      <a:pt x="12106" y="2783"/>
                      <a:pt x="11386" y="2485"/>
                    </a:cubicBezTo>
                    <a:cubicBezTo>
                      <a:pt x="10641" y="2160"/>
                      <a:pt x="9821" y="2011"/>
                      <a:pt x="8926" y="2011"/>
                    </a:cubicBezTo>
                    <a:cubicBezTo>
                      <a:pt x="7856" y="2011"/>
                      <a:pt x="6911" y="2186"/>
                      <a:pt x="6142" y="2508"/>
                    </a:cubicBezTo>
                    <a:cubicBezTo>
                      <a:pt x="5346" y="2833"/>
                      <a:pt x="4723" y="3253"/>
                      <a:pt x="4227" y="3800"/>
                    </a:cubicBezTo>
                    <a:cubicBezTo>
                      <a:pt x="3755" y="4323"/>
                      <a:pt x="3381" y="4919"/>
                      <a:pt x="3109" y="5565"/>
                    </a:cubicBezTo>
                    <a:cubicBezTo>
                      <a:pt x="2661" y="6656"/>
                      <a:pt x="2437" y="7849"/>
                      <a:pt x="2437" y="9141"/>
                    </a:cubicBezTo>
                    <a:cubicBezTo>
                      <a:pt x="2437" y="10707"/>
                      <a:pt x="2711" y="12049"/>
                      <a:pt x="3258" y="13116"/>
                    </a:cubicBezTo>
                    <a:cubicBezTo>
                      <a:pt x="3805" y="14186"/>
                      <a:pt x="4601" y="14981"/>
                      <a:pt x="5645" y="15501"/>
                    </a:cubicBezTo>
                    <a:cubicBezTo>
                      <a:pt x="6689" y="15998"/>
                      <a:pt x="7783" y="16273"/>
                      <a:pt x="8976" y="16273"/>
                    </a:cubicBezTo>
                    <a:cubicBezTo>
                      <a:pt x="9994" y="16273"/>
                      <a:pt x="10989" y="16074"/>
                      <a:pt x="11957" y="15677"/>
                    </a:cubicBezTo>
                    <a:cubicBezTo>
                      <a:pt x="12928" y="15279"/>
                      <a:pt x="13648" y="14856"/>
                      <a:pt x="14171" y="14434"/>
                    </a:cubicBezTo>
                    <a:lnTo>
                      <a:pt x="14171" y="11105"/>
                    </a:lnTo>
                    <a:lnTo>
                      <a:pt x="8926" y="11105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6" name="Forma Livre 2555">
                <a:extLst>
                  <a:ext uri="{FF2B5EF4-FFF2-40B4-BE49-F238E27FC236}">
                    <a16:creationId xmlns:a16="http://schemas.microsoft.com/office/drawing/2014/main" id="{37AB6E08-9D08-FB7A-6E0B-C49D9CF9449C}"/>
                  </a:ext>
                </a:extLst>
              </p:cNvPr>
              <p:cNvSpPr/>
              <p:nvPr/>
            </p:nvSpPr>
            <p:spPr>
              <a:xfrm>
                <a:off x="8825472" y="4338320"/>
                <a:ext cx="12957" cy="24331"/>
              </a:xfrm>
              <a:custGeom>
                <a:avLst/>
                <a:gdLst>
                  <a:gd name="csX0" fmla="*/ 0 w 7011"/>
                  <a:gd name="csY0" fmla="*/ 13166 h 13165"/>
                  <a:gd name="csX1" fmla="*/ 0 w 7011"/>
                  <a:gd name="csY1" fmla="*/ 272 h 13165"/>
                  <a:gd name="csX2" fmla="*/ 1965 w 7011"/>
                  <a:gd name="csY2" fmla="*/ 272 h 13165"/>
                  <a:gd name="csX3" fmla="*/ 1965 w 7011"/>
                  <a:gd name="csY3" fmla="*/ 2234 h 13165"/>
                  <a:gd name="csX4" fmla="*/ 3358 w 7011"/>
                  <a:gd name="csY4" fmla="*/ 421 h 13165"/>
                  <a:gd name="csX5" fmla="*/ 4750 w 7011"/>
                  <a:gd name="csY5" fmla="*/ 0 h 13165"/>
                  <a:gd name="csX6" fmla="*/ 7011 w 7011"/>
                  <a:gd name="csY6" fmla="*/ 696 h 13165"/>
                  <a:gd name="csX7" fmla="*/ 6241 w 7011"/>
                  <a:gd name="csY7" fmla="*/ 2731 h 13165"/>
                  <a:gd name="csX8" fmla="*/ 4650 w 7011"/>
                  <a:gd name="csY8" fmla="*/ 2260 h 13165"/>
                  <a:gd name="csX9" fmla="*/ 3358 w 7011"/>
                  <a:gd name="csY9" fmla="*/ 2681 h 13165"/>
                  <a:gd name="csX10" fmla="*/ 2536 w 7011"/>
                  <a:gd name="csY10" fmla="*/ 3874 h 13165"/>
                  <a:gd name="csX11" fmla="*/ 2188 w 7011"/>
                  <a:gd name="csY11" fmla="*/ 6434 h 13165"/>
                  <a:gd name="csX12" fmla="*/ 2188 w 7011"/>
                  <a:gd name="csY12" fmla="*/ 13166 h 13165"/>
                  <a:gd name="csX13" fmla="*/ 0 w 7011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1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3" y="1316"/>
                      <a:pt x="2934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1" y="222"/>
                      <a:pt x="7011" y="696"/>
                    </a:cubicBezTo>
                    <a:lnTo>
                      <a:pt x="6241" y="2731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7" y="2260"/>
                      <a:pt x="3729" y="2383"/>
                      <a:pt x="3358" y="2681"/>
                    </a:cubicBezTo>
                    <a:cubicBezTo>
                      <a:pt x="2983" y="2955"/>
                      <a:pt x="2711" y="3353"/>
                      <a:pt x="2536" y="3874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7" name="Forma Livre 2556">
                <a:extLst>
                  <a:ext uri="{FF2B5EF4-FFF2-40B4-BE49-F238E27FC236}">
                    <a16:creationId xmlns:a16="http://schemas.microsoft.com/office/drawing/2014/main" id="{8E24ABA3-17BA-19B9-17ED-704323B3C4AC}"/>
                  </a:ext>
                </a:extLst>
              </p:cNvPr>
              <p:cNvSpPr/>
              <p:nvPr/>
            </p:nvSpPr>
            <p:spPr>
              <a:xfrm>
                <a:off x="8839441" y="4338320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2 w 11881"/>
                  <a:gd name="csY7" fmla="*/ 6060 h 13464"/>
                  <a:gd name="csX8" fmla="*/ 5071 w 11881"/>
                  <a:gd name="csY8" fmla="*/ 5738 h 13464"/>
                  <a:gd name="csX9" fmla="*/ 8973 w 11881"/>
                  <a:gd name="csY9" fmla="*/ 4993 h 13464"/>
                  <a:gd name="csX10" fmla="*/ 8973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2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0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3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2 w 11881"/>
                  <a:gd name="csY34" fmla="*/ 11751 h 13464"/>
                  <a:gd name="csX35" fmla="*/ 7183 w 11881"/>
                  <a:gd name="csY35" fmla="*/ 11204 h 13464"/>
                  <a:gd name="csX36" fmla="*/ 8625 w 11881"/>
                  <a:gd name="csY36" fmla="*/ 9688 h 13464"/>
                  <a:gd name="csX37" fmla="*/ 8973 w 11881"/>
                  <a:gd name="csY37" fmla="*/ 7501 h 13464"/>
                  <a:gd name="csX38" fmla="*/ 8973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8"/>
                      <a:pt x="2559" y="6235"/>
                      <a:pt x="3132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6" y="746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7" y="3204"/>
                      <a:pt x="11188" y="3874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0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1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4"/>
                      <a:pt x="2834" y="8372"/>
                      <a:pt x="2635" y="8670"/>
                    </a:cubicBezTo>
                    <a:cubicBezTo>
                      <a:pt x="2436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2" y="11751"/>
                    </a:cubicBezTo>
                    <a:cubicBezTo>
                      <a:pt x="5768" y="11751"/>
                      <a:pt x="6513" y="11552"/>
                      <a:pt x="7183" y="11204"/>
                    </a:cubicBezTo>
                    <a:cubicBezTo>
                      <a:pt x="7830" y="10830"/>
                      <a:pt x="8303" y="10333"/>
                      <a:pt x="8625" y="9688"/>
                    </a:cubicBezTo>
                    <a:cubicBezTo>
                      <a:pt x="8851" y="9191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8" name="Forma Livre 2557">
                <a:extLst>
                  <a:ext uri="{FF2B5EF4-FFF2-40B4-BE49-F238E27FC236}">
                    <a16:creationId xmlns:a16="http://schemas.microsoft.com/office/drawing/2014/main" id="{9CE82771-43C2-2C51-A20F-3EE27B2E26C5}"/>
                  </a:ext>
                </a:extLst>
              </p:cNvPr>
              <p:cNvSpPr/>
              <p:nvPr/>
            </p:nvSpPr>
            <p:spPr>
              <a:xfrm>
                <a:off x="8866371" y="4338320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1 h 13165"/>
                  <a:gd name="csX4" fmla="*/ 6066 w 10465"/>
                  <a:gd name="csY4" fmla="*/ 0 h 13165"/>
                  <a:gd name="csX5" fmla="*/ 8204 w 10465"/>
                  <a:gd name="csY5" fmla="*/ 421 h 13165"/>
                  <a:gd name="csX6" fmla="*/ 9669 w 10465"/>
                  <a:gd name="csY6" fmla="*/ 1514 h 13165"/>
                  <a:gd name="csX7" fmla="*/ 10342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7 w 10465"/>
                  <a:gd name="csY10" fmla="*/ 13166 h 13165"/>
                  <a:gd name="csX11" fmla="*/ 8277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9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7" y="696"/>
                      <a:pt x="4276" y="0"/>
                      <a:pt x="6066" y="0"/>
                    </a:cubicBezTo>
                    <a:cubicBezTo>
                      <a:pt x="6835" y="0"/>
                      <a:pt x="7558" y="123"/>
                      <a:pt x="8204" y="421"/>
                    </a:cubicBezTo>
                    <a:cubicBezTo>
                      <a:pt x="8851" y="696"/>
                      <a:pt x="9348" y="1067"/>
                      <a:pt x="9669" y="1514"/>
                    </a:cubicBezTo>
                    <a:cubicBezTo>
                      <a:pt x="9994" y="1962"/>
                      <a:pt x="10216" y="2508"/>
                      <a:pt x="10342" y="3128"/>
                    </a:cubicBezTo>
                    <a:cubicBezTo>
                      <a:pt x="10442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7" y="13166"/>
                    </a:lnTo>
                    <a:lnTo>
                      <a:pt x="8277" y="5341"/>
                    </a:lnTo>
                    <a:cubicBezTo>
                      <a:pt x="8277" y="4446"/>
                      <a:pt x="8204" y="3774"/>
                      <a:pt x="8029" y="3327"/>
                    </a:cubicBezTo>
                    <a:cubicBezTo>
                      <a:pt x="7856" y="2906"/>
                      <a:pt x="7558" y="2532"/>
                      <a:pt x="7134" y="2283"/>
                    </a:cubicBezTo>
                    <a:cubicBezTo>
                      <a:pt x="6686" y="2011"/>
                      <a:pt x="6189" y="1886"/>
                      <a:pt x="5619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69" name="Forma Livre 2558">
                <a:extLst>
                  <a:ext uri="{FF2B5EF4-FFF2-40B4-BE49-F238E27FC236}">
                    <a16:creationId xmlns:a16="http://schemas.microsoft.com/office/drawing/2014/main" id="{2BBB1D8F-0D34-B779-A793-F0D50EDB4BF0}"/>
                  </a:ext>
                </a:extLst>
              </p:cNvPr>
              <p:cNvSpPr/>
              <p:nvPr/>
            </p:nvSpPr>
            <p:spPr>
              <a:xfrm>
                <a:off x="8890451" y="4329780"/>
                <a:ext cx="20675" cy="33423"/>
              </a:xfrm>
              <a:custGeom>
                <a:avLst/>
                <a:gdLst>
                  <a:gd name="csX0" fmla="*/ 9149 w 11187"/>
                  <a:gd name="csY0" fmla="*/ 17787 h 18085"/>
                  <a:gd name="csX1" fmla="*/ 9149 w 11187"/>
                  <a:gd name="csY1" fmla="*/ 16174 h 18085"/>
                  <a:gd name="csX2" fmla="*/ 5543 w 11187"/>
                  <a:gd name="csY2" fmla="*/ 18086 h 18085"/>
                  <a:gd name="csX3" fmla="*/ 2709 w 11187"/>
                  <a:gd name="csY3" fmla="*/ 17241 h 18085"/>
                  <a:gd name="csX4" fmla="*/ 720 w 11187"/>
                  <a:gd name="csY4" fmla="*/ 14856 h 18085"/>
                  <a:gd name="csX5" fmla="*/ 0 w 11187"/>
                  <a:gd name="csY5" fmla="*/ 11354 h 18085"/>
                  <a:gd name="csX6" fmla="*/ 647 w 11187"/>
                  <a:gd name="csY6" fmla="*/ 7849 h 18085"/>
                  <a:gd name="csX7" fmla="*/ 2586 w 11187"/>
                  <a:gd name="csY7" fmla="*/ 5440 h 18085"/>
                  <a:gd name="csX8" fmla="*/ 5444 w 11187"/>
                  <a:gd name="csY8" fmla="*/ 4621 h 18085"/>
                  <a:gd name="csX9" fmla="*/ 7532 w 11187"/>
                  <a:gd name="csY9" fmla="*/ 5118 h 18085"/>
                  <a:gd name="csX10" fmla="*/ 9000 w 11187"/>
                  <a:gd name="csY10" fmla="*/ 6384 h 18085"/>
                  <a:gd name="csX11" fmla="*/ 9000 w 11187"/>
                  <a:gd name="csY11" fmla="*/ 0 h 18085"/>
                  <a:gd name="csX12" fmla="*/ 11188 w 11187"/>
                  <a:gd name="csY12" fmla="*/ 0 h 18085"/>
                  <a:gd name="csX13" fmla="*/ 11188 w 11187"/>
                  <a:gd name="csY13" fmla="*/ 17787 h 18085"/>
                  <a:gd name="csX14" fmla="*/ 9149 w 11187"/>
                  <a:gd name="csY14" fmla="*/ 17787 h 18085"/>
                  <a:gd name="csX15" fmla="*/ 2261 w 11187"/>
                  <a:gd name="csY15" fmla="*/ 11354 h 18085"/>
                  <a:gd name="csX16" fmla="*/ 3305 w 11187"/>
                  <a:gd name="csY16" fmla="*/ 15054 h 18085"/>
                  <a:gd name="csX17" fmla="*/ 5768 w 11187"/>
                  <a:gd name="csY17" fmla="*/ 16273 h 18085"/>
                  <a:gd name="csX18" fmla="*/ 8205 w 11187"/>
                  <a:gd name="csY18" fmla="*/ 15104 h 18085"/>
                  <a:gd name="csX19" fmla="*/ 9199 w 11187"/>
                  <a:gd name="csY19" fmla="*/ 11552 h 18085"/>
                  <a:gd name="csX20" fmla="*/ 8178 w 11187"/>
                  <a:gd name="csY20" fmla="*/ 7650 h 18085"/>
                  <a:gd name="csX21" fmla="*/ 5668 w 11187"/>
                  <a:gd name="csY21" fmla="*/ 6408 h 18085"/>
                  <a:gd name="csX22" fmla="*/ 3232 w 11187"/>
                  <a:gd name="csY22" fmla="*/ 7601 h 18085"/>
                  <a:gd name="csX23" fmla="*/ 2261 w 11187"/>
                  <a:gd name="csY23" fmla="*/ 11354 h 18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87" h="18085">
                    <a:moveTo>
                      <a:pt x="9149" y="17787"/>
                    </a:moveTo>
                    <a:lnTo>
                      <a:pt x="9149" y="16174"/>
                    </a:lnTo>
                    <a:cubicBezTo>
                      <a:pt x="8327" y="17440"/>
                      <a:pt x="7134" y="18086"/>
                      <a:pt x="5543" y="18086"/>
                    </a:cubicBezTo>
                    <a:cubicBezTo>
                      <a:pt x="4525" y="18086"/>
                      <a:pt x="3580" y="17787"/>
                      <a:pt x="2709" y="17241"/>
                    </a:cubicBezTo>
                    <a:cubicBezTo>
                      <a:pt x="1864" y="16671"/>
                      <a:pt x="1193" y="15876"/>
                      <a:pt x="720" y="14856"/>
                    </a:cubicBezTo>
                    <a:cubicBezTo>
                      <a:pt x="249" y="13838"/>
                      <a:pt x="0" y="12669"/>
                      <a:pt x="0" y="11354"/>
                    </a:cubicBezTo>
                    <a:cubicBezTo>
                      <a:pt x="0" y="10061"/>
                      <a:pt x="223" y="8892"/>
                      <a:pt x="647" y="7849"/>
                    </a:cubicBezTo>
                    <a:cubicBezTo>
                      <a:pt x="1068" y="6805"/>
                      <a:pt x="1714" y="6010"/>
                      <a:pt x="2586" y="5440"/>
                    </a:cubicBezTo>
                    <a:cubicBezTo>
                      <a:pt x="3431" y="4893"/>
                      <a:pt x="4399" y="4621"/>
                      <a:pt x="5444" y="4621"/>
                    </a:cubicBezTo>
                    <a:cubicBezTo>
                      <a:pt x="6239" y="4621"/>
                      <a:pt x="6935" y="4771"/>
                      <a:pt x="7532" y="5118"/>
                    </a:cubicBezTo>
                    <a:cubicBezTo>
                      <a:pt x="8128" y="5440"/>
                      <a:pt x="8626" y="5861"/>
                      <a:pt x="9000" y="6384"/>
                    </a:cubicBezTo>
                    <a:lnTo>
                      <a:pt x="9000" y="0"/>
                    </a:lnTo>
                    <a:lnTo>
                      <a:pt x="11188" y="0"/>
                    </a:lnTo>
                    <a:lnTo>
                      <a:pt x="11188" y="17787"/>
                    </a:lnTo>
                    <a:lnTo>
                      <a:pt x="9149" y="17787"/>
                    </a:lnTo>
                    <a:close/>
                    <a:moveTo>
                      <a:pt x="2261" y="11354"/>
                    </a:moveTo>
                    <a:cubicBezTo>
                      <a:pt x="2261" y="13017"/>
                      <a:pt x="2609" y="14236"/>
                      <a:pt x="3305" y="15054"/>
                    </a:cubicBezTo>
                    <a:cubicBezTo>
                      <a:pt x="3978" y="15876"/>
                      <a:pt x="4824" y="16273"/>
                      <a:pt x="5768" y="16273"/>
                    </a:cubicBezTo>
                    <a:cubicBezTo>
                      <a:pt x="6713" y="16273"/>
                      <a:pt x="7532" y="15899"/>
                      <a:pt x="8205" y="15104"/>
                    </a:cubicBezTo>
                    <a:cubicBezTo>
                      <a:pt x="8851" y="14335"/>
                      <a:pt x="9199" y="13142"/>
                      <a:pt x="9199" y="11552"/>
                    </a:cubicBezTo>
                    <a:cubicBezTo>
                      <a:pt x="9199" y="9787"/>
                      <a:pt x="8851" y="8471"/>
                      <a:pt x="8178" y="7650"/>
                    </a:cubicBezTo>
                    <a:cubicBezTo>
                      <a:pt x="7482" y="6831"/>
                      <a:pt x="6663" y="6408"/>
                      <a:pt x="5668" y="6408"/>
                    </a:cubicBezTo>
                    <a:cubicBezTo>
                      <a:pt x="4698" y="6408"/>
                      <a:pt x="3878" y="6805"/>
                      <a:pt x="3232" y="7601"/>
                    </a:cubicBezTo>
                    <a:cubicBezTo>
                      <a:pt x="2586" y="8395"/>
                      <a:pt x="2261" y="9664"/>
                      <a:pt x="2261" y="11354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0" name="Forma Livre 2559">
                <a:extLst>
                  <a:ext uri="{FF2B5EF4-FFF2-40B4-BE49-F238E27FC236}">
                    <a16:creationId xmlns:a16="http://schemas.microsoft.com/office/drawing/2014/main" id="{EB435C09-5CC6-D5A7-9AF8-F03DF75F4BD5}"/>
                  </a:ext>
                </a:extLst>
              </p:cNvPr>
              <p:cNvSpPr/>
              <p:nvPr/>
            </p:nvSpPr>
            <p:spPr>
              <a:xfrm>
                <a:off x="8916138" y="4338320"/>
                <a:ext cx="21961" cy="24883"/>
              </a:xfrm>
              <a:custGeom>
                <a:avLst/>
                <a:gdLst>
                  <a:gd name="csX0" fmla="*/ 9546 w 11883"/>
                  <a:gd name="csY0" fmla="*/ 9018 h 13464"/>
                  <a:gd name="csX1" fmla="*/ 11808 w 11883"/>
                  <a:gd name="csY1" fmla="*/ 9290 h 13464"/>
                  <a:gd name="csX2" fmla="*/ 9821 w 11883"/>
                  <a:gd name="csY2" fmla="*/ 12371 h 13464"/>
                  <a:gd name="csX3" fmla="*/ 6142 w 11883"/>
                  <a:gd name="csY3" fmla="*/ 13464 h 13464"/>
                  <a:gd name="csX4" fmla="*/ 1641 w 11883"/>
                  <a:gd name="csY4" fmla="*/ 11725 h 13464"/>
                  <a:gd name="csX5" fmla="*/ 0 w 11883"/>
                  <a:gd name="csY5" fmla="*/ 6831 h 13464"/>
                  <a:gd name="csX6" fmla="*/ 1667 w 11883"/>
                  <a:gd name="csY6" fmla="*/ 1786 h 13464"/>
                  <a:gd name="csX7" fmla="*/ 6016 w 11883"/>
                  <a:gd name="csY7" fmla="*/ 0 h 13464"/>
                  <a:gd name="csX8" fmla="*/ 10242 w 11883"/>
                  <a:gd name="csY8" fmla="*/ 1763 h 13464"/>
                  <a:gd name="csX9" fmla="*/ 11884 w 11883"/>
                  <a:gd name="csY9" fmla="*/ 6706 h 13464"/>
                  <a:gd name="csX10" fmla="*/ 11857 w 11883"/>
                  <a:gd name="csY10" fmla="*/ 7279 h 13464"/>
                  <a:gd name="csX11" fmla="*/ 2237 w 11883"/>
                  <a:gd name="csY11" fmla="*/ 7279 h 13464"/>
                  <a:gd name="csX12" fmla="*/ 3457 w 11883"/>
                  <a:gd name="csY12" fmla="*/ 10532 h 13464"/>
                  <a:gd name="csX13" fmla="*/ 6142 w 11883"/>
                  <a:gd name="csY13" fmla="*/ 11652 h 13464"/>
                  <a:gd name="csX14" fmla="*/ 8204 w 11883"/>
                  <a:gd name="csY14" fmla="*/ 11029 h 13464"/>
                  <a:gd name="csX15" fmla="*/ 9546 w 11883"/>
                  <a:gd name="csY15" fmla="*/ 9018 h 13464"/>
                  <a:gd name="csX16" fmla="*/ 2363 w 11883"/>
                  <a:gd name="csY16" fmla="*/ 5490 h 13464"/>
                  <a:gd name="csX17" fmla="*/ 9573 w 11883"/>
                  <a:gd name="csY17" fmla="*/ 5490 h 13464"/>
                  <a:gd name="csX18" fmla="*/ 8751 w 11883"/>
                  <a:gd name="csY18" fmla="*/ 3055 h 13464"/>
                  <a:gd name="csX19" fmla="*/ 6043 w 11883"/>
                  <a:gd name="csY19" fmla="*/ 1786 h 13464"/>
                  <a:gd name="csX20" fmla="*/ 3506 w 11883"/>
                  <a:gd name="csY20" fmla="*/ 2806 h 13464"/>
                  <a:gd name="csX21" fmla="*/ 2363 w 11883"/>
                  <a:gd name="csY21" fmla="*/ 5490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1883" h="13464">
                    <a:moveTo>
                      <a:pt x="9546" y="9018"/>
                    </a:moveTo>
                    <a:lnTo>
                      <a:pt x="11808" y="9290"/>
                    </a:lnTo>
                    <a:cubicBezTo>
                      <a:pt x="11436" y="10608"/>
                      <a:pt x="10789" y="11626"/>
                      <a:pt x="9821" y="12371"/>
                    </a:cubicBezTo>
                    <a:cubicBezTo>
                      <a:pt x="8851" y="13093"/>
                      <a:pt x="7634" y="13464"/>
                      <a:pt x="6142" y="13464"/>
                    </a:cubicBezTo>
                    <a:cubicBezTo>
                      <a:pt x="4253" y="13464"/>
                      <a:pt x="2761" y="12868"/>
                      <a:pt x="1641" y="11725"/>
                    </a:cubicBezTo>
                    <a:cubicBezTo>
                      <a:pt x="547" y="10558"/>
                      <a:pt x="0" y="8919"/>
                      <a:pt x="0" y="6831"/>
                    </a:cubicBezTo>
                    <a:cubicBezTo>
                      <a:pt x="0" y="4669"/>
                      <a:pt x="547" y="2979"/>
                      <a:pt x="1667" y="1786"/>
                    </a:cubicBezTo>
                    <a:cubicBezTo>
                      <a:pt x="2784" y="596"/>
                      <a:pt x="4226" y="0"/>
                      <a:pt x="6016" y="0"/>
                    </a:cubicBezTo>
                    <a:cubicBezTo>
                      <a:pt x="7733" y="0"/>
                      <a:pt x="9149" y="570"/>
                      <a:pt x="10242" y="1763"/>
                    </a:cubicBezTo>
                    <a:cubicBezTo>
                      <a:pt x="11337" y="2929"/>
                      <a:pt x="11884" y="4569"/>
                      <a:pt x="11884" y="6706"/>
                    </a:cubicBezTo>
                    <a:cubicBezTo>
                      <a:pt x="11884" y="6831"/>
                      <a:pt x="11857" y="7030"/>
                      <a:pt x="11857" y="7279"/>
                    </a:cubicBezTo>
                    <a:lnTo>
                      <a:pt x="2237" y="7279"/>
                    </a:lnTo>
                    <a:cubicBezTo>
                      <a:pt x="2337" y="8694"/>
                      <a:pt x="2735" y="9787"/>
                      <a:pt x="3457" y="10532"/>
                    </a:cubicBezTo>
                    <a:cubicBezTo>
                      <a:pt x="4176" y="11278"/>
                      <a:pt x="5071" y="11652"/>
                      <a:pt x="6142" y="11652"/>
                    </a:cubicBezTo>
                    <a:cubicBezTo>
                      <a:pt x="6938" y="11652"/>
                      <a:pt x="7634" y="11453"/>
                      <a:pt x="8204" y="11029"/>
                    </a:cubicBezTo>
                    <a:cubicBezTo>
                      <a:pt x="8751" y="10608"/>
                      <a:pt x="9225" y="9936"/>
                      <a:pt x="9546" y="9018"/>
                    </a:cubicBezTo>
                    <a:close/>
                    <a:moveTo>
                      <a:pt x="2363" y="5490"/>
                    </a:moveTo>
                    <a:lnTo>
                      <a:pt x="9573" y="5490"/>
                    </a:lnTo>
                    <a:cubicBezTo>
                      <a:pt x="9473" y="4397"/>
                      <a:pt x="9198" y="3602"/>
                      <a:pt x="8751" y="3055"/>
                    </a:cubicBezTo>
                    <a:cubicBezTo>
                      <a:pt x="8055" y="2210"/>
                      <a:pt x="7136" y="1786"/>
                      <a:pt x="6043" y="1786"/>
                    </a:cubicBezTo>
                    <a:cubicBezTo>
                      <a:pt x="5022" y="1786"/>
                      <a:pt x="4176" y="2134"/>
                      <a:pt x="3506" y="2806"/>
                    </a:cubicBezTo>
                    <a:cubicBezTo>
                      <a:pt x="2811" y="3476"/>
                      <a:pt x="2436" y="4370"/>
                      <a:pt x="2363" y="5490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1" name="Forma Livre 2560">
                <a:extLst>
                  <a:ext uri="{FF2B5EF4-FFF2-40B4-BE49-F238E27FC236}">
                    <a16:creationId xmlns:a16="http://schemas.microsoft.com/office/drawing/2014/main" id="{82A76EF2-DFB7-6629-AE4A-2B483BE4B4FE}"/>
                  </a:ext>
                </a:extLst>
              </p:cNvPr>
              <p:cNvSpPr/>
              <p:nvPr/>
            </p:nvSpPr>
            <p:spPr>
              <a:xfrm>
                <a:off x="8706616" y="4381063"/>
                <a:ext cx="20675" cy="33423"/>
              </a:xfrm>
              <a:custGeom>
                <a:avLst/>
                <a:gdLst>
                  <a:gd name="csX0" fmla="*/ 9149 w 11187"/>
                  <a:gd name="csY0" fmla="*/ 17788 h 18085"/>
                  <a:gd name="csX1" fmla="*/ 9149 w 11187"/>
                  <a:gd name="csY1" fmla="*/ 16174 h 18085"/>
                  <a:gd name="csX2" fmla="*/ 5543 w 11187"/>
                  <a:gd name="csY2" fmla="*/ 18086 h 18085"/>
                  <a:gd name="csX3" fmla="*/ 2708 w 11187"/>
                  <a:gd name="csY3" fmla="*/ 17241 h 18085"/>
                  <a:gd name="csX4" fmla="*/ 720 w 11187"/>
                  <a:gd name="csY4" fmla="*/ 14856 h 18085"/>
                  <a:gd name="csX5" fmla="*/ 0 w 11187"/>
                  <a:gd name="csY5" fmla="*/ 11354 h 18085"/>
                  <a:gd name="csX6" fmla="*/ 647 w 11187"/>
                  <a:gd name="csY6" fmla="*/ 7849 h 18085"/>
                  <a:gd name="csX7" fmla="*/ 2586 w 11187"/>
                  <a:gd name="csY7" fmla="*/ 5440 h 18085"/>
                  <a:gd name="csX8" fmla="*/ 5444 w 11187"/>
                  <a:gd name="csY8" fmla="*/ 4622 h 18085"/>
                  <a:gd name="csX9" fmla="*/ 7532 w 11187"/>
                  <a:gd name="csY9" fmla="*/ 5118 h 18085"/>
                  <a:gd name="csX10" fmla="*/ 9000 w 11187"/>
                  <a:gd name="csY10" fmla="*/ 6384 h 18085"/>
                  <a:gd name="csX11" fmla="*/ 9000 w 11187"/>
                  <a:gd name="csY11" fmla="*/ 0 h 18085"/>
                  <a:gd name="csX12" fmla="*/ 11188 w 11187"/>
                  <a:gd name="csY12" fmla="*/ 0 h 18085"/>
                  <a:gd name="csX13" fmla="*/ 11188 w 11187"/>
                  <a:gd name="csY13" fmla="*/ 17788 h 18085"/>
                  <a:gd name="csX14" fmla="*/ 9149 w 11187"/>
                  <a:gd name="csY14" fmla="*/ 17788 h 18085"/>
                  <a:gd name="csX15" fmla="*/ 2261 w 11187"/>
                  <a:gd name="csY15" fmla="*/ 11354 h 18085"/>
                  <a:gd name="csX16" fmla="*/ 3305 w 11187"/>
                  <a:gd name="csY16" fmla="*/ 15054 h 18085"/>
                  <a:gd name="csX17" fmla="*/ 5768 w 11187"/>
                  <a:gd name="csY17" fmla="*/ 16273 h 18085"/>
                  <a:gd name="csX18" fmla="*/ 8204 w 11187"/>
                  <a:gd name="csY18" fmla="*/ 15104 h 18085"/>
                  <a:gd name="csX19" fmla="*/ 9199 w 11187"/>
                  <a:gd name="csY19" fmla="*/ 11553 h 18085"/>
                  <a:gd name="csX20" fmla="*/ 8178 w 11187"/>
                  <a:gd name="csY20" fmla="*/ 7650 h 18085"/>
                  <a:gd name="csX21" fmla="*/ 5668 w 11187"/>
                  <a:gd name="csY21" fmla="*/ 6408 h 18085"/>
                  <a:gd name="csX22" fmla="*/ 3232 w 11187"/>
                  <a:gd name="csY22" fmla="*/ 7601 h 18085"/>
                  <a:gd name="csX23" fmla="*/ 2261 w 11187"/>
                  <a:gd name="csY23" fmla="*/ 11354 h 18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87" h="18085">
                    <a:moveTo>
                      <a:pt x="9149" y="17788"/>
                    </a:moveTo>
                    <a:lnTo>
                      <a:pt x="9149" y="16174"/>
                    </a:lnTo>
                    <a:cubicBezTo>
                      <a:pt x="8327" y="17440"/>
                      <a:pt x="7134" y="18086"/>
                      <a:pt x="5543" y="18086"/>
                    </a:cubicBezTo>
                    <a:cubicBezTo>
                      <a:pt x="4525" y="18086"/>
                      <a:pt x="3580" y="17788"/>
                      <a:pt x="2708" y="17241"/>
                    </a:cubicBezTo>
                    <a:cubicBezTo>
                      <a:pt x="1864" y="16671"/>
                      <a:pt x="1193" y="15876"/>
                      <a:pt x="720" y="14856"/>
                    </a:cubicBezTo>
                    <a:cubicBezTo>
                      <a:pt x="249" y="13838"/>
                      <a:pt x="0" y="12669"/>
                      <a:pt x="0" y="11354"/>
                    </a:cubicBezTo>
                    <a:cubicBezTo>
                      <a:pt x="0" y="10062"/>
                      <a:pt x="222" y="8892"/>
                      <a:pt x="647" y="7849"/>
                    </a:cubicBezTo>
                    <a:cubicBezTo>
                      <a:pt x="1068" y="6805"/>
                      <a:pt x="1714" y="6010"/>
                      <a:pt x="2586" y="5440"/>
                    </a:cubicBezTo>
                    <a:cubicBezTo>
                      <a:pt x="3431" y="4894"/>
                      <a:pt x="4399" y="4622"/>
                      <a:pt x="5444" y="4622"/>
                    </a:cubicBezTo>
                    <a:cubicBezTo>
                      <a:pt x="6239" y="4622"/>
                      <a:pt x="6935" y="4771"/>
                      <a:pt x="7532" y="5118"/>
                    </a:cubicBezTo>
                    <a:cubicBezTo>
                      <a:pt x="8128" y="5440"/>
                      <a:pt x="8626" y="5861"/>
                      <a:pt x="9000" y="6384"/>
                    </a:cubicBezTo>
                    <a:lnTo>
                      <a:pt x="9000" y="0"/>
                    </a:lnTo>
                    <a:lnTo>
                      <a:pt x="11188" y="0"/>
                    </a:lnTo>
                    <a:lnTo>
                      <a:pt x="11188" y="17788"/>
                    </a:lnTo>
                    <a:lnTo>
                      <a:pt x="9149" y="17788"/>
                    </a:lnTo>
                    <a:close/>
                    <a:moveTo>
                      <a:pt x="2261" y="11354"/>
                    </a:moveTo>
                    <a:cubicBezTo>
                      <a:pt x="2261" y="13017"/>
                      <a:pt x="2609" y="14236"/>
                      <a:pt x="3305" y="15054"/>
                    </a:cubicBezTo>
                    <a:cubicBezTo>
                      <a:pt x="3978" y="15876"/>
                      <a:pt x="4823" y="16273"/>
                      <a:pt x="5768" y="16273"/>
                    </a:cubicBezTo>
                    <a:cubicBezTo>
                      <a:pt x="6713" y="16273"/>
                      <a:pt x="7532" y="15899"/>
                      <a:pt x="8204" y="15104"/>
                    </a:cubicBezTo>
                    <a:cubicBezTo>
                      <a:pt x="8851" y="14335"/>
                      <a:pt x="9199" y="13142"/>
                      <a:pt x="9199" y="11553"/>
                    </a:cubicBezTo>
                    <a:cubicBezTo>
                      <a:pt x="9199" y="9787"/>
                      <a:pt x="8851" y="8471"/>
                      <a:pt x="8178" y="7650"/>
                    </a:cubicBezTo>
                    <a:cubicBezTo>
                      <a:pt x="7482" y="6831"/>
                      <a:pt x="6663" y="6408"/>
                      <a:pt x="5668" y="6408"/>
                    </a:cubicBezTo>
                    <a:cubicBezTo>
                      <a:pt x="4698" y="6408"/>
                      <a:pt x="3878" y="6805"/>
                      <a:pt x="3232" y="7601"/>
                    </a:cubicBezTo>
                    <a:cubicBezTo>
                      <a:pt x="2586" y="8396"/>
                      <a:pt x="2261" y="9664"/>
                      <a:pt x="2261" y="11354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2" name="Forma Livre 2561">
                <a:extLst>
                  <a:ext uri="{FF2B5EF4-FFF2-40B4-BE49-F238E27FC236}">
                    <a16:creationId xmlns:a16="http://schemas.microsoft.com/office/drawing/2014/main" id="{F6F595CA-8A83-D47D-C00B-50B4CA963FF3}"/>
                  </a:ext>
                </a:extLst>
              </p:cNvPr>
              <p:cNvSpPr/>
              <p:nvPr/>
            </p:nvSpPr>
            <p:spPr>
              <a:xfrm>
                <a:off x="8732120" y="4389605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8 h 13464"/>
                  <a:gd name="csX16" fmla="*/ 6043 w 12082"/>
                  <a:gd name="csY16" fmla="*/ 1786 h 13464"/>
                  <a:gd name="csX17" fmla="*/ 3332 w 12082"/>
                  <a:gd name="csY17" fmla="*/ 3028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8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8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8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3" name="Forma Livre 2562">
                <a:extLst>
                  <a:ext uri="{FF2B5EF4-FFF2-40B4-BE49-F238E27FC236}">
                    <a16:creationId xmlns:a16="http://schemas.microsoft.com/office/drawing/2014/main" id="{20960ECE-91B0-A1BE-525F-9FDC2699A979}"/>
                  </a:ext>
                </a:extLst>
              </p:cNvPr>
              <p:cNvSpPr/>
              <p:nvPr/>
            </p:nvSpPr>
            <p:spPr>
              <a:xfrm>
                <a:off x="8770986" y="4380513"/>
                <a:ext cx="26188" cy="33974"/>
              </a:xfrm>
              <a:custGeom>
                <a:avLst/>
                <a:gdLst>
                  <a:gd name="csX0" fmla="*/ 0 w 14170"/>
                  <a:gd name="csY0" fmla="*/ 12371 h 18383"/>
                  <a:gd name="csX1" fmla="*/ 2214 w 14170"/>
                  <a:gd name="csY1" fmla="*/ 12172 h 18383"/>
                  <a:gd name="csX2" fmla="*/ 2960 w 14170"/>
                  <a:gd name="csY2" fmla="*/ 14359 h 18383"/>
                  <a:gd name="csX3" fmla="*/ 4750 w 14170"/>
                  <a:gd name="csY3" fmla="*/ 15750 h 18383"/>
                  <a:gd name="csX4" fmla="*/ 7484 w 14170"/>
                  <a:gd name="csY4" fmla="*/ 16273 h 18383"/>
                  <a:gd name="csX5" fmla="*/ 9845 w 14170"/>
                  <a:gd name="csY5" fmla="*/ 15876 h 18383"/>
                  <a:gd name="csX6" fmla="*/ 11386 w 14170"/>
                  <a:gd name="csY6" fmla="*/ 14782 h 18383"/>
                  <a:gd name="csX7" fmla="*/ 11884 w 14170"/>
                  <a:gd name="csY7" fmla="*/ 13265 h 18383"/>
                  <a:gd name="csX8" fmla="*/ 11410 w 14170"/>
                  <a:gd name="csY8" fmla="*/ 11801 h 18383"/>
                  <a:gd name="csX9" fmla="*/ 9795 w 14170"/>
                  <a:gd name="csY9" fmla="*/ 10757 h 18383"/>
                  <a:gd name="csX10" fmla="*/ 6640 w 14170"/>
                  <a:gd name="csY10" fmla="*/ 9886 h 18383"/>
                  <a:gd name="csX11" fmla="*/ 3208 w 14170"/>
                  <a:gd name="csY11" fmla="*/ 8770 h 18383"/>
                  <a:gd name="csX12" fmla="*/ 1293 w 14170"/>
                  <a:gd name="csY12" fmla="*/ 7104 h 18383"/>
                  <a:gd name="csX13" fmla="*/ 673 w 14170"/>
                  <a:gd name="csY13" fmla="*/ 4893 h 18383"/>
                  <a:gd name="csX14" fmla="*/ 1442 w 14170"/>
                  <a:gd name="csY14" fmla="*/ 2385 h 18383"/>
                  <a:gd name="csX15" fmla="*/ 3680 w 14170"/>
                  <a:gd name="csY15" fmla="*/ 596 h 18383"/>
                  <a:gd name="csX16" fmla="*/ 6938 w 14170"/>
                  <a:gd name="csY16" fmla="*/ 0 h 18383"/>
                  <a:gd name="csX17" fmla="*/ 10442 w 14170"/>
                  <a:gd name="csY17" fmla="*/ 646 h 18383"/>
                  <a:gd name="csX18" fmla="*/ 12753 w 14170"/>
                  <a:gd name="csY18" fmla="*/ 2508 h 18383"/>
                  <a:gd name="csX19" fmla="*/ 13624 w 14170"/>
                  <a:gd name="csY19" fmla="*/ 5317 h 18383"/>
                  <a:gd name="csX20" fmla="*/ 11360 w 14170"/>
                  <a:gd name="csY20" fmla="*/ 5490 h 18383"/>
                  <a:gd name="csX21" fmla="*/ 10143 w 14170"/>
                  <a:gd name="csY21" fmla="*/ 2932 h 18383"/>
                  <a:gd name="csX22" fmla="*/ 7037 w 14170"/>
                  <a:gd name="csY22" fmla="*/ 2061 h 18383"/>
                  <a:gd name="csX23" fmla="*/ 3928 w 14170"/>
                  <a:gd name="csY23" fmla="*/ 2856 h 18383"/>
                  <a:gd name="csX24" fmla="*/ 2960 w 14170"/>
                  <a:gd name="csY24" fmla="*/ 4744 h 18383"/>
                  <a:gd name="csX25" fmla="*/ 3630 w 14170"/>
                  <a:gd name="csY25" fmla="*/ 6308 h 18383"/>
                  <a:gd name="csX26" fmla="*/ 7186 w 14170"/>
                  <a:gd name="csY26" fmla="*/ 7577 h 18383"/>
                  <a:gd name="csX27" fmla="*/ 11138 w 14170"/>
                  <a:gd name="csY27" fmla="*/ 8720 h 18383"/>
                  <a:gd name="csX28" fmla="*/ 13425 w 14170"/>
                  <a:gd name="csY28" fmla="*/ 10532 h 18383"/>
                  <a:gd name="csX29" fmla="*/ 14171 w 14170"/>
                  <a:gd name="csY29" fmla="*/ 13067 h 18383"/>
                  <a:gd name="csX30" fmla="*/ 13349 w 14170"/>
                  <a:gd name="csY30" fmla="*/ 15750 h 18383"/>
                  <a:gd name="csX31" fmla="*/ 11015 w 14170"/>
                  <a:gd name="csY31" fmla="*/ 17688 h 18383"/>
                  <a:gd name="csX32" fmla="*/ 7584 w 14170"/>
                  <a:gd name="csY32" fmla="*/ 18384 h 18383"/>
                  <a:gd name="csX33" fmla="*/ 3530 w 14170"/>
                  <a:gd name="csY33" fmla="*/ 17688 h 18383"/>
                  <a:gd name="csX34" fmla="*/ 971 w 14170"/>
                  <a:gd name="csY34" fmla="*/ 15578 h 18383"/>
                  <a:gd name="csX35" fmla="*/ 0 w 14170"/>
                  <a:gd name="csY35" fmla="*/ 12371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4170" h="18383">
                    <a:moveTo>
                      <a:pt x="0" y="12371"/>
                    </a:moveTo>
                    <a:lnTo>
                      <a:pt x="2214" y="12172"/>
                    </a:lnTo>
                    <a:cubicBezTo>
                      <a:pt x="2337" y="13067"/>
                      <a:pt x="2562" y="13788"/>
                      <a:pt x="2960" y="14359"/>
                    </a:cubicBezTo>
                    <a:cubicBezTo>
                      <a:pt x="3332" y="14931"/>
                      <a:pt x="3928" y="15402"/>
                      <a:pt x="4750" y="15750"/>
                    </a:cubicBezTo>
                    <a:cubicBezTo>
                      <a:pt x="5546" y="16098"/>
                      <a:pt x="6464" y="16273"/>
                      <a:pt x="7484" y="16273"/>
                    </a:cubicBezTo>
                    <a:cubicBezTo>
                      <a:pt x="8379" y="16273"/>
                      <a:pt x="9175" y="16148"/>
                      <a:pt x="9845" y="15876"/>
                    </a:cubicBezTo>
                    <a:cubicBezTo>
                      <a:pt x="10541" y="15601"/>
                      <a:pt x="11065" y="15253"/>
                      <a:pt x="11386" y="14782"/>
                    </a:cubicBezTo>
                    <a:cubicBezTo>
                      <a:pt x="11734" y="14309"/>
                      <a:pt x="11884" y="13812"/>
                      <a:pt x="11884" y="13265"/>
                    </a:cubicBezTo>
                    <a:cubicBezTo>
                      <a:pt x="11884" y="12695"/>
                      <a:pt x="11734" y="12222"/>
                      <a:pt x="11410" y="11801"/>
                    </a:cubicBezTo>
                    <a:cubicBezTo>
                      <a:pt x="11088" y="11377"/>
                      <a:pt x="10541" y="11029"/>
                      <a:pt x="9795" y="10757"/>
                    </a:cubicBezTo>
                    <a:cubicBezTo>
                      <a:pt x="9324" y="10558"/>
                      <a:pt x="8280" y="10260"/>
                      <a:pt x="6640" y="9886"/>
                    </a:cubicBezTo>
                    <a:cubicBezTo>
                      <a:pt x="4998" y="9489"/>
                      <a:pt x="3855" y="9117"/>
                      <a:pt x="3208" y="8770"/>
                    </a:cubicBezTo>
                    <a:cubicBezTo>
                      <a:pt x="2363" y="8322"/>
                      <a:pt x="1717" y="7776"/>
                      <a:pt x="1293" y="7104"/>
                    </a:cubicBezTo>
                    <a:cubicBezTo>
                      <a:pt x="895" y="6458"/>
                      <a:pt x="673" y="5712"/>
                      <a:pt x="673" y="4893"/>
                    </a:cubicBezTo>
                    <a:cubicBezTo>
                      <a:pt x="673" y="3999"/>
                      <a:pt x="945" y="3154"/>
                      <a:pt x="1442" y="2385"/>
                    </a:cubicBezTo>
                    <a:cubicBezTo>
                      <a:pt x="1965" y="1614"/>
                      <a:pt x="2685" y="1017"/>
                      <a:pt x="3680" y="596"/>
                    </a:cubicBezTo>
                    <a:cubicBezTo>
                      <a:pt x="4650" y="199"/>
                      <a:pt x="5745" y="0"/>
                      <a:pt x="6938" y="0"/>
                    </a:cubicBezTo>
                    <a:cubicBezTo>
                      <a:pt x="8254" y="0"/>
                      <a:pt x="9424" y="222"/>
                      <a:pt x="10442" y="646"/>
                    </a:cubicBezTo>
                    <a:cubicBezTo>
                      <a:pt x="11436" y="1067"/>
                      <a:pt x="12206" y="1690"/>
                      <a:pt x="12753" y="2508"/>
                    </a:cubicBezTo>
                    <a:cubicBezTo>
                      <a:pt x="13300" y="3330"/>
                      <a:pt x="13598" y="4274"/>
                      <a:pt x="13624" y="5317"/>
                    </a:cubicBezTo>
                    <a:lnTo>
                      <a:pt x="11360" y="5490"/>
                    </a:lnTo>
                    <a:cubicBezTo>
                      <a:pt x="11264" y="4347"/>
                      <a:pt x="10839" y="3502"/>
                      <a:pt x="10143" y="2932"/>
                    </a:cubicBezTo>
                    <a:cubicBezTo>
                      <a:pt x="9447" y="2359"/>
                      <a:pt x="8403" y="2061"/>
                      <a:pt x="7037" y="2061"/>
                    </a:cubicBezTo>
                    <a:cubicBezTo>
                      <a:pt x="5619" y="2061"/>
                      <a:pt x="4575" y="2335"/>
                      <a:pt x="3928" y="2856"/>
                    </a:cubicBezTo>
                    <a:cubicBezTo>
                      <a:pt x="3282" y="3379"/>
                      <a:pt x="2960" y="3999"/>
                      <a:pt x="2960" y="4744"/>
                    </a:cubicBezTo>
                    <a:cubicBezTo>
                      <a:pt x="2960" y="5390"/>
                      <a:pt x="3182" y="5911"/>
                      <a:pt x="3630" y="6308"/>
                    </a:cubicBezTo>
                    <a:cubicBezTo>
                      <a:pt x="4103" y="6732"/>
                      <a:pt x="5271" y="7153"/>
                      <a:pt x="7186" y="7577"/>
                    </a:cubicBezTo>
                    <a:cubicBezTo>
                      <a:pt x="9099" y="8024"/>
                      <a:pt x="10418" y="8396"/>
                      <a:pt x="11138" y="8720"/>
                    </a:cubicBezTo>
                    <a:cubicBezTo>
                      <a:pt x="12156" y="9190"/>
                      <a:pt x="12928" y="9813"/>
                      <a:pt x="13425" y="10532"/>
                    </a:cubicBezTo>
                    <a:cubicBezTo>
                      <a:pt x="13923" y="11278"/>
                      <a:pt x="14171" y="12099"/>
                      <a:pt x="14171" y="13067"/>
                    </a:cubicBezTo>
                    <a:cubicBezTo>
                      <a:pt x="14171" y="14011"/>
                      <a:pt x="13896" y="14905"/>
                      <a:pt x="13349" y="15750"/>
                    </a:cubicBezTo>
                    <a:cubicBezTo>
                      <a:pt x="12802" y="16571"/>
                      <a:pt x="12033" y="17217"/>
                      <a:pt x="11015" y="17688"/>
                    </a:cubicBezTo>
                    <a:cubicBezTo>
                      <a:pt x="9995" y="18159"/>
                      <a:pt x="8851" y="18384"/>
                      <a:pt x="7584" y="18384"/>
                    </a:cubicBezTo>
                    <a:cubicBezTo>
                      <a:pt x="5967" y="18384"/>
                      <a:pt x="4624" y="18159"/>
                      <a:pt x="3530" y="17688"/>
                    </a:cubicBezTo>
                    <a:cubicBezTo>
                      <a:pt x="2437" y="17217"/>
                      <a:pt x="1591" y="16522"/>
                      <a:pt x="971" y="15578"/>
                    </a:cubicBezTo>
                    <a:cubicBezTo>
                      <a:pt x="348" y="14633"/>
                      <a:pt x="26" y="13564"/>
                      <a:pt x="0" y="12371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4" name="Forma Livre 2563">
                <a:extLst>
                  <a:ext uri="{FF2B5EF4-FFF2-40B4-BE49-F238E27FC236}">
                    <a16:creationId xmlns:a16="http://schemas.microsoft.com/office/drawing/2014/main" id="{7F4FF8EB-EB6E-C2DF-3DEC-45D0F1363C2A}"/>
                  </a:ext>
                </a:extLst>
              </p:cNvPr>
              <p:cNvSpPr/>
              <p:nvPr/>
            </p:nvSpPr>
            <p:spPr>
              <a:xfrm>
                <a:off x="8802504" y="4390108"/>
                <a:ext cx="19296" cy="24380"/>
              </a:xfrm>
              <a:custGeom>
                <a:avLst/>
                <a:gdLst>
                  <a:gd name="csX0" fmla="*/ 8503 w 10441"/>
                  <a:gd name="csY0" fmla="*/ 12894 h 13192"/>
                  <a:gd name="csX1" fmla="*/ 8503 w 10441"/>
                  <a:gd name="csY1" fmla="*/ 11005 h 13192"/>
                  <a:gd name="csX2" fmla="*/ 4399 w 10441"/>
                  <a:gd name="csY2" fmla="*/ 13192 h 13192"/>
                  <a:gd name="csX3" fmla="*/ 2287 w 10441"/>
                  <a:gd name="csY3" fmla="*/ 12745 h 13192"/>
                  <a:gd name="csX4" fmla="*/ 796 w 10441"/>
                  <a:gd name="csY4" fmla="*/ 11652 h 13192"/>
                  <a:gd name="csX5" fmla="*/ 123 w 10441"/>
                  <a:gd name="csY5" fmla="*/ 10038 h 13192"/>
                  <a:gd name="csX6" fmla="*/ 0 w 10441"/>
                  <a:gd name="csY6" fmla="*/ 8001 h 13192"/>
                  <a:gd name="csX7" fmla="*/ 0 w 10441"/>
                  <a:gd name="csY7" fmla="*/ 0 h 13192"/>
                  <a:gd name="csX8" fmla="*/ 2188 w 10441"/>
                  <a:gd name="csY8" fmla="*/ 0 h 13192"/>
                  <a:gd name="csX9" fmla="*/ 2188 w 10441"/>
                  <a:gd name="csY9" fmla="*/ 7156 h 13192"/>
                  <a:gd name="csX10" fmla="*/ 2311 w 10441"/>
                  <a:gd name="csY10" fmla="*/ 9465 h 13192"/>
                  <a:gd name="csX11" fmla="*/ 3182 w 10441"/>
                  <a:gd name="csY11" fmla="*/ 10807 h 13192"/>
                  <a:gd name="csX12" fmla="*/ 4847 w 10441"/>
                  <a:gd name="csY12" fmla="*/ 11304 h 13192"/>
                  <a:gd name="csX13" fmla="*/ 6687 w 10441"/>
                  <a:gd name="csY13" fmla="*/ 10807 h 13192"/>
                  <a:gd name="csX14" fmla="*/ 7906 w 10441"/>
                  <a:gd name="csY14" fmla="*/ 9442 h 13192"/>
                  <a:gd name="csX15" fmla="*/ 8254 w 10441"/>
                  <a:gd name="csY15" fmla="*/ 6907 h 13192"/>
                  <a:gd name="csX16" fmla="*/ 8254 w 10441"/>
                  <a:gd name="csY16" fmla="*/ 0 h 13192"/>
                  <a:gd name="csX17" fmla="*/ 10442 w 10441"/>
                  <a:gd name="csY17" fmla="*/ 0 h 13192"/>
                  <a:gd name="csX18" fmla="*/ 10442 w 10441"/>
                  <a:gd name="csY18" fmla="*/ 12894 h 13192"/>
                  <a:gd name="csX19" fmla="*/ 8503 w 10441"/>
                  <a:gd name="csY19" fmla="*/ 12894 h 131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441" h="13192">
                    <a:moveTo>
                      <a:pt x="8503" y="12894"/>
                    </a:moveTo>
                    <a:lnTo>
                      <a:pt x="8503" y="11005"/>
                    </a:lnTo>
                    <a:cubicBezTo>
                      <a:pt x="7482" y="12447"/>
                      <a:pt x="6140" y="13192"/>
                      <a:pt x="4399" y="13192"/>
                    </a:cubicBezTo>
                    <a:cubicBezTo>
                      <a:pt x="3654" y="13192"/>
                      <a:pt x="2934" y="13043"/>
                      <a:pt x="2287" y="12745"/>
                    </a:cubicBezTo>
                    <a:cubicBezTo>
                      <a:pt x="1615" y="12447"/>
                      <a:pt x="1118" y="12099"/>
                      <a:pt x="796" y="11652"/>
                    </a:cubicBezTo>
                    <a:cubicBezTo>
                      <a:pt x="497" y="11204"/>
                      <a:pt x="272" y="10658"/>
                      <a:pt x="123" y="10038"/>
                    </a:cubicBezTo>
                    <a:cubicBezTo>
                      <a:pt x="50" y="9614"/>
                      <a:pt x="0" y="8918"/>
                      <a:pt x="0" y="8001"/>
                    </a:cubicBezTo>
                    <a:lnTo>
                      <a:pt x="0" y="0"/>
                    </a:lnTo>
                    <a:lnTo>
                      <a:pt x="2188" y="0"/>
                    </a:lnTo>
                    <a:lnTo>
                      <a:pt x="2188" y="7156"/>
                    </a:lnTo>
                    <a:cubicBezTo>
                      <a:pt x="2188" y="8299"/>
                      <a:pt x="2238" y="9068"/>
                      <a:pt x="2311" y="9465"/>
                    </a:cubicBezTo>
                    <a:cubicBezTo>
                      <a:pt x="2460" y="10038"/>
                      <a:pt x="2735" y="10485"/>
                      <a:pt x="3182" y="10807"/>
                    </a:cubicBezTo>
                    <a:cubicBezTo>
                      <a:pt x="3630" y="11131"/>
                      <a:pt x="4177" y="11304"/>
                      <a:pt x="4847" y="11304"/>
                    </a:cubicBezTo>
                    <a:cubicBezTo>
                      <a:pt x="5493" y="11304"/>
                      <a:pt x="6116" y="11131"/>
                      <a:pt x="6687" y="10807"/>
                    </a:cubicBezTo>
                    <a:cubicBezTo>
                      <a:pt x="7260" y="10459"/>
                      <a:pt x="7657" y="10012"/>
                      <a:pt x="7906" y="9442"/>
                    </a:cubicBezTo>
                    <a:cubicBezTo>
                      <a:pt x="8155" y="8845"/>
                      <a:pt x="8254" y="8024"/>
                      <a:pt x="8254" y="6907"/>
                    </a:cubicBezTo>
                    <a:lnTo>
                      <a:pt x="8254" y="0"/>
                    </a:lnTo>
                    <a:lnTo>
                      <a:pt x="10442" y="0"/>
                    </a:lnTo>
                    <a:lnTo>
                      <a:pt x="10442" y="12894"/>
                    </a:lnTo>
                    <a:lnTo>
                      <a:pt x="8503" y="12894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5" name="Forma Livre 2564">
                <a:extLst>
                  <a:ext uri="{FF2B5EF4-FFF2-40B4-BE49-F238E27FC236}">
                    <a16:creationId xmlns:a16="http://schemas.microsoft.com/office/drawing/2014/main" id="{1EC99C11-04E1-6126-7F14-30B38C2B419F}"/>
                  </a:ext>
                </a:extLst>
              </p:cNvPr>
              <p:cNvSpPr/>
              <p:nvPr/>
            </p:nvSpPr>
            <p:spPr>
              <a:xfrm>
                <a:off x="8828056" y="4381063"/>
                <a:ext cx="4044" cy="32873"/>
              </a:xfrm>
              <a:custGeom>
                <a:avLst/>
                <a:gdLst>
                  <a:gd name="csX0" fmla="*/ 0 w 2188"/>
                  <a:gd name="csY0" fmla="*/ 17788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188" h="17787">
                    <a:moveTo>
                      <a:pt x="0" y="1778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6" name="Forma Livre 2565">
                <a:extLst>
                  <a:ext uri="{FF2B5EF4-FFF2-40B4-BE49-F238E27FC236}">
                    <a16:creationId xmlns:a16="http://schemas.microsoft.com/office/drawing/2014/main" id="{3184933E-C01E-84B8-4116-6F6728601E14}"/>
                  </a:ext>
                </a:extLst>
              </p:cNvPr>
              <p:cNvSpPr/>
              <p:nvPr/>
            </p:nvSpPr>
            <p:spPr>
              <a:xfrm>
                <a:off x="9331462" y="3150222"/>
                <a:ext cx="26188" cy="33974"/>
              </a:xfrm>
              <a:custGeom>
                <a:avLst/>
                <a:gdLst>
                  <a:gd name="csX0" fmla="*/ 0 w 14170"/>
                  <a:gd name="csY0" fmla="*/ 12371 h 18383"/>
                  <a:gd name="csX1" fmla="*/ 2214 w 14170"/>
                  <a:gd name="csY1" fmla="*/ 12172 h 18383"/>
                  <a:gd name="csX2" fmla="*/ 2960 w 14170"/>
                  <a:gd name="csY2" fmla="*/ 14359 h 18383"/>
                  <a:gd name="csX3" fmla="*/ 4750 w 14170"/>
                  <a:gd name="csY3" fmla="*/ 15750 h 18383"/>
                  <a:gd name="csX4" fmla="*/ 7485 w 14170"/>
                  <a:gd name="csY4" fmla="*/ 16273 h 18383"/>
                  <a:gd name="csX5" fmla="*/ 9845 w 14170"/>
                  <a:gd name="csY5" fmla="*/ 15876 h 18383"/>
                  <a:gd name="csX6" fmla="*/ 11387 w 14170"/>
                  <a:gd name="csY6" fmla="*/ 14782 h 18383"/>
                  <a:gd name="csX7" fmla="*/ 11884 w 14170"/>
                  <a:gd name="csY7" fmla="*/ 13266 h 18383"/>
                  <a:gd name="csX8" fmla="*/ 11410 w 14170"/>
                  <a:gd name="csY8" fmla="*/ 11801 h 18383"/>
                  <a:gd name="csX9" fmla="*/ 9796 w 14170"/>
                  <a:gd name="csY9" fmla="*/ 10757 h 18383"/>
                  <a:gd name="csX10" fmla="*/ 6640 w 14170"/>
                  <a:gd name="csY10" fmla="*/ 9886 h 18383"/>
                  <a:gd name="csX11" fmla="*/ 3209 w 14170"/>
                  <a:gd name="csY11" fmla="*/ 8770 h 18383"/>
                  <a:gd name="csX12" fmla="*/ 1293 w 14170"/>
                  <a:gd name="csY12" fmla="*/ 7104 h 18383"/>
                  <a:gd name="csX13" fmla="*/ 673 w 14170"/>
                  <a:gd name="csY13" fmla="*/ 4893 h 18383"/>
                  <a:gd name="csX14" fmla="*/ 1442 w 14170"/>
                  <a:gd name="csY14" fmla="*/ 2385 h 18383"/>
                  <a:gd name="csX15" fmla="*/ 3680 w 14170"/>
                  <a:gd name="csY15" fmla="*/ 596 h 18383"/>
                  <a:gd name="csX16" fmla="*/ 6938 w 14170"/>
                  <a:gd name="csY16" fmla="*/ 0 h 18383"/>
                  <a:gd name="csX17" fmla="*/ 10442 w 14170"/>
                  <a:gd name="csY17" fmla="*/ 646 h 18383"/>
                  <a:gd name="csX18" fmla="*/ 12753 w 14170"/>
                  <a:gd name="csY18" fmla="*/ 2508 h 18383"/>
                  <a:gd name="csX19" fmla="*/ 13624 w 14170"/>
                  <a:gd name="csY19" fmla="*/ 5317 h 18383"/>
                  <a:gd name="csX20" fmla="*/ 11360 w 14170"/>
                  <a:gd name="csY20" fmla="*/ 5490 h 18383"/>
                  <a:gd name="csX21" fmla="*/ 10144 w 14170"/>
                  <a:gd name="csY21" fmla="*/ 2932 h 18383"/>
                  <a:gd name="csX22" fmla="*/ 7037 w 14170"/>
                  <a:gd name="csY22" fmla="*/ 2061 h 18383"/>
                  <a:gd name="csX23" fmla="*/ 3929 w 14170"/>
                  <a:gd name="csY23" fmla="*/ 2856 h 18383"/>
                  <a:gd name="csX24" fmla="*/ 2960 w 14170"/>
                  <a:gd name="csY24" fmla="*/ 4745 h 18383"/>
                  <a:gd name="csX25" fmla="*/ 3630 w 14170"/>
                  <a:gd name="csY25" fmla="*/ 6308 h 18383"/>
                  <a:gd name="csX26" fmla="*/ 7186 w 14170"/>
                  <a:gd name="csY26" fmla="*/ 7577 h 18383"/>
                  <a:gd name="csX27" fmla="*/ 11138 w 14170"/>
                  <a:gd name="csY27" fmla="*/ 8720 h 18383"/>
                  <a:gd name="csX28" fmla="*/ 13425 w 14170"/>
                  <a:gd name="csY28" fmla="*/ 10532 h 18383"/>
                  <a:gd name="csX29" fmla="*/ 14171 w 14170"/>
                  <a:gd name="csY29" fmla="*/ 13067 h 18383"/>
                  <a:gd name="csX30" fmla="*/ 13350 w 14170"/>
                  <a:gd name="csY30" fmla="*/ 15750 h 18383"/>
                  <a:gd name="csX31" fmla="*/ 11015 w 14170"/>
                  <a:gd name="csY31" fmla="*/ 17688 h 18383"/>
                  <a:gd name="csX32" fmla="*/ 7584 w 14170"/>
                  <a:gd name="csY32" fmla="*/ 18384 h 18383"/>
                  <a:gd name="csX33" fmla="*/ 3530 w 14170"/>
                  <a:gd name="csY33" fmla="*/ 17688 h 18383"/>
                  <a:gd name="csX34" fmla="*/ 971 w 14170"/>
                  <a:gd name="csY34" fmla="*/ 15578 h 18383"/>
                  <a:gd name="csX35" fmla="*/ 0 w 14170"/>
                  <a:gd name="csY35" fmla="*/ 12371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4170" h="18383">
                    <a:moveTo>
                      <a:pt x="0" y="12371"/>
                    </a:moveTo>
                    <a:lnTo>
                      <a:pt x="2214" y="12172"/>
                    </a:lnTo>
                    <a:cubicBezTo>
                      <a:pt x="2337" y="13067"/>
                      <a:pt x="2562" y="13789"/>
                      <a:pt x="2960" y="14359"/>
                    </a:cubicBezTo>
                    <a:cubicBezTo>
                      <a:pt x="3332" y="14932"/>
                      <a:pt x="3929" y="15402"/>
                      <a:pt x="4750" y="15750"/>
                    </a:cubicBezTo>
                    <a:cubicBezTo>
                      <a:pt x="5546" y="16098"/>
                      <a:pt x="6464" y="16273"/>
                      <a:pt x="7485" y="16273"/>
                    </a:cubicBezTo>
                    <a:cubicBezTo>
                      <a:pt x="8380" y="16273"/>
                      <a:pt x="9175" y="16148"/>
                      <a:pt x="9845" y="15876"/>
                    </a:cubicBezTo>
                    <a:cubicBezTo>
                      <a:pt x="10541" y="15601"/>
                      <a:pt x="11065" y="15253"/>
                      <a:pt x="11387" y="14782"/>
                    </a:cubicBezTo>
                    <a:cubicBezTo>
                      <a:pt x="11735" y="14309"/>
                      <a:pt x="11884" y="13812"/>
                      <a:pt x="11884" y="13266"/>
                    </a:cubicBezTo>
                    <a:cubicBezTo>
                      <a:pt x="11884" y="12695"/>
                      <a:pt x="11735" y="12222"/>
                      <a:pt x="11410" y="11801"/>
                    </a:cubicBezTo>
                    <a:cubicBezTo>
                      <a:pt x="11088" y="11377"/>
                      <a:pt x="10541" y="11029"/>
                      <a:pt x="9796" y="10757"/>
                    </a:cubicBezTo>
                    <a:cubicBezTo>
                      <a:pt x="9324" y="10558"/>
                      <a:pt x="8280" y="10260"/>
                      <a:pt x="6640" y="9886"/>
                    </a:cubicBezTo>
                    <a:cubicBezTo>
                      <a:pt x="4999" y="9489"/>
                      <a:pt x="3855" y="9117"/>
                      <a:pt x="3209" y="8770"/>
                    </a:cubicBezTo>
                    <a:cubicBezTo>
                      <a:pt x="2363" y="8322"/>
                      <a:pt x="1717" y="7776"/>
                      <a:pt x="1293" y="7104"/>
                    </a:cubicBezTo>
                    <a:cubicBezTo>
                      <a:pt x="895" y="6458"/>
                      <a:pt x="673" y="5712"/>
                      <a:pt x="673" y="4893"/>
                    </a:cubicBezTo>
                    <a:cubicBezTo>
                      <a:pt x="673" y="3999"/>
                      <a:pt x="945" y="3154"/>
                      <a:pt x="1442" y="2385"/>
                    </a:cubicBezTo>
                    <a:cubicBezTo>
                      <a:pt x="1966" y="1614"/>
                      <a:pt x="2685" y="1018"/>
                      <a:pt x="3680" y="596"/>
                    </a:cubicBezTo>
                    <a:cubicBezTo>
                      <a:pt x="4651" y="199"/>
                      <a:pt x="5745" y="0"/>
                      <a:pt x="6938" y="0"/>
                    </a:cubicBezTo>
                    <a:cubicBezTo>
                      <a:pt x="8254" y="0"/>
                      <a:pt x="9424" y="222"/>
                      <a:pt x="10442" y="646"/>
                    </a:cubicBezTo>
                    <a:cubicBezTo>
                      <a:pt x="11436" y="1067"/>
                      <a:pt x="12206" y="1690"/>
                      <a:pt x="12753" y="2508"/>
                    </a:cubicBezTo>
                    <a:cubicBezTo>
                      <a:pt x="13300" y="3330"/>
                      <a:pt x="13598" y="4274"/>
                      <a:pt x="13624" y="5317"/>
                    </a:cubicBezTo>
                    <a:lnTo>
                      <a:pt x="11360" y="5490"/>
                    </a:lnTo>
                    <a:cubicBezTo>
                      <a:pt x="11264" y="4347"/>
                      <a:pt x="10839" y="3502"/>
                      <a:pt x="10144" y="2932"/>
                    </a:cubicBezTo>
                    <a:cubicBezTo>
                      <a:pt x="9448" y="2359"/>
                      <a:pt x="8403" y="2061"/>
                      <a:pt x="7037" y="2061"/>
                    </a:cubicBezTo>
                    <a:cubicBezTo>
                      <a:pt x="5619" y="2061"/>
                      <a:pt x="4575" y="2336"/>
                      <a:pt x="3929" y="2856"/>
                    </a:cubicBezTo>
                    <a:cubicBezTo>
                      <a:pt x="3282" y="3379"/>
                      <a:pt x="2960" y="3999"/>
                      <a:pt x="2960" y="4745"/>
                    </a:cubicBezTo>
                    <a:cubicBezTo>
                      <a:pt x="2960" y="5390"/>
                      <a:pt x="3182" y="5911"/>
                      <a:pt x="3630" y="6308"/>
                    </a:cubicBezTo>
                    <a:cubicBezTo>
                      <a:pt x="4104" y="6732"/>
                      <a:pt x="5271" y="7153"/>
                      <a:pt x="7186" y="7577"/>
                    </a:cubicBezTo>
                    <a:cubicBezTo>
                      <a:pt x="9100" y="8024"/>
                      <a:pt x="10418" y="8396"/>
                      <a:pt x="11138" y="8720"/>
                    </a:cubicBezTo>
                    <a:cubicBezTo>
                      <a:pt x="12156" y="9191"/>
                      <a:pt x="12928" y="9813"/>
                      <a:pt x="13425" y="10532"/>
                    </a:cubicBezTo>
                    <a:cubicBezTo>
                      <a:pt x="13923" y="11278"/>
                      <a:pt x="14171" y="12099"/>
                      <a:pt x="14171" y="13067"/>
                    </a:cubicBezTo>
                    <a:cubicBezTo>
                      <a:pt x="14171" y="14011"/>
                      <a:pt x="13897" y="14905"/>
                      <a:pt x="13350" y="15750"/>
                    </a:cubicBezTo>
                    <a:cubicBezTo>
                      <a:pt x="12802" y="16571"/>
                      <a:pt x="12033" y="17217"/>
                      <a:pt x="11015" y="17688"/>
                    </a:cubicBezTo>
                    <a:cubicBezTo>
                      <a:pt x="9995" y="18159"/>
                      <a:pt x="8851" y="18384"/>
                      <a:pt x="7584" y="18384"/>
                    </a:cubicBezTo>
                    <a:cubicBezTo>
                      <a:pt x="5967" y="18384"/>
                      <a:pt x="4624" y="18159"/>
                      <a:pt x="3530" y="17688"/>
                    </a:cubicBezTo>
                    <a:cubicBezTo>
                      <a:pt x="2437" y="17217"/>
                      <a:pt x="1591" y="16522"/>
                      <a:pt x="971" y="15578"/>
                    </a:cubicBezTo>
                    <a:cubicBezTo>
                      <a:pt x="348" y="14633"/>
                      <a:pt x="27" y="13564"/>
                      <a:pt x="0" y="12371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7" name="Forma Livre 2566">
                <a:extLst>
                  <a:ext uri="{FF2B5EF4-FFF2-40B4-BE49-F238E27FC236}">
                    <a16:creationId xmlns:a16="http://schemas.microsoft.com/office/drawing/2014/main" id="{DF5BCC8E-5ACB-E1A8-FBA0-24AF233B3955}"/>
                  </a:ext>
                </a:extLst>
              </p:cNvPr>
              <p:cNvSpPr/>
              <p:nvPr/>
            </p:nvSpPr>
            <p:spPr>
              <a:xfrm>
                <a:off x="9361695" y="3151140"/>
                <a:ext cx="21956" cy="33056"/>
              </a:xfrm>
              <a:custGeom>
                <a:avLst/>
                <a:gdLst>
                  <a:gd name="csX0" fmla="*/ 9149 w 11880"/>
                  <a:gd name="csY0" fmla="*/ 15998 h 17886"/>
                  <a:gd name="csX1" fmla="*/ 6812 w 11880"/>
                  <a:gd name="csY1" fmla="*/ 17466 h 17886"/>
                  <a:gd name="csX2" fmla="*/ 4399 w 11880"/>
                  <a:gd name="csY2" fmla="*/ 17887 h 17886"/>
                  <a:gd name="csX3" fmla="*/ 1143 w 11880"/>
                  <a:gd name="csY3" fmla="*/ 16843 h 17886"/>
                  <a:gd name="csX4" fmla="*/ 0 w 11880"/>
                  <a:gd name="csY4" fmla="*/ 14186 h 17886"/>
                  <a:gd name="csX5" fmla="*/ 421 w 11880"/>
                  <a:gd name="csY5" fmla="*/ 12470 h 17886"/>
                  <a:gd name="csX6" fmla="*/ 1565 w 11880"/>
                  <a:gd name="csY6" fmla="*/ 11204 h 17886"/>
                  <a:gd name="csX7" fmla="*/ 3132 w 11880"/>
                  <a:gd name="csY7" fmla="*/ 10483 h 17886"/>
                  <a:gd name="csX8" fmla="*/ 5071 w 11880"/>
                  <a:gd name="csY8" fmla="*/ 10161 h 17886"/>
                  <a:gd name="csX9" fmla="*/ 8973 w 11880"/>
                  <a:gd name="csY9" fmla="*/ 9415 h 17886"/>
                  <a:gd name="csX10" fmla="*/ 8973 w 11880"/>
                  <a:gd name="csY10" fmla="*/ 8843 h 17886"/>
                  <a:gd name="csX11" fmla="*/ 8377 w 11880"/>
                  <a:gd name="csY11" fmla="*/ 6954 h 17886"/>
                  <a:gd name="csX12" fmla="*/ 5867 w 11880"/>
                  <a:gd name="csY12" fmla="*/ 6209 h 17886"/>
                  <a:gd name="csX13" fmla="*/ 3603 w 11880"/>
                  <a:gd name="csY13" fmla="*/ 6756 h 17886"/>
                  <a:gd name="csX14" fmla="*/ 2510 w 11880"/>
                  <a:gd name="csY14" fmla="*/ 8670 h 17886"/>
                  <a:gd name="csX15" fmla="*/ 372 w 11880"/>
                  <a:gd name="csY15" fmla="*/ 8372 h 17886"/>
                  <a:gd name="csX16" fmla="*/ 1342 w 11880"/>
                  <a:gd name="csY16" fmla="*/ 6159 h 17886"/>
                  <a:gd name="csX17" fmla="*/ 3255 w 11880"/>
                  <a:gd name="csY17" fmla="*/ 4870 h 17886"/>
                  <a:gd name="csX18" fmla="*/ 6189 w 11880"/>
                  <a:gd name="csY18" fmla="*/ 4423 h 17886"/>
                  <a:gd name="csX19" fmla="*/ 8874 w 11880"/>
                  <a:gd name="csY19" fmla="*/ 4794 h 17886"/>
                  <a:gd name="csX20" fmla="*/ 10392 w 11880"/>
                  <a:gd name="csY20" fmla="*/ 5788 h 17886"/>
                  <a:gd name="csX21" fmla="*/ 11062 w 11880"/>
                  <a:gd name="csY21" fmla="*/ 7253 h 17886"/>
                  <a:gd name="csX22" fmla="*/ 11188 w 11880"/>
                  <a:gd name="csY22" fmla="*/ 9290 h 17886"/>
                  <a:gd name="csX23" fmla="*/ 11188 w 11880"/>
                  <a:gd name="csY23" fmla="*/ 12198 h 17886"/>
                  <a:gd name="csX24" fmla="*/ 11310 w 11880"/>
                  <a:gd name="csY24" fmla="*/ 16048 h 17886"/>
                  <a:gd name="csX25" fmla="*/ 11881 w 11880"/>
                  <a:gd name="csY25" fmla="*/ 17589 h 17886"/>
                  <a:gd name="csX26" fmla="*/ 9596 w 11880"/>
                  <a:gd name="csY26" fmla="*/ 17589 h 17886"/>
                  <a:gd name="csX27" fmla="*/ 9149 w 11880"/>
                  <a:gd name="csY27" fmla="*/ 15998 h 17886"/>
                  <a:gd name="csX28" fmla="*/ 8973 w 11880"/>
                  <a:gd name="csY28" fmla="*/ 11129 h 17886"/>
                  <a:gd name="csX29" fmla="*/ 5393 w 11880"/>
                  <a:gd name="csY29" fmla="*/ 11950 h 17886"/>
                  <a:gd name="csX30" fmla="*/ 3504 w 11880"/>
                  <a:gd name="csY30" fmla="*/ 12397 h 17886"/>
                  <a:gd name="csX31" fmla="*/ 2635 w 11880"/>
                  <a:gd name="csY31" fmla="*/ 13093 h 17886"/>
                  <a:gd name="csX32" fmla="*/ 2337 w 11880"/>
                  <a:gd name="csY32" fmla="*/ 14136 h 17886"/>
                  <a:gd name="csX33" fmla="*/ 2983 w 11880"/>
                  <a:gd name="csY33" fmla="*/ 15577 h 17886"/>
                  <a:gd name="csX34" fmla="*/ 4922 w 11880"/>
                  <a:gd name="csY34" fmla="*/ 16174 h 17886"/>
                  <a:gd name="csX35" fmla="*/ 7183 w 11880"/>
                  <a:gd name="csY35" fmla="*/ 15627 h 17886"/>
                  <a:gd name="csX36" fmla="*/ 8625 w 11880"/>
                  <a:gd name="csY36" fmla="*/ 14110 h 17886"/>
                  <a:gd name="csX37" fmla="*/ 8973 w 11880"/>
                  <a:gd name="csY37" fmla="*/ 11924 h 17886"/>
                  <a:gd name="csX38" fmla="*/ 8973 w 11880"/>
                  <a:gd name="csY38" fmla="*/ 11129 h 17886"/>
                  <a:gd name="csX39" fmla="*/ 1889 w 11880"/>
                  <a:gd name="csY39" fmla="*/ 2806 h 17886"/>
                  <a:gd name="csX40" fmla="*/ 2585 w 11880"/>
                  <a:gd name="csY40" fmla="*/ 795 h 17886"/>
                  <a:gd name="csX41" fmla="*/ 4349 w 11880"/>
                  <a:gd name="csY41" fmla="*/ 23 h 17886"/>
                  <a:gd name="csX42" fmla="*/ 6388 w 11880"/>
                  <a:gd name="csY42" fmla="*/ 696 h 17886"/>
                  <a:gd name="csX43" fmla="*/ 7531 w 11880"/>
                  <a:gd name="csY43" fmla="*/ 1044 h 17886"/>
                  <a:gd name="csX44" fmla="*/ 8128 w 11880"/>
                  <a:gd name="csY44" fmla="*/ 845 h 17886"/>
                  <a:gd name="csX45" fmla="*/ 8426 w 11880"/>
                  <a:gd name="csY45" fmla="*/ 0 h 17886"/>
                  <a:gd name="csX46" fmla="*/ 9994 w 11880"/>
                  <a:gd name="csY46" fmla="*/ 0 h 17886"/>
                  <a:gd name="csX47" fmla="*/ 9298 w 11880"/>
                  <a:gd name="csY47" fmla="*/ 2061 h 17886"/>
                  <a:gd name="csX48" fmla="*/ 7631 w 11880"/>
                  <a:gd name="csY48" fmla="*/ 2757 h 17886"/>
                  <a:gd name="csX49" fmla="*/ 5618 w 11880"/>
                  <a:gd name="csY49" fmla="*/ 2087 h 17886"/>
                  <a:gd name="csX50" fmla="*/ 4425 w 11880"/>
                  <a:gd name="csY50" fmla="*/ 1640 h 17886"/>
                  <a:gd name="csX51" fmla="*/ 3753 w 11880"/>
                  <a:gd name="csY51" fmla="*/ 1938 h 17886"/>
                  <a:gd name="csX52" fmla="*/ 3504 w 11880"/>
                  <a:gd name="csY52" fmla="*/ 2806 h 17886"/>
                  <a:gd name="csX53" fmla="*/ 1889 w 11880"/>
                  <a:gd name="csY53" fmla="*/ 2806 h 178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</a:cxnLst>
                <a:rect l="l" t="t" r="r" b="b"/>
                <a:pathLst>
                  <a:path w="11880" h="17886">
                    <a:moveTo>
                      <a:pt x="9149" y="15998"/>
                    </a:moveTo>
                    <a:cubicBezTo>
                      <a:pt x="8353" y="16694"/>
                      <a:pt x="7558" y="17167"/>
                      <a:pt x="6812" y="17466"/>
                    </a:cubicBezTo>
                    <a:cubicBezTo>
                      <a:pt x="6066" y="17738"/>
                      <a:pt x="5270" y="17887"/>
                      <a:pt x="4399" y="17887"/>
                    </a:cubicBezTo>
                    <a:cubicBezTo>
                      <a:pt x="2983" y="17887"/>
                      <a:pt x="1913" y="17539"/>
                      <a:pt x="1143" y="16843"/>
                    </a:cubicBezTo>
                    <a:cubicBezTo>
                      <a:pt x="372" y="16148"/>
                      <a:pt x="0" y="15279"/>
                      <a:pt x="0" y="14186"/>
                    </a:cubicBezTo>
                    <a:cubicBezTo>
                      <a:pt x="0" y="13564"/>
                      <a:pt x="149" y="12993"/>
                      <a:pt x="421" y="12470"/>
                    </a:cubicBezTo>
                    <a:cubicBezTo>
                      <a:pt x="720" y="11950"/>
                      <a:pt x="1094" y="11526"/>
                      <a:pt x="1565" y="11204"/>
                    </a:cubicBezTo>
                    <a:cubicBezTo>
                      <a:pt x="2038" y="10880"/>
                      <a:pt x="2559" y="10658"/>
                      <a:pt x="3132" y="10483"/>
                    </a:cubicBezTo>
                    <a:cubicBezTo>
                      <a:pt x="3554" y="10383"/>
                      <a:pt x="4200" y="10260"/>
                      <a:pt x="5071" y="10161"/>
                    </a:cubicBezTo>
                    <a:cubicBezTo>
                      <a:pt x="6835" y="9962"/>
                      <a:pt x="8128" y="9714"/>
                      <a:pt x="8973" y="9415"/>
                    </a:cubicBezTo>
                    <a:cubicBezTo>
                      <a:pt x="8973" y="9117"/>
                      <a:pt x="8973" y="8918"/>
                      <a:pt x="8973" y="8843"/>
                    </a:cubicBezTo>
                    <a:cubicBezTo>
                      <a:pt x="8973" y="7948"/>
                      <a:pt x="8775" y="7328"/>
                      <a:pt x="8377" y="6954"/>
                    </a:cubicBezTo>
                    <a:cubicBezTo>
                      <a:pt x="7806" y="6458"/>
                      <a:pt x="6985" y="6209"/>
                      <a:pt x="5867" y="6209"/>
                    </a:cubicBezTo>
                    <a:cubicBezTo>
                      <a:pt x="4847" y="6209"/>
                      <a:pt x="4101" y="6408"/>
                      <a:pt x="3603" y="6756"/>
                    </a:cubicBezTo>
                    <a:cubicBezTo>
                      <a:pt x="3106" y="7130"/>
                      <a:pt x="2758" y="7749"/>
                      <a:pt x="2510" y="8670"/>
                    </a:cubicBezTo>
                    <a:lnTo>
                      <a:pt x="372" y="8372"/>
                    </a:lnTo>
                    <a:cubicBezTo>
                      <a:pt x="570" y="7477"/>
                      <a:pt x="895" y="6732"/>
                      <a:pt x="1342" y="6159"/>
                    </a:cubicBezTo>
                    <a:cubicBezTo>
                      <a:pt x="1790" y="5613"/>
                      <a:pt x="2436" y="5168"/>
                      <a:pt x="3255" y="4870"/>
                    </a:cubicBezTo>
                    <a:cubicBezTo>
                      <a:pt x="4101" y="4572"/>
                      <a:pt x="5095" y="4423"/>
                      <a:pt x="6189" y="4423"/>
                    </a:cubicBezTo>
                    <a:cubicBezTo>
                      <a:pt x="7283" y="4423"/>
                      <a:pt x="8178" y="4546"/>
                      <a:pt x="8874" y="4794"/>
                    </a:cubicBezTo>
                    <a:cubicBezTo>
                      <a:pt x="9570" y="5069"/>
                      <a:pt x="10067" y="5390"/>
                      <a:pt x="10392" y="5788"/>
                    </a:cubicBezTo>
                    <a:cubicBezTo>
                      <a:pt x="10714" y="6159"/>
                      <a:pt x="10939" y="6656"/>
                      <a:pt x="11062" y="7253"/>
                    </a:cubicBezTo>
                    <a:cubicBezTo>
                      <a:pt x="11137" y="7627"/>
                      <a:pt x="11188" y="8296"/>
                      <a:pt x="11188" y="9290"/>
                    </a:cubicBezTo>
                    <a:lnTo>
                      <a:pt x="11188" y="12198"/>
                    </a:lnTo>
                    <a:cubicBezTo>
                      <a:pt x="11188" y="14210"/>
                      <a:pt x="11237" y="15501"/>
                      <a:pt x="11310" y="16048"/>
                    </a:cubicBezTo>
                    <a:cubicBezTo>
                      <a:pt x="11410" y="16571"/>
                      <a:pt x="11609" y="17092"/>
                      <a:pt x="11881" y="17589"/>
                    </a:cubicBezTo>
                    <a:lnTo>
                      <a:pt x="9596" y="17589"/>
                    </a:lnTo>
                    <a:cubicBezTo>
                      <a:pt x="9371" y="17141"/>
                      <a:pt x="9222" y="16595"/>
                      <a:pt x="9149" y="15998"/>
                    </a:cubicBezTo>
                    <a:close/>
                    <a:moveTo>
                      <a:pt x="8973" y="11129"/>
                    </a:moveTo>
                    <a:cubicBezTo>
                      <a:pt x="8178" y="11453"/>
                      <a:pt x="6985" y="11725"/>
                      <a:pt x="5393" y="11950"/>
                    </a:cubicBezTo>
                    <a:cubicBezTo>
                      <a:pt x="4498" y="12073"/>
                      <a:pt x="3878" y="12222"/>
                      <a:pt x="3504" y="12397"/>
                    </a:cubicBezTo>
                    <a:cubicBezTo>
                      <a:pt x="3132" y="12546"/>
                      <a:pt x="2834" y="12795"/>
                      <a:pt x="2635" y="13093"/>
                    </a:cubicBezTo>
                    <a:cubicBezTo>
                      <a:pt x="2436" y="13414"/>
                      <a:pt x="2337" y="13762"/>
                      <a:pt x="2337" y="14136"/>
                    </a:cubicBezTo>
                    <a:cubicBezTo>
                      <a:pt x="2337" y="14707"/>
                      <a:pt x="2559" y="15203"/>
                      <a:pt x="2983" y="15577"/>
                    </a:cubicBezTo>
                    <a:cubicBezTo>
                      <a:pt x="3431" y="15975"/>
                      <a:pt x="4077" y="16174"/>
                      <a:pt x="4922" y="16174"/>
                    </a:cubicBezTo>
                    <a:cubicBezTo>
                      <a:pt x="5768" y="16174"/>
                      <a:pt x="6513" y="15975"/>
                      <a:pt x="7183" y="15627"/>
                    </a:cubicBezTo>
                    <a:cubicBezTo>
                      <a:pt x="7830" y="15253"/>
                      <a:pt x="8303" y="14756"/>
                      <a:pt x="8625" y="14110"/>
                    </a:cubicBezTo>
                    <a:cubicBezTo>
                      <a:pt x="8850" y="13613"/>
                      <a:pt x="8973" y="12894"/>
                      <a:pt x="8973" y="11924"/>
                    </a:cubicBezTo>
                    <a:lnTo>
                      <a:pt x="8973" y="11129"/>
                    </a:lnTo>
                    <a:close/>
                    <a:moveTo>
                      <a:pt x="1889" y="2806"/>
                    </a:moveTo>
                    <a:cubicBezTo>
                      <a:pt x="1863" y="1962"/>
                      <a:pt x="2111" y="1292"/>
                      <a:pt x="2585" y="795"/>
                    </a:cubicBezTo>
                    <a:cubicBezTo>
                      <a:pt x="3033" y="298"/>
                      <a:pt x="3630" y="23"/>
                      <a:pt x="4349" y="23"/>
                    </a:cubicBezTo>
                    <a:cubicBezTo>
                      <a:pt x="4847" y="23"/>
                      <a:pt x="5543" y="249"/>
                      <a:pt x="6388" y="696"/>
                    </a:cubicBezTo>
                    <a:cubicBezTo>
                      <a:pt x="6885" y="944"/>
                      <a:pt x="7259" y="1044"/>
                      <a:pt x="7531" y="1044"/>
                    </a:cubicBezTo>
                    <a:cubicBezTo>
                      <a:pt x="7806" y="1044"/>
                      <a:pt x="8005" y="994"/>
                      <a:pt x="8128" y="845"/>
                    </a:cubicBezTo>
                    <a:cubicBezTo>
                      <a:pt x="8277" y="696"/>
                      <a:pt x="8377" y="421"/>
                      <a:pt x="8426" y="0"/>
                    </a:cubicBezTo>
                    <a:lnTo>
                      <a:pt x="9994" y="0"/>
                    </a:lnTo>
                    <a:cubicBezTo>
                      <a:pt x="9994" y="918"/>
                      <a:pt x="9745" y="1614"/>
                      <a:pt x="9298" y="2061"/>
                    </a:cubicBezTo>
                    <a:cubicBezTo>
                      <a:pt x="8874" y="2534"/>
                      <a:pt x="8303" y="2757"/>
                      <a:pt x="7631" y="2757"/>
                    </a:cubicBezTo>
                    <a:cubicBezTo>
                      <a:pt x="7110" y="2757"/>
                      <a:pt x="6438" y="2534"/>
                      <a:pt x="5618" y="2087"/>
                    </a:cubicBezTo>
                    <a:cubicBezTo>
                      <a:pt x="5071" y="1789"/>
                      <a:pt x="4674" y="1640"/>
                      <a:pt x="4425" y="1640"/>
                    </a:cubicBezTo>
                    <a:cubicBezTo>
                      <a:pt x="4150" y="1640"/>
                      <a:pt x="3928" y="1739"/>
                      <a:pt x="3753" y="1938"/>
                    </a:cubicBezTo>
                    <a:cubicBezTo>
                      <a:pt x="3580" y="2137"/>
                      <a:pt x="3480" y="2409"/>
                      <a:pt x="3504" y="2806"/>
                    </a:cubicBezTo>
                    <a:lnTo>
                      <a:pt x="1889" y="28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8" name="Forma Livre 2567">
                <a:extLst>
                  <a:ext uri="{FF2B5EF4-FFF2-40B4-BE49-F238E27FC236}">
                    <a16:creationId xmlns:a16="http://schemas.microsoft.com/office/drawing/2014/main" id="{453F3DE6-695D-D8C9-CD8C-7AA983112EE8}"/>
                  </a:ext>
                </a:extLst>
              </p:cNvPr>
              <p:cNvSpPr/>
              <p:nvPr/>
            </p:nvSpPr>
            <p:spPr>
              <a:xfrm>
                <a:off x="9387105" y="3159315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79" name="Forma Livre 2568">
                <a:extLst>
                  <a:ext uri="{FF2B5EF4-FFF2-40B4-BE49-F238E27FC236}">
                    <a16:creationId xmlns:a16="http://schemas.microsoft.com/office/drawing/2014/main" id="{149AA470-2569-B0D5-EF75-D5350800E7CF}"/>
                  </a:ext>
                </a:extLst>
              </p:cNvPr>
              <p:cNvSpPr/>
              <p:nvPr/>
            </p:nvSpPr>
            <p:spPr>
              <a:xfrm>
                <a:off x="9427442" y="3150773"/>
                <a:ext cx="25129" cy="32873"/>
              </a:xfrm>
              <a:custGeom>
                <a:avLst/>
                <a:gdLst>
                  <a:gd name="csX0" fmla="*/ 0 w 13597"/>
                  <a:gd name="csY0" fmla="*/ 17787 h 17787"/>
                  <a:gd name="csX1" fmla="*/ 0 w 13597"/>
                  <a:gd name="csY1" fmla="*/ 0 h 17787"/>
                  <a:gd name="csX2" fmla="*/ 6713 w 13597"/>
                  <a:gd name="csY2" fmla="*/ 0 h 17787"/>
                  <a:gd name="csX3" fmla="*/ 9424 w 13597"/>
                  <a:gd name="csY3" fmla="*/ 173 h 17787"/>
                  <a:gd name="csX4" fmla="*/ 11609 w 13597"/>
                  <a:gd name="csY4" fmla="*/ 994 h 17787"/>
                  <a:gd name="csX5" fmla="*/ 13051 w 13597"/>
                  <a:gd name="csY5" fmla="*/ 2733 h 17787"/>
                  <a:gd name="csX6" fmla="*/ 13598 w 13597"/>
                  <a:gd name="csY6" fmla="*/ 5142 h 17787"/>
                  <a:gd name="csX7" fmla="*/ 12132 w 13597"/>
                  <a:gd name="csY7" fmla="*/ 8992 h 17787"/>
                  <a:gd name="csX8" fmla="*/ 6911 w 13597"/>
                  <a:gd name="csY8" fmla="*/ 10558 h 17787"/>
                  <a:gd name="csX9" fmla="*/ 2363 w 13597"/>
                  <a:gd name="csY9" fmla="*/ 10558 h 17787"/>
                  <a:gd name="csX10" fmla="*/ 2363 w 13597"/>
                  <a:gd name="csY10" fmla="*/ 17787 h 17787"/>
                  <a:gd name="csX11" fmla="*/ 0 w 13597"/>
                  <a:gd name="csY11" fmla="*/ 17787 h 17787"/>
                  <a:gd name="csX12" fmla="*/ 2363 w 13597"/>
                  <a:gd name="csY12" fmla="*/ 8471 h 17787"/>
                  <a:gd name="csX13" fmla="*/ 6961 w 13597"/>
                  <a:gd name="csY13" fmla="*/ 8471 h 17787"/>
                  <a:gd name="csX14" fmla="*/ 10193 w 13597"/>
                  <a:gd name="csY14" fmla="*/ 7600 h 17787"/>
                  <a:gd name="csX15" fmla="*/ 11161 w 13597"/>
                  <a:gd name="csY15" fmla="*/ 5218 h 17787"/>
                  <a:gd name="csX16" fmla="*/ 10591 w 13597"/>
                  <a:gd name="csY16" fmla="*/ 3303 h 17787"/>
                  <a:gd name="csX17" fmla="*/ 9099 w 13597"/>
                  <a:gd name="csY17" fmla="*/ 2260 h 17787"/>
                  <a:gd name="csX18" fmla="*/ 6911 w 13597"/>
                  <a:gd name="csY18" fmla="*/ 2110 h 17787"/>
                  <a:gd name="csX19" fmla="*/ 2363 w 13597"/>
                  <a:gd name="csY19" fmla="*/ 2110 h 17787"/>
                  <a:gd name="csX20" fmla="*/ 2363 w 13597"/>
                  <a:gd name="csY20" fmla="*/ 8471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597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6713" y="0"/>
                    </a:lnTo>
                    <a:cubicBezTo>
                      <a:pt x="7906" y="0"/>
                      <a:pt x="8801" y="50"/>
                      <a:pt x="9424" y="173"/>
                    </a:cubicBezTo>
                    <a:cubicBezTo>
                      <a:pt x="10293" y="322"/>
                      <a:pt x="11038" y="596"/>
                      <a:pt x="11609" y="994"/>
                    </a:cubicBezTo>
                    <a:cubicBezTo>
                      <a:pt x="12206" y="1415"/>
                      <a:pt x="12679" y="1988"/>
                      <a:pt x="13051" y="2733"/>
                    </a:cubicBezTo>
                    <a:cubicBezTo>
                      <a:pt x="13399" y="3452"/>
                      <a:pt x="13598" y="4274"/>
                      <a:pt x="13598" y="5142"/>
                    </a:cubicBezTo>
                    <a:cubicBezTo>
                      <a:pt x="13598" y="6656"/>
                      <a:pt x="13101" y="7948"/>
                      <a:pt x="12132" y="8992"/>
                    </a:cubicBezTo>
                    <a:cubicBezTo>
                      <a:pt x="11188" y="10035"/>
                      <a:pt x="9447" y="10558"/>
                      <a:pt x="6911" y="10558"/>
                    </a:cubicBezTo>
                    <a:lnTo>
                      <a:pt x="2363" y="10558"/>
                    </a:lnTo>
                    <a:lnTo>
                      <a:pt x="2363" y="17787"/>
                    </a:lnTo>
                    <a:lnTo>
                      <a:pt x="0" y="17787"/>
                    </a:lnTo>
                    <a:close/>
                    <a:moveTo>
                      <a:pt x="2363" y="8471"/>
                    </a:moveTo>
                    <a:lnTo>
                      <a:pt x="6961" y="8471"/>
                    </a:lnTo>
                    <a:cubicBezTo>
                      <a:pt x="8479" y="8471"/>
                      <a:pt x="9573" y="8173"/>
                      <a:pt x="10193" y="7600"/>
                    </a:cubicBezTo>
                    <a:cubicBezTo>
                      <a:pt x="10839" y="7054"/>
                      <a:pt x="11161" y="6235"/>
                      <a:pt x="11161" y="5218"/>
                    </a:cubicBezTo>
                    <a:cubicBezTo>
                      <a:pt x="11161" y="4472"/>
                      <a:pt x="10963" y="3850"/>
                      <a:pt x="10591" y="3303"/>
                    </a:cubicBezTo>
                    <a:cubicBezTo>
                      <a:pt x="10219" y="2783"/>
                      <a:pt x="9722" y="2435"/>
                      <a:pt x="9099" y="2260"/>
                    </a:cubicBezTo>
                    <a:cubicBezTo>
                      <a:pt x="8701" y="2160"/>
                      <a:pt x="7982" y="2110"/>
                      <a:pt x="6911" y="2110"/>
                    </a:cubicBezTo>
                    <a:lnTo>
                      <a:pt x="2363" y="2110"/>
                    </a:lnTo>
                    <a:lnTo>
                      <a:pt x="2363" y="8471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0" name="Forma Livre 2569">
                <a:extLst>
                  <a:ext uri="{FF2B5EF4-FFF2-40B4-BE49-F238E27FC236}">
                    <a16:creationId xmlns:a16="http://schemas.microsoft.com/office/drawing/2014/main" id="{40782298-BF25-DDAD-5B82-5DFF38EA578A}"/>
                  </a:ext>
                </a:extLst>
              </p:cNvPr>
              <p:cNvSpPr/>
              <p:nvPr/>
            </p:nvSpPr>
            <p:spPr>
              <a:xfrm>
                <a:off x="9456205" y="3159315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1 h 13464"/>
                  <a:gd name="csX4" fmla="*/ 0 w 11881"/>
                  <a:gd name="csY4" fmla="*/ 9763 h 13464"/>
                  <a:gd name="csX5" fmla="*/ 422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8 w 11881"/>
                  <a:gd name="csY12" fmla="*/ 1786 h 13464"/>
                  <a:gd name="csX13" fmla="*/ 3604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6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7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4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4" y="12272"/>
                      <a:pt x="7558" y="12745"/>
                      <a:pt x="6812" y="13043"/>
                    </a:cubicBezTo>
                    <a:cubicBezTo>
                      <a:pt x="6067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2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8" y="1786"/>
                    </a:cubicBezTo>
                    <a:cubicBezTo>
                      <a:pt x="4847" y="1786"/>
                      <a:pt x="4101" y="1985"/>
                      <a:pt x="3604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1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6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8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7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4" y="7527"/>
                    </a:cubicBezTo>
                    <a:cubicBezTo>
                      <a:pt x="4499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0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1" name="Forma Livre 2570">
                <a:extLst>
                  <a:ext uri="{FF2B5EF4-FFF2-40B4-BE49-F238E27FC236}">
                    <a16:creationId xmlns:a16="http://schemas.microsoft.com/office/drawing/2014/main" id="{C742113A-14AC-0742-269D-E1258D96D0C5}"/>
                  </a:ext>
                </a:extLst>
              </p:cNvPr>
              <p:cNvSpPr/>
              <p:nvPr/>
            </p:nvSpPr>
            <p:spPr>
              <a:xfrm>
                <a:off x="9483043" y="3159817"/>
                <a:ext cx="19296" cy="24380"/>
              </a:xfrm>
              <a:custGeom>
                <a:avLst/>
                <a:gdLst>
                  <a:gd name="csX0" fmla="*/ 8503 w 10441"/>
                  <a:gd name="csY0" fmla="*/ 12894 h 13192"/>
                  <a:gd name="csX1" fmla="*/ 8503 w 10441"/>
                  <a:gd name="csY1" fmla="*/ 11006 h 13192"/>
                  <a:gd name="csX2" fmla="*/ 4399 w 10441"/>
                  <a:gd name="csY2" fmla="*/ 13192 h 13192"/>
                  <a:gd name="csX3" fmla="*/ 2287 w 10441"/>
                  <a:gd name="csY3" fmla="*/ 12745 h 13192"/>
                  <a:gd name="csX4" fmla="*/ 796 w 10441"/>
                  <a:gd name="csY4" fmla="*/ 11652 h 13192"/>
                  <a:gd name="csX5" fmla="*/ 123 w 10441"/>
                  <a:gd name="csY5" fmla="*/ 10038 h 13192"/>
                  <a:gd name="csX6" fmla="*/ 0 w 10441"/>
                  <a:gd name="csY6" fmla="*/ 8001 h 13192"/>
                  <a:gd name="csX7" fmla="*/ 0 w 10441"/>
                  <a:gd name="csY7" fmla="*/ 0 h 13192"/>
                  <a:gd name="csX8" fmla="*/ 2188 w 10441"/>
                  <a:gd name="csY8" fmla="*/ 0 h 13192"/>
                  <a:gd name="csX9" fmla="*/ 2188 w 10441"/>
                  <a:gd name="csY9" fmla="*/ 7156 h 13192"/>
                  <a:gd name="csX10" fmla="*/ 2311 w 10441"/>
                  <a:gd name="csY10" fmla="*/ 9465 h 13192"/>
                  <a:gd name="csX11" fmla="*/ 3182 w 10441"/>
                  <a:gd name="csY11" fmla="*/ 10807 h 13192"/>
                  <a:gd name="csX12" fmla="*/ 4847 w 10441"/>
                  <a:gd name="csY12" fmla="*/ 11304 h 13192"/>
                  <a:gd name="csX13" fmla="*/ 6687 w 10441"/>
                  <a:gd name="csY13" fmla="*/ 10807 h 13192"/>
                  <a:gd name="csX14" fmla="*/ 7906 w 10441"/>
                  <a:gd name="csY14" fmla="*/ 9442 h 13192"/>
                  <a:gd name="csX15" fmla="*/ 8254 w 10441"/>
                  <a:gd name="csY15" fmla="*/ 6907 h 13192"/>
                  <a:gd name="csX16" fmla="*/ 8254 w 10441"/>
                  <a:gd name="csY16" fmla="*/ 0 h 13192"/>
                  <a:gd name="csX17" fmla="*/ 10442 w 10441"/>
                  <a:gd name="csY17" fmla="*/ 0 h 13192"/>
                  <a:gd name="csX18" fmla="*/ 10442 w 10441"/>
                  <a:gd name="csY18" fmla="*/ 12894 h 13192"/>
                  <a:gd name="csX19" fmla="*/ 8503 w 10441"/>
                  <a:gd name="csY19" fmla="*/ 12894 h 131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441" h="13192">
                    <a:moveTo>
                      <a:pt x="8503" y="12894"/>
                    </a:moveTo>
                    <a:lnTo>
                      <a:pt x="8503" y="11006"/>
                    </a:lnTo>
                    <a:cubicBezTo>
                      <a:pt x="7482" y="12447"/>
                      <a:pt x="6140" y="13192"/>
                      <a:pt x="4399" y="13192"/>
                    </a:cubicBezTo>
                    <a:cubicBezTo>
                      <a:pt x="3654" y="13192"/>
                      <a:pt x="2934" y="13043"/>
                      <a:pt x="2287" y="12745"/>
                    </a:cubicBezTo>
                    <a:cubicBezTo>
                      <a:pt x="1615" y="12447"/>
                      <a:pt x="1118" y="12099"/>
                      <a:pt x="796" y="11652"/>
                    </a:cubicBezTo>
                    <a:cubicBezTo>
                      <a:pt x="497" y="11204"/>
                      <a:pt x="272" y="10658"/>
                      <a:pt x="123" y="10038"/>
                    </a:cubicBezTo>
                    <a:cubicBezTo>
                      <a:pt x="50" y="9614"/>
                      <a:pt x="0" y="8918"/>
                      <a:pt x="0" y="8001"/>
                    </a:cubicBezTo>
                    <a:lnTo>
                      <a:pt x="0" y="0"/>
                    </a:lnTo>
                    <a:lnTo>
                      <a:pt x="2188" y="0"/>
                    </a:lnTo>
                    <a:lnTo>
                      <a:pt x="2188" y="7156"/>
                    </a:lnTo>
                    <a:cubicBezTo>
                      <a:pt x="2188" y="8299"/>
                      <a:pt x="2238" y="9068"/>
                      <a:pt x="2311" y="9465"/>
                    </a:cubicBezTo>
                    <a:cubicBezTo>
                      <a:pt x="2460" y="10038"/>
                      <a:pt x="2735" y="10485"/>
                      <a:pt x="3182" y="10807"/>
                    </a:cubicBezTo>
                    <a:cubicBezTo>
                      <a:pt x="3630" y="11131"/>
                      <a:pt x="4177" y="11304"/>
                      <a:pt x="4847" y="11304"/>
                    </a:cubicBezTo>
                    <a:cubicBezTo>
                      <a:pt x="5493" y="11304"/>
                      <a:pt x="6116" y="11131"/>
                      <a:pt x="6687" y="10807"/>
                    </a:cubicBezTo>
                    <a:cubicBezTo>
                      <a:pt x="7260" y="10459"/>
                      <a:pt x="7657" y="10012"/>
                      <a:pt x="7906" y="9442"/>
                    </a:cubicBezTo>
                    <a:cubicBezTo>
                      <a:pt x="8155" y="8845"/>
                      <a:pt x="8254" y="8024"/>
                      <a:pt x="8254" y="6907"/>
                    </a:cubicBezTo>
                    <a:lnTo>
                      <a:pt x="8254" y="0"/>
                    </a:lnTo>
                    <a:lnTo>
                      <a:pt x="10442" y="0"/>
                    </a:lnTo>
                    <a:lnTo>
                      <a:pt x="10442" y="12894"/>
                    </a:lnTo>
                    <a:lnTo>
                      <a:pt x="8503" y="12894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2" name="Forma Livre 2571">
                <a:extLst>
                  <a:ext uri="{FF2B5EF4-FFF2-40B4-BE49-F238E27FC236}">
                    <a16:creationId xmlns:a16="http://schemas.microsoft.com/office/drawing/2014/main" id="{912C4CFE-8F2D-F5FE-51B3-A98256EAB518}"/>
                  </a:ext>
                </a:extLst>
              </p:cNvPr>
              <p:cNvSpPr/>
              <p:nvPr/>
            </p:nvSpPr>
            <p:spPr>
              <a:xfrm>
                <a:off x="9508594" y="3150773"/>
                <a:ext cx="4044" cy="32873"/>
              </a:xfrm>
              <a:custGeom>
                <a:avLst/>
                <a:gdLst>
                  <a:gd name="csX0" fmla="*/ 0 w 2188"/>
                  <a:gd name="csY0" fmla="*/ 17787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188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3" name="Forma Livre 2572">
                <a:extLst>
                  <a:ext uri="{FF2B5EF4-FFF2-40B4-BE49-F238E27FC236}">
                    <a16:creationId xmlns:a16="http://schemas.microsoft.com/office/drawing/2014/main" id="{482F5674-943D-EE53-8096-E7BD9CF98447}"/>
                  </a:ext>
                </a:extLst>
              </p:cNvPr>
              <p:cNvSpPr/>
              <p:nvPr/>
            </p:nvSpPr>
            <p:spPr>
              <a:xfrm>
                <a:off x="9517372" y="3159315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4" y="9588"/>
                      <a:pt x="9845" y="8346"/>
                      <a:pt x="9845" y="6656"/>
                    </a:cubicBezTo>
                    <a:cubicBezTo>
                      <a:pt x="9845" y="5066"/>
                      <a:pt x="9474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4" name="Forma Livre 2573">
                <a:extLst>
                  <a:ext uri="{FF2B5EF4-FFF2-40B4-BE49-F238E27FC236}">
                    <a16:creationId xmlns:a16="http://schemas.microsoft.com/office/drawing/2014/main" id="{61624FC8-6ACB-0494-0C72-F54AEB1B1AF6}"/>
                  </a:ext>
                </a:extLst>
              </p:cNvPr>
              <p:cNvSpPr/>
              <p:nvPr/>
            </p:nvSpPr>
            <p:spPr>
              <a:xfrm>
                <a:off x="8374339" y="2918010"/>
                <a:ext cx="31377" cy="32873"/>
              </a:xfrm>
              <a:custGeom>
                <a:avLst/>
                <a:gdLst>
                  <a:gd name="csX0" fmla="*/ 0 w 16978"/>
                  <a:gd name="csY0" fmla="*/ 17787 h 17787"/>
                  <a:gd name="csX1" fmla="*/ 0 w 16978"/>
                  <a:gd name="csY1" fmla="*/ 0 h 17787"/>
                  <a:gd name="csX2" fmla="*/ 3554 w 16978"/>
                  <a:gd name="csY2" fmla="*/ 0 h 17787"/>
                  <a:gd name="csX3" fmla="*/ 7757 w 16978"/>
                  <a:gd name="csY3" fmla="*/ 12596 h 17787"/>
                  <a:gd name="csX4" fmla="*/ 8602 w 16978"/>
                  <a:gd name="csY4" fmla="*/ 15229 h 17787"/>
                  <a:gd name="csX5" fmla="*/ 9547 w 16978"/>
                  <a:gd name="csY5" fmla="*/ 12371 h 17787"/>
                  <a:gd name="csX6" fmla="*/ 13820 w 16978"/>
                  <a:gd name="csY6" fmla="*/ 0 h 17787"/>
                  <a:gd name="csX7" fmla="*/ 16979 w 16978"/>
                  <a:gd name="csY7" fmla="*/ 0 h 17787"/>
                  <a:gd name="csX8" fmla="*/ 16979 w 16978"/>
                  <a:gd name="csY8" fmla="*/ 17787 h 17787"/>
                  <a:gd name="csX9" fmla="*/ 14715 w 16978"/>
                  <a:gd name="csY9" fmla="*/ 17787 h 17787"/>
                  <a:gd name="csX10" fmla="*/ 14715 w 16978"/>
                  <a:gd name="csY10" fmla="*/ 2906 h 17787"/>
                  <a:gd name="csX11" fmla="*/ 9547 w 16978"/>
                  <a:gd name="csY11" fmla="*/ 17787 h 17787"/>
                  <a:gd name="csX12" fmla="*/ 7432 w 16978"/>
                  <a:gd name="csY12" fmla="*/ 17787 h 17787"/>
                  <a:gd name="csX13" fmla="*/ 2287 w 16978"/>
                  <a:gd name="csY13" fmla="*/ 2657 h 17787"/>
                  <a:gd name="csX14" fmla="*/ 2287 w 16978"/>
                  <a:gd name="csY14" fmla="*/ 17787 h 17787"/>
                  <a:gd name="csX15" fmla="*/ 0 w 16978"/>
                  <a:gd name="csY15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6978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3554" y="0"/>
                    </a:lnTo>
                    <a:lnTo>
                      <a:pt x="7757" y="12596"/>
                    </a:lnTo>
                    <a:cubicBezTo>
                      <a:pt x="8155" y="13762"/>
                      <a:pt x="8426" y="14657"/>
                      <a:pt x="8602" y="15229"/>
                    </a:cubicBezTo>
                    <a:cubicBezTo>
                      <a:pt x="8825" y="14583"/>
                      <a:pt x="9123" y="13639"/>
                      <a:pt x="9547" y="12371"/>
                    </a:cubicBezTo>
                    <a:lnTo>
                      <a:pt x="13820" y="0"/>
                    </a:lnTo>
                    <a:lnTo>
                      <a:pt x="16979" y="0"/>
                    </a:lnTo>
                    <a:lnTo>
                      <a:pt x="16979" y="17787"/>
                    </a:lnTo>
                    <a:lnTo>
                      <a:pt x="14715" y="17787"/>
                    </a:lnTo>
                    <a:lnTo>
                      <a:pt x="14715" y="2906"/>
                    </a:lnTo>
                    <a:lnTo>
                      <a:pt x="9547" y="17787"/>
                    </a:lnTo>
                    <a:lnTo>
                      <a:pt x="7432" y="17787"/>
                    </a:lnTo>
                    <a:lnTo>
                      <a:pt x="2287" y="2657"/>
                    </a:lnTo>
                    <a:lnTo>
                      <a:pt x="2287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5" name="Forma Livre 2574">
                <a:extLst>
                  <a:ext uri="{FF2B5EF4-FFF2-40B4-BE49-F238E27FC236}">
                    <a16:creationId xmlns:a16="http://schemas.microsoft.com/office/drawing/2014/main" id="{29ED5C9F-5DD2-96AC-A569-9FEB4D299113}"/>
                  </a:ext>
                </a:extLst>
              </p:cNvPr>
              <p:cNvSpPr/>
              <p:nvPr/>
            </p:nvSpPr>
            <p:spPr>
              <a:xfrm>
                <a:off x="8410865" y="2926550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0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1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0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3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1"/>
                      <a:pt x="4200" y="5837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4"/>
                      <a:pt x="8974" y="4496"/>
                      <a:pt x="8974" y="4420"/>
                    </a:cubicBezTo>
                    <a:cubicBezTo>
                      <a:pt x="8974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7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7" y="11079"/>
                      <a:pt x="11311" y="11625"/>
                    </a:cubicBezTo>
                    <a:cubicBezTo>
                      <a:pt x="11410" y="12148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0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6" name="Forma Livre 2575">
                <a:extLst>
                  <a:ext uri="{FF2B5EF4-FFF2-40B4-BE49-F238E27FC236}">
                    <a16:creationId xmlns:a16="http://schemas.microsoft.com/office/drawing/2014/main" id="{40BD20DD-F5E6-7CB2-4F37-C085672F92D2}"/>
                  </a:ext>
                </a:extLst>
              </p:cNvPr>
              <p:cNvSpPr/>
              <p:nvPr/>
            </p:nvSpPr>
            <p:spPr>
              <a:xfrm>
                <a:off x="8435590" y="2918744"/>
                <a:ext cx="11621" cy="32457"/>
              </a:xfrm>
              <a:custGeom>
                <a:avLst/>
                <a:gdLst>
                  <a:gd name="csX0" fmla="*/ 5966 w 6288"/>
                  <a:gd name="csY0" fmla="*/ 15428 h 17562"/>
                  <a:gd name="csX1" fmla="*/ 6288 w 6288"/>
                  <a:gd name="csY1" fmla="*/ 17366 h 17562"/>
                  <a:gd name="csX2" fmla="*/ 4624 w 6288"/>
                  <a:gd name="csY2" fmla="*/ 17563 h 17562"/>
                  <a:gd name="csX3" fmla="*/ 2784 w 6288"/>
                  <a:gd name="csY3" fmla="*/ 17191 h 17562"/>
                  <a:gd name="csX4" fmla="*/ 1863 w 6288"/>
                  <a:gd name="csY4" fmla="*/ 16197 h 17562"/>
                  <a:gd name="csX5" fmla="*/ 1591 w 6288"/>
                  <a:gd name="csY5" fmla="*/ 13613 h 17562"/>
                  <a:gd name="csX6" fmla="*/ 1591 w 6288"/>
                  <a:gd name="csY6" fmla="*/ 6209 h 17562"/>
                  <a:gd name="csX7" fmla="*/ 0 w 6288"/>
                  <a:gd name="csY7" fmla="*/ 6209 h 17562"/>
                  <a:gd name="csX8" fmla="*/ 0 w 6288"/>
                  <a:gd name="csY8" fmla="*/ 4496 h 17562"/>
                  <a:gd name="csX9" fmla="*/ 1591 w 6288"/>
                  <a:gd name="csY9" fmla="*/ 4496 h 17562"/>
                  <a:gd name="csX10" fmla="*/ 1591 w 6288"/>
                  <a:gd name="csY10" fmla="*/ 1316 h 17562"/>
                  <a:gd name="csX11" fmla="*/ 3753 w 6288"/>
                  <a:gd name="csY11" fmla="*/ 0 h 17562"/>
                  <a:gd name="csX12" fmla="*/ 3753 w 6288"/>
                  <a:gd name="csY12" fmla="*/ 4496 h 17562"/>
                  <a:gd name="csX13" fmla="*/ 5966 w 6288"/>
                  <a:gd name="csY13" fmla="*/ 4496 h 17562"/>
                  <a:gd name="csX14" fmla="*/ 5966 w 6288"/>
                  <a:gd name="csY14" fmla="*/ 6209 h 17562"/>
                  <a:gd name="csX15" fmla="*/ 3753 w 6288"/>
                  <a:gd name="csY15" fmla="*/ 6209 h 17562"/>
                  <a:gd name="csX16" fmla="*/ 3753 w 6288"/>
                  <a:gd name="csY16" fmla="*/ 13739 h 17562"/>
                  <a:gd name="csX17" fmla="*/ 3878 w 6288"/>
                  <a:gd name="csY17" fmla="*/ 14931 h 17562"/>
                  <a:gd name="csX18" fmla="*/ 4250 w 6288"/>
                  <a:gd name="csY18" fmla="*/ 15353 h 17562"/>
                  <a:gd name="csX19" fmla="*/ 4996 w 6288"/>
                  <a:gd name="csY19" fmla="*/ 15528 h 17562"/>
                  <a:gd name="csX20" fmla="*/ 5966 w 6288"/>
                  <a:gd name="csY20" fmla="*/ 15428 h 175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288" h="17562">
                    <a:moveTo>
                      <a:pt x="5966" y="15428"/>
                    </a:moveTo>
                    <a:lnTo>
                      <a:pt x="6288" y="17366"/>
                    </a:lnTo>
                    <a:cubicBezTo>
                      <a:pt x="5668" y="17489"/>
                      <a:pt x="5121" y="17563"/>
                      <a:pt x="4624" y="17563"/>
                    </a:cubicBezTo>
                    <a:cubicBezTo>
                      <a:pt x="3828" y="17563"/>
                      <a:pt x="3206" y="17440"/>
                      <a:pt x="2784" y="17191"/>
                    </a:cubicBezTo>
                    <a:cubicBezTo>
                      <a:pt x="2337" y="16943"/>
                      <a:pt x="2038" y="16595"/>
                      <a:pt x="1863" y="16197"/>
                    </a:cubicBezTo>
                    <a:cubicBezTo>
                      <a:pt x="1690" y="15776"/>
                      <a:pt x="1591" y="14931"/>
                      <a:pt x="1591" y="13613"/>
                    </a:cubicBezTo>
                    <a:lnTo>
                      <a:pt x="1591" y="6209"/>
                    </a:lnTo>
                    <a:lnTo>
                      <a:pt x="0" y="6209"/>
                    </a:lnTo>
                    <a:lnTo>
                      <a:pt x="0" y="4496"/>
                    </a:lnTo>
                    <a:lnTo>
                      <a:pt x="1591" y="4496"/>
                    </a:lnTo>
                    <a:lnTo>
                      <a:pt x="1591" y="1316"/>
                    </a:lnTo>
                    <a:lnTo>
                      <a:pt x="3753" y="0"/>
                    </a:lnTo>
                    <a:lnTo>
                      <a:pt x="3753" y="4496"/>
                    </a:lnTo>
                    <a:lnTo>
                      <a:pt x="5966" y="4496"/>
                    </a:lnTo>
                    <a:lnTo>
                      <a:pt x="5966" y="6209"/>
                    </a:lnTo>
                    <a:lnTo>
                      <a:pt x="3753" y="6209"/>
                    </a:lnTo>
                    <a:lnTo>
                      <a:pt x="3753" y="13739"/>
                    </a:lnTo>
                    <a:cubicBezTo>
                      <a:pt x="3753" y="14359"/>
                      <a:pt x="3802" y="14756"/>
                      <a:pt x="3878" y="14931"/>
                    </a:cubicBezTo>
                    <a:cubicBezTo>
                      <a:pt x="3952" y="15130"/>
                      <a:pt x="4077" y="15253"/>
                      <a:pt x="4250" y="15353"/>
                    </a:cubicBezTo>
                    <a:cubicBezTo>
                      <a:pt x="4425" y="15478"/>
                      <a:pt x="4674" y="15528"/>
                      <a:pt x="4996" y="15528"/>
                    </a:cubicBezTo>
                    <a:cubicBezTo>
                      <a:pt x="5244" y="15528"/>
                      <a:pt x="5569" y="15502"/>
                      <a:pt x="5966" y="15428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7" name="Forma Livre 2576">
                <a:extLst>
                  <a:ext uri="{FF2B5EF4-FFF2-40B4-BE49-F238E27FC236}">
                    <a16:creationId xmlns:a16="http://schemas.microsoft.com/office/drawing/2014/main" id="{F5EFDC87-7E20-5BE6-409B-8C9E1E98F441}"/>
                  </a:ext>
                </a:extLst>
              </p:cNvPr>
              <p:cNvSpPr/>
              <p:nvPr/>
            </p:nvSpPr>
            <p:spPr>
              <a:xfrm>
                <a:off x="8449039" y="2926550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2 w 12082"/>
                  <a:gd name="csY13" fmla="*/ 10433 h 13464"/>
                  <a:gd name="csX14" fmla="*/ 9845 w 12082"/>
                  <a:gd name="csY14" fmla="*/ 6656 h 13464"/>
                  <a:gd name="csX15" fmla="*/ 8752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5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8"/>
                      <a:pt x="9175" y="12669"/>
                    </a:cubicBezTo>
                    <a:cubicBezTo>
                      <a:pt x="8205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7" y="11652"/>
                      <a:pt x="8032" y="11254"/>
                      <a:pt x="8752" y="10433"/>
                    </a:cubicBezTo>
                    <a:cubicBezTo>
                      <a:pt x="9474" y="9588"/>
                      <a:pt x="9845" y="8346"/>
                      <a:pt x="9845" y="6656"/>
                    </a:cubicBezTo>
                    <a:cubicBezTo>
                      <a:pt x="9845" y="5066"/>
                      <a:pt x="9474" y="3850"/>
                      <a:pt x="8752" y="3029"/>
                    </a:cubicBezTo>
                    <a:cubicBezTo>
                      <a:pt x="8032" y="2210"/>
                      <a:pt x="7137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8" name="Forma Livre 2577">
                <a:extLst>
                  <a:ext uri="{FF2B5EF4-FFF2-40B4-BE49-F238E27FC236}">
                    <a16:creationId xmlns:a16="http://schemas.microsoft.com/office/drawing/2014/main" id="{A3C9DC0C-3D81-712F-1D8E-6701257828D2}"/>
                  </a:ext>
                </a:extLst>
              </p:cNvPr>
              <p:cNvSpPr/>
              <p:nvPr/>
            </p:nvSpPr>
            <p:spPr>
              <a:xfrm>
                <a:off x="8488274" y="2917458"/>
                <a:ext cx="30415" cy="33974"/>
              </a:xfrm>
              <a:custGeom>
                <a:avLst/>
                <a:gdLst>
                  <a:gd name="csX0" fmla="*/ 8926 w 16457"/>
                  <a:gd name="csY0" fmla="*/ 11105 h 18383"/>
                  <a:gd name="csX1" fmla="*/ 8926 w 16457"/>
                  <a:gd name="csY1" fmla="*/ 9018 h 18383"/>
                  <a:gd name="csX2" fmla="*/ 16458 w 16457"/>
                  <a:gd name="csY2" fmla="*/ 9018 h 18383"/>
                  <a:gd name="csX3" fmla="*/ 16458 w 16457"/>
                  <a:gd name="csY3" fmla="*/ 15601 h 18383"/>
                  <a:gd name="csX4" fmla="*/ 12878 w 16457"/>
                  <a:gd name="csY4" fmla="*/ 17688 h 18383"/>
                  <a:gd name="csX5" fmla="*/ 9099 w 16457"/>
                  <a:gd name="csY5" fmla="*/ 18384 h 18383"/>
                  <a:gd name="csX6" fmla="*/ 4326 w 16457"/>
                  <a:gd name="csY6" fmla="*/ 17267 h 18383"/>
                  <a:gd name="csX7" fmla="*/ 1094 w 16457"/>
                  <a:gd name="csY7" fmla="*/ 14011 h 18383"/>
                  <a:gd name="csX8" fmla="*/ 0 w 16457"/>
                  <a:gd name="csY8" fmla="*/ 9290 h 18383"/>
                  <a:gd name="csX9" fmla="*/ 1094 w 16457"/>
                  <a:gd name="csY9" fmla="*/ 4423 h 18383"/>
                  <a:gd name="csX10" fmla="*/ 4227 w 16457"/>
                  <a:gd name="csY10" fmla="*/ 1093 h 18383"/>
                  <a:gd name="csX11" fmla="*/ 8926 w 16457"/>
                  <a:gd name="csY11" fmla="*/ 0 h 18383"/>
                  <a:gd name="csX12" fmla="*/ 12405 w 16457"/>
                  <a:gd name="csY12" fmla="*/ 620 h 18383"/>
                  <a:gd name="csX13" fmla="*/ 14841 w 16457"/>
                  <a:gd name="csY13" fmla="*/ 2359 h 18383"/>
                  <a:gd name="csX14" fmla="*/ 16209 w 16457"/>
                  <a:gd name="csY14" fmla="*/ 5268 h 18383"/>
                  <a:gd name="csX15" fmla="*/ 14071 w 16457"/>
                  <a:gd name="csY15" fmla="*/ 5861 h 18383"/>
                  <a:gd name="csX16" fmla="*/ 13077 w 16457"/>
                  <a:gd name="csY16" fmla="*/ 3727 h 18383"/>
                  <a:gd name="csX17" fmla="*/ 11386 w 16457"/>
                  <a:gd name="csY17" fmla="*/ 2485 h 18383"/>
                  <a:gd name="csX18" fmla="*/ 8926 w 16457"/>
                  <a:gd name="csY18" fmla="*/ 2011 h 18383"/>
                  <a:gd name="csX19" fmla="*/ 6142 w 16457"/>
                  <a:gd name="csY19" fmla="*/ 2508 h 18383"/>
                  <a:gd name="csX20" fmla="*/ 4227 w 16457"/>
                  <a:gd name="csY20" fmla="*/ 3800 h 18383"/>
                  <a:gd name="csX21" fmla="*/ 3109 w 16457"/>
                  <a:gd name="csY21" fmla="*/ 5566 h 18383"/>
                  <a:gd name="csX22" fmla="*/ 2436 w 16457"/>
                  <a:gd name="csY22" fmla="*/ 9141 h 18383"/>
                  <a:gd name="csX23" fmla="*/ 3258 w 16457"/>
                  <a:gd name="csY23" fmla="*/ 13116 h 18383"/>
                  <a:gd name="csX24" fmla="*/ 5645 w 16457"/>
                  <a:gd name="csY24" fmla="*/ 15502 h 18383"/>
                  <a:gd name="csX25" fmla="*/ 8976 w 16457"/>
                  <a:gd name="csY25" fmla="*/ 16273 h 18383"/>
                  <a:gd name="csX26" fmla="*/ 11957 w 16457"/>
                  <a:gd name="csY26" fmla="*/ 15677 h 18383"/>
                  <a:gd name="csX27" fmla="*/ 14171 w 16457"/>
                  <a:gd name="csY27" fmla="*/ 14435 h 18383"/>
                  <a:gd name="csX28" fmla="*/ 14171 w 16457"/>
                  <a:gd name="csY28" fmla="*/ 11105 h 18383"/>
                  <a:gd name="csX29" fmla="*/ 8926 w 16457"/>
                  <a:gd name="csY29" fmla="*/ 11105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6457" h="18383">
                    <a:moveTo>
                      <a:pt x="8926" y="11105"/>
                    </a:moveTo>
                    <a:lnTo>
                      <a:pt x="8926" y="9018"/>
                    </a:lnTo>
                    <a:lnTo>
                      <a:pt x="16458" y="9018"/>
                    </a:lnTo>
                    <a:lnTo>
                      <a:pt x="16458" y="15601"/>
                    </a:lnTo>
                    <a:cubicBezTo>
                      <a:pt x="15314" y="16522"/>
                      <a:pt x="14121" y="17217"/>
                      <a:pt x="12878" y="17688"/>
                    </a:cubicBezTo>
                    <a:cubicBezTo>
                      <a:pt x="11658" y="18159"/>
                      <a:pt x="10392" y="18384"/>
                      <a:pt x="9099" y="18384"/>
                    </a:cubicBezTo>
                    <a:cubicBezTo>
                      <a:pt x="7359" y="18384"/>
                      <a:pt x="5768" y="18012"/>
                      <a:pt x="4326" y="17267"/>
                    </a:cubicBezTo>
                    <a:cubicBezTo>
                      <a:pt x="2910" y="16522"/>
                      <a:pt x="1816" y="15428"/>
                      <a:pt x="1094" y="14011"/>
                    </a:cubicBezTo>
                    <a:cubicBezTo>
                      <a:pt x="374" y="12596"/>
                      <a:pt x="0" y="11029"/>
                      <a:pt x="0" y="9290"/>
                    </a:cubicBezTo>
                    <a:cubicBezTo>
                      <a:pt x="0" y="7551"/>
                      <a:pt x="374" y="5937"/>
                      <a:pt x="1094" y="4423"/>
                    </a:cubicBezTo>
                    <a:cubicBezTo>
                      <a:pt x="1816" y="2932"/>
                      <a:pt x="2860" y="1813"/>
                      <a:pt x="4227" y="1093"/>
                    </a:cubicBezTo>
                    <a:cubicBezTo>
                      <a:pt x="5569" y="371"/>
                      <a:pt x="7136" y="0"/>
                      <a:pt x="8926" y="0"/>
                    </a:cubicBezTo>
                    <a:cubicBezTo>
                      <a:pt x="10193" y="0"/>
                      <a:pt x="11360" y="199"/>
                      <a:pt x="12405" y="620"/>
                    </a:cubicBezTo>
                    <a:cubicBezTo>
                      <a:pt x="13448" y="1044"/>
                      <a:pt x="14270" y="1614"/>
                      <a:pt x="14841" y="2359"/>
                    </a:cubicBezTo>
                    <a:cubicBezTo>
                      <a:pt x="15438" y="3105"/>
                      <a:pt x="15885" y="4075"/>
                      <a:pt x="16209" y="5268"/>
                    </a:cubicBezTo>
                    <a:lnTo>
                      <a:pt x="14071" y="5861"/>
                    </a:lnTo>
                    <a:cubicBezTo>
                      <a:pt x="13796" y="4943"/>
                      <a:pt x="13475" y="4247"/>
                      <a:pt x="13077" y="3727"/>
                    </a:cubicBezTo>
                    <a:cubicBezTo>
                      <a:pt x="12679" y="3204"/>
                      <a:pt x="12106" y="2783"/>
                      <a:pt x="11386" y="2485"/>
                    </a:cubicBezTo>
                    <a:cubicBezTo>
                      <a:pt x="10641" y="2160"/>
                      <a:pt x="9821" y="2011"/>
                      <a:pt x="8926" y="2011"/>
                    </a:cubicBezTo>
                    <a:cubicBezTo>
                      <a:pt x="7856" y="2011"/>
                      <a:pt x="6911" y="2187"/>
                      <a:pt x="6142" y="2508"/>
                    </a:cubicBezTo>
                    <a:cubicBezTo>
                      <a:pt x="5346" y="2833"/>
                      <a:pt x="4723" y="3254"/>
                      <a:pt x="4227" y="3800"/>
                    </a:cubicBezTo>
                    <a:cubicBezTo>
                      <a:pt x="3755" y="4323"/>
                      <a:pt x="3381" y="4920"/>
                      <a:pt x="3109" y="5566"/>
                    </a:cubicBezTo>
                    <a:cubicBezTo>
                      <a:pt x="2661" y="6656"/>
                      <a:pt x="2436" y="7849"/>
                      <a:pt x="2436" y="9141"/>
                    </a:cubicBezTo>
                    <a:cubicBezTo>
                      <a:pt x="2436" y="10708"/>
                      <a:pt x="2711" y="12049"/>
                      <a:pt x="3258" y="13116"/>
                    </a:cubicBezTo>
                    <a:cubicBezTo>
                      <a:pt x="3805" y="14186"/>
                      <a:pt x="4601" y="14981"/>
                      <a:pt x="5645" y="15502"/>
                    </a:cubicBezTo>
                    <a:cubicBezTo>
                      <a:pt x="6689" y="15998"/>
                      <a:pt x="7783" y="16273"/>
                      <a:pt x="8976" y="16273"/>
                    </a:cubicBezTo>
                    <a:cubicBezTo>
                      <a:pt x="9994" y="16273"/>
                      <a:pt x="10989" y="16074"/>
                      <a:pt x="11957" y="15677"/>
                    </a:cubicBezTo>
                    <a:cubicBezTo>
                      <a:pt x="12928" y="15279"/>
                      <a:pt x="13648" y="14856"/>
                      <a:pt x="14171" y="14435"/>
                    </a:cubicBezTo>
                    <a:lnTo>
                      <a:pt x="14171" y="11105"/>
                    </a:lnTo>
                    <a:lnTo>
                      <a:pt x="8926" y="11105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89" name="Forma Livre 2578">
                <a:extLst>
                  <a:ext uri="{FF2B5EF4-FFF2-40B4-BE49-F238E27FC236}">
                    <a16:creationId xmlns:a16="http://schemas.microsoft.com/office/drawing/2014/main" id="{772AF6F2-D77D-70AF-87B1-450D9DB3EB4A}"/>
                  </a:ext>
                </a:extLst>
              </p:cNvPr>
              <p:cNvSpPr/>
              <p:nvPr/>
            </p:nvSpPr>
            <p:spPr>
              <a:xfrm>
                <a:off x="8524560" y="2926550"/>
                <a:ext cx="12957" cy="24331"/>
              </a:xfrm>
              <a:custGeom>
                <a:avLst/>
                <a:gdLst>
                  <a:gd name="csX0" fmla="*/ 0 w 7011"/>
                  <a:gd name="csY0" fmla="*/ 13166 h 13165"/>
                  <a:gd name="csX1" fmla="*/ 0 w 7011"/>
                  <a:gd name="csY1" fmla="*/ 272 h 13165"/>
                  <a:gd name="csX2" fmla="*/ 1965 w 7011"/>
                  <a:gd name="csY2" fmla="*/ 272 h 13165"/>
                  <a:gd name="csX3" fmla="*/ 1965 w 7011"/>
                  <a:gd name="csY3" fmla="*/ 2234 h 13165"/>
                  <a:gd name="csX4" fmla="*/ 3358 w 7011"/>
                  <a:gd name="csY4" fmla="*/ 421 h 13165"/>
                  <a:gd name="csX5" fmla="*/ 4750 w 7011"/>
                  <a:gd name="csY5" fmla="*/ 0 h 13165"/>
                  <a:gd name="csX6" fmla="*/ 7011 w 7011"/>
                  <a:gd name="csY6" fmla="*/ 695 h 13165"/>
                  <a:gd name="csX7" fmla="*/ 6241 w 7011"/>
                  <a:gd name="csY7" fmla="*/ 2730 h 13165"/>
                  <a:gd name="csX8" fmla="*/ 4650 w 7011"/>
                  <a:gd name="csY8" fmla="*/ 2260 h 13165"/>
                  <a:gd name="csX9" fmla="*/ 3358 w 7011"/>
                  <a:gd name="csY9" fmla="*/ 2681 h 13165"/>
                  <a:gd name="csX10" fmla="*/ 2536 w 7011"/>
                  <a:gd name="csY10" fmla="*/ 3873 h 13165"/>
                  <a:gd name="csX11" fmla="*/ 2188 w 7011"/>
                  <a:gd name="csY11" fmla="*/ 6434 h 13165"/>
                  <a:gd name="csX12" fmla="*/ 2188 w 7011"/>
                  <a:gd name="csY12" fmla="*/ 13166 h 13165"/>
                  <a:gd name="csX13" fmla="*/ 0 w 7011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1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3" y="1315"/>
                      <a:pt x="2934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1" y="222"/>
                      <a:pt x="7011" y="695"/>
                    </a:cubicBezTo>
                    <a:lnTo>
                      <a:pt x="6241" y="2730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7" y="2260"/>
                      <a:pt x="3729" y="2382"/>
                      <a:pt x="3358" y="2681"/>
                    </a:cubicBezTo>
                    <a:cubicBezTo>
                      <a:pt x="2983" y="2955"/>
                      <a:pt x="2711" y="3353"/>
                      <a:pt x="2536" y="3873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0" name="Forma Livre 2579">
                <a:extLst>
                  <a:ext uri="{FF2B5EF4-FFF2-40B4-BE49-F238E27FC236}">
                    <a16:creationId xmlns:a16="http://schemas.microsoft.com/office/drawing/2014/main" id="{A55BD58D-A324-D653-F8DB-4DC1C605B4C3}"/>
                  </a:ext>
                </a:extLst>
              </p:cNvPr>
              <p:cNvSpPr/>
              <p:nvPr/>
            </p:nvSpPr>
            <p:spPr>
              <a:xfrm>
                <a:off x="8538388" y="2926550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8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4" y="9588"/>
                      <a:pt x="9845" y="8346"/>
                      <a:pt x="9845" y="6656"/>
                    </a:cubicBezTo>
                    <a:cubicBezTo>
                      <a:pt x="9845" y="5066"/>
                      <a:pt x="9474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1" name="Forma Livre 2580">
                <a:extLst>
                  <a:ext uri="{FF2B5EF4-FFF2-40B4-BE49-F238E27FC236}">
                    <a16:creationId xmlns:a16="http://schemas.microsoft.com/office/drawing/2014/main" id="{6923356C-84FB-163F-831C-B2EB4F48BD01}"/>
                  </a:ext>
                </a:extLst>
              </p:cNvPr>
              <p:cNvSpPr/>
              <p:nvPr/>
            </p:nvSpPr>
            <p:spPr>
              <a:xfrm>
                <a:off x="8563848" y="2926550"/>
                <a:ext cx="19756" cy="24883"/>
              </a:xfrm>
              <a:custGeom>
                <a:avLst/>
                <a:gdLst>
                  <a:gd name="csX0" fmla="*/ 0 w 10690"/>
                  <a:gd name="csY0" fmla="*/ 9316 h 13464"/>
                  <a:gd name="csX1" fmla="*/ 2164 w 10690"/>
                  <a:gd name="csY1" fmla="*/ 8992 h 13464"/>
                  <a:gd name="csX2" fmla="*/ 3159 w 10690"/>
                  <a:gd name="csY2" fmla="*/ 10979 h 13464"/>
                  <a:gd name="csX3" fmla="*/ 5496 w 10690"/>
                  <a:gd name="csY3" fmla="*/ 11652 h 13464"/>
                  <a:gd name="csX4" fmla="*/ 7733 w 10690"/>
                  <a:gd name="csY4" fmla="*/ 11055 h 13464"/>
                  <a:gd name="csX5" fmla="*/ 8453 w 10690"/>
                  <a:gd name="csY5" fmla="*/ 9614 h 13464"/>
                  <a:gd name="csX6" fmla="*/ 7806 w 10690"/>
                  <a:gd name="csY6" fmla="*/ 8445 h 13464"/>
                  <a:gd name="csX7" fmla="*/ 5569 w 10690"/>
                  <a:gd name="csY7" fmla="*/ 7700 h 13464"/>
                  <a:gd name="csX8" fmla="*/ 2237 w 10690"/>
                  <a:gd name="csY8" fmla="*/ 6656 h 13464"/>
                  <a:gd name="csX9" fmla="*/ 845 w 10690"/>
                  <a:gd name="csY9" fmla="*/ 5440 h 13464"/>
                  <a:gd name="csX10" fmla="*/ 348 w 10690"/>
                  <a:gd name="csY10" fmla="*/ 3701 h 13464"/>
                  <a:gd name="csX11" fmla="*/ 746 w 10690"/>
                  <a:gd name="csY11" fmla="*/ 2110 h 13464"/>
                  <a:gd name="csX12" fmla="*/ 1816 w 10690"/>
                  <a:gd name="csY12" fmla="*/ 892 h 13464"/>
                  <a:gd name="csX13" fmla="*/ 3208 w 10690"/>
                  <a:gd name="csY13" fmla="*/ 248 h 13464"/>
                  <a:gd name="csX14" fmla="*/ 5098 w 10690"/>
                  <a:gd name="csY14" fmla="*/ 0 h 13464"/>
                  <a:gd name="csX15" fmla="*/ 7783 w 10690"/>
                  <a:gd name="csY15" fmla="*/ 421 h 13464"/>
                  <a:gd name="csX16" fmla="*/ 9473 w 10690"/>
                  <a:gd name="csY16" fmla="*/ 1614 h 13464"/>
                  <a:gd name="csX17" fmla="*/ 10219 w 10690"/>
                  <a:gd name="csY17" fmla="*/ 3601 h 13464"/>
                  <a:gd name="csX18" fmla="*/ 8081 w 10690"/>
                  <a:gd name="csY18" fmla="*/ 3899 h 13464"/>
                  <a:gd name="csX19" fmla="*/ 7236 w 10690"/>
                  <a:gd name="csY19" fmla="*/ 2333 h 13464"/>
                  <a:gd name="csX20" fmla="*/ 5271 w 10690"/>
                  <a:gd name="csY20" fmla="*/ 1786 h 13464"/>
                  <a:gd name="csX21" fmla="*/ 3109 w 10690"/>
                  <a:gd name="csY21" fmla="*/ 2283 h 13464"/>
                  <a:gd name="csX22" fmla="*/ 2463 w 10690"/>
                  <a:gd name="csY22" fmla="*/ 3452 h 13464"/>
                  <a:gd name="csX23" fmla="*/ 2735 w 10690"/>
                  <a:gd name="csY23" fmla="*/ 4221 h 13464"/>
                  <a:gd name="csX24" fmla="*/ 3580 w 10690"/>
                  <a:gd name="csY24" fmla="*/ 4794 h 13464"/>
                  <a:gd name="csX25" fmla="*/ 5496 w 10690"/>
                  <a:gd name="csY25" fmla="*/ 5364 h 13464"/>
                  <a:gd name="csX26" fmla="*/ 8751 w 10690"/>
                  <a:gd name="csY26" fmla="*/ 6358 h 13464"/>
                  <a:gd name="csX27" fmla="*/ 10169 w 10690"/>
                  <a:gd name="csY27" fmla="*/ 7501 h 13464"/>
                  <a:gd name="csX28" fmla="*/ 10690 w 10690"/>
                  <a:gd name="csY28" fmla="*/ 9389 h 13464"/>
                  <a:gd name="csX29" fmla="*/ 10070 w 10690"/>
                  <a:gd name="csY29" fmla="*/ 11427 h 13464"/>
                  <a:gd name="csX30" fmla="*/ 8230 w 10690"/>
                  <a:gd name="csY30" fmla="*/ 12917 h 13464"/>
                  <a:gd name="csX31" fmla="*/ 5496 w 10690"/>
                  <a:gd name="csY31" fmla="*/ 13464 h 13464"/>
                  <a:gd name="csX32" fmla="*/ 1667 w 10690"/>
                  <a:gd name="csY32" fmla="*/ 12420 h 13464"/>
                  <a:gd name="csX33" fmla="*/ 0 w 10690"/>
                  <a:gd name="csY33" fmla="*/ 931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0690" h="13464">
                    <a:moveTo>
                      <a:pt x="0" y="9316"/>
                    </a:moveTo>
                    <a:lnTo>
                      <a:pt x="2164" y="8992"/>
                    </a:lnTo>
                    <a:cubicBezTo>
                      <a:pt x="2287" y="9836"/>
                      <a:pt x="2612" y="10509"/>
                      <a:pt x="3159" y="10979"/>
                    </a:cubicBezTo>
                    <a:cubicBezTo>
                      <a:pt x="3729" y="11427"/>
                      <a:pt x="4501" y="11652"/>
                      <a:pt x="5496" y="11652"/>
                    </a:cubicBezTo>
                    <a:cubicBezTo>
                      <a:pt x="6490" y="11652"/>
                      <a:pt x="7236" y="11453"/>
                      <a:pt x="7733" y="11055"/>
                    </a:cubicBezTo>
                    <a:cubicBezTo>
                      <a:pt x="8204" y="10632"/>
                      <a:pt x="8453" y="10161"/>
                      <a:pt x="8453" y="9614"/>
                    </a:cubicBezTo>
                    <a:cubicBezTo>
                      <a:pt x="8453" y="9117"/>
                      <a:pt x="8230" y="8720"/>
                      <a:pt x="7806" y="8445"/>
                    </a:cubicBezTo>
                    <a:cubicBezTo>
                      <a:pt x="7508" y="8246"/>
                      <a:pt x="6762" y="7998"/>
                      <a:pt x="5569" y="7700"/>
                    </a:cubicBezTo>
                    <a:cubicBezTo>
                      <a:pt x="3978" y="7302"/>
                      <a:pt x="2860" y="6954"/>
                      <a:pt x="2237" y="6656"/>
                    </a:cubicBezTo>
                    <a:cubicBezTo>
                      <a:pt x="1617" y="6358"/>
                      <a:pt x="1170" y="5961"/>
                      <a:pt x="845" y="5440"/>
                    </a:cubicBezTo>
                    <a:cubicBezTo>
                      <a:pt x="523" y="4917"/>
                      <a:pt x="348" y="4347"/>
                      <a:pt x="348" y="3701"/>
                    </a:cubicBezTo>
                    <a:cubicBezTo>
                      <a:pt x="348" y="3128"/>
                      <a:pt x="497" y="2607"/>
                      <a:pt x="746" y="2110"/>
                    </a:cubicBezTo>
                    <a:cubicBezTo>
                      <a:pt x="1021" y="1614"/>
                      <a:pt x="1369" y="1216"/>
                      <a:pt x="1816" y="892"/>
                    </a:cubicBezTo>
                    <a:cubicBezTo>
                      <a:pt x="2164" y="646"/>
                      <a:pt x="2635" y="421"/>
                      <a:pt x="3208" y="248"/>
                    </a:cubicBezTo>
                    <a:cubicBezTo>
                      <a:pt x="3805" y="73"/>
                      <a:pt x="4425" y="0"/>
                      <a:pt x="5098" y="0"/>
                    </a:cubicBezTo>
                    <a:cubicBezTo>
                      <a:pt x="6116" y="0"/>
                      <a:pt x="7011" y="149"/>
                      <a:pt x="7783" y="421"/>
                    </a:cubicBezTo>
                    <a:cubicBezTo>
                      <a:pt x="8529" y="719"/>
                      <a:pt x="9099" y="1117"/>
                      <a:pt x="9473" y="1614"/>
                    </a:cubicBezTo>
                    <a:cubicBezTo>
                      <a:pt x="9821" y="2110"/>
                      <a:pt x="10070" y="2780"/>
                      <a:pt x="10219" y="3601"/>
                    </a:cubicBezTo>
                    <a:lnTo>
                      <a:pt x="8081" y="3899"/>
                    </a:lnTo>
                    <a:cubicBezTo>
                      <a:pt x="7982" y="3227"/>
                      <a:pt x="7707" y="2707"/>
                      <a:pt x="7236" y="2333"/>
                    </a:cubicBezTo>
                    <a:cubicBezTo>
                      <a:pt x="6762" y="1962"/>
                      <a:pt x="6116" y="1786"/>
                      <a:pt x="5271" y="1786"/>
                    </a:cubicBezTo>
                    <a:cubicBezTo>
                      <a:pt x="4253" y="1786"/>
                      <a:pt x="3556" y="1962"/>
                      <a:pt x="3109" y="2283"/>
                    </a:cubicBezTo>
                    <a:cubicBezTo>
                      <a:pt x="2685" y="2607"/>
                      <a:pt x="2463" y="3005"/>
                      <a:pt x="2463" y="3452"/>
                    </a:cubicBezTo>
                    <a:cubicBezTo>
                      <a:pt x="2463" y="3724"/>
                      <a:pt x="2562" y="3999"/>
                      <a:pt x="2735" y="4221"/>
                    </a:cubicBezTo>
                    <a:cubicBezTo>
                      <a:pt x="2910" y="4446"/>
                      <a:pt x="3208" y="4645"/>
                      <a:pt x="3580" y="4794"/>
                    </a:cubicBezTo>
                    <a:cubicBezTo>
                      <a:pt x="3805" y="4867"/>
                      <a:pt x="4425" y="5066"/>
                      <a:pt x="5496" y="5364"/>
                    </a:cubicBezTo>
                    <a:cubicBezTo>
                      <a:pt x="7061" y="5762"/>
                      <a:pt x="8131" y="6109"/>
                      <a:pt x="8751" y="6358"/>
                    </a:cubicBezTo>
                    <a:cubicBezTo>
                      <a:pt x="9348" y="6633"/>
                      <a:pt x="9821" y="7004"/>
                      <a:pt x="10169" y="7501"/>
                    </a:cubicBezTo>
                    <a:cubicBezTo>
                      <a:pt x="10517" y="8024"/>
                      <a:pt x="10690" y="8644"/>
                      <a:pt x="10690" y="9389"/>
                    </a:cubicBezTo>
                    <a:cubicBezTo>
                      <a:pt x="10690" y="10111"/>
                      <a:pt x="10491" y="10807"/>
                      <a:pt x="10070" y="11427"/>
                    </a:cubicBezTo>
                    <a:cubicBezTo>
                      <a:pt x="9646" y="12073"/>
                      <a:pt x="9026" y="12570"/>
                      <a:pt x="8230" y="12917"/>
                    </a:cubicBezTo>
                    <a:cubicBezTo>
                      <a:pt x="7435" y="13289"/>
                      <a:pt x="6514" y="13464"/>
                      <a:pt x="5496" y="13464"/>
                    </a:cubicBezTo>
                    <a:cubicBezTo>
                      <a:pt x="3828" y="13464"/>
                      <a:pt x="2562" y="13116"/>
                      <a:pt x="1667" y="12420"/>
                    </a:cubicBezTo>
                    <a:cubicBezTo>
                      <a:pt x="795" y="11725"/>
                      <a:pt x="248" y="10681"/>
                      <a:pt x="0" y="9316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2" name="Forma Livre 2581">
                <a:extLst>
                  <a:ext uri="{FF2B5EF4-FFF2-40B4-BE49-F238E27FC236}">
                    <a16:creationId xmlns:a16="http://schemas.microsoft.com/office/drawing/2014/main" id="{16D1E740-1680-AAD3-EF1D-D212A11BFFB1}"/>
                  </a:ext>
                </a:extLst>
              </p:cNvPr>
              <p:cNvSpPr/>
              <p:nvPr/>
            </p:nvSpPr>
            <p:spPr>
              <a:xfrm>
                <a:off x="8586816" y="2926550"/>
                <a:ext cx="19756" cy="24883"/>
              </a:xfrm>
              <a:custGeom>
                <a:avLst/>
                <a:gdLst>
                  <a:gd name="csX0" fmla="*/ 0 w 10690"/>
                  <a:gd name="csY0" fmla="*/ 9316 h 13464"/>
                  <a:gd name="csX1" fmla="*/ 2164 w 10690"/>
                  <a:gd name="csY1" fmla="*/ 8992 h 13464"/>
                  <a:gd name="csX2" fmla="*/ 3159 w 10690"/>
                  <a:gd name="csY2" fmla="*/ 10979 h 13464"/>
                  <a:gd name="csX3" fmla="*/ 5496 w 10690"/>
                  <a:gd name="csY3" fmla="*/ 11652 h 13464"/>
                  <a:gd name="csX4" fmla="*/ 7733 w 10690"/>
                  <a:gd name="csY4" fmla="*/ 11055 h 13464"/>
                  <a:gd name="csX5" fmla="*/ 8453 w 10690"/>
                  <a:gd name="csY5" fmla="*/ 9614 h 13464"/>
                  <a:gd name="csX6" fmla="*/ 7806 w 10690"/>
                  <a:gd name="csY6" fmla="*/ 8445 h 13464"/>
                  <a:gd name="csX7" fmla="*/ 5569 w 10690"/>
                  <a:gd name="csY7" fmla="*/ 7700 h 13464"/>
                  <a:gd name="csX8" fmla="*/ 2237 w 10690"/>
                  <a:gd name="csY8" fmla="*/ 6656 h 13464"/>
                  <a:gd name="csX9" fmla="*/ 845 w 10690"/>
                  <a:gd name="csY9" fmla="*/ 5440 h 13464"/>
                  <a:gd name="csX10" fmla="*/ 348 w 10690"/>
                  <a:gd name="csY10" fmla="*/ 3701 h 13464"/>
                  <a:gd name="csX11" fmla="*/ 746 w 10690"/>
                  <a:gd name="csY11" fmla="*/ 2110 h 13464"/>
                  <a:gd name="csX12" fmla="*/ 1816 w 10690"/>
                  <a:gd name="csY12" fmla="*/ 892 h 13464"/>
                  <a:gd name="csX13" fmla="*/ 3208 w 10690"/>
                  <a:gd name="csY13" fmla="*/ 248 h 13464"/>
                  <a:gd name="csX14" fmla="*/ 5098 w 10690"/>
                  <a:gd name="csY14" fmla="*/ 0 h 13464"/>
                  <a:gd name="csX15" fmla="*/ 7783 w 10690"/>
                  <a:gd name="csY15" fmla="*/ 421 h 13464"/>
                  <a:gd name="csX16" fmla="*/ 9473 w 10690"/>
                  <a:gd name="csY16" fmla="*/ 1614 h 13464"/>
                  <a:gd name="csX17" fmla="*/ 10219 w 10690"/>
                  <a:gd name="csY17" fmla="*/ 3601 h 13464"/>
                  <a:gd name="csX18" fmla="*/ 8081 w 10690"/>
                  <a:gd name="csY18" fmla="*/ 3899 h 13464"/>
                  <a:gd name="csX19" fmla="*/ 7236 w 10690"/>
                  <a:gd name="csY19" fmla="*/ 2333 h 13464"/>
                  <a:gd name="csX20" fmla="*/ 5270 w 10690"/>
                  <a:gd name="csY20" fmla="*/ 1786 h 13464"/>
                  <a:gd name="csX21" fmla="*/ 3109 w 10690"/>
                  <a:gd name="csY21" fmla="*/ 2283 h 13464"/>
                  <a:gd name="csX22" fmla="*/ 2463 w 10690"/>
                  <a:gd name="csY22" fmla="*/ 3452 h 13464"/>
                  <a:gd name="csX23" fmla="*/ 2735 w 10690"/>
                  <a:gd name="csY23" fmla="*/ 4221 h 13464"/>
                  <a:gd name="csX24" fmla="*/ 3580 w 10690"/>
                  <a:gd name="csY24" fmla="*/ 4794 h 13464"/>
                  <a:gd name="csX25" fmla="*/ 5496 w 10690"/>
                  <a:gd name="csY25" fmla="*/ 5364 h 13464"/>
                  <a:gd name="csX26" fmla="*/ 8751 w 10690"/>
                  <a:gd name="csY26" fmla="*/ 6358 h 13464"/>
                  <a:gd name="csX27" fmla="*/ 10169 w 10690"/>
                  <a:gd name="csY27" fmla="*/ 7501 h 13464"/>
                  <a:gd name="csX28" fmla="*/ 10690 w 10690"/>
                  <a:gd name="csY28" fmla="*/ 9389 h 13464"/>
                  <a:gd name="csX29" fmla="*/ 10070 w 10690"/>
                  <a:gd name="csY29" fmla="*/ 11427 h 13464"/>
                  <a:gd name="csX30" fmla="*/ 8230 w 10690"/>
                  <a:gd name="csY30" fmla="*/ 12917 h 13464"/>
                  <a:gd name="csX31" fmla="*/ 5496 w 10690"/>
                  <a:gd name="csY31" fmla="*/ 13464 h 13464"/>
                  <a:gd name="csX32" fmla="*/ 1667 w 10690"/>
                  <a:gd name="csY32" fmla="*/ 12420 h 13464"/>
                  <a:gd name="csX33" fmla="*/ 0 w 10690"/>
                  <a:gd name="csY33" fmla="*/ 931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0690" h="13464">
                    <a:moveTo>
                      <a:pt x="0" y="9316"/>
                    </a:moveTo>
                    <a:lnTo>
                      <a:pt x="2164" y="8992"/>
                    </a:lnTo>
                    <a:cubicBezTo>
                      <a:pt x="2287" y="9836"/>
                      <a:pt x="2612" y="10509"/>
                      <a:pt x="3159" y="10979"/>
                    </a:cubicBezTo>
                    <a:cubicBezTo>
                      <a:pt x="3729" y="11427"/>
                      <a:pt x="4501" y="11652"/>
                      <a:pt x="5496" y="11652"/>
                    </a:cubicBezTo>
                    <a:cubicBezTo>
                      <a:pt x="6490" y="11652"/>
                      <a:pt x="7236" y="11453"/>
                      <a:pt x="7733" y="11055"/>
                    </a:cubicBezTo>
                    <a:cubicBezTo>
                      <a:pt x="8204" y="10632"/>
                      <a:pt x="8453" y="10161"/>
                      <a:pt x="8453" y="9614"/>
                    </a:cubicBezTo>
                    <a:cubicBezTo>
                      <a:pt x="8453" y="9117"/>
                      <a:pt x="8230" y="8720"/>
                      <a:pt x="7806" y="8445"/>
                    </a:cubicBezTo>
                    <a:cubicBezTo>
                      <a:pt x="7508" y="8246"/>
                      <a:pt x="6762" y="7998"/>
                      <a:pt x="5569" y="7700"/>
                    </a:cubicBezTo>
                    <a:cubicBezTo>
                      <a:pt x="3978" y="7302"/>
                      <a:pt x="2860" y="6954"/>
                      <a:pt x="2237" y="6656"/>
                    </a:cubicBezTo>
                    <a:cubicBezTo>
                      <a:pt x="1617" y="6358"/>
                      <a:pt x="1169" y="5961"/>
                      <a:pt x="845" y="5440"/>
                    </a:cubicBezTo>
                    <a:cubicBezTo>
                      <a:pt x="523" y="4917"/>
                      <a:pt x="348" y="4347"/>
                      <a:pt x="348" y="3701"/>
                    </a:cubicBezTo>
                    <a:cubicBezTo>
                      <a:pt x="348" y="3128"/>
                      <a:pt x="497" y="2607"/>
                      <a:pt x="746" y="2110"/>
                    </a:cubicBezTo>
                    <a:cubicBezTo>
                      <a:pt x="1021" y="1614"/>
                      <a:pt x="1369" y="1216"/>
                      <a:pt x="1816" y="892"/>
                    </a:cubicBezTo>
                    <a:cubicBezTo>
                      <a:pt x="2164" y="646"/>
                      <a:pt x="2635" y="421"/>
                      <a:pt x="3208" y="248"/>
                    </a:cubicBezTo>
                    <a:cubicBezTo>
                      <a:pt x="3805" y="73"/>
                      <a:pt x="4425" y="0"/>
                      <a:pt x="5098" y="0"/>
                    </a:cubicBezTo>
                    <a:cubicBezTo>
                      <a:pt x="6116" y="0"/>
                      <a:pt x="7011" y="149"/>
                      <a:pt x="7783" y="421"/>
                    </a:cubicBezTo>
                    <a:cubicBezTo>
                      <a:pt x="8529" y="719"/>
                      <a:pt x="9099" y="1117"/>
                      <a:pt x="9473" y="1614"/>
                    </a:cubicBezTo>
                    <a:cubicBezTo>
                      <a:pt x="9821" y="2110"/>
                      <a:pt x="10070" y="2780"/>
                      <a:pt x="10219" y="3601"/>
                    </a:cubicBezTo>
                    <a:lnTo>
                      <a:pt x="8081" y="3899"/>
                    </a:lnTo>
                    <a:cubicBezTo>
                      <a:pt x="7982" y="3227"/>
                      <a:pt x="7707" y="2707"/>
                      <a:pt x="7236" y="2333"/>
                    </a:cubicBezTo>
                    <a:cubicBezTo>
                      <a:pt x="6762" y="1962"/>
                      <a:pt x="6116" y="1786"/>
                      <a:pt x="5270" y="1786"/>
                    </a:cubicBezTo>
                    <a:cubicBezTo>
                      <a:pt x="4253" y="1786"/>
                      <a:pt x="3556" y="1962"/>
                      <a:pt x="3109" y="2283"/>
                    </a:cubicBezTo>
                    <a:cubicBezTo>
                      <a:pt x="2685" y="2607"/>
                      <a:pt x="2463" y="3005"/>
                      <a:pt x="2463" y="3452"/>
                    </a:cubicBezTo>
                    <a:cubicBezTo>
                      <a:pt x="2463" y="3724"/>
                      <a:pt x="2562" y="3999"/>
                      <a:pt x="2735" y="4221"/>
                    </a:cubicBezTo>
                    <a:cubicBezTo>
                      <a:pt x="2910" y="4446"/>
                      <a:pt x="3208" y="4645"/>
                      <a:pt x="3580" y="4794"/>
                    </a:cubicBezTo>
                    <a:cubicBezTo>
                      <a:pt x="3805" y="4867"/>
                      <a:pt x="4425" y="5066"/>
                      <a:pt x="5496" y="5364"/>
                    </a:cubicBezTo>
                    <a:cubicBezTo>
                      <a:pt x="7061" y="5762"/>
                      <a:pt x="8131" y="6109"/>
                      <a:pt x="8751" y="6358"/>
                    </a:cubicBezTo>
                    <a:cubicBezTo>
                      <a:pt x="9347" y="6633"/>
                      <a:pt x="9821" y="7004"/>
                      <a:pt x="10169" y="7501"/>
                    </a:cubicBezTo>
                    <a:cubicBezTo>
                      <a:pt x="10517" y="8024"/>
                      <a:pt x="10690" y="8644"/>
                      <a:pt x="10690" y="9389"/>
                    </a:cubicBezTo>
                    <a:cubicBezTo>
                      <a:pt x="10690" y="10111"/>
                      <a:pt x="10491" y="10807"/>
                      <a:pt x="10070" y="11427"/>
                    </a:cubicBezTo>
                    <a:cubicBezTo>
                      <a:pt x="9646" y="12073"/>
                      <a:pt x="9026" y="12570"/>
                      <a:pt x="8230" y="12917"/>
                    </a:cubicBezTo>
                    <a:cubicBezTo>
                      <a:pt x="7435" y="13289"/>
                      <a:pt x="6513" y="13464"/>
                      <a:pt x="5496" y="13464"/>
                    </a:cubicBezTo>
                    <a:cubicBezTo>
                      <a:pt x="3828" y="13464"/>
                      <a:pt x="2562" y="13116"/>
                      <a:pt x="1667" y="12420"/>
                    </a:cubicBezTo>
                    <a:cubicBezTo>
                      <a:pt x="795" y="11725"/>
                      <a:pt x="248" y="10681"/>
                      <a:pt x="0" y="9316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3" name="Forma Livre 2582">
                <a:extLst>
                  <a:ext uri="{FF2B5EF4-FFF2-40B4-BE49-F238E27FC236}">
                    <a16:creationId xmlns:a16="http://schemas.microsoft.com/office/drawing/2014/main" id="{C22B15EF-20C8-799C-E389-B308DC0AA240}"/>
                  </a:ext>
                </a:extLst>
              </p:cNvPr>
              <p:cNvSpPr/>
              <p:nvPr/>
            </p:nvSpPr>
            <p:spPr>
              <a:xfrm>
                <a:off x="8609877" y="2926550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8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4" name="Forma Livre 2583">
                <a:extLst>
                  <a:ext uri="{FF2B5EF4-FFF2-40B4-BE49-F238E27FC236}">
                    <a16:creationId xmlns:a16="http://schemas.microsoft.com/office/drawing/2014/main" id="{EDBA6A82-AEB7-4106-991A-EF3647EC39D1}"/>
                  </a:ext>
                </a:extLst>
              </p:cNvPr>
              <p:cNvSpPr/>
              <p:nvPr/>
            </p:nvSpPr>
            <p:spPr>
              <a:xfrm>
                <a:off x="8372502" y="2969425"/>
                <a:ext cx="20675" cy="33423"/>
              </a:xfrm>
              <a:custGeom>
                <a:avLst/>
                <a:gdLst>
                  <a:gd name="csX0" fmla="*/ 9149 w 11187"/>
                  <a:gd name="csY0" fmla="*/ 17788 h 18085"/>
                  <a:gd name="csX1" fmla="*/ 9149 w 11187"/>
                  <a:gd name="csY1" fmla="*/ 16174 h 18085"/>
                  <a:gd name="csX2" fmla="*/ 5543 w 11187"/>
                  <a:gd name="csY2" fmla="*/ 18086 h 18085"/>
                  <a:gd name="csX3" fmla="*/ 2709 w 11187"/>
                  <a:gd name="csY3" fmla="*/ 17241 h 18085"/>
                  <a:gd name="csX4" fmla="*/ 720 w 11187"/>
                  <a:gd name="csY4" fmla="*/ 14856 h 18085"/>
                  <a:gd name="csX5" fmla="*/ 0 w 11187"/>
                  <a:gd name="csY5" fmla="*/ 11354 h 18085"/>
                  <a:gd name="csX6" fmla="*/ 647 w 11187"/>
                  <a:gd name="csY6" fmla="*/ 7849 h 18085"/>
                  <a:gd name="csX7" fmla="*/ 2586 w 11187"/>
                  <a:gd name="csY7" fmla="*/ 5440 h 18085"/>
                  <a:gd name="csX8" fmla="*/ 5444 w 11187"/>
                  <a:gd name="csY8" fmla="*/ 4622 h 18085"/>
                  <a:gd name="csX9" fmla="*/ 7532 w 11187"/>
                  <a:gd name="csY9" fmla="*/ 5118 h 18085"/>
                  <a:gd name="csX10" fmla="*/ 9000 w 11187"/>
                  <a:gd name="csY10" fmla="*/ 6384 h 18085"/>
                  <a:gd name="csX11" fmla="*/ 9000 w 11187"/>
                  <a:gd name="csY11" fmla="*/ 0 h 18085"/>
                  <a:gd name="csX12" fmla="*/ 11188 w 11187"/>
                  <a:gd name="csY12" fmla="*/ 0 h 18085"/>
                  <a:gd name="csX13" fmla="*/ 11188 w 11187"/>
                  <a:gd name="csY13" fmla="*/ 17788 h 18085"/>
                  <a:gd name="csX14" fmla="*/ 9149 w 11187"/>
                  <a:gd name="csY14" fmla="*/ 17788 h 18085"/>
                  <a:gd name="csX15" fmla="*/ 2261 w 11187"/>
                  <a:gd name="csY15" fmla="*/ 11354 h 18085"/>
                  <a:gd name="csX16" fmla="*/ 3305 w 11187"/>
                  <a:gd name="csY16" fmla="*/ 15054 h 18085"/>
                  <a:gd name="csX17" fmla="*/ 5768 w 11187"/>
                  <a:gd name="csY17" fmla="*/ 16273 h 18085"/>
                  <a:gd name="csX18" fmla="*/ 8205 w 11187"/>
                  <a:gd name="csY18" fmla="*/ 15104 h 18085"/>
                  <a:gd name="csX19" fmla="*/ 9199 w 11187"/>
                  <a:gd name="csY19" fmla="*/ 11553 h 18085"/>
                  <a:gd name="csX20" fmla="*/ 8178 w 11187"/>
                  <a:gd name="csY20" fmla="*/ 7650 h 18085"/>
                  <a:gd name="csX21" fmla="*/ 5668 w 11187"/>
                  <a:gd name="csY21" fmla="*/ 6408 h 18085"/>
                  <a:gd name="csX22" fmla="*/ 3232 w 11187"/>
                  <a:gd name="csY22" fmla="*/ 7601 h 18085"/>
                  <a:gd name="csX23" fmla="*/ 2261 w 11187"/>
                  <a:gd name="csY23" fmla="*/ 11354 h 18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87" h="18085">
                    <a:moveTo>
                      <a:pt x="9149" y="17788"/>
                    </a:moveTo>
                    <a:lnTo>
                      <a:pt x="9149" y="16174"/>
                    </a:lnTo>
                    <a:cubicBezTo>
                      <a:pt x="8327" y="17440"/>
                      <a:pt x="7134" y="18086"/>
                      <a:pt x="5543" y="18086"/>
                    </a:cubicBezTo>
                    <a:cubicBezTo>
                      <a:pt x="4525" y="18086"/>
                      <a:pt x="3580" y="17788"/>
                      <a:pt x="2709" y="17241"/>
                    </a:cubicBezTo>
                    <a:cubicBezTo>
                      <a:pt x="1864" y="16671"/>
                      <a:pt x="1193" y="15876"/>
                      <a:pt x="720" y="14856"/>
                    </a:cubicBezTo>
                    <a:cubicBezTo>
                      <a:pt x="249" y="13838"/>
                      <a:pt x="0" y="12669"/>
                      <a:pt x="0" y="11354"/>
                    </a:cubicBezTo>
                    <a:cubicBezTo>
                      <a:pt x="0" y="10062"/>
                      <a:pt x="223" y="8892"/>
                      <a:pt x="647" y="7849"/>
                    </a:cubicBezTo>
                    <a:cubicBezTo>
                      <a:pt x="1068" y="6805"/>
                      <a:pt x="1714" y="6010"/>
                      <a:pt x="2586" y="5440"/>
                    </a:cubicBezTo>
                    <a:cubicBezTo>
                      <a:pt x="3431" y="4893"/>
                      <a:pt x="4399" y="4622"/>
                      <a:pt x="5444" y="4622"/>
                    </a:cubicBezTo>
                    <a:cubicBezTo>
                      <a:pt x="6239" y="4622"/>
                      <a:pt x="6935" y="4771"/>
                      <a:pt x="7532" y="5118"/>
                    </a:cubicBezTo>
                    <a:cubicBezTo>
                      <a:pt x="8128" y="5440"/>
                      <a:pt x="8626" y="5861"/>
                      <a:pt x="9000" y="6384"/>
                    </a:cubicBezTo>
                    <a:lnTo>
                      <a:pt x="9000" y="0"/>
                    </a:lnTo>
                    <a:lnTo>
                      <a:pt x="11188" y="0"/>
                    </a:lnTo>
                    <a:lnTo>
                      <a:pt x="11188" y="17788"/>
                    </a:lnTo>
                    <a:lnTo>
                      <a:pt x="9149" y="17788"/>
                    </a:lnTo>
                    <a:close/>
                    <a:moveTo>
                      <a:pt x="2261" y="11354"/>
                    </a:moveTo>
                    <a:cubicBezTo>
                      <a:pt x="2261" y="13017"/>
                      <a:pt x="2609" y="14236"/>
                      <a:pt x="3305" y="15054"/>
                    </a:cubicBezTo>
                    <a:cubicBezTo>
                      <a:pt x="3978" y="15876"/>
                      <a:pt x="4823" y="16273"/>
                      <a:pt x="5768" y="16273"/>
                    </a:cubicBezTo>
                    <a:cubicBezTo>
                      <a:pt x="6713" y="16273"/>
                      <a:pt x="7532" y="15899"/>
                      <a:pt x="8205" y="15104"/>
                    </a:cubicBezTo>
                    <a:cubicBezTo>
                      <a:pt x="8851" y="14335"/>
                      <a:pt x="9199" y="13142"/>
                      <a:pt x="9199" y="11553"/>
                    </a:cubicBezTo>
                    <a:cubicBezTo>
                      <a:pt x="9199" y="9787"/>
                      <a:pt x="8851" y="8471"/>
                      <a:pt x="8178" y="7650"/>
                    </a:cubicBezTo>
                    <a:cubicBezTo>
                      <a:pt x="7482" y="6831"/>
                      <a:pt x="6663" y="6408"/>
                      <a:pt x="5668" y="6408"/>
                    </a:cubicBezTo>
                    <a:cubicBezTo>
                      <a:pt x="4698" y="6408"/>
                      <a:pt x="3878" y="6805"/>
                      <a:pt x="3232" y="7601"/>
                    </a:cubicBezTo>
                    <a:cubicBezTo>
                      <a:pt x="2586" y="8396"/>
                      <a:pt x="2261" y="9664"/>
                      <a:pt x="2261" y="11354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5" name="Forma Livre 2584">
                <a:extLst>
                  <a:ext uri="{FF2B5EF4-FFF2-40B4-BE49-F238E27FC236}">
                    <a16:creationId xmlns:a16="http://schemas.microsoft.com/office/drawing/2014/main" id="{7CFB4FDB-43A4-742A-7A67-E74E9D9F007B}"/>
                  </a:ext>
                </a:extLst>
              </p:cNvPr>
              <p:cNvSpPr/>
              <p:nvPr/>
            </p:nvSpPr>
            <p:spPr>
              <a:xfrm>
                <a:off x="8398004" y="2977965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8 h 13464"/>
                  <a:gd name="csX16" fmla="*/ 6043 w 12082"/>
                  <a:gd name="csY16" fmla="*/ 1786 h 13464"/>
                  <a:gd name="csX17" fmla="*/ 3332 w 12082"/>
                  <a:gd name="csY17" fmla="*/ 3028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8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8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8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6" name="Forma Livre 2585">
                <a:extLst>
                  <a:ext uri="{FF2B5EF4-FFF2-40B4-BE49-F238E27FC236}">
                    <a16:creationId xmlns:a16="http://schemas.microsoft.com/office/drawing/2014/main" id="{9F9B3998-E8D5-E459-3DC9-7B846B6E712C}"/>
                  </a:ext>
                </a:extLst>
              </p:cNvPr>
              <p:cNvSpPr/>
              <p:nvPr/>
            </p:nvSpPr>
            <p:spPr>
              <a:xfrm>
                <a:off x="8436870" y="2968874"/>
                <a:ext cx="26188" cy="33974"/>
              </a:xfrm>
              <a:custGeom>
                <a:avLst/>
                <a:gdLst>
                  <a:gd name="csX0" fmla="*/ 0 w 14170"/>
                  <a:gd name="csY0" fmla="*/ 12371 h 18383"/>
                  <a:gd name="csX1" fmla="*/ 2214 w 14170"/>
                  <a:gd name="csY1" fmla="*/ 12172 h 18383"/>
                  <a:gd name="csX2" fmla="*/ 2960 w 14170"/>
                  <a:gd name="csY2" fmla="*/ 14359 h 18383"/>
                  <a:gd name="csX3" fmla="*/ 4750 w 14170"/>
                  <a:gd name="csY3" fmla="*/ 15750 h 18383"/>
                  <a:gd name="csX4" fmla="*/ 7485 w 14170"/>
                  <a:gd name="csY4" fmla="*/ 16273 h 18383"/>
                  <a:gd name="csX5" fmla="*/ 9845 w 14170"/>
                  <a:gd name="csY5" fmla="*/ 15876 h 18383"/>
                  <a:gd name="csX6" fmla="*/ 11387 w 14170"/>
                  <a:gd name="csY6" fmla="*/ 14782 h 18383"/>
                  <a:gd name="csX7" fmla="*/ 11884 w 14170"/>
                  <a:gd name="csY7" fmla="*/ 13265 h 18383"/>
                  <a:gd name="csX8" fmla="*/ 11410 w 14170"/>
                  <a:gd name="csY8" fmla="*/ 11801 h 18383"/>
                  <a:gd name="csX9" fmla="*/ 9796 w 14170"/>
                  <a:gd name="csY9" fmla="*/ 10757 h 18383"/>
                  <a:gd name="csX10" fmla="*/ 6640 w 14170"/>
                  <a:gd name="csY10" fmla="*/ 9886 h 18383"/>
                  <a:gd name="csX11" fmla="*/ 3209 w 14170"/>
                  <a:gd name="csY11" fmla="*/ 8770 h 18383"/>
                  <a:gd name="csX12" fmla="*/ 1293 w 14170"/>
                  <a:gd name="csY12" fmla="*/ 7104 h 18383"/>
                  <a:gd name="csX13" fmla="*/ 673 w 14170"/>
                  <a:gd name="csY13" fmla="*/ 4893 h 18383"/>
                  <a:gd name="csX14" fmla="*/ 1442 w 14170"/>
                  <a:gd name="csY14" fmla="*/ 2385 h 18383"/>
                  <a:gd name="csX15" fmla="*/ 3680 w 14170"/>
                  <a:gd name="csY15" fmla="*/ 596 h 18383"/>
                  <a:gd name="csX16" fmla="*/ 6938 w 14170"/>
                  <a:gd name="csY16" fmla="*/ 0 h 18383"/>
                  <a:gd name="csX17" fmla="*/ 10442 w 14170"/>
                  <a:gd name="csY17" fmla="*/ 646 h 18383"/>
                  <a:gd name="csX18" fmla="*/ 12753 w 14170"/>
                  <a:gd name="csY18" fmla="*/ 2508 h 18383"/>
                  <a:gd name="csX19" fmla="*/ 13624 w 14170"/>
                  <a:gd name="csY19" fmla="*/ 5317 h 18383"/>
                  <a:gd name="csX20" fmla="*/ 11360 w 14170"/>
                  <a:gd name="csY20" fmla="*/ 5490 h 18383"/>
                  <a:gd name="csX21" fmla="*/ 10144 w 14170"/>
                  <a:gd name="csY21" fmla="*/ 2932 h 18383"/>
                  <a:gd name="csX22" fmla="*/ 7037 w 14170"/>
                  <a:gd name="csY22" fmla="*/ 2061 h 18383"/>
                  <a:gd name="csX23" fmla="*/ 3929 w 14170"/>
                  <a:gd name="csY23" fmla="*/ 2856 h 18383"/>
                  <a:gd name="csX24" fmla="*/ 2960 w 14170"/>
                  <a:gd name="csY24" fmla="*/ 4744 h 18383"/>
                  <a:gd name="csX25" fmla="*/ 3630 w 14170"/>
                  <a:gd name="csY25" fmla="*/ 6308 h 18383"/>
                  <a:gd name="csX26" fmla="*/ 7186 w 14170"/>
                  <a:gd name="csY26" fmla="*/ 7577 h 18383"/>
                  <a:gd name="csX27" fmla="*/ 11138 w 14170"/>
                  <a:gd name="csY27" fmla="*/ 8720 h 18383"/>
                  <a:gd name="csX28" fmla="*/ 13425 w 14170"/>
                  <a:gd name="csY28" fmla="*/ 10532 h 18383"/>
                  <a:gd name="csX29" fmla="*/ 14171 w 14170"/>
                  <a:gd name="csY29" fmla="*/ 13067 h 18383"/>
                  <a:gd name="csX30" fmla="*/ 13350 w 14170"/>
                  <a:gd name="csY30" fmla="*/ 15750 h 18383"/>
                  <a:gd name="csX31" fmla="*/ 11015 w 14170"/>
                  <a:gd name="csY31" fmla="*/ 17688 h 18383"/>
                  <a:gd name="csX32" fmla="*/ 7584 w 14170"/>
                  <a:gd name="csY32" fmla="*/ 18384 h 18383"/>
                  <a:gd name="csX33" fmla="*/ 3530 w 14170"/>
                  <a:gd name="csY33" fmla="*/ 17688 h 18383"/>
                  <a:gd name="csX34" fmla="*/ 971 w 14170"/>
                  <a:gd name="csY34" fmla="*/ 15578 h 18383"/>
                  <a:gd name="csX35" fmla="*/ 0 w 14170"/>
                  <a:gd name="csY35" fmla="*/ 12371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4170" h="18383">
                    <a:moveTo>
                      <a:pt x="0" y="12371"/>
                    </a:moveTo>
                    <a:lnTo>
                      <a:pt x="2214" y="12172"/>
                    </a:lnTo>
                    <a:cubicBezTo>
                      <a:pt x="2337" y="13067"/>
                      <a:pt x="2562" y="13788"/>
                      <a:pt x="2960" y="14359"/>
                    </a:cubicBezTo>
                    <a:cubicBezTo>
                      <a:pt x="3332" y="14931"/>
                      <a:pt x="3929" y="15402"/>
                      <a:pt x="4750" y="15750"/>
                    </a:cubicBezTo>
                    <a:cubicBezTo>
                      <a:pt x="5546" y="16098"/>
                      <a:pt x="6464" y="16273"/>
                      <a:pt x="7485" y="16273"/>
                    </a:cubicBezTo>
                    <a:cubicBezTo>
                      <a:pt x="8380" y="16273"/>
                      <a:pt x="9175" y="16148"/>
                      <a:pt x="9845" y="15876"/>
                    </a:cubicBezTo>
                    <a:cubicBezTo>
                      <a:pt x="10541" y="15601"/>
                      <a:pt x="11065" y="15253"/>
                      <a:pt x="11387" y="14782"/>
                    </a:cubicBezTo>
                    <a:cubicBezTo>
                      <a:pt x="11734" y="14309"/>
                      <a:pt x="11884" y="13812"/>
                      <a:pt x="11884" y="13265"/>
                    </a:cubicBezTo>
                    <a:cubicBezTo>
                      <a:pt x="11884" y="12695"/>
                      <a:pt x="11734" y="12222"/>
                      <a:pt x="11410" y="11801"/>
                    </a:cubicBezTo>
                    <a:cubicBezTo>
                      <a:pt x="11088" y="11377"/>
                      <a:pt x="10541" y="11029"/>
                      <a:pt x="9796" y="10757"/>
                    </a:cubicBezTo>
                    <a:cubicBezTo>
                      <a:pt x="9324" y="10558"/>
                      <a:pt x="8280" y="10260"/>
                      <a:pt x="6640" y="9886"/>
                    </a:cubicBezTo>
                    <a:cubicBezTo>
                      <a:pt x="4999" y="9489"/>
                      <a:pt x="3855" y="9117"/>
                      <a:pt x="3209" y="8770"/>
                    </a:cubicBezTo>
                    <a:cubicBezTo>
                      <a:pt x="2363" y="8322"/>
                      <a:pt x="1717" y="7776"/>
                      <a:pt x="1293" y="7104"/>
                    </a:cubicBezTo>
                    <a:cubicBezTo>
                      <a:pt x="895" y="6458"/>
                      <a:pt x="673" y="5712"/>
                      <a:pt x="673" y="4893"/>
                    </a:cubicBezTo>
                    <a:cubicBezTo>
                      <a:pt x="673" y="3999"/>
                      <a:pt x="945" y="3154"/>
                      <a:pt x="1442" y="2385"/>
                    </a:cubicBezTo>
                    <a:cubicBezTo>
                      <a:pt x="1966" y="1614"/>
                      <a:pt x="2685" y="1017"/>
                      <a:pt x="3680" y="596"/>
                    </a:cubicBezTo>
                    <a:cubicBezTo>
                      <a:pt x="4651" y="199"/>
                      <a:pt x="5745" y="0"/>
                      <a:pt x="6938" y="0"/>
                    </a:cubicBezTo>
                    <a:cubicBezTo>
                      <a:pt x="8254" y="0"/>
                      <a:pt x="9424" y="222"/>
                      <a:pt x="10442" y="646"/>
                    </a:cubicBezTo>
                    <a:cubicBezTo>
                      <a:pt x="11436" y="1067"/>
                      <a:pt x="12206" y="1690"/>
                      <a:pt x="12753" y="2508"/>
                    </a:cubicBezTo>
                    <a:cubicBezTo>
                      <a:pt x="13300" y="3330"/>
                      <a:pt x="13598" y="4274"/>
                      <a:pt x="13624" y="5317"/>
                    </a:cubicBezTo>
                    <a:lnTo>
                      <a:pt x="11360" y="5490"/>
                    </a:lnTo>
                    <a:cubicBezTo>
                      <a:pt x="11264" y="4347"/>
                      <a:pt x="10839" y="3502"/>
                      <a:pt x="10144" y="2932"/>
                    </a:cubicBezTo>
                    <a:cubicBezTo>
                      <a:pt x="9448" y="2359"/>
                      <a:pt x="8403" y="2061"/>
                      <a:pt x="7037" y="2061"/>
                    </a:cubicBezTo>
                    <a:cubicBezTo>
                      <a:pt x="5619" y="2061"/>
                      <a:pt x="4575" y="2335"/>
                      <a:pt x="3929" y="2856"/>
                    </a:cubicBezTo>
                    <a:cubicBezTo>
                      <a:pt x="3282" y="3379"/>
                      <a:pt x="2960" y="3999"/>
                      <a:pt x="2960" y="4744"/>
                    </a:cubicBezTo>
                    <a:cubicBezTo>
                      <a:pt x="2960" y="5390"/>
                      <a:pt x="3182" y="5911"/>
                      <a:pt x="3630" y="6308"/>
                    </a:cubicBezTo>
                    <a:cubicBezTo>
                      <a:pt x="4104" y="6732"/>
                      <a:pt x="5271" y="7153"/>
                      <a:pt x="7186" y="7577"/>
                    </a:cubicBezTo>
                    <a:cubicBezTo>
                      <a:pt x="9100" y="8024"/>
                      <a:pt x="10418" y="8395"/>
                      <a:pt x="11138" y="8720"/>
                    </a:cubicBezTo>
                    <a:cubicBezTo>
                      <a:pt x="12156" y="9190"/>
                      <a:pt x="12928" y="9813"/>
                      <a:pt x="13425" y="10532"/>
                    </a:cubicBezTo>
                    <a:cubicBezTo>
                      <a:pt x="13923" y="11278"/>
                      <a:pt x="14171" y="12099"/>
                      <a:pt x="14171" y="13067"/>
                    </a:cubicBezTo>
                    <a:cubicBezTo>
                      <a:pt x="14171" y="14011"/>
                      <a:pt x="13897" y="14905"/>
                      <a:pt x="13350" y="15750"/>
                    </a:cubicBezTo>
                    <a:cubicBezTo>
                      <a:pt x="12802" y="16571"/>
                      <a:pt x="12033" y="17217"/>
                      <a:pt x="11015" y="17688"/>
                    </a:cubicBezTo>
                    <a:cubicBezTo>
                      <a:pt x="9995" y="18159"/>
                      <a:pt x="8851" y="18384"/>
                      <a:pt x="7584" y="18384"/>
                    </a:cubicBezTo>
                    <a:cubicBezTo>
                      <a:pt x="5967" y="18384"/>
                      <a:pt x="4624" y="18159"/>
                      <a:pt x="3530" y="17688"/>
                    </a:cubicBezTo>
                    <a:cubicBezTo>
                      <a:pt x="2437" y="17217"/>
                      <a:pt x="1591" y="16522"/>
                      <a:pt x="971" y="15578"/>
                    </a:cubicBezTo>
                    <a:cubicBezTo>
                      <a:pt x="348" y="14633"/>
                      <a:pt x="27" y="13564"/>
                      <a:pt x="0" y="12371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7" name="Forma Livre 2586">
                <a:extLst>
                  <a:ext uri="{FF2B5EF4-FFF2-40B4-BE49-F238E27FC236}">
                    <a16:creationId xmlns:a16="http://schemas.microsoft.com/office/drawing/2014/main" id="{9A10AB0A-778B-C5BB-7F4D-36F6ADA7E685}"/>
                  </a:ext>
                </a:extLst>
              </p:cNvPr>
              <p:cNvSpPr/>
              <p:nvPr/>
            </p:nvSpPr>
            <p:spPr>
              <a:xfrm>
                <a:off x="8468390" y="2978468"/>
                <a:ext cx="19296" cy="24380"/>
              </a:xfrm>
              <a:custGeom>
                <a:avLst/>
                <a:gdLst>
                  <a:gd name="csX0" fmla="*/ 8503 w 10441"/>
                  <a:gd name="csY0" fmla="*/ 12894 h 13192"/>
                  <a:gd name="csX1" fmla="*/ 8503 w 10441"/>
                  <a:gd name="csY1" fmla="*/ 11006 h 13192"/>
                  <a:gd name="csX2" fmla="*/ 4399 w 10441"/>
                  <a:gd name="csY2" fmla="*/ 13192 h 13192"/>
                  <a:gd name="csX3" fmla="*/ 2287 w 10441"/>
                  <a:gd name="csY3" fmla="*/ 12745 h 13192"/>
                  <a:gd name="csX4" fmla="*/ 796 w 10441"/>
                  <a:gd name="csY4" fmla="*/ 11652 h 13192"/>
                  <a:gd name="csX5" fmla="*/ 123 w 10441"/>
                  <a:gd name="csY5" fmla="*/ 10038 h 13192"/>
                  <a:gd name="csX6" fmla="*/ 0 w 10441"/>
                  <a:gd name="csY6" fmla="*/ 8001 h 13192"/>
                  <a:gd name="csX7" fmla="*/ 0 w 10441"/>
                  <a:gd name="csY7" fmla="*/ 0 h 13192"/>
                  <a:gd name="csX8" fmla="*/ 2188 w 10441"/>
                  <a:gd name="csY8" fmla="*/ 0 h 13192"/>
                  <a:gd name="csX9" fmla="*/ 2188 w 10441"/>
                  <a:gd name="csY9" fmla="*/ 7156 h 13192"/>
                  <a:gd name="csX10" fmla="*/ 2311 w 10441"/>
                  <a:gd name="csY10" fmla="*/ 9465 h 13192"/>
                  <a:gd name="csX11" fmla="*/ 3182 w 10441"/>
                  <a:gd name="csY11" fmla="*/ 10807 h 13192"/>
                  <a:gd name="csX12" fmla="*/ 4847 w 10441"/>
                  <a:gd name="csY12" fmla="*/ 11304 h 13192"/>
                  <a:gd name="csX13" fmla="*/ 6687 w 10441"/>
                  <a:gd name="csY13" fmla="*/ 10807 h 13192"/>
                  <a:gd name="csX14" fmla="*/ 7906 w 10441"/>
                  <a:gd name="csY14" fmla="*/ 9442 h 13192"/>
                  <a:gd name="csX15" fmla="*/ 8254 w 10441"/>
                  <a:gd name="csY15" fmla="*/ 6907 h 13192"/>
                  <a:gd name="csX16" fmla="*/ 8254 w 10441"/>
                  <a:gd name="csY16" fmla="*/ 0 h 13192"/>
                  <a:gd name="csX17" fmla="*/ 10442 w 10441"/>
                  <a:gd name="csY17" fmla="*/ 0 h 13192"/>
                  <a:gd name="csX18" fmla="*/ 10442 w 10441"/>
                  <a:gd name="csY18" fmla="*/ 12894 h 13192"/>
                  <a:gd name="csX19" fmla="*/ 8503 w 10441"/>
                  <a:gd name="csY19" fmla="*/ 12894 h 131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441" h="13192">
                    <a:moveTo>
                      <a:pt x="8503" y="12894"/>
                    </a:moveTo>
                    <a:lnTo>
                      <a:pt x="8503" y="11006"/>
                    </a:lnTo>
                    <a:cubicBezTo>
                      <a:pt x="7482" y="12447"/>
                      <a:pt x="6140" y="13192"/>
                      <a:pt x="4399" y="13192"/>
                    </a:cubicBezTo>
                    <a:cubicBezTo>
                      <a:pt x="3654" y="13192"/>
                      <a:pt x="2934" y="13043"/>
                      <a:pt x="2287" y="12745"/>
                    </a:cubicBezTo>
                    <a:cubicBezTo>
                      <a:pt x="1615" y="12447"/>
                      <a:pt x="1118" y="12099"/>
                      <a:pt x="796" y="11652"/>
                    </a:cubicBezTo>
                    <a:cubicBezTo>
                      <a:pt x="497" y="11205"/>
                      <a:pt x="272" y="10658"/>
                      <a:pt x="123" y="10038"/>
                    </a:cubicBezTo>
                    <a:cubicBezTo>
                      <a:pt x="50" y="9614"/>
                      <a:pt x="0" y="8919"/>
                      <a:pt x="0" y="8001"/>
                    </a:cubicBezTo>
                    <a:lnTo>
                      <a:pt x="0" y="0"/>
                    </a:lnTo>
                    <a:lnTo>
                      <a:pt x="2188" y="0"/>
                    </a:lnTo>
                    <a:lnTo>
                      <a:pt x="2188" y="7156"/>
                    </a:lnTo>
                    <a:cubicBezTo>
                      <a:pt x="2188" y="8299"/>
                      <a:pt x="2238" y="9068"/>
                      <a:pt x="2311" y="9465"/>
                    </a:cubicBezTo>
                    <a:cubicBezTo>
                      <a:pt x="2460" y="10038"/>
                      <a:pt x="2735" y="10485"/>
                      <a:pt x="3182" y="10807"/>
                    </a:cubicBezTo>
                    <a:cubicBezTo>
                      <a:pt x="3630" y="11131"/>
                      <a:pt x="4177" y="11304"/>
                      <a:pt x="4847" y="11304"/>
                    </a:cubicBezTo>
                    <a:cubicBezTo>
                      <a:pt x="5493" y="11304"/>
                      <a:pt x="6116" y="11131"/>
                      <a:pt x="6687" y="10807"/>
                    </a:cubicBezTo>
                    <a:cubicBezTo>
                      <a:pt x="7260" y="10459"/>
                      <a:pt x="7658" y="10012"/>
                      <a:pt x="7906" y="9442"/>
                    </a:cubicBezTo>
                    <a:cubicBezTo>
                      <a:pt x="8155" y="8845"/>
                      <a:pt x="8254" y="8024"/>
                      <a:pt x="8254" y="6907"/>
                    </a:cubicBezTo>
                    <a:lnTo>
                      <a:pt x="8254" y="0"/>
                    </a:lnTo>
                    <a:lnTo>
                      <a:pt x="10442" y="0"/>
                    </a:lnTo>
                    <a:lnTo>
                      <a:pt x="10442" y="12894"/>
                    </a:lnTo>
                    <a:lnTo>
                      <a:pt x="8503" y="12894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8" name="Forma Livre 2587">
                <a:extLst>
                  <a:ext uri="{FF2B5EF4-FFF2-40B4-BE49-F238E27FC236}">
                    <a16:creationId xmlns:a16="http://schemas.microsoft.com/office/drawing/2014/main" id="{F27C5630-3DF1-0AFC-3AFA-75F1CBA3F15C}"/>
                  </a:ext>
                </a:extLst>
              </p:cNvPr>
              <p:cNvSpPr/>
              <p:nvPr/>
            </p:nvSpPr>
            <p:spPr>
              <a:xfrm>
                <a:off x="8493941" y="2969425"/>
                <a:ext cx="4044" cy="32873"/>
              </a:xfrm>
              <a:custGeom>
                <a:avLst/>
                <a:gdLst>
                  <a:gd name="csX0" fmla="*/ 0 w 2188"/>
                  <a:gd name="csY0" fmla="*/ 17788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188" h="17787">
                    <a:moveTo>
                      <a:pt x="0" y="1778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599" name="Forma Livre 2588">
                <a:extLst>
                  <a:ext uri="{FF2B5EF4-FFF2-40B4-BE49-F238E27FC236}">
                    <a16:creationId xmlns:a16="http://schemas.microsoft.com/office/drawing/2014/main" id="{EBADD7A9-0363-B9E3-02B6-B8D3DDA1452E}"/>
                  </a:ext>
                </a:extLst>
              </p:cNvPr>
              <p:cNvSpPr/>
              <p:nvPr/>
            </p:nvSpPr>
            <p:spPr>
              <a:xfrm>
                <a:off x="10314011" y="3276355"/>
                <a:ext cx="28945" cy="32873"/>
              </a:xfrm>
              <a:custGeom>
                <a:avLst/>
                <a:gdLst>
                  <a:gd name="csX0" fmla="*/ 0 w 15662"/>
                  <a:gd name="csY0" fmla="*/ 17787 h 17787"/>
                  <a:gd name="csX1" fmla="*/ 0 w 15662"/>
                  <a:gd name="csY1" fmla="*/ 0 h 17787"/>
                  <a:gd name="csX2" fmla="*/ 7882 w 15662"/>
                  <a:gd name="csY2" fmla="*/ 0 h 17787"/>
                  <a:gd name="csX3" fmla="*/ 11510 w 15662"/>
                  <a:gd name="csY3" fmla="*/ 471 h 17787"/>
                  <a:gd name="csX4" fmla="*/ 13475 w 15662"/>
                  <a:gd name="csY4" fmla="*/ 2187 h 17787"/>
                  <a:gd name="csX5" fmla="*/ 14221 w 15662"/>
                  <a:gd name="csY5" fmla="*/ 4844 h 17787"/>
                  <a:gd name="csX6" fmla="*/ 13001 w 15662"/>
                  <a:gd name="csY6" fmla="*/ 8048 h 17787"/>
                  <a:gd name="csX7" fmla="*/ 9199 w 15662"/>
                  <a:gd name="csY7" fmla="*/ 9688 h 17787"/>
                  <a:gd name="csX8" fmla="*/ 10615 w 15662"/>
                  <a:gd name="csY8" fmla="*/ 10582 h 17787"/>
                  <a:gd name="csX9" fmla="*/ 12580 w 15662"/>
                  <a:gd name="csY9" fmla="*/ 12944 h 17787"/>
                  <a:gd name="csX10" fmla="*/ 15662 w 15662"/>
                  <a:gd name="csY10" fmla="*/ 17787 h 17787"/>
                  <a:gd name="csX11" fmla="*/ 12703 w 15662"/>
                  <a:gd name="csY11" fmla="*/ 17787 h 17787"/>
                  <a:gd name="csX12" fmla="*/ 10368 w 15662"/>
                  <a:gd name="csY12" fmla="*/ 14087 h 17787"/>
                  <a:gd name="csX13" fmla="*/ 8652 w 15662"/>
                  <a:gd name="csY13" fmla="*/ 11626 h 17787"/>
                  <a:gd name="csX14" fmla="*/ 7458 w 15662"/>
                  <a:gd name="csY14" fmla="*/ 10459 h 17787"/>
                  <a:gd name="csX15" fmla="*/ 6391 w 15662"/>
                  <a:gd name="csY15" fmla="*/ 9986 h 17787"/>
                  <a:gd name="csX16" fmla="*/ 5071 w 15662"/>
                  <a:gd name="csY16" fmla="*/ 9886 h 17787"/>
                  <a:gd name="csX17" fmla="*/ 2337 w 15662"/>
                  <a:gd name="csY17" fmla="*/ 9886 h 17787"/>
                  <a:gd name="csX18" fmla="*/ 2337 w 15662"/>
                  <a:gd name="csY18" fmla="*/ 17787 h 17787"/>
                  <a:gd name="csX19" fmla="*/ 0 w 15662"/>
                  <a:gd name="csY19" fmla="*/ 17787 h 17787"/>
                  <a:gd name="csX20" fmla="*/ 2337 w 15662"/>
                  <a:gd name="csY20" fmla="*/ 7849 h 17787"/>
                  <a:gd name="csX21" fmla="*/ 7409 w 15662"/>
                  <a:gd name="csY21" fmla="*/ 7849 h 17787"/>
                  <a:gd name="csX22" fmla="*/ 9944 w 15662"/>
                  <a:gd name="csY22" fmla="*/ 7527 h 17787"/>
                  <a:gd name="csX23" fmla="*/ 11310 w 15662"/>
                  <a:gd name="csY23" fmla="*/ 6458 h 17787"/>
                  <a:gd name="csX24" fmla="*/ 11784 w 15662"/>
                  <a:gd name="csY24" fmla="*/ 4844 h 17787"/>
                  <a:gd name="csX25" fmla="*/ 10863 w 15662"/>
                  <a:gd name="csY25" fmla="*/ 2783 h 17787"/>
                  <a:gd name="csX26" fmla="*/ 7982 w 15662"/>
                  <a:gd name="csY26" fmla="*/ 1962 h 17787"/>
                  <a:gd name="csX27" fmla="*/ 2337 w 15662"/>
                  <a:gd name="csY27" fmla="*/ 1962 h 17787"/>
                  <a:gd name="csX28" fmla="*/ 2337 w 15662"/>
                  <a:gd name="csY28" fmla="*/ 7849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5662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7882" y="0"/>
                    </a:lnTo>
                    <a:cubicBezTo>
                      <a:pt x="9473" y="0"/>
                      <a:pt x="10664" y="173"/>
                      <a:pt x="11510" y="471"/>
                    </a:cubicBezTo>
                    <a:cubicBezTo>
                      <a:pt x="12331" y="795"/>
                      <a:pt x="12978" y="1365"/>
                      <a:pt x="13475" y="2187"/>
                    </a:cubicBezTo>
                    <a:cubicBezTo>
                      <a:pt x="13972" y="2982"/>
                      <a:pt x="14221" y="3876"/>
                      <a:pt x="14221" y="4844"/>
                    </a:cubicBezTo>
                    <a:cubicBezTo>
                      <a:pt x="14221" y="6110"/>
                      <a:pt x="13796" y="7179"/>
                      <a:pt x="13001" y="8048"/>
                    </a:cubicBezTo>
                    <a:cubicBezTo>
                      <a:pt x="12182" y="8919"/>
                      <a:pt x="10913" y="9465"/>
                      <a:pt x="9199" y="9688"/>
                    </a:cubicBezTo>
                    <a:cubicBezTo>
                      <a:pt x="9821" y="9986"/>
                      <a:pt x="10293" y="10284"/>
                      <a:pt x="10615" y="10582"/>
                    </a:cubicBezTo>
                    <a:cubicBezTo>
                      <a:pt x="11310" y="11204"/>
                      <a:pt x="11957" y="11999"/>
                      <a:pt x="12580" y="12944"/>
                    </a:cubicBezTo>
                    <a:lnTo>
                      <a:pt x="15662" y="17787"/>
                    </a:lnTo>
                    <a:lnTo>
                      <a:pt x="12703" y="17787"/>
                    </a:lnTo>
                    <a:lnTo>
                      <a:pt x="10368" y="14087"/>
                    </a:lnTo>
                    <a:cubicBezTo>
                      <a:pt x="9672" y="13017"/>
                      <a:pt x="9099" y="12198"/>
                      <a:pt x="8652" y="11626"/>
                    </a:cubicBezTo>
                    <a:cubicBezTo>
                      <a:pt x="8204" y="11079"/>
                      <a:pt x="7806" y="10681"/>
                      <a:pt x="7458" y="10459"/>
                    </a:cubicBezTo>
                    <a:cubicBezTo>
                      <a:pt x="7110" y="10211"/>
                      <a:pt x="6762" y="10061"/>
                      <a:pt x="6391" y="9986"/>
                    </a:cubicBezTo>
                    <a:cubicBezTo>
                      <a:pt x="6116" y="9913"/>
                      <a:pt x="5694" y="9886"/>
                      <a:pt x="5071" y="9886"/>
                    </a:cubicBezTo>
                    <a:lnTo>
                      <a:pt x="2337" y="9886"/>
                    </a:lnTo>
                    <a:lnTo>
                      <a:pt x="2337" y="17787"/>
                    </a:lnTo>
                    <a:lnTo>
                      <a:pt x="0" y="17787"/>
                    </a:lnTo>
                    <a:close/>
                    <a:moveTo>
                      <a:pt x="2337" y="7849"/>
                    </a:moveTo>
                    <a:lnTo>
                      <a:pt x="7409" y="7849"/>
                    </a:lnTo>
                    <a:cubicBezTo>
                      <a:pt x="8479" y="7849"/>
                      <a:pt x="9324" y="7749"/>
                      <a:pt x="9944" y="7527"/>
                    </a:cubicBezTo>
                    <a:cubicBezTo>
                      <a:pt x="10541" y="7302"/>
                      <a:pt x="10989" y="6931"/>
                      <a:pt x="11310" y="6458"/>
                    </a:cubicBezTo>
                    <a:cubicBezTo>
                      <a:pt x="11635" y="5961"/>
                      <a:pt x="11784" y="5440"/>
                      <a:pt x="11784" y="4844"/>
                    </a:cubicBezTo>
                    <a:cubicBezTo>
                      <a:pt x="11784" y="4025"/>
                      <a:pt x="11486" y="3330"/>
                      <a:pt x="10863" y="2783"/>
                    </a:cubicBezTo>
                    <a:cubicBezTo>
                      <a:pt x="10269" y="2236"/>
                      <a:pt x="9298" y="1962"/>
                      <a:pt x="7982" y="1962"/>
                    </a:cubicBezTo>
                    <a:lnTo>
                      <a:pt x="2337" y="1962"/>
                    </a:lnTo>
                    <a:lnTo>
                      <a:pt x="2337" y="7849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0" name="Forma Livre 2589">
                <a:extLst>
                  <a:ext uri="{FF2B5EF4-FFF2-40B4-BE49-F238E27FC236}">
                    <a16:creationId xmlns:a16="http://schemas.microsoft.com/office/drawing/2014/main" id="{15C7DCBF-A40C-B8FE-32C3-169F28141745}"/>
                  </a:ext>
                </a:extLst>
              </p:cNvPr>
              <p:cNvSpPr/>
              <p:nvPr/>
            </p:nvSpPr>
            <p:spPr>
              <a:xfrm>
                <a:off x="10346594" y="3276355"/>
                <a:ext cx="4044" cy="32873"/>
              </a:xfrm>
              <a:custGeom>
                <a:avLst/>
                <a:gdLst>
                  <a:gd name="csX0" fmla="*/ 0 w 2188"/>
                  <a:gd name="csY0" fmla="*/ 2508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2508 h 17787"/>
                  <a:gd name="csX4" fmla="*/ 0 w 2188"/>
                  <a:gd name="csY4" fmla="*/ 2508 h 17787"/>
                  <a:gd name="csX5" fmla="*/ 0 w 2188"/>
                  <a:gd name="csY5" fmla="*/ 17787 h 17787"/>
                  <a:gd name="csX6" fmla="*/ 0 w 2188"/>
                  <a:gd name="csY6" fmla="*/ 4893 h 17787"/>
                  <a:gd name="csX7" fmla="*/ 2188 w 2188"/>
                  <a:gd name="csY7" fmla="*/ 4893 h 17787"/>
                  <a:gd name="csX8" fmla="*/ 2188 w 2188"/>
                  <a:gd name="csY8" fmla="*/ 17787 h 17787"/>
                  <a:gd name="csX9" fmla="*/ 0 w 2188"/>
                  <a:gd name="csY9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8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7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1" name="Forma Livre 2590">
                <a:extLst>
                  <a:ext uri="{FF2B5EF4-FFF2-40B4-BE49-F238E27FC236}">
                    <a16:creationId xmlns:a16="http://schemas.microsoft.com/office/drawing/2014/main" id="{BB1D7245-2E6B-BA57-8A16-85D76DD3F85E}"/>
                  </a:ext>
                </a:extLst>
              </p:cNvPr>
              <p:cNvSpPr/>
              <p:nvPr/>
            </p:nvSpPr>
            <p:spPr>
              <a:xfrm>
                <a:off x="10355280" y="3284897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90"/>
                      <a:pt x="7186" y="13464"/>
                      <a:pt x="6043" y="13464"/>
                    </a:cubicBezTo>
                    <a:cubicBezTo>
                      <a:pt x="4253" y="13464"/>
                      <a:pt x="2784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2" name="Forma Livre 2591">
                <a:extLst>
                  <a:ext uri="{FF2B5EF4-FFF2-40B4-BE49-F238E27FC236}">
                    <a16:creationId xmlns:a16="http://schemas.microsoft.com/office/drawing/2014/main" id="{10371DAD-85BD-0DCD-DA7B-A5B276BBF258}"/>
                  </a:ext>
                </a:extLst>
              </p:cNvPr>
              <p:cNvSpPr/>
              <p:nvPr/>
            </p:nvSpPr>
            <p:spPr>
              <a:xfrm>
                <a:off x="10393643" y="3276355"/>
                <a:ext cx="20675" cy="33423"/>
              </a:xfrm>
              <a:custGeom>
                <a:avLst/>
                <a:gdLst>
                  <a:gd name="csX0" fmla="*/ 9149 w 11187"/>
                  <a:gd name="csY0" fmla="*/ 17787 h 18085"/>
                  <a:gd name="csX1" fmla="*/ 9149 w 11187"/>
                  <a:gd name="csY1" fmla="*/ 16174 h 18085"/>
                  <a:gd name="csX2" fmla="*/ 5543 w 11187"/>
                  <a:gd name="csY2" fmla="*/ 18086 h 18085"/>
                  <a:gd name="csX3" fmla="*/ 2708 w 11187"/>
                  <a:gd name="csY3" fmla="*/ 17241 h 18085"/>
                  <a:gd name="csX4" fmla="*/ 720 w 11187"/>
                  <a:gd name="csY4" fmla="*/ 14856 h 18085"/>
                  <a:gd name="csX5" fmla="*/ 0 w 11187"/>
                  <a:gd name="csY5" fmla="*/ 11354 h 18085"/>
                  <a:gd name="csX6" fmla="*/ 646 w 11187"/>
                  <a:gd name="csY6" fmla="*/ 7849 h 18085"/>
                  <a:gd name="csX7" fmla="*/ 2585 w 11187"/>
                  <a:gd name="csY7" fmla="*/ 5440 h 18085"/>
                  <a:gd name="csX8" fmla="*/ 5443 w 11187"/>
                  <a:gd name="csY8" fmla="*/ 4621 h 18085"/>
                  <a:gd name="csX9" fmla="*/ 7531 w 11187"/>
                  <a:gd name="csY9" fmla="*/ 5118 h 18085"/>
                  <a:gd name="csX10" fmla="*/ 8999 w 11187"/>
                  <a:gd name="csY10" fmla="*/ 6384 h 18085"/>
                  <a:gd name="csX11" fmla="*/ 8999 w 11187"/>
                  <a:gd name="csY11" fmla="*/ 0 h 18085"/>
                  <a:gd name="csX12" fmla="*/ 11188 w 11187"/>
                  <a:gd name="csY12" fmla="*/ 0 h 18085"/>
                  <a:gd name="csX13" fmla="*/ 11188 w 11187"/>
                  <a:gd name="csY13" fmla="*/ 17787 h 18085"/>
                  <a:gd name="csX14" fmla="*/ 9149 w 11187"/>
                  <a:gd name="csY14" fmla="*/ 17787 h 18085"/>
                  <a:gd name="csX15" fmla="*/ 2261 w 11187"/>
                  <a:gd name="csY15" fmla="*/ 11354 h 18085"/>
                  <a:gd name="csX16" fmla="*/ 3305 w 11187"/>
                  <a:gd name="csY16" fmla="*/ 15054 h 18085"/>
                  <a:gd name="csX17" fmla="*/ 5768 w 11187"/>
                  <a:gd name="csY17" fmla="*/ 16273 h 18085"/>
                  <a:gd name="csX18" fmla="*/ 8204 w 11187"/>
                  <a:gd name="csY18" fmla="*/ 15104 h 18085"/>
                  <a:gd name="csX19" fmla="*/ 9198 w 11187"/>
                  <a:gd name="csY19" fmla="*/ 11552 h 18085"/>
                  <a:gd name="csX20" fmla="*/ 8178 w 11187"/>
                  <a:gd name="csY20" fmla="*/ 7650 h 18085"/>
                  <a:gd name="csX21" fmla="*/ 5668 w 11187"/>
                  <a:gd name="csY21" fmla="*/ 6408 h 18085"/>
                  <a:gd name="csX22" fmla="*/ 3232 w 11187"/>
                  <a:gd name="csY22" fmla="*/ 7601 h 18085"/>
                  <a:gd name="csX23" fmla="*/ 2261 w 11187"/>
                  <a:gd name="csY23" fmla="*/ 11354 h 18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87" h="18085">
                    <a:moveTo>
                      <a:pt x="9149" y="17787"/>
                    </a:moveTo>
                    <a:lnTo>
                      <a:pt x="9149" y="16174"/>
                    </a:lnTo>
                    <a:cubicBezTo>
                      <a:pt x="8327" y="17440"/>
                      <a:pt x="7134" y="18086"/>
                      <a:pt x="5543" y="18086"/>
                    </a:cubicBezTo>
                    <a:cubicBezTo>
                      <a:pt x="4524" y="18086"/>
                      <a:pt x="3580" y="17787"/>
                      <a:pt x="2708" y="17241"/>
                    </a:cubicBezTo>
                    <a:cubicBezTo>
                      <a:pt x="1863" y="16671"/>
                      <a:pt x="1193" y="15876"/>
                      <a:pt x="720" y="14856"/>
                    </a:cubicBezTo>
                    <a:cubicBezTo>
                      <a:pt x="248" y="13838"/>
                      <a:pt x="0" y="12669"/>
                      <a:pt x="0" y="11354"/>
                    </a:cubicBezTo>
                    <a:cubicBezTo>
                      <a:pt x="0" y="10061"/>
                      <a:pt x="222" y="8892"/>
                      <a:pt x="646" y="7849"/>
                    </a:cubicBezTo>
                    <a:cubicBezTo>
                      <a:pt x="1068" y="6805"/>
                      <a:pt x="1714" y="6010"/>
                      <a:pt x="2585" y="5440"/>
                    </a:cubicBezTo>
                    <a:cubicBezTo>
                      <a:pt x="3431" y="4893"/>
                      <a:pt x="4399" y="4621"/>
                      <a:pt x="5443" y="4621"/>
                    </a:cubicBezTo>
                    <a:cubicBezTo>
                      <a:pt x="6239" y="4621"/>
                      <a:pt x="6935" y="4771"/>
                      <a:pt x="7531" y="5118"/>
                    </a:cubicBezTo>
                    <a:cubicBezTo>
                      <a:pt x="8128" y="5440"/>
                      <a:pt x="8625" y="5861"/>
                      <a:pt x="8999" y="6384"/>
                    </a:cubicBezTo>
                    <a:lnTo>
                      <a:pt x="8999" y="0"/>
                    </a:lnTo>
                    <a:lnTo>
                      <a:pt x="11188" y="0"/>
                    </a:lnTo>
                    <a:lnTo>
                      <a:pt x="11188" y="17787"/>
                    </a:lnTo>
                    <a:lnTo>
                      <a:pt x="9149" y="17787"/>
                    </a:lnTo>
                    <a:close/>
                    <a:moveTo>
                      <a:pt x="2261" y="11354"/>
                    </a:moveTo>
                    <a:cubicBezTo>
                      <a:pt x="2261" y="13017"/>
                      <a:pt x="2609" y="14236"/>
                      <a:pt x="3305" y="15054"/>
                    </a:cubicBezTo>
                    <a:cubicBezTo>
                      <a:pt x="3978" y="15876"/>
                      <a:pt x="4823" y="16273"/>
                      <a:pt x="5768" y="16273"/>
                    </a:cubicBezTo>
                    <a:cubicBezTo>
                      <a:pt x="6712" y="16273"/>
                      <a:pt x="7531" y="15899"/>
                      <a:pt x="8204" y="15104"/>
                    </a:cubicBezTo>
                    <a:cubicBezTo>
                      <a:pt x="8850" y="14335"/>
                      <a:pt x="9198" y="13142"/>
                      <a:pt x="9198" y="11552"/>
                    </a:cubicBezTo>
                    <a:cubicBezTo>
                      <a:pt x="9198" y="9787"/>
                      <a:pt x="8850" y="8471"/>
                      <a:pt x="8178" y="7650"/>
                    </a:cubicBezTo>
                    <a:cubicBezTo>
                      <a:pt x="7482" y="6831"/>
                      <a:pt x="6663" y="6408"/>
                      <a:pt x="5668" y="6408"/>
                    </a:cubicBezTo>
                    <a:cubicBezTo>
                      <a:pt x="4697" y="6408"/>
                      <a:pt x="3878" y="6805"/>
                      <a:pt x="3232" y="7601"/>
                    </a:cubicBezTo>
                    <a:cubicBezTo>
                      <a:pt x="2585" y="8396"/>
                      <a:pt x="2261" y="9664"/>
                      <a:pt x="2261" y="11354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3" name="Forma Livre 2592">
                <a:extLst>
                  <a:ext uri="{FF2B5EF4-FFF2-40B4-BE49-F238E27FC236}">
                    <a16:creationId xmlns:a16="http://schemas.microsoft.com/office/drawing/2014/main" id="{223BF04B-C2BD-FB81-F0E1-5623ACF2DDB6}"/>
                  </a:ext>
                </a:extLst>
              </p:cNvPr>
              <p:cNvSpPr/>
              <p:nvPr/>
            </p:nvSpPr>
            <p:spPr>
              <a:xfrm>
                <a:off x="10419330" y="3284897"/>
                <a:ext cx="21961" cy="24883"/>
              </a:xfrm>
              <a:custGeom>
                <a:avLst/>
                <a:gdLst>
                  <a:gd name="csX0" fmla="*/ 9547 w 11883"/>
                  <a:gd name="csY0" fmla="*/ 9018 h 13464"/>
                  <a:gd name="csX1" fmla="*/ 11808 w 11883"/>
                  <a:gd name="csY1" fmla="*/ 9290 h 13464"/>
                  <a:gd name="csX2" fmla="*/ 9821 w 11883"/>
                  <a:gd name="csY2" fmla="*/ 12371 h 13464"/>
                  <a:gd name="csX3" fmla="*/ 6142 w 11883"/>
                  <a:gd name="csY3" fmla="*/ 13464 h 13464"/>
                  <a:gd name="csX4" fmla="*/ 1641 w 11883"/>
                  <a:gd name="csY4" fmla="*/ 11725 h 13464"/>
                  <a:gd name="csX5" fmla="*/ 0 w 11883"/>
                  <a:gd name="csY5" fmla="*/ 6831 h 13464"/>
                  <a:gd name="csX6" fmla="*/ 1667 w 11883"/>
                  <a:gd name="csY6" fmla="*/ 1786 h 13464"/>
                  <a:gd name="csX7" fmla="*/ 6016 w 11883"/>
                  <a:gd name="csY7" fmla="*/ 0 h 13464"/>
                  <a:gd name="csX8" fmla="*/ 10243 w 11883"/>
                  <a:gd name="csY8" fmla="*/ 1763 h 13464"/>
                  <a:gd name="csX9" fmla="*/ 11884 w 11883"/>
                  <a:gd name="csY9" fmla="*/ 6706 h 13464"/>
                  <a:gd name="csX10" fmla="*/ 11858 w 11883"/>
                  <a:gd name="csY10" fmla="*/ 7279 h 13464"/>
                  <a:gd name="csX11" fmla="*/ 2238 w 11883"/>
                  <a:gd name="csY11" fmla="*/ 7279 h 13464"/>
                  <a:gd name="csX12" fmla="*/ 3457 w 11883"/>
                  <a:gd name="csY12" fmla="*/ 10532 h 13464"/>
                  <a:gd name="csX13" fmla="*/ 6142 w 11883"/>
                  <a:gd name="csY13" fmla="*/ 11652 h 13464"/>
                  <a:gd name="csX14" fmla="*/ 8204 w 11883"/>
                  <a:gd name="csY14" fmla="*/ 11029 h 13464"/>
                  <a:gd name="csX15" fmla="*/ 9547 w 11883"/>
                  <a:gd name="csY15" fmla="*/ 9018 h 13464"/>
                  <a:gd name="csX16" fmla="*/ 2363 w 11883"/>
                  <a:gd name="csY16" fmla="*/ 5490 h 13464"/>
                  <a:gd name="csX17" fmla="*/ 9573 w 11883"/>
                  <a:gd name="csY17" fmla="*/ 5490 h 13464"/>
                  <a:gd name="csX18" fmla="*/ 8751 w 11883"/>
                  <a:gd name="csY18" fmla="*/ 3055 h 13464"/>
                  <a:gd name="csX19" fmla="*/ 6043 w 11883"/>
                  <a:gd name="csY19" fmla="*/ 1786 h 13464"/>
                  <a:gd name="csX20" fmla="*/ 3507 w 11883"/>
                  <a:gd name="csY20" fmla="*/ 2806 h 13464"/>
                  <a:gd name="csX21" fmla="*/ 2363 w 11883"/>
                  <a:gd name="csY21" fmla="*/ 5490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1883" h="13464">
                    <a:moveTo>
                      <a:pt x="9547" y="9018"/>
                    </a:moveTo>
                    <a:lnTo>
                      <a:pt x="11808" y="9290"/>
                    </a:lnTo>
                    <a:cubicBezTo>
                      <a:pt x="11436" y="10608"/>
                      <a:pt x="10790" y="11626"/>
                      <a:pt x="9821" y="12371"/>
                    </a:cubicBezTo>
                    <a:cubicBezTo>
                      <a:pt x="8851" y="13093"/>
                      <a:pt x="7634" y="13464"/>
                      <a:pt x="6142" y="13464"/>
                    </a:cubicBezTo>
                    <a:cubicBezTo>
                      <a:pt x="4253" y="13464"/>
                      <a:pt x="2761" y="12868"/>
                      <a:pt x="1641" y="11725"/>
                    </a:cubicBezTo>
                    <a:cubicBezTo>
                      <a:pt x="547" y="10558"/>
                      <a:pt x="0" y="8919"/>
                      <a:pt x="0" y="6831"/>
                    </a:cubicBezTo>
                    <a:cubicBezTo>
                      <a:pt x="0" y="4669"/>
                      <a:pt x="547" y="2979"/>
                      <a:pt x="1667" y="1786"/>
                    </a:cubicBezTo>
                    <a:cubicBezTo>
                      <a:pt x="2785" y="596"/>
                      <a:pt x="4227" y="0"/>
                      <a:pt x="6016" y="0"/>
                    </a:cubicBezTo>
                    <a:cubicBezTo>
                      <a:pt x="7733" y="0"/>
                      <a:pt x="9149" y="570"/>
                      <a:pt x="10243" y="1763"/>
                    </a:cubicBezTo>
                    <a:cubicBezTo>
                      <a:pt x="11337" y="2929"/>
                      <a:pt x="11884" y="4569"/>
                      <a:pt x="11884" y="6706"/>
                    </a:cubicBezTo>
                    <a:cubicBezTo>
                      <a:pt x="11884" y="6831"/>
                      <a:pt x="11858" y="7030"/>
                      <a:pt x="11858" y="7279"/>
                    </a:cubicBezTo>
                    <a:lnTo>
                      <a:pt x="2238" y="7279"/>
                    </a:lnTo>
                    <a:cubicBezTo>
                      <a:pt x="2337" y="8694"/>
                      <a:pt x="2735" y="9787"/>
                      <a:pt x="3457" y="10532"/>
                    </a:cubicBezTo>
                    <a:cubicBezTo>
                      <a:pt x="4176" y="11278"/>
                      <a:pt x="5071" y="11652"/>
                      <a:pt x="6142" y="11652"/>
                    </a:cubicBezTo>
                    <a:cubicBezTo>
                      <a:pt x="6938" y="11652"/>
                      <a:pt x="7634" y="11453"/>
                      <a:pt x="8204" y="11029"/>
                    </a:cubicBezTo>
                    <a:cubicBezTo>
                      <a:pt x="8751" y="10608"/>
                      <a:pt x="9225" y="9936"/>
                      <a:pt x="9547" y="9018"/>
                    </a:cubicBezTo>
                    <a:close/>
                    <a:moveTo>
                      <a:pt x="2363" y="5490"/>
                    </a:moveTo>
                    <a:lnTo>
                      <a:pt x="9573" y="5490"/>
                    </a:lnTo>
                    <a:cubicBezTo>
                      <a:pt x="9473" y="4397"/>
                      <a:pt x="9199" y="3602"/>
                      <a:pt x="8751" y="3055"/>
                    </a:cubicBezTo>
                    <a:cubicBezTo>
                      <a:pt x="8055" y="2210"/>
                      <a:pt x="7136" y="1786"/>
                      <a:pt x="6043" y="1786"/>
                    </a:cubicBezTo>
                    <a:cubicBezTo>
                      <a:pt x="5022" y="1786"/>
                      <a:pt x="4176" y="2134"/>
                      <a:pt x="3507" y="2806"/>
                    </a:cubicBezTo>
                    <a:cubicBezTo>
                      <a:pt x="2811" y="3476"/>
                      <a:pt x="2437" y="4370"/>
                      <a:pt x="2363" y="5490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4" name="Forma Livre 2593">
                <a:extLst>
                  <a:ext uri="{FF2B5EF4-FFF2-40B4-BE49-F238E27FC236}">
                    <a16:creationId xmlns:a16="http://schemas.microsoft.com/office/drawing/2014/main" id="{64A227CA-A26C-CD82-C520-6F7671536E2E}"/>
                  </a:ext>
                </a:extLst>
              </p:cNvPr>
              <p:cNvSpPr/>
              <p:nvPr/>
            </p:nvSpPr>
            <p:spPr>
              <a:xfrm>
                <a:off x="10457274" y="3276355"/>
                <a:ext cx="18062" cy="33423"/>
              </a:xfrm>
              <a:custGeom>
                <a:avLst/>
                <a:gdLst>
                  <a:gd name="csX0" fmla="*/ 1 w 9773"/>
                  <a:gd name="csY0" fmla="*/ 12745 h 18085"/>
                  <a:gd name="csX1" fmla="*/ 2116 w 9773"/>
                  <a:gd name="csY1" fmla="*/ 12447 h 18085"/>
                  <a:gd name="csX2" fmla="*/ 2885 w 9773"/>
                  <a:gd name="csY2" fmla="*/ 15230 h 18085"/>
                  <a:gd name="csX3" fmla="*/ 4774 w 9773"/>
                  <a:gd name="csY3" fmla="*/ 15998 h 18085"/>
                  <a:gd name="csX4" fmla="*/ 6292 w 9773"/>
                  <a:gd name="csY4" fmla="*/ 15578 h 18085"/>
                  <a:gd name="csX5" fmla="*/ 7187 w 9773"/>
                  <a:gd name="csY5" fmla="*/ 14484 h 18085"/>
                  <a:gd name="csX6" fmla="*/ 7436 w 9773"/>
                  <a:gd name="csY6" fmla="*/ 12248 h 18085"/>
                  <a:gd name="csX7" fmla="*/ 7436 w 9773"/>
                  <a:gd name="csY7" fmla="*/ 0 h 18085"/>
                  <a:gd name="csX8" fmla="*/ 9773 w 9773"/>
                  <a:gd name="csY8" fmla="*/ 0 h 18085"/>
                  <a:gd name="csX9" fmla="*/ 9773 w 9773"/>
                  <a:gd name="csY9" fmla="*/ 12123 h 18085"/>
                  <a:gd name="csX10" fmla="*/ 9250 w 9773"/>
                  <a:gd name="csY10" fmla="*/ 15578 h 18085"/>
                  <a:gd name="csX11" fmla="*/ 7536 w 9773"/>
                  <a:gd name="csY11" fmla="*/ 17440 h 18085"/>
                  <a:gd name="csX12" fmla="*/ 4774 w 9773"/>
                  <a:gd name="csY12" fmla="*/ 18086 h 18085"/>
                  <a:gd name="csX13" fmla="*/ 1194 w 9773"/>
                  <a:gd name="csY13" fmla="*/ 16744 h 18085"/>
                  <a:gd name="csX14" fmla="*/ 1 w 9773"/>
                  <a:gd name="csY14" fmla="*/ 12745 h 18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9773" h="18085">
                    <a:moveTo>
                      <a:pt x="1" y="12745"/>
                    </a:moveTo>
                    <a:lnTo>
                      <a:pt x="2116" y="12447"/>
                    </a:lnTo>
                    <a:cubicBezTo>
                      <a:pt x="2189" y="13812"/>
                      <a:pt x="2438" y="14733"/>
                      <a:pt x="2885" y="15230"/>
                    </a:cubicBezTo>
                    <a:cubicBezTo>
                      <a:pt x="3333" y="15750"/>
                      <a:pt x="3956" y="15998"/>
                      <a:pt x="4774" y="15998"/>
                    </a:cubicBezTo>
                    <a:cubicBezTo>
                      <a:pt x="5348" y="15998"/>
                      <a:pt x="5868" y="15850"/>
                      <a:pt x="6292" y="15578"/>
                    </a:cubicBezTo>
                    <a:cubicBezTo>
                      <a:pt x="6714" y="15303"/>
                      <a:pt x="7012" y="14955"/>
                      <a:pt x="7187" y="14484"/>
                    </a:cubicBezTo>
                    <a:cubicBezTo>
                      <a:pt x="7337" y="14011"/>
                      <a:pt x="7436" y="13265"/>
                      <a:pt x="7436" y="12248"/>
                    </a:cubicBezTo>
                    <a:lnTo>
                      <a:pt x="7436" y="0"/>
                    </a:lnTo>
                    <a:lnTo>
                      <a:pt x="9773" y="0"/>
                    </a:lnTo>
                    <a:lnTo>
                      <a:pt x="9773" y="12123"/>
                    </a:lnTo>
                    <a:cubicBezTo>
                      <a:pt x="9773" y="13613"/>
                      <a:pt x="9597" y="14756"/>
                      <a:pt x="9250" y="15578"/>
                    </a:cubicBezTo>
                    <a:cubicBezTo>
                      <a:pt x="8878" y="16396"/>
                      <a:pt x="8305" y="17019"/>
                      <a:pt x="7536" y="17440"/>
                    </a:cubicBezTo>
                    <a:cubicBezTo>
                      <a:pt x="6740" y="17887"/>
                      <a:pt x="5845" y="18086"/>
                      <a:pt x="4774" y="18086"/>
                    </a:cubicBezTo>
                    <a:cubicBezTo>
                      <a:pt x="3210" y="18086"/>
                      <a:pt x="2016" y="17638"/>
                      <a:pt x="1194" y="16744"/>
                    </a:cubicBezTo>
                    <a:cubicBezTo>
                      <a:pt x="376" y="15850"/>
                      <a:pt x="-23" y="14508"/>
                      <a:pt x="1" y="12745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5" name="Forma Livre 2594">
                <a:extLst>
                  <a:ext uri="{FF2B5EF4-FFF2-40B4-BE49-F238E27FC236}">
                    <a16:creationId xmlns:a16="http://schemas.microsoft.com/office/drawing/2014/main" id="{AB2B15BC-F00C-A8DA-8490-C4A4B4FC305E}"/>
                  </a:ext>
                </a:extLst>
              </p:cNvPr>
              <p:cNvSpPr/>
              <p:nvPr/>
            </p:nvSpPr>
            <p:spPr>
              <a:xfrm>
                <a:off x="10480570" y="3284897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1 h 13464"/>
                  <a:gd name="csX4" fmla="*/ 0 w 11881"/>
                  <a:gd name="csY4" fmla="*/ 9763 h 13464"/>
                  <a:gd name="csX5" fmla="*/ 422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4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6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4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7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2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8"/>
                      <a:pt x="2560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6" y="5540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4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1" y="3055"/>
                      <a:pt x="895" y="2309"/>
                      <a:pt x="1343" y="1737"/>
                    </a:cubicBezTo>
                    <a:cubicBezTo>
                      <a:pt x="1790" y="1190"/>
                      <a:pt x="2437" y="746"/>
                      <a:pt x="3256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4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8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4" y="7527"/>
                    </a:cubicBezTo>
                    <a:cubicBezTo>
                      <a:pt x="4499" y="7650"/>
                      <a:pt x="3878" y="7799"/>
                      <a:pt x="3504" y="7974"/>
                    </a:cubicBezTo>
                    <a:cubicBezTo>
                      <a:pt x="3133" y="8124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4"/>
                      <a:pt x="8626" y="9688"/>
                    </a:cubicBezTo>
                    <a:cubicBezTo>
                      <a:pt x="8851" y="9191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6" name="Forma Livre 2595">
                <a:extLst>
                  <a:ext uri="{FF2B5EF4-FFF2-40B4-BE49-F238E27FC236}">
                    <a16:creationId xmlns:a16="http://schemas.microsoft.com/office/drawing/2014/main" id="{F255C26E-280F-8D23-7C03-132AB3D1EEF4}"/>
                  </a:ext>
                </a:extLst>
              </p:cNvPr>
              <p:cNvSpPr/>
              <p:nvPr/>
            </p:nvSpPr>
            <p:spPr>
              <a:xfrm>
                <a:off x="10507499" y="3284897"/>
                <a:ext cx="19339" cy="24331"/>
              </a:xfrm>
              <a:custGeom>
                <a:avLst/>
                <a:gdLst>
                  <a:gd name="csX0" fmla="*/ 0 w 10464"/>
                  <a:gd name="csY0" fmla="*/ 13166 h 13165"/>
                  <a:gd name="csX1" fmla="*/ 0 w 10464"/>
                  <a:gd name="csY1" fmla="*/ 272 h 13165"/>
                  <a:gd name="csX2" fmla="*/ 1963 w 10464"/>
                  <a:gd name="csY2" fmla="*/ 272 h 13165"/>
                  <a:gd name="csX3" fmla="*/ 1963 w 10464"/>
                  <a:gd name="csY3" fmla="*/ 2111 h 13165"/>
                  <a:gd name="csX4" fmla="*/ 6066 w 10464"/>
                  <a:gd name="csY4" fmla="*/ 0 h 13165"/>
                  <a:gd name="csX5" fmla="*/ 8204 w 10464"/>
                  <a:gd name="csY5" fmla="*/ 421 h 13165"/>
                  <a:gd name="csX6" fmla="*/ 9669 w 10464"/>
                  <a:gd name="csY6" fmla="*/ 1514 h 13165"/>
                  <a:gd name="csX7" fmla="*/ 10342 w 10464"/>
                  <a:gd name="csY7" fmla="*/ 3128 h 13165"/>
                  <a:gd name="csX8" fmla="*/ 10465 w 10464"/>
                  <a:gd name="csY8" fmla="*/ 5241 h 13165"/>
                  <a:gd name="csX9" fmla="*/ 10465 w 10464"/>
                  <a:gd name="csY9" fmla="*/ 13166 h 13165"/>
                  <a:gd name="csX10" fmla="*/ 8277 w 10464"/>
                  <a:gd name="csY10" fmla="*/ 13166 h 13165"/>
                  <a:gd name="csX11" fmla="*/ 8277 w 10464"/>
                  <a:gd name="csY11" fmla="*/ 5341 h 13165"/>
                  <a:gd name="csX12" fmla="*/ 8029 w 10464"/>
                  <a:gd name="csY12" fmla="*/ 3327 h 13165"/>
                  <a:gd name="csX13" fmla="*/ 7134 w 10464"/>
                  <a:gd name="csY13" fmla="*/ 2283 h 13165"/>
                  <a:gd name="csX14" fmla="*/ 5618 w 10464"/>
                  <a:gd name="csY14" fmla="*/ 1886 h 13165"/>
                  <a:gd name="csX15" fmla="*/ 3206 w 10464"/>
                  <a:gd name="csY15" fmla="*/ 2780 h 13165"/>
                  <a:gd name="csX16" fmla="*/ 2188 w 10464"/>
                  <a:gd name="csY16" fmla="*/ 6136 h 13165"/>
                  <a:gd name="csX17" fmla="*/ 2188 w 10464"/>
                  <a:gd name="csY17" fmla="*/ 13166 h 13165"/>
                  <a:gd name="csX18" fmla="*/ 0 w 10464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4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7" y="696"/>
                      <a:pt x="4276" y="0"/>
                      <a:pt x="6066" y="0"/>
                    </a:cubicBezTo>
                    <a:cubicBezTo>
                      <a:pt x="6835" y="0"/>
                      <a:pt x="7558" y="123"/>
                      <a:pt x="8204" y="421"/>
                    </a:cubicBezTo>
                    <a:cubicBezTo>
                      <a:pt x="8850" y="696"/>
                      <a:pt x="9347" y="1067"/>
                      <a:pt x="9669" y="1514"/>
                    </a:cubicBezTo>
                    <a:cubicBezTo>
                      <a:pt x="9994" y="1962"/>
                      <a:pt x="10216" y="2508"/>
                      <a:pt x="10342" y="3128"/>
                    </a:cubicBezTo>
                    <a:cubicBezTo>
                      <a:pt x="10441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7" y="13166"/>
                    </a:lnTo>
                    <a:lnTo>
                      <a:pt x="8277" y="5341"/>
                    </a:lnTo>
                    <a:cubicBezTo>
                      <a:pt x="8277" y="4446"/>
                      <a:pt x="8204" y="3774"/>
                      <a:pt x="8029" y="3327"/>
                    </a:cubicBezTo>
                    <a:cubicBezTo>
                      <a:pt x="7856" y="2906"/>
                      <a:pt x="7558" y="2532"/>
                      <a:pt x="7134" y="2283"/>
                    </a:cubicBezTo>
                    <a:cubicBezTo>
                      <a:pt x="6686" y="2011"/>
                      <a:pt x="6189" y="1886"/>
                      <a:pt x="5618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7" name="Forma Livre 2596">
                <a:extLst>
                  <a:ext uri="{FF2B5EF4-FFF2-40B4-BE49-F238E27FC236}">
                    <a16:creationId xmlns:a16="http://schemas.microsoft.com/office/drawing/2014/main" id="{85660621-CA89-4AFE-36B2-F02B2C48EB47}"/>
                  </a:ext>
                </a:extLst>
              </p:cNvPr>
              <p:cNvSpPr/>
              <p:nvPr/>
            </p:nvSpPr>
            <p:spPr>
              <a:xfrm>
                <a:off x="10531715" y="3284897"/>
                <a:ext cx="21961" cy="24883"/>
              </a:xfrm>
              <a:custGeom>
                <a:avLst/>
                <a:gdLst>
                  <a:gd name="csX0" fmla="*/ 9547 w 11883"/>
                  <a:gd name="csY0" fmla="*/ 9018 h 13464"/>
                  <a:gd name="csX1" fmla="*/ 11808 w 11883"/>
                  <a:gd name="csY1" fmla="*/ 9290 h 13464"/>
                  <a:gd name="csX2" fmla="*/ 9822 w 11883"/>
                  <a:gd name="csY2" fmla="*/ 12371 h 13464"/>
                  <a:gd name="csX3" fmla="*/ 6142 w 11883"/>
                  <a:gd name="csY3" fmla="*/ 13464 h 13464"/>
                  <a:gd name="csX4" fmla="*/ 1641 w 11883"/>
                  <a:gd name="csY4" fmla="*/ 11725 h 13464"/>
                  <a:gd name="csX5" fmla="*/ 0 w 11883"/>
                  <a:gd name="csY5" fmla="*/ 6831 h 13464"/>
                  <a:gd name="csX6" fmla="*/ 1667 w 11883"/>
                  <a:gd name="csY6" fmla="*/ 1786 h 13464"/>
                  <a:gd name="csX7" fmla="*/ 6016 w 11883"/>
                  <a:gd name="csY7" fmla="*/ 0 h 13464"/>
                  <a:gd name="csX8" fmla="*/ 10243 w 11883"/>
                  <a:gd name="csY8" fmla="*/ 1763 h 13464"/>
                  <a:gd name="csX9" fmla="*/ 11884 w 11883"/>
                  <a:gd name="csY9" fmla="*/ 6706 h 13464"/>
                  <a:gd name="csX10" fmla="*/ 11858 w 11883"/>
                  <a:gd name="csY10" fmla="*/ 7279 h 13464"/>
                  <a:gd name="csX11" fmla="*/ 2238 w 11883"/>
                  <a:gd name="csY11" fmla="*/ 7279 h 13464"/>
                  <a:gd name="csX12" fmla="*/ 3457 w 11883"/>
                  <a:gd name="csY12" fmla="*/ 10532 h 13464"/>
                  <a:gd name="csX13" fmla="*/ 6142 w 11883"/>
                  <a:gd name="csY13" fmla="*/ 11652 h 13464"/>
                  <a:gd name="csX14" fmla="*/ 8205 w 11883"/>
                  <a:gd name="csY14" fmla="*/ 11029 h 13464"/>
                  <a:gd name="csX15" fmla="*/ 9547 w 11883"/>
                  <a:gd name="csY15" fmla="*/ 9018 h 13464"/>
                  <a:gd name="csX16" fmla="*/ 2363 w 11883"/>
                  <a:gd name="csY16" fmla="*/ 5490 h 13464"/>
                  <a:gd name="csX17" fmla="*/ 9573 w 11883"/>
                  <a:gd name="csY17" fmla="*/ 5490 h 13464"/>
                  <a:gd name="csX18" fmla="*/ 8752 w 11883"/>
                  <a:gd name="csY18" fmla="*/ 3055 h 13464"/>
                  <a:gd name="csX19" fmla="*/ 6043 w 11883"/>
                  <a:gd name="csY19" fmla="*/ 1786 h 13464"/>
                  <a:gd name="csX20" fmla="*/ 3507 w 11883"/>
                  <a:gd name="csY20" fmla="*/ 2806 h 13464"/>
                  <a:gd name="csX21" fmla="*/ 2363 w 11883"/>
                  <a:gd name="csY21" fmla="*/ 5490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1883" h="13464">
                    <a:moveTo>
                      <a:pt x="9547" y="9018"/>
                    </a:moveTo>
                    <a:lnTo>
                      <a:pt x="11808" y="9290"/>
                    </a:lnTo>
                    <a:cubicBezTo>
                      <a:pt x="11436" y="10608"/>
                      <a:pt x="10790" y="11626"/>
                      <a:pt x="9822" y="12371"/>
                    </a:cubicBezTo>
                    <a:cubicBezTo>
                      <a:pt x="8851" y="13093"/>
                      <a:pt x="7634" y="13464"/>
                      <a:pt x="6142" y="13464"/>
                    </a:cubicBezTo>
                    <a:cubicBezTo>
                      <a:pt x="4253" y="13464"/>
                      <a:pt x="2761" y="12868"/>
                      <a:pt x="1641" y="11725"/>
                    </a:cubicBezTo>
                    <a:cubicBezTo>
                      <a:pt x="547" y="10558"/>
                      <a:pt x="0" y="8919"/>
                      <a:pt x="0" y="6831"/>
                    </a:cubicBezTo>
                    <a:cubicBezTo>
                      <a:pt x="0" y="4669"/>
                      <a:pt x="547" y="2979"/>
                      <a:pt x="1667" y="1786"/>
                    </a:cubicBezTo>
                    <a:cubicBezTo>
                      <a:pt x="2785" y="596"/>
                      <a:pt x="4227" y="0"/>
                      <a:pt x="6016" y="0"/>
                    </a:cubicBezTo>
                    <a:cubicBezTo>
                      <a:pt x="7733" y="0"/>
                      <a:pt x="9149" y="570"/>
                      <a:pt x="10243" y="1763"/>
                    </a:cubicBezTo>
                    <a:cubicBezTo>
                      <a:pt x="11337" y="2929"/>
                      <a:pt x="11884" y="4569"/>
                      <a:pt x="11884" y="6706"/>
                    </a:cubicBezTo>
                    <a:cubicBezTo>
                      <a:pt x="11884" y="6831"/>
                      <a:pt x="11858" y="7030"/>
                      <a:pt x="11858" y="7279"/>
                    </a:cubicBezTo>
                    <a:lnTo>
                      <a:pt x="2238" y="7279"/>
                    </a:lnTo>
                    <a:cubicBezTo>
                      <a:pt x="2337" y="8694"/>
                      <a:pt x="2735" y="9787"/>
                      <a:pt x="3457" y="10532"/>
                    </a:cubicBezTo>
                    <a:cubicBezTo>
                      <a:pt x="4177" y="11278"/>
                      <a:pt x="5072" y="11652"/>
                      <a:pt x="6142" y="11652"/>
                    </a:cubicBezTo>
                    <a:cubicBezTo>
                      <a:pt x="6938" y="11652"/>
                      <a:pt x="7634" y="11453"/>
                      <a:pt x="8205" y="11029"/>
                    </a:cubicBezTo>
                    <a:cubicBezTo>
                      <a:pt x="8752" y="10608"/>
                      <a:pt x="9225" y="9936"/>
                      <a:pt x="9547" y="9018"/>
                    </a:cubicBezTo>
                    <a:close/>
                    <a:moveTo>
                      <a:pt x="2363" y="5490"/>
                    </a:moveTo>
                    <a:lnTo>
                      <a:pt x="9573" y="5490"/>
                    </a:lnTo>
                    <a:cubicBezTo>
                      <a:pt x="9474" y="4397"/>
                      <a:pt x="9199" y="3602"/>
                      <a:pt x="8752" y="3055"/>
                    </a:cubicBezTo>
                    <a:cubicBezTo>
                      <a:pt x="8055" y="2210"/>
                      <a:pt x="7137" y="1786"/>
                      <a:pt x="6043" y="1786"/>
                    </a:cubicBezTo>
                    <a:cubicBezTo>
                      <a:pt x="5022" y="1786"/>
                      <a:pt x="4177" y="2134"/>
                      <a:pt x="3507" y="2806"/>
                    </a:cubicBezTo>
                    <a:cubicBezTo>
                      <a:pt x="2811" y="3476"/>
                      <a:pt x="2437" y="4370"/>
                      <a:pt x="2363" y="5490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8" name="Forma Livre 2597">
                <a:extLst>
                  <a:ext uri="{FF2B5EF4-FFF2-40B4-BE49-F238E27FC236}">
                    <a16:creationId xmlns:a16="http://schemas.microsoft.com/office/drawing/2014/main" id="{9264D4F9-A18E-C9CB-7F11-EF0ABF4F86E7}"/>
                  </a:ext>
                </a:extLst>
              </p:cNvPr>
              <p:cNvSpPr/>
              <p:nvPr/>
            </p:nvSpPr>
            <p:spPr>
              <a:xfrm>
                <a:off x="10558601" y="3276355"/>
                <a:ext cx="4044" cy="32873"/>
              </a:xfrm>
              <a:custGeom>
                <a:avLst/>
                <a:gdLst>
                  <a:gd name="csX0" fmla="*/ 0 w 2188"/>
                  <a:gd name="csY0" fmla="*/ 2508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2508 h 17787"/>
                  <a:gd name="csX4" fmla="*/ 0 w 2188"/>
                  <a:gd name="csY4" fmla="*/ 2508 h 17787"/>
                  <a:gd name="csX5" fmla="*/ 0 w 2188"/>
                  <a:gd name="csY5" fmla="*/ 17787 h 17787"/>
                  <a:gd name="csX6" fmla="*/ 0 w 2188"/>
                  <a:gd name="csY6" fmla="*/ 4893 h 17787"/>
                  <a:gd name="csX7" fmla="*/ 2188 w 2188"/>
                  <a:gd name="csY7" fmla="*/ 4893 h 17787"/>
                  <a:gd name="csX8" fmla="*/ 2188 w 2188"/>
                  <a:gd name="csY8" fmla="*/ 17787 h 17787"/>
                  <a:gd name="csX9" fmla="*/ 0 w 2188"/>
                  <a:gd name="csY9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8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7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09" name="Forma Livre 2598">
                <a:extLst>
                  <a:ext uri="{FF2B5EF4-FFF2-40B4-BE49-F238E27FC236}">
                    <a16:creationId xmlns:a16="http://schemas.microsoft.com/office/drawing/2014/main" id="{76EC8BA1-B802-7146-83CF-147477716BCB}"/>
                  </a:ext>
                </a:extLst>
              </p:cNvPr>
              <p:cNvSpPr/>
              <p:nvPr/>
            </p:nvSpPr>
            <p:spPr>
              <a:xfrm>
                <a:off x="10568757" y="3284897"/>
                <a:ext cx="12957" cy="24331"/>
              </a:xfrm>
              <a:custGeom>
                <a:avLst/>
                <a:gdLst>
                  <a:gd name="csX0" fmla="*/ 0 w 7011"/>
                  <a:gd name="csY0" fmla="*/ 13166 h 13165"/>
                  <a:gd name="csX1" fmla="*/ 0 w 7011"/>
                  <a:gd name="csY1" fmla="*/ 272 h 13165"/>
                  <a:gd name="csX2" fmla="*/ 1966 w 7011"/>
                  <a:gd name="csY2" fmla="*/ 272 h 13165"/>
                  <a:gd name="csX3" fmla="*/ 1966 w 7011"/>
                  <a:gd name="csY3" fmla="*/ 2234 h 13165"/>
                  <a:gd name="csX4" fmla="*/ 3358 w 7011"/>
                  <a:gd name="csY4" fmla="*/ 421 h 13165"/>
                  <a:gd name="csX5" fmla="*/ 4750 w 7011"/>
                  <a:gd name="csY5" fmla="*/ 0 h 13165"/>
                  <a:gd name="csX6" fmla="*/ 7011 w 7011"/>
                  <a:gd name="csY6" fmla="*/ 696 h 13165"/>
                  <a:gd name="csX7" fmla="*/ 6242 w 7011"/>
                  <a:gd name="csY7" fmla="*/ 2731 h 13165"/>
                  <a:gd name="csX8" fmla="*/ 4651 w 7011"/>
                  <a:gd name="csY8" fmla="*/ 2260 h 13165"/>
                  <a:gd name="csX9" fmla="*/ 3358 w 7011"/>
                  <a:gd name="csY9" fmla="*/ 2681 h 13165"/>
                  <a:gd name="csX10" fmla="*/ 2536 w 7011"/>
                  <a:gd name="csY10" fmla="*/ 3874 h 13165"/>
                  <a:gd name="csX11" fmla="*/ 2188 w 7011"/>
                  <a:gd name="csY11" fmla="*/ 6434 h 13165"/>
                  <a:gd name="csX12" fmla="*/ 2188 w 7011"/>
                  <a:gd name="csY12" fmla="*/ 13166 h 13165"/>
                  <a:gd name="csX13" fmla="*/ 0 w 7011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1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6" y="272"/>
                    </a:lnTo>
                    <a:lnTo>
                      <a:pt x="1966" y="2234"/>
                    </a:lnTo>
                    <a:cubicBezTo>
                      <a:pt x="2463" y="1316"/>
                      <a:pt x="2934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2" y="222"/>
                      <a:pt x="7011" y="696"/>
                    </a:cubicBezTo>
                    <a:lnTo>
                      <a:pt x="6242" y="2731"/>
                    </a:lnTo>
                    <a:cubicBezTo>
                      <a:pt x="5718" y="2409"/>
                      <a:pt x="5172" y="2260"/>
                      <a:pt x="4651" y="2260"/>
                    </a:cubicBezTo>
                    <a:cubicBezTo>
                      <a:pt x="4177" y="2260"/>
                      <a:pt x="3729" y="2383"/>
                      <a:pt x="3358" y="2681"/>
                    </a:cubicBezTo>
                    <a:cubicBezTo>
                      <a:pt x="2983" y="2955"/>
                      <a:pt x="2712" y="3353"/>
                      <a:pt x="2536" y="3874"/>
                    </a:cubicBezTo>
                    <a:cubicBezTo>
                      <a:pt x="2314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0" name="Forma Livre 2599">
                <a:extLst>
                  <a:ext uri="{FF2B5EF4-FFF2-40B4-BE49-F238E27FC236}">
                    <a16:creationId xmlns:a16="http://schemas.microsoft.com/office/drawing/2014/main" id="{F3EFE44A-C502-3AAE-74EA-6780A5F2A406}"/>
                  </a:ext>
                </a:extLst>
              </p:cNvPr>
              <p:cNvSpPr/>
              <p:nvPr/>
            </p:nvSpPr>
            <p:spPr>
              <a:xfrm>
                <a:off x="10582586" y="3284897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6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3 w 12082"/>
                  <a:gd name="csY10" fmla="*/ 6732 h 13464"/>
                  <a:gd name="csX11" fmla="*/ 3331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1 w 12082"/>
                  <a:gd name="csY17" fmla="*/ 3029 h 13464"/>
                  <a:gd name="csX18" fmla="*/ 2263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2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6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90"/>
                      <a:pt x="7186" y="13464"/>
                      <a:pt x="6043" y="13464"/>
                    </a:cubicBezTo>
                    <a:cubicBezTo>
                      <a:pt x="4253" y="13464"/>
                      <a:pt x="2784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3" y="6732"/>
                    </a:moveTo>
                    <a:cubicBezTo>
                      <a:pt x="2263" y="8372"/>
                      <a:pt x="2611" y="9614"/>
                      <a:pt x="3331" y="10433"/>
                    </a:cubicBezTo>
                    <a:cubicBezTo>
                      <a:pt x="4053" y="11254"/>
                      <a:pt x="4948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8" y="1786"/>
                      <a:pt x="4053" y="2210"/>
                      <a:pt x="3331" y="3029"/>
                    </a:cubicBezTo>
                    <a:cubicBezTo>
                      <a:pt x="2611" y="3850"/>
                      <a:pt x="2263" y="5066"/>
                      <a:pt x="2263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1" name="Forma Livre 2600">
                <a:extLst>
                  <a:ext uri="{FF2B5EF4-FFF2-40B4-BE49-F238E27FC236}">
                    <a16:creationId xmlns:a16="http://schemas.microsoft.com/office/drawing/2014/main" id="{144A7B0A-3322-170A-4E6A-EC1E2FBF3682}"/>
                  </a:ext>
                </a:extLst>
              </p:cNvPr>
              <p:cNvSpPr/>
              <p:nvPr/>
            </p:nvSpPr>
            <p:spPr>
              <a:xfrm>
                <a:off x="8888000" y="3522416"/>
                <a:ext cx="25129" cy="32873"/>
              </a:xfrm>
              <a:custGeom>
                <a:avLst/>
                <a:gdLst>
                  <a:gd name="csX0" fmla="*/ 0 w 13597"/>
                  <a:gd name="csY0" fmla="*/ 17787 h 17787"/>
                  <a:gd name="csX1" fmla="*/ 0 w 13597"/>
                  <a:gd name="csY1" fmla="*/ 0 h 17787"/>
                  <a:gd name="csX2" fmla="*/ 6712 w 13597"/>
                  <a:gd name="csY2" fmla="*/ 0 h 17787"/>
                  <a:gd name="csX3" fmla="*/ 9424 w 13597"/>
                  <a:gd name="csY3" fmla="*/ 172 h 17787"/>
                  <a:gd name="csX4" fmla="*/ 11609 w 13597"/>
                  <a:gd name="csY4" fmla="*/ 994 h 17787"/>
                  <a:gd name="csX5" fmla="*/ 13051 w 13597"/>
                  <a:gd name="csY5" fmla="*/ 2733 h 17787"/>
                  <a:gd name="csX6" fmla="*/ 13598 w 13597"/>
                  <a:gd name="csY6" fmla="*/ 5142 h 17787"/>
                  <a:gd name="csX7" fmla="*/ 12132 w 13597"/>
                  <a:gd name="csY7" fmla="*/ 8992 h 17787"/>
                  <a:gd name="csX8" fmla="*/ 6911 w 13597"/>
                  <a:gd name="csY8" fmla="*/ 10558 h 17787"/>
                  <a:gd name="csX9" fmla="*/ 2363 w 13597"/>
                  <a:gd name="csY9" fmla="*/ 10558 h 17787"/>
                  <a:gd name="csX10" fmla="*/ 2363 w 13597"/>
                  <a:gd name="csY10" fmla="*/ 17787 h 17787"/>
                  <a:gd name="csX11" fmla="*/ 0 w 13597"/>
                  <a:gd name="csY11" fmla="*/ 17787 h 17787"/>
                  <a:gd name="csX12" fmla="*/ 2363 w 13597"/>
                  <a:gd name="csY12" fmla="*/ 8471 h 17787"/>
                  <a:gd name="csX13" fmla="*/ 6961 w 13597"/>
                  <a:gd name="csY13" fmla="*/ 8471 h 17787"/>
                  <a:gd name="csX14" fmla="*/ 10193 w 13597"/>
                  <a:gd name="csY14" fmla="*/ 7600 h 17787"/>
                  <a:gd name="csX15" fmla="*/ 11161 w 13597"/>
                  <a:gd name="csY15" fmla="*/ 5218 h 17787"/>
                  <a:gd name="csX16" fmla="*/ 10591 w 13597"/>
                  <a:gd name="csY16" fmla="*/ 3303 h 17787"/>
                  <a:gd name="csX17" fmla="*/ 9099 w 13597"/>
                  <a:gd name="csY17" fmla="*/ 2260 h 17787"/>
                  <a:gd name="csX18" fmla="*/ 6911 w 13597"/>
                  <a:gd name="csY18" fmla="*/ 2110 h 17787"/>
                  <a:gd name="csX19" fmla="*/ 2363 w 13597"/>
                  <a:gd name="csY19" fmla="*/ 2110 h 17787"/>
                  <a:gd name="csX20" fmla="*/ 2363 w 13597"/>
                  <a:gd name="csY20" fmla="*/ 8471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597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6712" y="0"/>
                    </a:lnTo>
                    <a:cubicBezTo>
                      <a:pt x="7906" y="0"/>
                      <a:pt x="8801" y="50"/>
                      <a:pt x="9424" y="172"/>
                    </a:cubicBezTo>
                    <a:cubicBezTo>
                      <a:pt x="10292" y="322"/>
                      <a:pt x="11038" y="596"/>
                      <a:pt x="11609" y="994"/>
                    </a:cubicBezTo>
                    <a:cubicBezTo>
                      <a:pt x="12205" y="1415"/>
                      <a:pt x="12679" y="1988"/>
                      <a:pt x="13051" y="2733"/>
                    </a:cubicBezTo>
                    <a:cubicBezTo>
                      <a:pt x="13399" y="3452"/>
                      <a:pt x="13598" y="4274"/>
                      <a:pt x="13598" y="5142"/>
                    </a:cubicBezTo>
                    <a:cubicBezTo>
                      <a:pt x="13598" y="6656"/>
                      <a:pt x="13100" y="7948"/>
                      <a:pt x="12132" y="8992"/>
                    </a:cubicBezTo>
                    <a:cubicBezTo>
                      <a:pt x="11188" y="10035"/>
                      <a:pt x="9447" y="10558"/>
                      <a:pt x="6911" y="10558"/>
                    </a:cubicBezTo>
                    <a:lnTo>
                      <a:pt x="2363" y="10558"/>
                    </a:lnTo>
                    <a:lnTo>
                      <a:pt x="2363" y="17787"/>
                    </a:lnTo>
                    <a:lnTo>
                      <a:pt x="0" y="17787"/>
                    </a:lnTo>
                    <a:close/>
                    <a:moveTo>
                      <a:pt x="2363" y="8471"/>
                    </a:moveTo>
                    <a:lnTo>
                      <a:pt x="6961" y="8471"/>
                    </a:lnTo>
                    <a:cubicBezTo>
                      <a:pt x="8479" y="8471"/>
                      <a:pt x="9572" y="8173"/>
                      <a:pt x="10193" y="7600"/>
                    </a:cubicBezTo>
                    <a:cubicBezTo>
                      <a:pt x="10839" y="7054"/>
                      <a:pt x="11161" y="6235"/>
                      <a:pt x="11161" y="5218"/>
                    </a:cubicBezTo>
                    <a:cubicBezTo>
                      <a:pt x="11161" y="4472"/>
                      <a:pt x="10962" y="3850"/>
                      <a:pt x="10591" y="3303"/>
                    </a:cubicBezTo>
                    <a:cubicBezTo>
                      <a:pt x="10219" y="2783"/>
                      <a:pt x="9722" y="2435"/>
                      <a:pt x="9099" y="2260"/>
                    </a:cubicBezTo>
                    <a:cubicBezTo>
                      <a:pt x="8701" y="2160"/>
                      <a:pt x="7982" y="2110"/>
                      <a:pt x="6911" y="2110"/>
                    </a:cubicBezTo>
                    <a:lnTo>
                      <a:pt x="2363" y="2110"/>
                    </a:lnTo>
                    <a:lnTo>
                      <a:pt x="2363" y="8471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2" name="Forma Livre 2601">
                <a:extLst>
                  <a:ext uri="{FF2B5EF4-FFF2-40B4-BE49-F238E27FC236}">
                    <a16:creationId xmlns:a16="http://schemas.microsoft.com/office/drawing/2014/main" id="{ABF59D79-1ABC-52CA-9E7F-8382B6CFC5B7}"/>
                  </a:ext>
                </a:extLst>
              </p:cNvPr>
              <p:cNvSpPr/>
              <p:nvPr/>
            </p:nvSpPr>
            <p:spPr>
              <a:xfrm>
                <a:off x="8916762" y="3530956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0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5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0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1"/>
                      <a:pt x="4200" y="5837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7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0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3" name="Forma Livre 2602">
                <a:extLst>
                  <a:ext uri="{FF2B5EF4-FFF2-40B4-BE49-F238E27FC236}">
                    <a16:creationId xmlns:a16="http://schemas.microsoft.com/office/drawing/2014/main" id="{2D457AFC-A263-BA39-BCF2-28C0A46EE72B}"/>
                  </a:ext>
                </a:extLst>
              </p:cNvPr>
              <p:cNvSpPr/>
              <p:nvPr/>
            </p:nvSpPr>
            <p:spPr>
              <a:xfrm>
                <a:off x="8943643" y="3530956"/>
                <a:ext cx="12957" cy="24331"/>
              </a:xfrm>
              <a:custGeom>
                <a:avLst/>
                <a:gdLst>
                  <a:gd name="csX0" fmla="*/ 0 w 7011"/>
                  <a:gd name="csY0" fmla="*/ 13166 h 13165"/>
                  <a:gd name="csX1" fmla="*/ 0 w 7011"/>
                  <a:gd name="csY1" fmla="*/ 272 h 13165"/>
                  <a:gd name="csX2" fmla="*/ 1965 w 7011"/>
                  <a:gd name="csY2" fmla="*/ 272 h 13165"/>
                  <a:gd name="csX3" fmla="*/ 1965 w 7011"/>
                  <a:gd name="csY3" fmla="*/ 2234 h 13165"/>
                  <a:gd name="csX4" fmla="*/ 3358 w 7011"/>
                  <a:gd name="csY4" fmla="*/ 421 h 13165"/>
                  <a:gd name="csX5" fmla="*/ 4750 w 7011"/>
                  <a:gd name="csY5" fmla="*/ 0 h 13165"/>
                  <a:gd name="csX6" fmla="*/ 7011 w 7011"/>
                  <a:gd name="csY6" fmla="*/ 696 h 13165"/>
                  <a:gd name="csX7" fmla="*/ 6241 w 7011"/>
                  <a:gd name="csY7" fmla="*/ 2730 h 13165"/>
                  <a:gd name="csX8" fmla="*/ 4650 w 7011"/>
                  <a:gd name="csY8" fmla="*/ 2260 h 13165"/>
                  <a:gd name="csX9" fmla="*/ 3358 w 7011"/>
                  <a:gd name="csY9" fmla="*/ 2681 h 13165"/>
                  <a:gd name="csX10" fmla="*/ 2536 w 7011"/>
                  <a:gd name="csY10" fmla="*/ 3873 h 13165"/>
                  <a:gd name="csX11" fmla="*/ 2188 w 7011"/>
                  <a:gd name="csY11" fmla="*/ 6434 h 13165"/>
                  <a:gd name="csX12" fmla="*/ 2188 w 7011"/>
                  <a:gd name="csY12" fmla="*/ 13166 h 13165"/>
                  <a:gd name="csX13" fmla="*/ 0 w 7011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1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3" y="1315"/>
                      <a:pt x="2934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1" y="222"/>
                      <a:pt x="7011" y="696"/>
                    </a:cubicBezTo>
                    <a:lnTo>
                      <a:pt x="6241" y="2730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7" y="2260"/>
                      <a:pt x="3729" y="2382"/>
                      <a:pt x="3358" y="2681"/>
                    </a:cubicBezTo>
                    <a:cubicBezTo>
                      <a:pt x="2983" y="2955"/>
                      <a:pt x="2711" y="3353"/>
                      <a:pt x="2536" y="3873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4" name="Forma Livre 2603">
                <a:extLst>
                  <a:ext uri="{FF2B5EF4-FFF2-40B4-BE49-F238E27FC236}">
                    <a16:creationId xmlns:a16="http://schemas.microsoft.com/office/drawing/2014/main" id="{BD77D6A5-223A-1F12-D6D9-BDE3CC9B70D3}"/>
                  </a:ext>
                </a:extLst>
              </p:cNvPr>
              <p:cNvSpPr/>
              <p:nvPr/>
            </p:nvSpPr>
            <p:spPr>
              <a:xfrm>
                <a:off x="8957612" y="3530956"/>
                <a:ext cx="21956" cy="24883"/>
              </a:xfrm>
              <a:custGeom>
                <a:avLst/>
                <a:gdLst>
                  <a:gd name="csX0" fmla="*/ 9149 w 11880"/>
                  <a:gd name="csY0" fmla="*/ 11576 h 13464"/>
                  <a:gd name="csX1" fmla="*/ 6812 w 11880"/>
                  <a:gd name="csY1" fmla="*/ 13043 h 13464"/>
                  <a:gd name="csX2" fmla="*/ 4399 w 11880"/>
                  <a:gd name="csY2" fmla="*/ 13464 h 13464"/>
                  <a:gd name="csX3" fmla="*/ 1143 w 11880"/>
                  <a:gd name="csY3" fmla="*/ 12420 h 13464"/>
                  <a:gd name="csX4" fmla="*/ 0 w 11880"/>
                  <a:gd name="csY4" fmla="*/ 9763 h 13464"/>
                  <a:gd name="csX5" fmla="*/ 421 w 11880"/>
                  <a:gd name="csY5" fmla="*/ 8048 h 13464"/>
                  <a:gd name="csX6" fmla="*/ 1565 w 11880"/>
                  <a:gd name="csY6" fmla="*/ 6782 h 13464"/>
                  <a:gd name="csX7" fmla="*/ 3132 w 11880"/>
                  <a:gd name="csY7" fmla="*/ 6060 h 13464"/>
                  <a:gd name="csX8" fmla="*/ 5071 w 11880"/>
                  <a:gd name="csY8" fmla="*/ 5738 h 13464"/>
                  <a:gd name="csX9" fmla="*/ 8973 w 11880"/>
                  <a:gd name="csY9" fmla="*/ 4993 h 13464"/>
                  <a:gd name="csX10" fmla="*/ 8973 w 11880"/>
                  <a:gd name="csY10" fmla="*/ 4420 h 13464"/>
                  <a:gd name="csX11" fmla="*/ 8377 w 11880"/>
                  <a:gd name="csY11" fmla="*/ 2532 h 13464"/>
                  <a:gd name="csX12" fmla="*/ 5867 w 11880"/>
                  <a:gd name="csY12" fmla="*/ 1786 h 13464"/>
                  <a:gd name="csX13" fmla="*/ 3603 w 11880"/>
                  <a:gd name="csY13" fmla="*/ 2333 h 13464"/>
                  <a:gd name="csX14" fmla="*/ 2510 w 11880"/>
                  <a:gd name="csY14" fmla="*/ 4247 h 13464"/>
                  <a:gd name="csX15" fmla="*/ 372 w 11880"/>
                  <a:gd name="csY15" fmla="*/ 3949 h 13464"/>
                  <a:gd name="csX16" fmla="*/ 1342 w 11880"/>
                  <a:gd name="csY16" fmla="*/ 1737 h 13464"/>
                  <a:gd name="csX17" fmla="*/ 3255 w 11880"/>
                  <a:gd name="csY17" fmla="*/ 447 h 13464"/>
                  <a:gd name="csX18" fmla="*/ 6189 w 11880"/>
                  <a:gd name="csY18" fmla="*/ 0 h 13464"/>
                  <a:gd name="csX19" fmla="*/ 8874 w 11880"/>
                  <a:gd name="csY19" fmla="*/ 371 h 13464"/>
                  <a:gd name="csX20" fmla="*/ 10392 w 11880"/>
                  <a:gd name="csY20" fmla="*/ 1365 h 13464"/>
                  <a:gd name="csX21" fmla="*/ 11062 w 11880"/>
                  <a:gd name="csY21" fmla="*/ 2830 h 13464"/>
                  <a:gd name="csX22" fmla="*/ 11188 w 11880"/>
                  <a:gd name="csY22" fmla="*/ 4867 h 13464"/>
                  <a:gd name="csX23" fmla="*/ 11188 w 11880"/>
                  <a:gd name="csY23" fmla="*/ 7775 h 13464"/>
                  <a:gd name="csX24" fmla="*/ 11310 w 11880"/>
                  <a:gd name="csY24" fmla="*/ 11626 h 13464"/>
                  <a:gd name="csX25" fmla="*/ 11881 w 11880"/>
                  <a:gd name="csY25" fmla="*/ 13166 h 13464"/>
                  <a:gd name="csX26" fmla="*/ 9596 w 11880"/>
                  <a:gd name="csY26" fmla="*/ 13166 h 13464"/>
                  <a:gd name="csX27" fmla="*/ 9149 w 11880"/>
                  <a:gd name="csY27" fmla="*/ 11576 h 13464"/>
                  <a:gd name="csX28" fmla="*/ 8973 w 11880"/>
                  <a:gd name="csY28" fmla="*/ 6706 h 13464"/>
                  <a:gd name="csX29" fmla="*/ 5393 w 11880"/>
                  <a:gd name="csY29" fmla="*/ 7527 h 13464"/>
                  <a:gd name="csX30" fmla="*/ 3504 w 11880"/>
                  <a:gd name="csY30" fmla="*/ 7974 h 13464"/>
                  <a:gd name="csX31" fmla="*/ 2635 w 11880"/>
                  <a:gd name="csY31" fmla="*/ 8670 h 13464"/>
                  <a:gd name="csX32" fmla="*/ 2337 w 11880"/>
                  <a:gd name="csY32" fmla="*/ 9714 h 13464"/>
                  <a:gd name="csX33" fmla="*/ 2983 w 11880"/>
                  <a:gd name="csY33" fmla="*/ 11155 h 13464"/>
                  <a:gd name="csX34" fmla="*/ 4922 w 11880"/>
                  <a:gd name="csY34" fmla="*/ 11751 h 13464"/>
                  <a:gd name="csX35" fmla="*/ 7183 w 11880"/>
                  <a:gd name="csY35" fmla="*/ 11204 h 13464"/>
                  <a:gd name="csX36" fmla="*/ 8625 w 11880"/>
                  <a:gd name="csY36" fmla="*/ 9688 h 13464"/>
                  <a:gd name="csX37" fmla="*/ 8973 w 11880"/>
                  <a:gd name="csY37" fmla="*/ 7501 h 13464"/>
                  <a:gd name="csX38" fmla="*/ 8973 w 11880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0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0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1"/>
                      <a:pt x="4200" y="5837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5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6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7" y="3204"/>
                      <a:pt x="11188" y="3873"/>
                      <a:pt x="11188" y="4867"/>
                    </a:cubicBezTo>
                    <a:lnTo>
                      <a:pt x="11188" y="7775"/>
                    </a:lnTo>
                    <a:cubicBezTo>
                      <a:pt x="11188" y="9787"/>
                      <a:pt x="11237" y="11079"/>
                      <a:pt x="11310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1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6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2" y="11751"/>
                    </a:cubicBezTo>
                    <a:cubicBezTo>
                      <a:pt x="5768" y="11751"/>
                      <a:pt x="6513" y="11552"/>
                      <a:pt x="7183" y="11204"/>
                    </a:cubicBezTo>
                    <a:cubicBezTo>
                      <a:pt x="7830" y="10830"/>
                      <a:pt x="8303" y="10333"/>
                      <a:pt x="8625" y="9688"/>
                    </a:cubicBezTo>
                    <a:cubicBezTo>
                      <a:pt x="8851" y="9190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5" name="Forma Livre 2604">
                <a:extLst>
                  <a:ext uri="{FF2B5EF4-FFF2-40B4-BE49-F238E27FC236}">
                    <a16:creationId xmlns:a16="http://schemas.microsoft.com/office/drawing/2014/main" id="{2693B291-9D42-1B09-B2BD-C73F8023593F}"/>
                  </a:ext>
                </a:extLst>
              </p:cNvPr>
              <p:cNvSpPr/>
              <p:nvPr/>
            </p:nvSpPr>
            <p:spPr>
              <a:xfrm>
                <a:off x="8984541" y="3530956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0 h 13165"/>
                  <a:gd name="csX4" fmla="*/ 6066 w 10465"/>
                  <a:gd name="csY4" fmla="*/ 0 h 13165"/>
                  <a:gd name="csX5" fmla="*/ 8204 w 10465"/>
                  <a:gd name="csY5" fmla="*/ 421 h 13165"/>
                  <a:gd name="csX6" fmla="*/ 9669 w 10465"/>
                  <a:gd name="csY6" fmla="*/ 1514 h 13165"/>
                  <a:gd name="csX7" fmla="*/ 10342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7 w 10465"/>
                  <a:gd name="csY10" fmla="*/ 13166 h 13165"/>
                  <a:gd name="csX11" fmla="*/ 8277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8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0"/>
                    </a:lnTo>
                    <a:cubicBezTo>
                      <a:pt x="2907" y="696"/>
                      <a:pt x="4276" y="0"/>
                      <a:pt x="6066" y="0"/>
                    </a:cubicBezTo>
                    <a:cubicBezTo>
                      <a:pt x="6835" y="0"/>
                      <a:pt x="7558" y="123"/>
                      <a:pt x="8204" y="421"/>
                    </a:cubicBezTo>
                    <a:cubicBezTo>
                      <a:pt x="8851" y="696"/>
                      <a:pt x="9347" y="1067"/>
                      <a:pt x="9669" y="1514"/>
                    </a:cubicBezTo>
                    <a:cubicBezTo>
                      <a:pt x="9994" y="1962"/>
                      <a:pt x="10216" y="2508"/>
                      <a:pt x="10342" y="3128"/>
                    </a:cubicBezTo>
                    <a:cubicBezTo>
                      <a:pt x="10442" y="3525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7" y="13166"/>
                    </a:lnTo>
                    <a:lnTo>
                      <a:pt x="8277" y="5341"/>
                    </a:lnTo>
                    <a:cubicBezTo>
                      <a:pt x="8277" y="4446"/>
                      <a:pt x="8204" y="3774"/>
                      <a:pt x="8029" y="3327"/>
                    </a:cubicBezTo>
                    <a:cubicBezTo>
                      <a:pt x="7856" y="2906"/>
                      <a:pt x="7558" y="2532"/>
                      <a:pt x="7134" y="2283"/>
                    </a:cubicBezTo>
                    <a:cubicBezTo>
                      <a:pt x="6686" y="2011"/>
                      <a:pt x="6189" y="1886"/>
                      <a:pt x="5618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6" name="Forma Livre 2605">
                <a:extLst>
                  <a:ext uri="{FF2B5EF4-FFF2-40B4-BE49-F238E27FC236}">
                    <a16:creationId xmlns:a16="http://schemas.microsoft.com/office/drawing/2014/main" id="{8521D9E8-55B9-FC64-D286-8E5BC72C3A77}"/>
                  </a:ext>
                </a:extLst>
              </p:cNvPr>
              <p:cNvSpPr/>
              <p:nvPr/>
            </p:nvSpPr>
            <p:spPr>
              <a:xfrm>
                <a:off x="9008714" y="3522231"/>
                <a:ext cx="21956" cy="33606"/>
              </a:xfrm>
              <a:custGeom>
                <a:avLst/>
                <a:gdLst>
                  <a:gd name="csX0" fmla="*/ 9149 w 11880"/>
                  <a:gd name="csY0" fmla="*/ 16297 h 18184"/>
                  <a:gd name="csX1" fmla="*/ 6812 w 11880"/>
                  <a:gd name="csY1" fmla="*/ 17764 h 18184"/>
                  <a:gd name="csX2" fmla="*/ 4399 w 11880"/>
                  <a:gd name="csY2" fmla="*/ 18185 h 18184"/>
                  <a:gd name="csX3" fmla="*/ 1143 w 11880"/>
                  <a:gd name="csY3" fmla="*/ 17141 h 18184"/>
                  <a:gd name="csX4" fmla="*/ 0 w 11880"/>
                  <a:gd name="csY4" fmla="*/ 14484 h 18184"/>
                  <a:gd name="csX5" fmla="*/ 421 w 11880"/>
                  <a:gd name="csY5" fmla="*/ 12768 h 18184"/>
                  <a:gd name="csX6" fmla="*/ 1565 w 11880"/>
                  <a:gd name="csY6" fmla="*/ 11502 h 18184"/>
                  <a:gd name="csX7" fmla="*/ 3132 w 11880"/>
                  <a:gd name="csY7" fmla="*/ 10781 h 18184"/>
                  <a:gd name="csX8" fmla="*/ 5071 w 11880"/>
                  <a:gd name="csY8" fmla="*/ 10459 h 18184"/>
                  <a:gd name="csX9" fmla="*/ 8973 w 11880"/>
                  <a:gd name="csY9" fmla="*/ 9714 h 18184"/>
                  <a:gd name="csX10" fmla="*/ 8973 w 11880"/>
                  <a:gd name="csY10" fmla="*/ 9141 h 18184"/>
                  <a:gd name="csX11" fmla="*/ 8377 w 11880"/>
                  <a:gd name="csY11" fmla="*/ 7252 h 18184"/>
                  <a:gd name="csX12" fmla="*/ 5867 w 11880"/>
                  <a:gd name="csY12" fmla="*/ 6507 h 18184"/>
                  <a:gd name="csX13" fmla="*/ 3603 w 11880"/>
                  <a:gd name="csY13" fmla="*/ 7054 h 18184"/>
                  <a:gd name="csX14" fmla="*/ 2510 w 11880"/>
                  <a:gd name="csY14" fmla="*/ 8968 h 18184"/>
                  <a:gd name="csX15" fmla="*/ 372 w 11880"/>
                  <a:gd name="csY15" fmla="*/ 8670 h 18184"/>
                  <a:gd name="csX16" fmla="*/ 1342 w 11880"/>
                  <a:gd name="csY16" fmla="*/ 6457 h 18184"/>
                  <a:gd name="csX17" fmla="*/ 3255 w 11880"/>
                  <a:gd name="csY17" fmla="*/ 5168 h 18184"/>
                  <a:gd name="csX18" fmla="*/ 6189 w 11880"/>
                  <a:gd name="csY18" fmla="*/ 4721 h 18184"/>
                  <a:gd name="csX19" fmla="*/ 8874 w 11880"/>
                  <a:gd name="csY19" fmla="*/ 5092 h 18184"/>
                  <a:gd name="csX20" fmla="*/ 10392 w 11880"/>
                  <a:gd name="csY20" fmla="*/ 6086 h 18184"/>
                  <a:gd name="csX21" fmla="*/ 11062 w 11880"/>
                  <a:gd name="csY21" fmla="*/ 7550 h 18184"/>
                  <a:gd name="csX22" fmla="*/ 11188 w 11880"/>
                  <a:gd name="csY22" fmla="*/ 9588 h 18184"/>
                  <a:gd name="csX23" fmla="*/ 11188 w 11880"/>
                  <a:gd name="csY23" fmla="*/ 12496 h 18184"/>
                  <a:gd name="csX24" fmla="*/ 11310 w 11880"/>
                  <a:gd name="csY24" fmla="*/ 16346 h 18184"/>
                  <a:gd name="csX25" fmla="*/ 11881 w 11880"/>
                  <a:gd name="csY25" fmla="*/ 17887 h 18184"/>
                  <a:gd name="csX26" fmla="*/ 9596 w 11880"/>
                  <a:gd name="csY26" fmla="*/ 17887 h 18184"/>
                  <a:gd name="csX27" fmla="*/ 9149 w 11880"/>
                  <a:gd name="csY27" fmla="*/ 16297 h 18184"/>
                  <a:gd name="csX28" fmla="*/ 8973 w 11880"/>
                  <a:gd name="csY28" fmla="*/ 11427 h 18184"/>
                  <a:gd name="csX29" fmla="*/ 5393 w 11880"/>
                  <a:gd name="csY29" fmla="*/ 12248 h 18184"/>
                  <a:gd name="csX30" fmla="*/ 3504 w 11880"/>
                  <a:gd name="csY30" fmla="*/ 12695 h 18184"/>
                  <a:gd name="csX31" fmla="*/ 2635 w 11880"/>
                  <a:gd name="csY31" fmla="*/ 13391 h 18184"/>
                  <a:gd name="csX32" fmla="*/ 2337 w 11880"/>
                  <a:gd name="csY32" fmla="*/ 14434 h 18184"/>
                  <a:gd name="csX33" fmla="*/ 2983 w 11880"/>
                  <a:gd name="csY33" fmla="*/ 15875 h 18184"/>
                  <a:gd name="csX34" fmla="*/ 4922 w 11880"/>
                  <a:gd name="csY34" fmla="*/ 16472 h 18184"/>
                  <a:gd name="csX35" fmla="*/ 7183 w 11880"/>
                  <a:gd name="csY35" fmla="*/ 15925 h 18184"/>
                  <a:gd name="csX36" fmla="*/ 8625 w 11880"/>
                  <a:gd name="csY36" fmla="*/ 14408 h 18184"/>
                  <a:gd name="csX37" fmla="*/ 8973 w 11880"/>
                  <a:gd name="csY37" fmla="*/ 12222 h 18184"/>
                  <a:gd name="csX38" fmla="*/ 8973 w 11880"/>
                  <a:gd name="csY38" fmla="*/ 11427 h 18184"/>
                  <a:gd name="csX39" fmla="*/ 4723 w 11880"/>
                  <a:gd name="csY39" fmla="*/ 3403 h 18184"/>
                  <a:gd name="csX40" fmla="*/ 6338 w 11880"/>
                  <a:gd name="csY40" fmla="*/ 0 h 18184"/>
                  <a:gd name="csX41" fmla="*/ 9198 w 11880"/>
                  <a:gd name="csY41" fmla="*/ 0 h 18184"/>
                  <a:gd name="csX42" fmla="*/ 6537 w 11880"/>
                  <a:gd name="csY42" fmla="*/ 3403 h 18184"/>
                  <a:gd name="csX43" fmla="*/ 4723 w 11880"/>
                  <a:gd name="csY43" fmla="*/ 3403 h 18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</a:cxnLst>
                <a:rect l="l" t="t" r="r" b="b"/>
                <a:pathLst>
                  <a:path w="11880" h="18184">
                    <a:moveTo>
                      <a:pt x="9149" y="16297"/>
                    </a:moveTo>
                    <a:cubicBezTo>
                      <a:pt x="8353" y="16992"/>
                      <a:pt x="7558" y="17466"/>
                      <a:pt x="6812" y="17764"/>
                    </a:cubicBezTo>
                    <a:cubicBezTo>
                      <a:pt x="6066" y="18036"/>
                      <a:pt x="5270" y="18185"/>
                      <a:pt x="4399" y="18185"/>
                    </a:cubicBezTo>
                    <a:cubicBezTo>
                      <a:pt x="2983" y="18185"/>
                      <a:pt x="1913" y="17837"/>
                      <a:pt x="1143" y="17141"/>
                    </a:cubicBezTo>
                    <a:cubicBezTo>
                      <a:pt x="372" y="16446"/>
                      <a:pt x="0" y="15577"/>
                      <a:pt x="0" y="14484"/>
                    </a:cubicBezTo>
                    <a:cubicBezTo>
                      <a:pt x="0" y="13862"/>
                      <a:pt x="149" y="13291"/>
                      <a:pt x="421" y="12768"/>
                    </a:cubicBezTo>
                    <a:cubicBezTo>
                      <a:pt x="720" y="12248"/>
                      <a:pt x="1094" y="11824"/>
                      <a:pt x="1565" y="11502"/>
                    </a:cubicBezTo>
                    <a:cubicBezTo>
                      <a:pt x="2038" y="11178"/>
                      <a:pt x="2559" y="10956"/>
                      <a:pt x="3132" y="10781"/>
                    </a:cubicBezTo>
                    <a:cubicBezTo>
                      <a:pt x="3554" y="10681"/>
                      <a:pt x="4200" y="10558"/>
                      <a:pt x="5071" y="10459"/>
                    </a:cubicBezTo>
                    <a:cubicBezTo>
                      <a:pt x="6835" y="10260"/>
                      <a:pt x="8128" y="10012"/>
                      <a:pt x="8973" y="9714"/>
                    </a:cubicBezTo>
                    <a:cubicBezTo>
                      <a:pt x="8973" y="9415"/>
                      <a:pt x="8973" y="9217"/>
                      <a:pt x="8973" y="9141"/>
                    </a:cubicBezTo>
                    <a:cubicBezTo>
                      <a:pt x="8973" y="8246"/>
                      <a:pt x="8775" y="7626"/>
                      <a:pt x="8377" y="7252"/>
                    </a:cubicBezTo>
                    <a:cubicBezTo>
                      <a:pt x="7806" y="6755"/>
                      <a:pt x="6985" y="6507"/>
                      <a:pt x="5867" y="6507"/>
                    </a:cubicBezTo>
                    <a:cubicBezTo>
                      <a:pt x="4847" y="6507"/>
                      <a:pt x="4101" y="6706"/>
                      <a:pt x="3603" y="7054"/>
                    </a:cubicBezTo>
                    <a:cubicBezTo>
                      <a:pt x="3106" y="7428"/>
                      <a:pt x="2758" y="8048"/>
                      <a:pt x="2510" y="8968"/>
                    </a:cubicBezTo>
                    <a:lnTo>
                      <a:pt x="372" y="8670"/>
                    </a:lnTo>
                    <a:cubicBezTo>
                      <a:pt x="570" y="7775"/>
                      <a:pt x="895" y="7030"/>
                      <a:pt x="1342" y="6457"/>
                    </a:cubicBezTo>
                    <a:cubicBezTo>
                      <a:pt x="1790" y="5911"/>
                      <a:pt x="2436" y="5466"/>
                      <a:pt x="3255" y="5168"/>
                    </a:cubicBezTo>
                    <a:cubicBezTo>
                      <a:pt x="4101" y="4870"/>
                      <a:pt x="5095" y="4721"/>
                      <a:pt x="6189" y="4721"/>
                    </a:cubicBezTo>
                    <a:cubicBezTo>
                      <a:pt x="7283" y="4721"/>
                      <a:pt x="8178" y="4844"/>
                      <a:pt x="8874" y="5092"/>
                    </a:cubicBezTo>
                    <a:cubicBezTo>
                      <a:pt x="9570" y="5367"/>
                      <a:pt x="10067" y="5689"/>
                      <a:pt x="10392" y="6086"/>
                    </a:cubicBezTo>
                    <a:cubicBezTo>
                      <a:pt x="10714" y="6457"/>
                      <a:pt x="10939" y="6954"/>
                      <a:pt x="11062" y="7550"/>
                    </a:cubicBezTo>
                    <a:cubicBezTo>
                      <a:pt x="11137" y="7925"/>
                      <a:pt x="11188" y="8594"/>
                      <a:pt x="11188" y="9588"/>
                    </a:cubicBezTo>
                    <a:lnTo>
                      <a:pt x="11188" y="12496"/>
                    </a:lnTo>
                    <a:cubicBezTo>
                      <a:pt x="11188" y="14508"/>
                      <a:pt x="11237" y="15800"/>
                      <a:pt x="11310" y="16346"/>
                    </a:cubicBezTo>
                    <a:cubicBezTo>
                      <a:pt x="11410" y="16869"/>
                      <a:pt x="11609" y="17390"/>
                      <a:pt x="11881" y="17887"/>
                    </a:cubicBezTo>
                    <a:lnTo>
                      <a:pt x="9596" y="17887"/>
                    </a:lnTo>
                    <a:cubicBezTo>
                      <a:pt x="9371" y="17440"/>
                      <a:pt x="9222" y="16893"/>
                      <a:pt x="9149" y="16297"/>
                    </a:cubicBezTo>
                    <a:close/>
                    <a:moveTo>
                      <a:pt x="8973" y="11427"/>
                    </a:moveTo>
                    <a:cubicBezTo>
                      <a:pt x="8178" y="11751"/>
                      <a:pt x="6985" y="12023"/>
                      <a:pt x="5393" y="12248"/>
                    </a:cubicBezTo>
                    <a:cubicBezTo>
                      <a:pt x="4498" y="12371"/>
                      <a:pt x="3878" y="12520"/>
                      <a:pt x="3504" y="12695"/>
                    </a:cubicBezTo>
                    <a:cubicBezTo>
                      <a:pt x="3132" y="12844"/>
                      <a:pt x="2834" y="13093"/>
                      <a:pt x="2635" y="13391"/>
                    </a:cubicBezTo>
                    <a:cubicBezTo>
                      <a:pt x="2436" y="13713"/>
                      <a:pt x="2337" y="14060"/>
                      <a:pt x="2337" y="14434"/>
                    </a:cubicBezTo>
                    <a:cubicBezTo>
                      <a:pt x="2337" y="15004"/>
                      <a:pt x="2559" y="15501"/>
                      <a:pt x="2983" y="15875"/>
                    </a:cubicBezTo>
                    <a:cubicBezTo>
                      <a:pt x="3431" y="16273"/>
                      <a:pt x="4077" y="16472"/>
                      <a:pt x="4922" y="16472"/>
                    </a:cubicBezTo>
                    <a:cubicBezTo>
                      <a:pt x="5768" y="16472"/>
                      <a:pt x="6513" y="16273"/>
                      <a:pt x="7183" y="15925"/>
                    </a:cubicBezTo>
                    <a:cubicBezTo>
                      <a:pt x="7830" y="15551"/>
                      <a:pt x="8303" y="15054"/>
                      <a:pt x="8625" y="14408"/>
                    </a:cubicBezTo>
                    <a:cubicBezTo>
                      <a:pt x="8850" y="13911"/>
                      <a:pt x="8973" y="13192"/>
                      <a:pt x="8973" y="12222"/>
                    </a:cubicBezTo>
                    <a:lnTo>
                      <a:pt x="8973" y="11427"/>
                    </a:lnTo>
                    <a:close/>
                    <a:moveTo>
                      <a:pt x="4723" y="3403"/>
                    </a:moveTo>
                    <a:lnTo>
                      <a:pt x="6338" y="0"/>
                    </a:lnTo>
                    <a:lnTo>
                      <a:pt x="9198" y="0"/>
                    </a:lnTo>
                    <a:lnTo>
                      <a:pt x="6537" y="3403"/>
                    </a:lnTo>
                    <a:lnTo>
                      <a:pt x="4723" y="3403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7" name="Forma Livre 2606">
                <a:extLst>
                  <a:ext uri="{FF2B5EF4-FFF2-40B4-BE49-F238E27FC236}">
                    <a16:creationId xmlns:a16="http://schemas.microsoft.com/office/drawing/2014/main" id="{860C23C3-1AA5-BE12-61BB-88B3D495E010}"/>
                  </a:ext>
                </a:extLst>
              </p:cNvPr>
              <p:cNvSpPr/>
              <p:nvPr/>
            </p:nvSpPr>
            <p:spPr>
              <a:xfrm>
                <a:off x="8634539" y="2546359"/>
                <a:ext cx="106962" cy="971363"/>
              </a:xfrm>
              <a:custGeom>
                <a:avLst/>
                <a:gdLst>
                  <a:gd name="csX0" fmla="*/ 55328 w 57876"/>
                  <a:gd name="csY0" fmla="*/ 523362 h 525593"/>
                  <a:gd name="csX1" fmla="*/ 53666 w 57876"/>
                  <a:gd name="csY1" fmla="*/ 525577 h 525593"/>
                  <a:gd name="csX2" fmla="*/ 51450 w 57876"/>
                  <a:gd name="csY2" fmla="*/ 523917 h 525593"/>
                  <a:gd name="csX3" fmla="*/ 48956 w 57876"/>
                  <a:gd name="csY3" fmla="*/ 462122 h 525593"/>
                  <a:gd name="csX4" fmla="*/ 49094 w 57876"/>
                  <a:gd name="csY4" fmla="*/ 461290 h 525593"/>
                  <a:gd name="csX5" fmla="*/ 53386 w 57876"/>
                  <a:gd name="csY5" fmla="*/ 449871 h 525593"/>
                  <a:gd name="csX6" fmla="*/ 11564 w 57876"/>
                  <a:gd name="csY6" fmla="*/ 425789 h 525593"/>
                  <a:gd name="csX7" fmla="*/ 10732 w 57876"/>
                  <a:gd name="csY7" fmla="*/ 424821 h 525593"/>
                  <a:gd name="csX8" fmla="*/ 139 w 57876"/>
                  <a:gd name="csY8" fmla="*/ 398316 h 525593"/>
                  <a:gd name="csX9" fmla="*/ 555 w 57876"/>
                  <a:gd name="csY9" fmla="*/ 396240 h 525593"/>
                  <a:gd name="csX10" fmla="*/ 6440 w 57876"/>
                  <a:gd name="csY10" fmla="*/ 389251 h 525593"/>
                  <a:gd name="csX11" fmla="*/ 4985 w 57876"/>
                  <a:gd name="csY11" fmla="*/ 380325 h 525593"/>
                  <a:gd name="csX12" fmla="*/ 5818 w 57876"/>
                  <a:gd name="csY12" fmla="*/ 378387 h 525593"/>
                  <a:gd name="csX13" fmla="*/ 28044 w 57876"/>
                  <a:gd name="csY13" fmla="*/ 360811 h 525593"/>
                  <a:gd name="csX14" fmla="*/ 24513 w 57876"/>
                  <a:gd name="csY14" fmla="*/ 338253 h 525593"/>
                  <a:gd name="csX15" fmla="*/ 24720 w 57876"/>
                  <a:gd name="csY15" fmla="*/ 337008 h 525593"/>
                  <a:gd name="csX16" fmla="*/ 37807 w 57876"/>
                  <a:gd name="csY16" fmla="*/ 312442 h 525593"/>
                  <a:gd name="csX17" fmla="*/ 27837 w 57876"/>
                  <a:gd name="csY17" fmla="*/ 282616 h 525593"/>
                  <a:gd name="csX18" fmla="*/ 27769 w 57876"/>
                  <a:gd name="csY18" fmla="*/ 281716 h 525593"/>
                  <a:gd name="csX19" fmla="*/ 29362 w 57876"/>
                  <a:gd name="csY19" fmla="*/ 269884 h 525593"/>
                  <a:gd name="csX20" fmla="*/ 21747 w 57876"/>
                  <a:gd name="csY20" fmla="*/ 246217 h 525593"/>
                  <a:gd name="csX21" fmla="*/ 21747 w 57876"/>
                  <a:gd name="csY21" fmla="*/ 245040 h 525593"/>
                  <a:gd name="csX22" fmla="*/ 21747 w 57876"/>
                  <a:gd name="csY22" fmla="*/ 245040 h 525593"/>
                  <a:gd name="csX23" fmla="*/ 38781 w 57876"/>
                  <a:gd name="csY23" fmla="*/ 191134 h 525593"/>
                  <a:gd name="csX24" fmla="*/ 37258 w 57876"/>
                  <a:gd name="csY24" fmla="*/ 174526 h 525593"/>
                  <a:gd name="csX25" fmla="*/ 9424 w 57876"/>
                  <a:gd name="csY25" fmla="*/ 136605 h 525593"/>
                  <a:gd name="csX26" fmla="*/ 9078 w 57876"/>
                  <a:gd name="csY26" fmla="*/ 135912 h 525593"/>
                  <a:gd name="csX27" fmla="*/ 4161 w 57876"/>
                  <a:gd name="csY27" fmla="*/ 116328 h 525593"/>
                  <a:gd name="csX28" fmla="*/ 4161 w 57876"/>
                  <a:gd name="csY28" fmla="*/ 115705 h 525593"/>
                  <a:gd name="csX29" fmla="*/ 3954 w 57876"/>
                  <a:gd name="csY29" fmla="*/ 100758 h 525593"/>
                  <a:gd name="csX30" fmla="*/ 4093 w 57876"/>
                  <a:gd name="csY30" fmla="*/ 99926 h 525593"/>
                  <a:gd name="csX31" fmla="*/ 13579 w 57876"/>
                  <a:gd name="csY31" fmla="*/ 77436 h 525593"/>
                  <a:gd name="csX32" fmla="*/ 18358 w 57876"/>
                  <a:gd name="csY32" fmla="*/ 57991 h 525593"/>
                  <a:gd name="csX33" fmla="*/ 14202 w 57876"/>
                  <a:gd name="csY33" fmla="*/ 37716 h 525593"/>
                  <a:gd name="csX34" fmla="*/ 10324 w 57876"/>
                  <a:gd name="csY34" fmla="*/ 25813 h 525593"/>
                  <a:gd name="csX35" fmla="*/ 10256 w 57876"/>
                  <a:gd name="csY35" fmla="*/ 25052 h 525593"/>
                  <a:gd name="csX36" fmla="*/ 10253 w 57876"/>
                  <a:gd name="csY36" fmla="*/ 25055 h 525593"/>
                  <a:gd name="csX37" fmla="*/ 12261 w 57876"/>
                  <a:gd name="csY37" fmla="*/ 1804 h 525593"/>
                  <a:gd name="csX38" fmla="*/ 14406 w 57876"/>
                  <a:gd name="csY38" fmla="*/ 4 h 525593"/>
                  <a:gd name="csX39" fmla="*/ 16207 w 57876"/>
                  <a:gd name="csY39" fmla="*/ 2149 h 525593"/>
                  <a:gd name="csX40" fmla="*/ 14200 w 57876"/>
                  <a:gd name="csY40" fmla="*/ 25055 h 525593"/>
                  <a:gd name="csX41" fmla="*/ 17939 w 57876"/>
                  <a:gd name="csY41" fmla="*/ 36680 h 525593"/>
                  <a:gd name="csX42" fmla="*/ 17939 w 57876"/>
                  <a:gd name="csY42" fmla="*/ 36887 h 525593"/>
                  <a:gd name="csX43" fmla="*/ 22302 w 57876"/>
                  <a:gd name="csY43" fmla="*/ 57648 h 525593"/>
                  <a:gd name="csX44" fmla="*/ 22302 w 57876"/>
                  <a:gd name="csY44" fmla="*/ 58548 h 525593"/>
                  <a:gd name="csX45" fmla="*/ 17385 w 57876"/>
                  <a:gd name="csY45" fmla="*/ 78545 h 525593"/>
                  <a:gd name="csX46" fmla="*/ 17317 w 57876"/>
                  <a:gd name="csY46" fmla="*/ 78822 h 525593"/>
                  <a:gd name="csX47" fmla="*/ 7901 w 57876"/>
                  <a:gd name="csY47" fmla="*/ 101106 h 525593"/>
                  <a:gd name="csX48" fmla="*/ 8108 w 57876"/>
                  <a:gd name="csY48" fmla="*/ 115569 h 525593"/>
                  <a:gd name="csX49" fmla="*/ 12886 w 57876"/>
                  <a:gd name="csY49" fmla="*/ 134599 h 525593"/>
                  <a:gd name="csX50" fmla="*/ 40791 w 57876"/>
                  <a:gd name="csY50" fmla="*/ 172658 h 525593"/>
                  <a:gd name="csX51" fmla="*/ 41136 w 57876"/>
                  <a:gd name="csY51" fmla="*/ 173626 h 525593"/>
                  <a:gd name="csX52" fmla="*/ 42730 w 57876"/>
                  <a:gd name="csY52" fmla="*/ 190995 h 525593"/>
                  <a:gd name="csX53" fmla="*/ 42730 w 57876"/>
                  <a:gd name="csY53" fmla="*/ 191895 h 525593"/>
                  <a:gd name="csX54" fmla="*/ 25767 w 57876"/>
                  <a:gd name="csY54" fmla="*/ 245524 h 525593"/>
                  <a:gd name="csX55" fmla="*/ 33314 w 57876"/>
                  <a:gd name="csY55" fmla="*/ 268981 h 525593"/>
                  <a:gd name="csX56" fmla="*/ 33382 w 57876"/>
                  <a:gd name="csY56" fmla="*/ 269813 h 525593"/>
                  <a:gd name="csX57" fmla="*/ 31788 w 57876"/>
                  <a:gd name="csY57" fmla="*/ 281577 h 525593"/>
                  <a:gd name="csX58" fmla="*/ 41827 w 57876"/>
                  <a:gd name="csY58" fmla="*/ 311678 h 525593"/>
                  <a:gd name="csX59" fmla="*/ 41688 w 57876"/>
                  <a:gd name="csY59" fmla="*/ 313271 h 525593"/>
                  <a:gd name="csX60" fmla="*/ 28533 w 57876"/>
                  <a:gd name="csY60" fmla="*/ 337976 h 525593"/>
                  <a:gd name="csX61" fmla="*/ 32134 w 57876"/>
                  <a:gd name="csY61" fmla="*/ 361021 h 525593"/>
                  <a:gd name="csX62" fmla="*/ 31440 w 57876"/>
                  <a:gd name="csY62" fmla="*/ 362820 h 525593"/>
                  <a:gd name="csX63" fmla="*/ 9076 w 57876"/>
                  <a:gd name="csY63" fmla="*/ 380466 h 525593"/>
                  <a:gd name="csX64" fmla="*/ 10531 w 57876"/>
                  <a:gd name="csY64" fmla="*/ 389115 h 525593"/>
                  <a:gd name="csX65" fmla="*/ 10531 w 57876"/>
                  <a:gd name="csY65" fmla="*/ 389113 h 525593"/>
                  <a:gd name="csX66" fmla="*/ 10115 w 57876"/>
                  <a:gd name="csY66" fmla="*/ 390706 h 525593"/>
                  <a:gd name="csX67" fmla="*/ 4368 w 57876"/>
                  <a:gd name="csY67" fmla="*/ 397555 h 525593"/>
                  <a:gd name="csX68" fmla="*/ 14270 w 57876"/>
                  <a:gd name="csY68" fmla="*/ 422329 h 525593"/>
                  <a:gd name="csX69" fmla="*/ 56854 w 57876"/>
                  <a:gd name="csY69" fmla="*/ 446825 h 525593"/>
                  <a:gd name="csX70" fmla="*/ 57754 w 57876"/>
                  <a:gd name="csY70" fmla="*/ 449246 h 525593"/>
                  <a:gd name="csX71" fmla="*/ 52975 w 57876"/>
                  <a:gd name="csY71" fmla="*/ 461910 h 525593"/>
                  <a:gd name="csX72" fmla="*/ 55399 w 57876"/>
                  <a:gd name="csY72" fmla="*/ 522876 h 525593"/>
                  <a:gd name="csX73" fmla="*/ 55399 w 57876"/>
                  <a:gd name="csY73" fmla="*/ 522876 h 525593"/>
                  <a:gd name="csX74" fmla="*/ 55328 w 57876"/>
                  <a:gd name="csY74" fmla="*/ 523362 h 525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</a:cxnLst>
                <a:rect l="l" t="t" r="r" b="b"/>
                <a:pathLst>
                  <a:path w="57876" h="525593">
                    <a:moveTo>
                      <a:pt x="55328" y="523362"/>
                    </a:moveTo>
                    <a:cubicBezTo>
                      <a:pt x="55467" y="524400"/>
                      <a:pt x="54705" y="525439"/>
                      <a:pt x="53666" y="525577"/>
                    </a:cubicBezTo>
                    <a:cubicBezTo>
                      <a:pt x="52627" y="525716"/>
                      <a:pt x="51588" y="524955"/>
                      <a:pt x="51450" y="523917"/>
                    </a:cubicBezTo>
                    <a:cubicBezTo>
                      <a:pt x="51034" y="521011"/>
                      <a:pt x="49026" y="462261"/>
                      <a:pt x="48956" y="462122"/>
                    </a:cubicBezTo>
                    <a:cubicBezTo>
                      <a:pt x="48956" y="461845"/>
                      <a:pt x="48956" y="461568"/>
                      <a:pt x="49094" y="461290"/>
                    </a:cubicBezTo>
                    <a:lnTo>
                      <a:pt x="53386" y="449871"/>
                    </a:lnTo>
                    <a:lnTo>
                      <a:pt x="11564" y="425789"/>
                    </a:lnTo>
                    <a:cubicBezTo>
                      <a:pt x="11148" y="425582"/>
                      <a:pt x="10871" y="425234"/>
                      <a:pt x="10732" y="424821"/>
                    </a:cubicBezTo>
                    <a:lnTo>
                      <a:pt x="139" y="398316"/>
                    </a:lnTo>
                    <a:cubicBezTo>
                      <a:pt x="-139" y="397555"/>
                      <a:pt x="0" y="396794"/>
                      <a:pt x="555" y="396240"/>
                    </a:cubicBezTo>
                    <a:lnTo>
                      <a:pt x="6440" y="389251"/>
                    </a:lnTo>
                    <a:lnTo>
                      <a:pt x="4985" y="380325"/>
                    </a:lnTo>
                    <a:cubicBezTo>
                      <a:pt x="4847" y="379564"/>
                      <a:pt x="5192" y="378803"/>
                      <a:pt x="5818" y="378387"/>
                    </a:cubicBezTo>
                    <a:lnTo>
                      <a:pt x="28044" y="360811"/>
                    </a:lnTo>
                    <a:lnTo>
                      <a:pt x="24513" y="338253"/>
                    </a:lnTo>
                    <a:cubicBezTo>
                      <a:pt x="24513" y="337837"/>
                      <a:pt x="24513" y="337422"/>
                      <a:pt x="24720" y="337008"/>
                    </a:cubicBezTo>
                    <a:lnTo>
                      <a:pt x="37807" y="312442"/>
                    </a:lnTo>
                    <a:lnTo>
                      <a:pt x="27837" y="282616"/>
                    </a:lnTo>
                    <a:cubicBezTo>
                      <a:pt x="27837" y="282616"/>
                      <a:pt x="27698" y="282061"/>
                      <a:pt x="27769" y="281716"/>
                    </a:cubicBezTo>
                    <a:lnTo>
                      <a:pt x="29362" y="269884"/>
                    </a:lnTo>
                    <a:lnTo>
                      <a:pt x="21747" y="246217"/>
                    </a:lnTo>
                    <a:cubicBezTo>
                      <a:pt x="21609" y="245801"/>
                      <a:pt x="21609" y="245385"/>
                      <a:pt x="21747" y="245040"/>
                    </a:cubicBezTo>
                    <a:lnTo>
                      <a:pt x="21747" y="245040"/>
                    </a:lnTo>
                    <a:cubicBezTo>
                      <a:pt x="21747" y="245040"/>
                      <a:pt x="38781" y="191134"/>
                      <a:pt x="38781" y="191134"/>
                    </a:cubicBezTo>
                    <a:lnTo>
                      <a:pt x="37258" y="174526"/>
                    </a:lnTo>
                    <a:lnTo>
                      <a:pt x="9424" y="136605"/>
                    </a:lnTo>
                    <a:cubicBezTo>
                      <a:pt x="9424" y="136605"/>
                      <a:pt x="9146" y="136189"/>
                      <a:pt x="9078" y="135912"/>
                    </a:cubicBezTo>
                    <a:lnTo>
                      <a:pt x="4161" y="116328"/>
                    </a:lnTo>
                    <a:cubicBezTo>
                      <a:pt x="4161" y="116328"/>
                      <a:pt x="4161" y="115912"/>
                      <a:pt x="4161" y="115705"/>
                    </a:cubicBezTo>
                    <a:lnTo>
                      <a:pt x="3954" y="100758"/>
                    </a:lnTo>
                    <a:cubicBezTo>
                      <a:pt x="3954" y="100758"/>
                      <a:pt x="3954" y="100203"/>
                      <a:pt x="4093" y="99926"/>
                    </a:cubicBezTo>
                    <a:lnTo>
                      <a:pt x="13579" y="77436"/>
                    </a:lnTo>
                    <a:lnTo>
                      <a:pt x="18358" y="57991"/>
                    </a:lnTo>
                    <a:lnTo>
                      <a:pt x="14202" y="37716"/>
                    </a:lnTo>
                    <a:lnTo>
                      <a:pt x="10324" y="25813"/>
                    </a:lnTo>
                    <a:cubicBezTo>
                      <a:pt x="10324" y="25813"/>
                      <a:pt x="10185" y="25329"/>
                      <a:pt x="10256" y="25052"/>
                    </a:cubicBezTo>
                    <a:lnTo>
                      <a:pt x="10253" y="25055"/>
                    </a:lnTo>
                    <a:lnTo>
                      <a:pt x="12261" y="1804"/>
                    </a:lnTo>
                    <a:cubicBezTo>
                      <a:pt x="12329" y="697"/>
                      <a:pt x="13300" y="-64"/>
                      <a:pt x="14406" y="4"/>
                    </a:cubicBezTo>
                    <a:cubicBezTo>
                      <a:pt x="15513" y="72"/>
                      <a:pt x="16275" y="1043"/>
                      <a:pt x="16207" y="2149"/>
                    </a:cubicBezTo>
                    <a:lnTo>
                      <a:pt x="14200" y="25055"/>
                    </a:lnTo>
                    <a:lnTo>
                      <a:pt x="17939" y="36680"/>
                    </a:lnTo>
                    <a:lnTo>
                      <a:pt x="17939" y="36887"/>
                    </a:lnTo>
                    <a:cubicBezTo>
                      <a:pt x="17939" y="36887"/>
                      <a:pt x="22302" y="57648"/>
                      <a:pt x="22302" y="57648"/>
                    </a:cubicBezTo>
                    <a:cubicBezTo>
                      <a:pt x="22302" y="57925"/>
                      <a:pt x="22302" y="58202"/>
                      <a:pt x="22302" y="58548"/>
                    </a:cubicBezTo>
                    <a:lnTo>
                      <a:pt x="17385" y="78545"/>
                    </a:lnTo>
                    <a:cubicBezTo>
                      <a:pt x="17385" y="78545"/>
                      <a:pt x="17385" y="78752"/>
                      <a:pt x="17317" y="78822"/>
                    </a:cubicBezTo>
                    <a:lnTo>
                      <a:pt x="7901" y="101106"/>
                    </a:lnTo>
                    <a:lnTo>
                      <a:pt x="8108" y="115569"/>
                    </a:lnTo>
                    <a:lnTo>
                      <a:pt x="12886" y="134599"/>
                    </a:lnTo>
                    <a:lnTo>
                      <a:pt x="40791" y="172658"/>
                    </a:lnTo>
                    <a:cubicBezTo>
                      <a:pt x="40791" y="172658"/>
                      <a:pt x="41136" y="173281"/>
                      <a:pt x="41136" y="173626"/>
                    </a:cubicBezTo>
                    <a:lnTo>
                      <a:pt x="42730" y="190995"/>
                    </a:lnTo>
                    <a:cubicBezTo>
                      <a:pt x="42730" y="190995"/>
                      <a:pt x="42730" y="191618"/>
                      <a:pt x="42730" y="191895"/>
                    </a:cubicBezTo>
                    <a:lnTo>
                      <a:pt x="25767" y="245524"/>
                    </a:lnTo>
                    <a:lnTo>
                      <a:pt x="33314" y="268981"/>
                    </a:lnTo>
                    <a:cubicBezTo>
                      <a:pt x="33314" y="268981"/>
                      <a:pt x="33453" y="269536"/>
                      <a:pt x="33382" y="269813"/>
                    </a:cubicBezTo>
                    <a:lnTo>
                      <a:pt x="31788" y="281577"/>
                    </a:lnTo>
                    <a:lnTo>
                      <a:pt x="41827" y="311678"/>
                    </a:lnTo>
                    <a:cubicBezTo>
                      <a:pt x="42034" y="312162"/>
                      <a:pt x="41966" y="312785"/>
                      <a:pt x="41688" y="313271"/>
                    </a:cubicBezTo>
                    <a:lnTo>
                      <a:pt x="28533" y="337976"/>
                    </a:lnTo>
                    <a:lnTo>
                      <a:pt x="32134" y="361021"/>
                    </a:lnTo>
                    <a:cubicBezTo>
                      <a:pt x="32202" y="361714"/>
                      <a:pt x="31995" y="362404"/>
                      <a:pt x="31440" y="362820"/>
                    </a:cubicBezTo>
                    <a:lnTo>
                      <a:pt x="9076" y="380466"/>
                    </a:lnTo>
                    <a:lnTo>
                      <a:pt x="10531" y="389115"/>
                    </a:lnTo>
                    <a:lnTo>
                      <a:pt x="10531" y="389113"/>
                    </a:lnTo>
                    <a:cubicBezTo>
                      <a:pt x="10599" y="389667"/>
                      <a:pt x="10531" y="390219"/>
                      <a:pt x="10115" y="390706"/>
                    </a:cubicBezTo>
                    <a:lnTo>
                      <a:pt x="4368" y="397555"/>
                    </a:lnTo>
                    <a:lnTo>
                      <a:pt x="14270" y="422329"/>
                    </a:lnTo>
                    <a:lnTo>
                      <a:pt x="56854" y="446825"/>
                    </a:lnTo>
                    <a:cubicBezTo>
                      <a:pt x="57686" y="447240"/>
                      <a:pt x="58099" y="448279"/>
                      <a:pt x="57754" y="449246"/>
                    </a:cubicBezTo>
                    <a:lnTo>
                      <a:pt x="52975" y="461910"/>
                    </a:lnTo>
                    <a:cubicBezTo>
                      <a:pt x="53182" y="466961"/>
                      <a:pt x="54983" y="520245"/>
                      <a:pt x="55399" y="522876"/>
                    </a:cubicBezTo>
                    <a:lnTo>
                      <a:pt x="55399" y="522876"/>
                    </a:lnTo>
                    <a:lnTo>
                      <a:pt x="55328" y="523362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8" name="Forma Livre 2607">
                <a:extLst>
                  <a:ext uri="{FF2B5EF4-FFF2-40B4-BE49-F238E27FC236}">
                    <a16:creationId xmlns:a16="http://schemas.microsoft.com/office/drawing/2014/main" id="{0EB5F1AD-8771-4CB7-A29A-C68359D194A1}"/>
                  </a:ext>
                </a:extLst>
              </p:cNvPr>
              <p:cNvSpPr/>
              <p:nvPr/>
            </p:nvSpPr>
            <p:spPr>
              <a:xfrm>
                <a:off x="9325150" y="4037801"/>
                <a:ext cx="151805" cy="251859"/>
              </a:xfrm>
              <a:custGeom>
                <a:avLst/>
                <a:gdLst>
                  <a:gd name="csX0" fmla="*/ 3894 w 82140"/>
                  <a:gd name="csY0" fmla="*/ 134601 h 136278"/>
                  <a:gd name="csX1" fmla="*/ 1678 w 82140"/>
                  <a:gd name="csY1" fmla="*/ 136262 h 136278"/>
                  <a:gd name="csX2" fmla="*/ 16 w 82140"/>
                  <a:gd name="csY2" fmla="*/ 134047 h 136278"/>
                  <a:gd name="csX3" fmla="*/ 1262 w 82140"/>
                  <a:gd name="csY3" fmla="*/ 127820 h 136278"/>
                  <a:gd name="csX4" fmla="*/ 1262 w 82140"/>
                  <a:gd name="csY4" fmla="*/ 127820 h 136278"/>
                  <a:gd name="csX5" fmla="*/ 2578 w 82140"/>
                  <a:gd name="csY5" fmla="*/ 122769 h 136278"/>
                  <a:gd name="csX6" fmla="*/ 2372 w 82140"/>
                  <a:gd name="csY6" fmla="*/ 119931 h 136278"/>
                  <a:gd name="csX7" fmla="*/ 3065 w 82140"/>
                  <a:gd name="csY7" fmla="*/ 118271 h 136278"/>
                  <a:gd name="csX8" fmla="*/ 6111 w 82140"/>
                  <a:gd name="csY8" fmla="*/ 115294 h 136278"/>
                  <a:gd name="csX9" fmla="*/ 7496 w 82140"/>
                  <a:gd name="csY9" fmla="*/ 114740 h 136278"/>
                  <a:gd name="csX10" fmla="*/ 10332 w 82140"/>
                  <a:gd name="csY10" fmla="*/ 114740 h 136278"/>
                  <a:gd name="csX11" fmla="*/ 11439 w 82140"/>
                  <a:gd name="csY11" fmla="*/ 111625 h 136278"/>
                  <a:gd name="csX12" fmla="*/ 12201 w 82140"/>
                  <a:gd name="csY12" fmla="*/ 107681 h 136278"/>
                  <a:gd name="csX13" fmla="*/ 13240 w 82140"/>
                  <a:gd name="csY13" fmla="*/ 106297 h 136278"/>
                  <a:gd name="csX14" fmla="*/ 18780 w 82140"/>
                  <a:gd name="csY14" fmla="*/ 103182 h 136278"/>
                  <a:gd name="csX15" fmla="*/ 19819 w 82140"/>
                  <a:gd name="csY15" fmla="*/ 101315 h 136278"/>
                  <a:gd name="csX16" fmla="*/ 19680 w 82140"/>
                  <a:gd name="csY16" fmla="*/ 99931 h 136278"/>
                  <a:gd name="csX17" fmla="*/ 19887 w 82140"/>
                  <a:gd name="csY17" fmla="*/ 98893 h 136278"/>
                  <a:gd name="csX18" fmla="*/ 21826 w 82140"/>
                  <a:gd name="csY18" fmla="*/ 94533 h 136278"/>
                  <a:gd name="csX19" fmla="*/ 22449 w 82140"/>
                  <a:gd name="csY19" fmla="*/ 93772 h 136278"/>
                  <a:gd name="csX20" fmla="*/ 31174 w 82140"/>
                  <a:gd name="csY20" fmla="*/ 87197 h 136278"/>
                  <a:gd name="csX21" fmla="*/ 36714 w 82140"/>
                  <a:gd name="csY21" fmla="*/ 83530 h 136278"/>
                  <a:gd name="csX22" fmla="*/ 36921 w 82140"/>
                  <a:gd name="csY22" fmla="*/ 83391 h 136278"/>
                  <a:gd name="csX23" fmla="*/ 41490 w 82140"/>
                  <a:gd name="csY23" fmla="*/ 80692 h 136278"/>
                  <a:gd name="csX24" fmla="*/ 44882 w 82140"/>
                  <a:gd name="csY24" fmla="*/ 76955 h 136278"/>
                  <a:gd name="csX25" fmla="*/ 45989 w 82140"/>
                  <a:gd name="csY25" fmla="*/ 76332 h 136278"/>
                  <a:gd name="csX26" fmla="*/ 49106 w 82140"/>
                  <a:gd name="csY26" fmla="*/ 75501 h 136278"/>
                  <a:gd name="csX27" fmla="*/ 51251 w 82140"/>
                  <a:gd name="csY27" fmla="*/ 74601 h 136278"/>
                  <a:gd name="csX28" fmla="*/ 56237 w 82140"/>
                  <a:gd name="csY28" fmla="*/ 69480 h 136278"/>
                  <a:gd name="csX29" fmla="*/ 57966 w 82140"/>
                  <a:gd name="csY29" fmla="*/ 59377 h 136278"/>
                  <a:gd name="csX30" fmla="*/ 58589 w 82140"/>
                  <a:gd name="csY30" fmla="*/ 58200 h 136278"/>
                  <a:gd name="csX31" fmla="*/ 62190 w 82140"/>
                  <a:gd name="csY31" fmla="*/ 54740 h 136278"/>
                  <a:gd name="csX32" fmla="*/ 62813 w 82140"/>
                  <a:gd name="csY32" fmla="*/ 54324 h 136278"/>
                  <a:gd name="csX33" fmla="*/ 66068 w 82140"/>
                  <a:gd name="csY33" fmla="*/ 52940 h 136278"/>
                  <a:gd name="csX34" fmla="*/ 66830 w 82140"/>
                  <a:gd name="csY34" fmla="*/ 51902 h 136278"/>
                  <a:gd name="csX35" fmla="*/ 66969 w 82140"/>
                  <a:gd name="csY35" fmla="*/ 45881 h 136278"/>
                  <a:gd name="csX36" fmla="*/ 68008 w 82140"/>
                  <a:gd name="csY36" fmla="*/ 44221 h 136278"/>
                  <a:gd name="csX37" fmla="*/ 68010 w 82140"/>
                  <a:gd name="csY37" fmla="*/ 44226 h 136278"/>
                  <a:gd name="csX38" fmla="*/ 69672 w 82140"/>
                  <a:gd name="csY38" fmla="*/ 43326 h 136278"/>
                  <a:gd name="csX39" fmla="*/ 76596 w 82140"/>
                  <a:gd name="csY39" fmla="*/ 32530 h 136278"/>
                  <a:gd name="csX40" fmla="*/ 77774 w 82140"/>
                  <a:gd name="csY40" fmla="*/ 28515 h 136278"/>
                  <a:gd name="csX41" fmla="*/ 76735 w 82140"/>
                  <a:gd name="csY41" fmla="*/ 21940 h 136278"/>
                  <a:gd name="csX42" fmla="*/ 76735 w 82140"/>
                  <a:gd name="csY42" fmla="*/ 21317 h 136278"/>
                  <a:gd name="csX43" fmla="*/ 77290 w 82140"/>
                  <a:gd name="csY43" fmla="*/ 17580 h 136278"/>
                  <a:gd name="csX44" fmla="*/ 74867 w 82140"/>
                  <a:gd name="csY44" fmla="*/ 11698 h 136278"/>
                  <a:gd name="csX45" fmla="*/ 75073 w 82140"/>
                  <a:gd name="csY45" fmla="*/ 9760 h 136278"/>
                  <a:gd name="csX46" fmla="*/ 76596 w 82140"/>
                  <a:gd name="csY46" fmla="*/ 7476 h 136278"/>
                  <a:gd name="csX47" fmla="*/ 78190 w 82140"/>
                  <a:gd name="csY47" fmla="*/ 4294 h 136278"/>
                  <a:gd name="csX48" fmla="*/ 78190 w 82140"/>
                  <a:gd name="csY48" fmla="*/ 1871 h 136278"/>
                  <a:gd name="csX49" fmla="*/ 80268 w 82140"/>
                  <a:gd name="csY49" fmla="*/ 4 h 136278"/>
                  <a:gd name="csX50" fmla="*/ 82137 w 82140"/>
                  <a:gd name="csY50" fmla="*/ 2010 h 136278"/>
                  <a:gd name="csX51" fmla="*/ 82137 w 82140"/>
                  <a:gd name="csY51" fmla="*/ 4916 h 136278"/>
                  <a:gd name="csX52" fmla="*/ 81859 w 82140"/>
                  <a:gd name="csY52" fmla="*/ 5748 h 136278"/>
                  <a:gd name="csX53" fmla="*/ 79991 w 82140"/>
                  <a:gd name="csY53" fmla="*/ 9415 h 136278"/>
                  <a:gd name="csX54" fmla="*/ 79852 w 82140"/>
                  <a:gd name="csY54" fmla="*/ 9621 h 136278"/>
                  <a:gd name="csX55" fmla="*/ 78745 w 82140"/>
                  <a:gd name="csY55" fmla="*/ 11214 h 136278"/>
                  <a:gd name="csX56" fmla="*/ 80962 w 82140"/>
                  <a:gd name="csY56" fmla="*/ 16542 h 136278"/>
                  <a:gd name="csX57" fmla="*/ 81101 w 82140"/>
                  <a:gd name="csY57" fmla="*/ 17648 h 136278"/>
                  <a:gd name="csX58" fmla="*/ 80545 w 82140"/>
                  <a:gd name="csY58" fmla="*/ 21663 h 136278"/>
                  <a:gd name="csX59" fmla="*/ 81653 w 82140"/>
                  <a:gd name="csY59" fmla="*/ 28306 h 136278"/>
                  <a:gd name="csX60" fmla="*/ 81653 w 82140"/>
                  <a:gd name="csY60" fmla="*/ 29205 h 136278"/>
                  <a:gd name="csX61" fmla="*/ 80268 w 82140"/>
                  <a:gd name="csY61" fmla="*/ 33842 h 136278"/>
                  <a:gd name="csX62" fmla="*/ 79991 w 82140"/>
                  <a:gd name="csY62" fmla="*/ 34397 h 136278"/>
                  <a:gd name="csX63" fmla="*/ 72721 w 82140"/>
                  <a:gd name="csY63" fmla="*/ 45745 h 136278"/>
                  <a:gd name="csX64" fmla="*/ 71959 w 82140"/>
                  <a:gd name="csY64" fmla="*/ 46506 h 136278"/>
                  <a:gd name="csX65" fmla="*/ 70852 w 82140"/>
                  <a:gd name="csY65" fmla="*/ 47129 h 136278"/>
                  <a:gd name="csX66" fmla="*/ 70852 w 82140"/>
                  <a:gd name="csY66" fmla="*/ 52595 h 136278"/>
                  <a:gd name="csX67" fmla="*/ 70368 w 82140"/>
                  <a:gd name="csY67" fmla="*/ 53840 h 136278"/>
                  <a:gd name="csX68" fmla="*/ 68913 w 82140"/>
                  <a:gd name="csY68" fmla="*/ 55707 h 136278"/>
                  <a:gd name="csX69" fmla="*/ 68081 w 82140"/>
                  <a:gd name="csY69" fmla="*/ 56400 h 136278"/>
                  <a:gd name="csX70" fmla="*/ 64619 w 82140"/>
                  <a:gd name="csY70" fmla="*/ 57855 h 136278"/>
                  <a:gd name="csX71" fmla="*/ 61711 w 82140"/>
                  <a:gd name="csY71" fmla="*/ 60622 h 136278"/>
                  <a:gd name="csX72" fmla="*/ 59981 w 82140"/>
                  <a:gd name="csY72" fmla="*/ 70654 h 136278"/>
                  <a:gd name="csX73" fmla="*/ 59427 w 82140"/>
                  <a:gd name="csY73" fmla="*/ 71693 h 136278"/>
                  <a:gd name="csX74" fmla="*/ 53748 w 82140"/>
                  <a:gd name="csY74" fmla="*/ 77575 h 136278"/>
                  <a:gd name="csX75" fmla="*/ 53125 w 82140"/>
                  <a:gd name="csY75" fmla="*/ 77991 h 136278"/>
                  <a:gd name="csX76" fmla="*/ 50563 w 82140"/>
                  <a:gd name="csY76" fmla="*/ 79097 h 136278"/>
                  <a:gd name="csX77" fmla="*/ 50218 w 82140"/>
                  <a:gd name="csY77" fmla="*/ 79236 h 136278"/>
                  <a:gd name="csX78" fmla="*/ 47378 w 82140"/>
                  <a:gd name="csY78" fmla="*/ 79997 h 136278"/>
                  <a:gd name="csX79" fmla="*/ 44193 w 82140"/>
                  <a:gd name="csY79" fmla="*/ 83525 h 136278"/>
                  <a:gd name="csX80" fmla="*/ 43709 w 82140"/>
                  <a:gd name="csY80" fmla="*/ 83870 h 136278"/>
                  <a:gd name="csX81" fmla="*/ 33531 w 82140"/>
                  <a:gd name="csY81" fmla="*/ 90236 h 136278"/>
                  <a:gd name="csX82" fmla="*/ 25223 w 82140"/>
                  <a:gd name="csY82" fmla="*/ 96534 h 136278"/>
                  <a:gd name="csX83" fmla="*/ 23629 w 82140"/>
                  <a:gd name="csY83" fmla="*/ 100062 h 136278"/>
                  <a:gd name="csX84" fmla="*/ 23768 w 82140"/>
                  <a:gd name="csY84" fmla="*/ 101584 h 136278"/>
                  <a:gd name="csX85" fmla="*/ 23765 w 82140"/>
                  <a:gd name="csY85" fmla="*/ 101592 h 136278"/>
                  <a:gd name="csX86" fmla="*/ 23488 w 82140"/>
                  <a:gd name="csY86" fmla="*/ 102699 h 136278"/>
                  <a:gd name="csX87" fmla="*/ 21894 w 82140"/>
                  <a:gd name="csY87" fmla="*/ 105536 h 136278"/>
                  <a:gd name="csX88" fmla="*/ 21133 w 82140"/>
                  <a:gd name="csY88" fmla="*/ 106297 h 136278"/>
                  <a:gd name="csX89" fmla="*/ 15802 w 82140"/>
                  <a:gd name="csY89" fmla="*/ 109274 h 136278"/>
                  <a:gd name="csX90" fmla="*/ 15179 w 82140"/>
                  <a:gd name="csY90" fmla="*/ 112457 h 136278"/>
                  <a:gd name="csX91" fmla="*/ 15111 w 82140"/>
                  <a:gd name="csY91" fmla="*/ 112734 h 136278"/>
                  <a:gd name="csX92" fmla="*/ 13517 w 82140"/>
                  <a:gd name="csY92" fmla="*/ 117232 h 136278"/>
                  <a:gd name="csX93" fmla="*/ 11717 w 82140"/>
                  <a:gd name="csY93" fmla="*/ 118548 h 136278"/>
                  <a:gd name="csX94" fmla="*/ 8186 w 82140"/>
                  <a:gd name="csY94" fmla="*/ 118545 h 136278"/>
                  <a:gd name="csX95" fmla="*/ 6247 w 82140"/>
                  <a:gd name="csY95" fmla="*/ 120483 h 136278"/>
                  <a:gd name="csX96" fmla="*/ 6454 w 82140"/>
                  <a:gd name="csY96" fmla="*/ 122699 h 136278"/>
                  <a:gd name="csX97" fmla="*/ 6454 w 82140"/>
                  <a:gd name="csY97" fmla="*/ 123321 h 136278"/>
                  <a:gd name="csX98" fmla="*/ 4792 w 82140"/>
                  <a:gd name="csY98" fmla="*/ 129342 h 136278"/>
                  <a:gd name="csX99" fmla="*/ 4515 w 82140"/>
                  <a:gd name="csY99" fmla="*/ 129896 h 136278"/>
                  <a:gd name="csX100" fmla="*/ 3892 w 82140"/>
                  <a:gd name="csY100" fmla="*/ 134533 h 136278"/>
                  <a:gd name="csX101" fmla="*/ 3894 w 82140"/>
                  <a:gd name="csY101" fmla="*/ 134531 h 136278"/>
                  <a:gd name="csX102" fmla="*/ 3894 w 82140"/>
                  <a:gd name="csY102" fmla="*/ 134601 h 1362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</a:cxnLst>
                <a:rect l="l" t="t" r="r" b="b"/>
                <a:pathLst>
                  <a:path w="82140" h="136278">
                    <a:moveTo>
                      <a:pt x="3894" y="134601"/>
                    </a:moveTo>
                    <a:cubicBezTo>
                      <a:pt x="3756" y="135640"/>
                      <a:pt x="2788" y="136401"/>
                      <a:pt x="1678" y="136262"/>
                    </a:cubicBezTo>
                    <a:cubicBezTo>
                      <a:pt x="639" y="136124"/>
                      <a:pt x="-123" y="135156"/>
                      <a:pt x="16" y="134047"/>
                    </a:cubicBezTo>
                    <a:cubicBezTo>
                      <a:pt x="16" y="134047"/>
                      <a:pt x="639" y="128787"/>
                      <a:pt x="1262" y="127820"/>
                    </a:cubicBezTo>
                    <a:lnTo>
                      <a:pt x="1262" y="127820"/>
                    </a:lnTo>
                    <a:cubicBezTo>
                      <a:pt x="1262" y="127820"/>
                      <a:pt x="2301" y="123876"/>
                      <a:pt x="2578" y="122769"/>
                    </a:cubicBezTo>
                    <a:lnTo>
                      <a:pt x="2372" y="119931"/>
                    </a:lnTo>
                    <a:cubicBezTo>
                      <a:pt x="2372" y="119309"/>
                      <a:pt x="2578" y="118687"/>
                      <a:pt x="3065" y="118271"/>
                    </a:cubicBezTo>
                    <a:lnTo>
                      <a:pt x="6111" y="115294"/>
                    </a:lnTo>
                    <a:cubicBezTo>
                      <a:pt x="6527" y="114949"/>
                      <a:pt x="7011" y="114740"/>
                      <a:pt x="7496" y="114740"/>
                    </a:cubicBezTo>
                    <a:lnTo>
                      <a:pt x="10332" y="114740"/>
                    </a:lnTo>
                    <a:cubicBezTo>
                      <a:pt x="10332" y="114740"/>
                      <a:pt x="11439" y="111625"/>
                      <a:pt x="11439" y="111625"/>
                    </a:cubicBezTo>
                    <a:lnTo>
                      <a:pt x="12201" y="107681"/>
                    </a:lnTo>
                    <a:cubicBezTo>
                      <a:pt x="12340" y="107058"/>
                      <a:pt x="12756" y="106574"/>
                      <a:pt x="13240" y="106297"/>
                    </a:cubicBezTo>
                    <a:lnTo>
                      <a:pt x="18780" y="103182"/>
                    </a:lnTo>
                    <a:lnTo>
                      <a:pt x="19819" y="101315"/>
                    </a:lnTo>
                    <a:lnTo>
                      <a:pt x="19680" y="99931"/>
                    </a:lnTo>
                    <a:cubicBezTo>
                      <a:pt x="19680" y="99516"/>
                      <a:pt x="19680" y="99170"/>
                      <a:pt x="19887" y="98893"/>
                    </a:cubicBezTo>
                    <a:lnTo>
                      <a:pt x="21826" y="94533"/>
                    </a:lnTo>
                    <a:cubicBezTo>
                      <a:pt x="21826" y="94533"/>
                      <a:pt x="22171" y="93979"/>
                      <a:pt x="22449" y="93772"/>
                    </a:cubicBezTo>
                    <a:lnTo>
                      <a:pt x="31174" y="87197"/>
                    </a:lnTo>
                    <a:lnTo>
                      <a:pt x="36714" y="83530"/>
                    </a:lnTo>
                    <a:cubicBezTo>
                      <a:pt x="36714" y="83530"/>
                      <a:pt x="36853" y="83462"/>
                      <a:pt x="36921" y="83391"/>
                    </a:cubicBezTo>
                    <a:lnTo>
                      <a:pt x="41490" y="80692"/>
                    </a:lnTo>
                    <a:lnTo>
                      <a:pt x="44882" y="76955"/>
                    </a:lnTo>
                    <a:cubicBezTo>
                      <a:pt x="44882" y="76955"/>
                      <a:pt x="45575" y="76401"/>
                      <a:pt x="45989" y="76332"/>
                    </a:cubicBezTo>
                    <a:lnTo>
                      <a:pt x="49106" y="75501"/>
                    </a:lnTo>
                    <a:lnTo>
                      <a:pt x="51251" y="74601"/>
                    </a:lnTo>
                    <a:lnTo>
                      <a:pt x="56237" y="69480"/>
                    </a:lnTo>
                    <a:lnTo>
                      <a:pt x="57966" y="59377"/>
                    </a:lnTo>
                    <a:cubicBezTo>
                      <a:pt x="58034" y="58893"/>
                      <a:pt x="58312" y="58477"/>
                      <a:pt x="58589" y="58200"/>
                    </a:cubicBezTo>
                    <a:lnTo>
                      <a:pt x="62190" y="54740"/>
                    </a:lnTo>
                    <a:cubicBezTo>
                      <a:pt x="62190" y="54740"/>
                      <a:pt x="62606" y="54462"/>
                      <a:pt x="62813" y="54324"/>
                    </a:cubicBezTo>
                    <a:lnTo>
                      <a:pt x="66068" y="52940"/>
                    </a:lnTo>
                    <a:lnTo>
                      <a:pt x="66830" y="51902"/>
                    </a:lnTo>
                    <a:lnTo>
                      <a:pt x="66969" y="45881"/>
                    </a:lnTo>
                    <a:cubicBezTo>
                      <a:pt x="66969" y="45120"/>
                      <a:pt x="67385" y="44498"/>
                      <a:pt x="68008" y="44221"/>
                    </a:cubicBezTo>
                    <a:lnTo>
                      <a:pt x="68010" y="44226"/>
                    </a:lnTo>
                    <a:cubicBezTo>
                      <a:pt x="68010" y="44226"/>
                      <a:pt x="69672" y="43326"/>
                      <a:pt x="69672" y="43326"/>
                    </a:cubicBezTo>
                    <a:lnTo>
                      <a:pt x="76596" y="32530"/>
                    </a:lnTo>
                    <a:lnTo>
                      <a:pt x="77774" y="28515"/>
                    </a:lnTo>
                    <a:lnTo>
                      <a:pt x="76735" y="21940"/>
                    </a:lnTo>
                    <a:cubicBezTo>
                      <a:pt x="76735" y="21940"/>
                      <a:pt x="76735" y="21524"/>
                      <a:pt x="76735" y="21317"/>
                    </a:cubicBezTo>
                    <a:lnTo>
                      <a:pt x="77290" y="17580"/>
                    </a:lnTo>
                    <a:lnTo>
                      <a:pt x="74867" y="11698"/>
                    </a:lnTo>
                    <a:cubicBezTo>
                      <a:pt x="74589" y="11005"/>
                      <a:pt x="74728" y="10314"/>
                      <a:pt x="75073" y="9760"/>
                    </a:cubicBezTo>
                    <a:lnTo>
                      <a:pt x="76596" y="7476"/>
                    </a:lnTo>
                    <a:lnTo>
                      <a:pt x="78190" y="4294"/>
                    </a:lnTo>
                    <a:lnTo>
                      <a:pt x="78190" y="1871"/>
                    </a:lnTo>
                    <a:cubicBezTo>
                      <a:pt x="78258" y="765"/>
                      <a:pt x="79159" y="-66"/>
                      <a:pt x="80268" y="4"/>
                    </a:cubicBezTo>
                    <a:cubicBezTo>
                      <a:pt x="81375" y="4"/>
                      <a:pt x="82207" y="904"/>
                      <a:pt x="82137" y="2010"/>
                    </a:cubicBezTo>
                    <a:lnTo>
                      <a:pt x="82137" y="4916"/>
                    </a:lnTo>
                    <a:cubicBezTo>
                      <a:pt x="82137" y="4916"/>
                      <a:pt x="81998" y="5470"/>
                      <a:pt x="81859" y="5748"/>
                    </a:cubicBezTo>
                    <a:lnTo>
                      <a:pt x="79991" y="9415"/>
                    </a:lnTo>
                    <a:cubicBezTo>
                      <a:pt x="79991" y="9415"/>
                      <a:pt x="79923" y="9553"/>
                      <a:pt x="79852" y="9621"/>
                    </a:cubicBezTo>
                    <a:lnTo>
                      <a:pt x="78745" y="11214"/>
                    </a:lnTo>
                    <a:lnTo>
                      <a:pt x="80962" y="16542"/>
                    </a:lnTo>
                    <a:cubicBezTo>
                      <a:pt x="80962" y="16542"/>
                      <a:pt x="81169" y="17234"/>
                      <a:pt x="81101" y="17648"/>
                    </a:cubicBezTo>
                    <a:lnTo>
                      <a:pt x="80545" y="21663"/>
                    </a:lnTo>
                    <a:lnTo>
                      <a:pt x="81653" y="28306"/>
                    </a:lnTo>
                    <a:cubicBezTo>
                      <a:pt x="81653" y="28306"/>
                      <a:pt x="81653" y="28928"/>
                      <a:pt x="81653" y="29205"/>
                    </a:cubicBezTo>
                    <a:lnTo>
                      <a:pt x="80268" y="33842"/>
                    </a:lnTo>
                    <a:cubicBezTo>
                      <a:pt x="80268" y="33842"/>
                      <a:pt x="80129" y="34258"/>
                      <a:pt x="79991" y="34397"/>
                    </a:cubicBezTo>
                    <a:lnTo>
                      <a:pt x="72721" y="45745"/>
                    </a:lnTo>
                    <a:cubicBezTo>
                      <a:pt x="72721" y="45745"/>
                      <a:pt x="72305" y="46300"/>
                      <a:pt x="71959" y="46506"/>
                    </a:cubicBezTo>
                    <a:lnTo>
                      <a:pt x="70852" y="47129"/>
                    </a:lnTo>
                    <a:lnTo>
                      <a:pt x="70852" y="52595"/>
                    </a:lnTo>
                    <a:cubicBezTo>
                      <a:pt x="70784" y="53011"/>
                      <a:pt x="70645" y="53427"/>
                      <a:pt x="70368" y="53840"/>
                    </a:cubicBezTo>
                    <a:lnTo>
                      <a:pt x="68913" y="55707"/>
                    </a:lnTo>
                    <a:cubicBezTo>
                      <a:pt x="68913" y="55707"/>
                      <a:pt x="68429" y="56262"/>
                      <a:pt x="68081" y="56400"/>
                    </a:cubicBezTo>
                    <a:lnTo>
                      <a:pt x="64619" y="57855"/>
                    </a:lnTo>
                    <a:lnTo>
                      <a:pt x="61711" y="60622"/>
                    </a:lnTo>
                    <a:lnTo>
                      <a:pt x="59981" y="70654"/>
                    </a:lnTo>
                    <a:cubicBezTo>
                      <a:pt x="59981" y="71000"/>
                      <a:pt x="59775" y="71415"/>
                      <a:pt x="59427" y="71693"/>
                    </a:cubicBezTo>
                    <a:lnTo>
                      <a:pt x="53748" y="77575"/>
                    </a:lnTo>
                    <a:cubicBezTo>
                      <a:pt x="53748" y="77575"/>
                      <a:pt x="53332" y="77920"/>
                      <a:pt x="53125" y="77991"/>
                    </a:cubicBezTo>
                    <a:lnTo>
                      <a:pt x="50563" y="79097"/>
                    </a:lnTo>
                    <a:cubicBezTo>
                      <a:pt x="50563" y="79097"/>
                      <a:pt x="50356" y="79165"/>
                      <a:pt x="50218" y="79236"/>
                    </a:cubicBezTo>
                    <a:lnTo>
                      <a:pt x="47378" y="79997"/>
                    </a:lnTo>
                    <a:lnTo>
                      <a:pt x="44193" y="83525"/>
                    </a:lnTo>
                    <a:cubicBezTo>
                      <a:pt x="44193" y="83525"/>
                      <a:pt x="43916" y="83802"/>
                      <a:pt x="43709" y="83870"/>
                    </a:cubicBezTo>
                    <a:cubicBezTo>
                      <a:pt x="40040" y="86015"/>
                      <a:pt x="37062" y="87885"/>
                      <a:pt x="33531" y="90236"/>
                    </a:cubicBezTo>
                    <a:lnTo>
                      <a:pt x="25223" y="96534"/>
                    </a:lnTo>
                    <a:lnTo>
                      <a:pt x="23629" y="100062"/>
                    </a:lnTo>
                    <a:lnTo>
                      <a:pt x="23768" y="101584"/>
                    </a:lnTo>
                    <a:lnTo>
                      <a:pt x="23765" y="101592"/>
                    </a:lnTo>
                    <a:cubicBezTo>
                      <a:pt x="23765" y="101937"/>
                      <a:pt x="23765" y="102353"/>
                      <a:pt x="23488" y="102699"/>
                    </a:cubicBezTo>
                    <a:lnTo>
                      <a:pt x="21894" y="105536"/>
                    </a:lnTo>
                    <a:cubicBezTo>
                      <a:pt x="21894" y="105536"/>
                      <a:pt x="21478" y="106091"/>
                      <a:pt x="21133" y="106297"/>
                    </a:cubicBezTo>
                    <a:lnTo>
                      <a:pt x="15802" y="109274"/>
                    </a:lnTo>
                    <a:lnTo>
                      <a:pt x="15179" y="112457"/>
                    </a:lnTo>
                    <a:cubicBezTo>
                      <a:pt x="15179" y="112457"/>
                      <a:pt x="15179" y="112663"/>
                      <a:pt x="15111" y="112734"/>
                    </a:cubicBezTo>
                    <a:lnTo>
                      <a:pt x="13517" y="117232"/>
                    </a:lnTo>
                    <a:cubicBezTo>
                      <a:pt x="13240" y="117993"/>
                      <a:pt x="12549" y="118548"/>
                      <a:pt x="11717" y="118548"/>
                    </a:cubicBezTo>
                    <a:lnTo>
                      <a:pt x="8186" y="118545"/>
                    </a:lnTo>
                    <a:cubicBezTo>
                      <a:pt x="8186" y="118545"/>
                      <a:pt x="6247" y="120483"/>
                      <a:pt x="6247" y="120483"/>
                    </a:cubicBezTo>
                    <a:lnTo>
                      <a:pt x="6454" y="122699"/>
                    </a:lnTo>
                    <a:cubicBezTo>
                      <a:pt x="6454" y="122699"/>
                      <a:pt x="6454" y="123114"/>
                      <a:pt x="6454" y="123321"/>
                    </a:cubicBezTo>
                    <a:cubicBezTo>
                      <a:pt x="6454" y="123321"/>
                      <a:pt x="5415" y="127681"/>
                      <a:pt x="4792" y="129342"/>
                    </a:cubicBezTo>
                    <a:cubicBezTo>
                      <a:pt x="4792" y="129548"/>
                      <a:pt x="4653" y="129687"/>
                      <a:pt x="4515" y="129896"/>
                    </a:cubicBezTo>
                    <a:cubicBezTo>
                      <a:pt x="4515" y="129896"/>
                      <a:pt x="3892" y="134533"/>
                      <a:pt x="3892" y="134533"/>
                    </a:cubicBezTo>
                    <a:lnTo>
                      <a:pt x="3894" y="134531"/>
                    </a:lnTo>
                    <a:lnTo>
                      <a:pt x="3894" y="134601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19" name="Forma Livre 2608">
                <a:extLst>
                  <a:ext uri="{FF2B5EF4-FFF2-40B4-BE49-F238E27FC236}">
                    <a16:creationId xmlns:a16="http://schemas.microsoft.com/office/drawing/2014/main" id="{2409E951-792D-BD05-50B5-5419D1F4521F}"/>
                  </a:ext>
                </a:extLst>
              </p:cNvPr>
              <p:cNvSpPr/>
              <p:nvPr/>
            </p:nvSpPr>
            <p:spPr>
              <a:xfrm>
                <a:off x="8894944" y="4124765"/>
                <a:ext cx="432938" cy="280973"/>
              </a:xfrm>
              <a:custGeom>
                <a:avLst/>
                <a:gdLst>
                  <a:gd name="csX0" fmla="*/ 286 w 234258"/>
                  <a:gd name="csY0" fmla="*/ 2985 h 152031"/>
                  <a:gd name="csX1" fmla="*/ 908 w 234258"/>
                  <a:gd name="csY1" fmla="*/ 286 h 152031"/>
                  <a:gd name="csX2" fmla="*/ 3609 w 234258"/>
                  <a:gd name="csY2" fmla="*/ 908 h 152031"/>
                  <a:gd name="csX3" fmla="*/ 7072 w 234258"/>
                  <a:gd name="csY3" fmla="*/ 6445 h 152031"/>
                  <a:gd name="csX4" fmla="*/ 7279 w 234258"/>
                  <a:gd name="csY4" fmla="*/ 6861 h 152031"/>
                  <a:gd name="csX5" fmla="*/ 11570 w 234258"/>
                  <a:gd name="csY5" fmla="*/ 14610 h 152031"/>
                  <a:gd name="csX6" fmla="*/ 17456 w 234258"/>
                  <a:gd name="csY6" fmla="*/ 27203 h 152031"/>
                  <a:gd name="csX7" fmla="*/ 16972 w 234258"/>
                  <a:gd name="csY7" fmla="*/ 31631 h 152031"/>
                  <a:gd name="csX8" fmla="*/ 16626 w 234258"/>
                  <a:gd name="csY8" fmla="*/ 34469 h 152031"/>
                  <a:gd name="csX9" fmla="*/ 17042 w 234258"/>
                  <a:gd name="csY9" fmla="*/ 35923 h 152031"/>
                  <a:gd name="csX10" fmla="*/ 18011 w 234258"/>
                  <a:gd name="csY10" fmla="*/ 37584 h 152031"/>
                  <a:gd name="csX11" fmla="*/ 18011 w 234258"/>
                  <a:gd name="csY11" fmla="*/ 37584 h 152031"/>
                  <a:gd name="csX12" fmla="*/ 27358 w 234258"/>
                  <a:gd name="csY12" fmla="*/ 48310 h 152031"/>
                  <a:gd name="csX13" fmla="*/ 30543 w 234258"/>
                  <a:gd name="csY13" fmla="*/ 52047 h 152031"/>
                  <a:gd name="csX14" fmla="*/ 30543 w 234258"/>
                  <a:gd name="csY14" fmla="*/ 52047 h 152031"/>
                  <a:gd name="csX15" fmla="*/ 31721 w 234258"/>
                  <a:gd name="csY15" fmla="*/ 54192 h 152031"/>
                  <a:gd name="csX16" fmla="*/ 34767 w 234258"/>
                  <a:gd name="csY16" fmla="*/ 60142 h 152031"/>
                  <a:gd name="csX17" fmla="*/ 37884 w 234258"/>
                  <a:gd name="csY17" fmla="*/ 66578 h 152031"/>
                  <a:gd name="csX18" fmla="*/ 42801 w 234258"/>
                  <a:gd name="csY18" fmla="*/ 72393 h 152031"/>
                  <a:gd name="csX19" fmla="*/ 44115 w 234258"/>
                  <a:gd name="csY19" fmla="*/ 76337 h 152031"/>
                  <a:gd name="csX20" fmla="*/ 48545 w 234258"/>
                  <a:gd name="csY20" fmla="*/ 81596 h 152031"/>
                  <a:gd name="csX21" fmla="*/ 48752 w 234258"/>
                  <a:gd name="csY21" fmla="*/ 81803 h 152031"/>
                  <a:gd name="csX22" fmla="*/ 51521 w 234258"/>
                  <a:gd name="csY22" fmla="*/ 85608 h 152031"/>
                  <a:gd name="csX23" fmla="*/ 51866 w 234258"/>
                  <a:gd name="csY23" fmla="*/ 86301 h 152031"/>
                  <a:gd name="csX24" fmla="*/ 59830 w 234258"/>
                  <a:gd name="csY24" fmla="*/ 99243 h 152031"/>
                  <a:gd name="csX25" fmla="*/ 73124 w 234258"/>
                  <a:gd name="csY25" fmla="*/ 113706 h 152031"/>
                  <a:gd name="csX26" fmla="*/ 73818 w 234258"/>
                  <a:gd name="csY26" fmla="*/ 114537 h 152031"/>
                  <a:gd name="csX27" fmla="*/ 74302 w 234258"/>
                  <a:gd name="csY27" fmla="*/ 115437 h 152031"/>
                  <a:gd name="csX28" fmla="*/ 78248 w 234258"/>
                  <a:gd name="csY28" fmla="*/ 120074 h 152031"/>
                  <a:gd name="csX29" fmla="*/ 82611 w 234258"/>
                  <a:gd name="csY29" fmla="*/ 122912 h 152031"/>
                  <a:gd name="csX30" fmla="*/ 84966 w 234258"/>
                  <a:gd name="csY30" fmla="*/ 124089 h 152031"/>
                  <a:gd name="csX31" fmla="*/ 88083 w 234258"/>
                  <a:gd name="csY31" fmla="*/ 125682 h 152031"/>
                  <a:gd name="csX32" fmla="*/ 88083 w 234258"/>
                  <a:gd name="csY32" fmla="*/ 125674 h 152031"/>
                  <a:gd name="csX33" fmla="*/ 90367 w 234258"/>
                  <a:gd name="csY33" fmla="*/ 126919 h 152031"/>
                  <a:gd name="csX34" fmla="*/ 93759 w 234258"/>
                  <a:gd name="csY34" fmla="*/ 130034 h 152031"/>
                  <a:gd name="csX35" fmla="*/ 95214 w 234258"/>
                  <a:gd name="csY35" fmla="*/ 131488 h 152031"/>
                  <a:gd name="csX36" fmla="*/ 99160 w 234258"/>
                  <a:gd name="csY36" fmla="*/ 134187 h 152031"/>
                  <a:gd name="csX37" fmla="*/ 100406 w 234258"/>
                  <a:gd name="csY37" fmla="*/ 135225 h 152031"/>
                  <a:gd name="csX38" fmla="*/ 100683 w 234258"/>
                  <a:gd name="csY38" fmla="*/ 135432 h 152031"/>
                  <a:gd name="csX39" fmla="*/ 101861 w 234258"/>
                  <a:gd name="csY39" fmla="*/ 135432 h 152031"/>
                  <a:gd name="csX40" fmla="*/ 113909 w 234258"/>
                  <a:gd name="csY40" fmla="*/ 135916 h 152031"/>
                  <a:gd name="csX41" fmla="*/ 119863 w 234258"/>
                  <a:gd name="csY41" fmla="*/ 139099 h 152031"/>
                  <a:gd name="csX42" fmla="*/ 120557 w 234258"/>
                  <a:gd name="csY42" fmla="*/ 139653 h 152031"/>
                  <a:gd name="csX43" fmla="*/ 123603 w 234258"/>
                  <a:gd name="csY43" fmla="*/ 146090 h 152031"/>
                  <a:gd name="csX44" fmla="*/ 123741 w 234258"/>
                  <a:gd name="csY44" fmla="*/ 147751 h 152031"/>
                  <a:gd name="csX45" fmla="*/ 132050 w 234258"/>
                  <a:gd name="csY45" fmla="*/ 146574 h 152031"/>
                  <a:gd name="csX46" fmla="*/ 132812 w 234258"/>
                  <a:gd name="csY46" fmla="*/ 146506 h 152031"/>
                  <a:gd name="csX47" fmla="*/ 142850 w 234258"/>
                  <a:gd name="csY47" fmla="*/ 145883 h 152031"/>
                  <a:gd name="csX48" fmla="*/ 147629 w 234258"/>
                  <a:gd name="csY48" fmla="*/ 145399 h 152031"/>
                  <a:gd name="csX49" fmla="*/ 160230 w 234258"/>
                  <a:gd name="csY49" fmla="*/ 141523 h 152031"/>
                  <a:gd name="csX50" fmla="*/ 173663 w 234258"/>
                  <a:gd name="csY50" fmla="*/ 140692 h 152031"/>
                  <a:gd name="csX51" fmla="*/ 182665 w 234258"/>
                  <a:gd name="csY51" fmla="*/ 140692 h 152031"/>
                  <a:gd name="csX52" fmla="*/ 183081 w 234258"/>
                  <a:gd name="csY52" fmla="*/ 140692 h 152031"/>
                  <a:gd name="csX53" fmla="*/ 192568 w 234258"/>
                  <a:gd name="csY53" fmla="*/ 140276 h 152031"/>
                  <a:gd name="csX54" fmla="*/ 195336 w 234258"/>
                  <a:gd name="csY54" fmla="*/ 134878 h 152031"/>
                  <a:gd name="csX55" fmla="*/ 197898 w 234258"/>
                  <a:gd name="csY55" fmla="*/ 129618 h 152031"/>
                  <a:gd name="csX56" fmla="*/ 201015 w 234258"/>
                  <a:gd name="csY56" fmla="*/ 124497 h 152031"/>
                  <a:gd name="csX57" fmla="*/ 210502 w 234258"/>
                  <a:gd name="csY57" fmla="*/ 112388 h 152031"/>
                  <a:gd name="csX58" fmla="*/ 210709 w 234258"/>
                  <a:gd name="csY58" fmla="*/ 112110 h 152031"/>
                  <a:gd name="csX59" fmla="*/ 217078 w 234258"/>
                  <a:gd name="csY59" fmla="*/ 105467 h 152031"/>
                  <a:gd name="csX60" fmla="*/ 217424 w 234258"/>
                  <a:gd name="csY60" fmla="*/ 105190 h 152031"/>
                  <a:gd name="csX61" fmla="*/ 223032 w 234258"/>
                  <a:gd name="csY61" fmla="*/ 101384 h 152031"/>
                  <a:gd name="csX62" fmla="*/ 229195 w 234258"/>
                  <a:gd name="csY62" fmla="*/ 94880 h 152031"/>
                  <a:gd name="csX63" fmla="*/ 230579 w 234258"/>
                  <a:gd name="csY63" fmla="*/ 92181 h 152031"/>
                  <a:gd name="csX64" fmla="*/ 233209 w 234258"/>
                  <a:gd name="csY64" fmla="*/ 91349 h 152031"/>
                  <a:gd name="csX65" fmla="*/ 234042 w 234258"/>
                  <a:gd name="csY65" fmla="*/ 93977 h 152031"/>
                  <a:gd name="csX66" fmla="*/ 232518 w 234258"/>
                  <a:gd name="csY66" fmla="*/ 96954 h 152031"/>
                  <a:gd name="csX67" fmla="*/ 232173 w 234258"/>
                  <a:gd name="csY67" fmla="*/ 97438 h 152031"/>
                  <a:gd name="csX68" fmla="*/ 225733 w 234258"/>
                  <a:gd name="csY68" fmla="*/ 104219 h 152031"/>
                  <a:gd name="csX69" fmla="*/ 225317 w 234258"/>
                  <a:gd name="csY69" fmla="*/ 104565 h 152031"/>
                  <a:gd name="csX70" fmla="*/ 219708 w 234258"/>
                  <a:gd name="csY70" fmla="*/ 108370 h 152031"/>
                  <a:gd name="csX71" fmla="*/ 213545 w 234258"/>
                  <a:gd name="csY71" fmla="*/ 114807 h 152031"/>
                  <a:gd name="csX72" fmla="*/ 213545 w 234258"/>
                  <a:gd name="csY72" fmla="*/ 114809 h 152031"/>
                  <a:gd name="csX73" fmla="*/ 202674 w 234258"/>
                  <a:gd name="csY73" fmla="*/ 128028 h 152031"/>
                  <a:gd name="csX74" fmla="*/ 201497 w 234258"/>
                  <a:gd name="csY74" fmla="*/ 130865 h 152031"/>
                  <a:gd name="csX75" fmla="*/ 197966 w 234258"/>
                  <a:gd name="csY75" fmla="*/ 137647 h 152031"/>
                  <a:gd name="csX76" fmla="*/ 196237 w 234258"/>
                  <a:gd name="csY76" fmla="*/ 141107 h 152031"/>
                  <a:gd name="csX77" fmla="*/ 182388 w 234258"/>
                  <a:gd name="csY77" fmla="*/ 144568 h 152031"/>
                  <a:gd name="csX78" fmla="*/ 173456 w 234258"/>
                  <a:gd name="csY78" fmla="*/ 144565 h 152031"/>
                  <a:gd name="csX79" fmla="*/ 160855 w 234258"/>
                  <a:gd name="csY79" fmla="*/ 145465 h 152031"/>
                  <a:gd name="csX80" fmla="*/ 148668 w 234258"/>
                  <a:gd name="csY80" fmla="*/ 149202 h 152031"/>
                  <a:gd name="csX81" fmla="*/ 148045 w 234258"/>
                  <a:gd name="csY81" fmla="*/ 149341 h 152031"/>
                  <a:gd name="csX82" fmla="*/ 143128 w 234258"/>
                  <a:gd name="csY82" fmla="*/ 149825 h 152031"/>
                  <a:gd name="csX83" fmla="*/ 132741 w 234258"/>
                  <a:gd name="csY83" fmla="*/ 150447 h 152031"/>
                  <a:gd name="csX84" fmla="*/ 119863 w 234258"/>
                  <a:gd name="csY84" fmla="*/ 148993 h 152031"/>
                  <a:gd name="csX85" fmla="*/ 119517 w 234258"/>
                  <a:gd name="csY85" fmla="*/ 146294 h 152031"/>
                  <a:gd name="csX86" fmla="*/ 118340 w 234258"/>
                  <a:gd name="csY86" fmla="*/ 143040 h 152031"/>
                  <a:gd name="csX87" fmla="*/ 118063 w 234258"/>
                  <a:gd name="csY87" fmla="*/ 142834 h 152031"/>
                  <a:gd name="csX88" fmla="*/ 117230 w 234258"/>
                  <a:gd name="csY88" fmla="*/ 142140 h 152031"/>
                  <a:gd name="csX89" fmla="*/ 112800 w 234258"/>
                  <a:gd name="csY89" fmla="*/ 139787 h 152031"/>
                  <a:gd name="csX90" fmla="*/ 101652 w 234258"/>
                  <a:gd name="csY90" fmla="*/ 139441 h 152031"/>
                  <a:gd name="csX91" fmla="*/ 100408 w 234258"/>
                  <a:gd name="csY91" fmla="*/ 139447 h 152031"/>
                  <a:gd name="csX92" fmla="*/ 98331 w 234258"/>
                  <a:gd name="csY92" fmla="*/ 138753 h 152031"/>
                  <a:gd name="csX93" fmla="*/ 98192 w 234258"/>
                  <a:gd name="csY93" fmla="*/ 138753 h 152031"/>
                  <a:gd name="csX94" fmla="*/ 96252 w 234258"/>
                  <a:gd name="csY94" fmla="*/ 137093 h 152031"/>
                  <a:gd name="csX95" fmla="*/ 92997 w 234258"/>
                  <a:gd name="csY95" fmla="*/ 134878 h 152031"/>
                  <a:gd name="csX96" fmla="*/ 92513 w 234258"/>
                  <a:gd name="csY96" fmla="*/ 134532 h 152031"/>
                  <a:gd name="csX97" fmla="*/ 90919 w 234258"/>
                  <a:gd name="csY97" fmla="*/ 132940 h 152031"/>
                  <a:gd name="csX98" fmla="*/ 88012 w 234258"/>
                  <a:gd name="csY98" fmla="*/ 130172 h 152031"/>
                  <a:gd name="csX99" fmla="*/ 86282 w 234258"/>
                  <a:gd name="csY99" fmla="*/ 129273 h 152031"/>
                  <a:gd name="csX100" fmla="*/ 83027 w 234258"/>
                  <a:gd name="csY100" fmla="*/ 127680 h 152031"/>
                  <a:gd name="csX101" fmla="*/ 80810 w 234258"/>
                  <a:gd name="csY101" fmla="*/ 126574 h 152031"/>
                  <a:gd name="csX102" fmla="*/ 80394 w 234258"/>
                  <a:gd name="csY102" fmla="*/ 126367 h 152031"/>
                  <a:gd name="csX103" fmla="*/ 76102 w 234258"/>
                  <a:gd name="csY103" fmla="*/ 123529 h 152031"/>
                  <a:gd name="csX104" fmla="*/ 70839 w 234258"/>
                  <a:gd name="csY104" fmla="*/ 117370 h 152031"/>
                  <a:gd name="csX105" fmla="*/ 70494 w 234258"/>
                  <a:gd name="csY105" fmla="*/ 116747 h 152031"/>
                  <a:gd name="csX106" fmla="*/ 56645 w 234258"/>
                  <a:gd name="csY106" fmla="*/ 101662 h 152031"/>
                  <a:gd name="csX107" fmla="*/ 48129 w 234258"/>
                  <a:gd name="csY107" fmla="*/ 87614 h 152031"/>
                  <a:gd name="csX108" fmla="*/ 45635 w 234258"/>
                  <a:gd name="csY108" fmla="*/ 84225 h 152031"/>
                  <a:gd name="csX109" fmla="*/ 40511 w 234258"/>
                  <a:gd name="csY109" fmla="*/ 77788 h 152031"/>
                  <a:gd name="csX110" fmla="*/ 39059 w 234258"/>
                  <a:gd name="csY110" fmla="*/ 73428 h 152031"/>
                  <a:gd name="csX111" fmla="*/ 35458 w 234258"/>
                  <a:gd name="csY111" fmla="*/ 69552 h 152031"/>
                  <a:gd name="csX112" fmla="*/ 34764 w 234258"/>
                  <a:gd name="csY112" fmla="*/ 68859 h 152031"/>
                  <a:gd name="csX113" fmla="*/ 31164 w 234258"/>
                  <a:gd name="csY113" fmla="*/ 61455 h 152031"/>
                  <a:gd name="csX114" fmla="*/ 28463 w 234258"/>
                  <a:gd name="csY114" fmla="*/ 56195 h 152031"/>
                  <a:gd name="csX115" fmla="*/ 27147 w 234258"/>
                  <a:gd name="csY115" fmla="*/ 53773 h 152031"/>
                  <a:gd name="csX116" fmla="*/ 27147 w 234258"/>
                  <a:gd name="csY116" fmla="*/ 53635 h 152031"/>
                  <a:gd name="csX117" fmla="*/ 24584 w 234258"/>
                  <a:gd name="csY117" fmla="*/ 50936 h 152031"/>
                  <a:gd name="csX118" fmla="*/ 14891 w 234258"/>
                  <a:gd name="csY118" fmla="*/ 39865 h 152031"/>
                  <a:gd name="csX119" fmla="*/ 14891 w 234258"/>
                  <a:gd name="csY119" fmla="*/ 39726 h 152031"/>
                  <a:gd name="csX120" fmla="*/ 13575 w 234258"/>
                  <a:gd name="csY120" fmla="*/ 37581 h 152031"/>
                  <a:gd name="csX121" fmla="*/ 12743 w 234258"/>
                  <a:gd name="csY121" fmla="*/ 34466 h 152031"/>
                  <a:gd name="csX122" fmla="*/ 13159 w 234258"/>
                  <a:gd name="csY122" fmla="*/ 31006 h 152031"/>
                  <a:gd name="csX123" fmla="*/ 13575 w 234258"/>
                  <a:gd name="csY123" fmla="*/ 27201 h 152031"/>
                  <a:gd name="csX124" fmla="*/ 8312 w 234258"/>
                  <a:gd name="csY124" fmla="*/ 16614 h 152031"/>
                  <a:gd name="csX125" fmla="*/ 3811 w 234258"/>
                  <a:gd name="csY125" fmla="*/ 8448 h 152031"/>
                  <a:gd name="csX126" fmla="*/ 419 w 234258"/>
                  <a:gd name="csY126" fmla="*/ 3050 h 152031"/>
                  <a:gd name="csX127" fmla="*/ 424 w 234258"/>
                  <a:gd name="csY127" fmla="*/ 3053 h 152031"/>
                  <a:gd name="csX128" fmla="*/ 286 w 234258"/>
                  <a:gd name="csY128" fmla="*/ 2985 h 152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</a:cxnLst>
                <a:rect l="l" t="t" r="r" b="b"/>
                <a:pathLst>
                  <a:path w="234258" h="152031">
                    <a:moveTo>
                      <a:pt x="286" y="2985"/>
                    </a:moveTo>
                    <a:cubicBezTo>
                      <a:pt x="-269" y="2085"/>
                      <a:pt x="8" y="840"/>
                      <a:pt x="908" y="286"/>
                    </a:cubicBezTo>
                    <a:cubicBezTo>
                      <a:pt x="1809" y="-269"/>
                      <a:pt x="3055" y="8"/>
                      <a:pt x="3609" y="908"/>
                    </a:cubicBezTo>
                    <a:lnTo>
                      <a:pt x="7072" y="6445"/>
                    </a:lnTo>
                    <a:cubicBezTo>
                      <a:pt x="7072" y="6445"/>
                      <a:pt x="7210" y="6722"/>
                      <a:pt x="7279" y="6861"/>
                    </a:cubicBezTo>
                    <a:cubicBezTo>
                      <a:pt x="8179" y="8867"/>
                      <a:pt x="9840" y="11705"/>
                      <a:pt x="11570" y="14610"/>
                    </a:cubicBezTo>
                    <a:cubicBezTo>
                      <a:pt x="14478" y="19454"/>
                      <a:pt x="17456" y="24436"/>
                      <a:pt x="17456" y="27203"/>
                    </a:cubicBezTo>
                    <a:cubicBezTo>
                      <a:pt x="17456" y="28448"/>
                      <a:pt x="17179" y="30109"/>
                      <a:pt x="16972" y="31631"/>
                    </a:cubicBezTo>
                    <a:cubicBezTo>
                      <a:pt x="16765" y="32808"/>
                      <a:pt x="16626" y="33847"/>
                      <a:pt x="16626" y="34469"/>
                    </a:cubicBezTo>
                    <a:cubicBezTo>
                      <a:pt x="16626" y="34885"/>
                      <a:pt x="16833" y="35437"/>
                      <a:pt x="17042" y="35923"/>
                    </a:cubicBezTo>
                    <a:cubicBezTo>
                      <a:pt x="17320" y="36478"/>
                      <a:pt x="17736" y="37100"/>
                      <a:pt x="18011" y="37584"/>
                    </a:cubicBezTo>
                    <a:lnTo>
                      <a:pt x="18011" y="37584"/>
                    </a:lnTo>
                    <a:cubicBezTo>
                      <a:pt x="19327" y="39590"/>
                      <a:pt x="24173" y="44850"/>
                      <a:pt x="27358" y="48310"/>
                    </a:cubicBezTo>
                    <a:cubicBezTo>
                      <a:pt x="29088" y="50248"/>
                      <a:pt x="30405" y="51631"/>
                      <a:pt x="30543" y="52047"/>
                    </a:cubicBezTo>
                    <a:lnTo>
                      <a:pt x="30543" y="52047"/>
                    </a:lnTo>
                    <a:cubicBezTo>
                      <a:pt x="30750" y="52602"/>
                      <a:pt x="31166" y="53292"/>
                      <a:pt x="31721" y="54192"/>
                    </a:cubicBezTo>
                    <a:cubicBezTo>
                      <a:pt x="32760" y="55921"/>
                      <a:pt x="34005" y="58136"/>
                      <a:pt x="34767" y="60142"/>
                    </a:cubicBezTo>
                    <a:cubicBezTo>
                      <a:pt x="35599" y="62425"/>
                      <a:pt x="37261" y="65540"/>
                      <a:pt x="37884" y="66578"/>
                    </a:cubicBezTo>
                    <a:cubicBezTo>
                      <a:pt x="38991" y="67410"/>
                      <a:pt x="42040" y="69832"/>
                      <a:pt x="42801" y="72393"/>
                    </a:cubicBezTo>
                    <a:cubicBezTo>
                      <a:pt x="43262" y="73959"/>
                      <a:pt x="43699" y="75275"/>
                      <a:pt x="44115" y="76337"/>
                    </a:cubicBezTo>
                    <a:cubicBezTo>
                      <a:pt x="44670" y="77652"/>
                      <a:pt x="48545" y="81596"/>
                      <a:pt x="48545" y="81596"/>
                    </a:cubicBezTo>
                    <a:cubicBezTo>
                      <a:pt x="48545" y="81596"/>
                      <a:pt x="48684" y="81735"/>
                      <a:pt x="48752" y="81803"/>
                    </a:cubicBezTo>
                    <a:lnTo>
                      <a:pt x="51521" y="85608"/>
                    </a:lnTo>
                    <a:cubicBezTo>
                      <a:pt x="51521" y="85608"/>
                      <a:pt x="51798" y="86092"/>
                      <a:pt x="51866" y="86301"/>
                    </a:cubicBezTo>
                    <a:cubicBezTo>
                      <a:pt x="52560" y="89068"/>
                      <a:pt x="55883" y="94189"/>
                      <a:pt x="59830" y="99243"/>
                    </a:cubicBezTo>
                    <a:cubicBezTo>
                      <a:pt x="64883" y="105747"/>
                      <a:pt x="70701" y="112113"/>
                      <a:pt x="73124" y="113706"/>
                    </a:cubicBezTo>
                    <a:cubicBezTo>
                      <a:pt x="73470" y="113912"/>
                      <a:pt x="73679" y="114189"/>
                      <a:pt x="73818" y="114537"/>
                    </a:cubicBezTo>
                    <a:lnTo>
                      <a:pt x="74302" y="115437"/>
                    </a:lnTo>
                    <a:cubicBezTo>
                      <a:pt x="75341" y="117375"/>
                      <a:pt x="76102" y="118827"/>
                      <a:pt x="78248" y="120074"/>
                    </a:cubicBezTo>
                    <a:cubicBezTo>
                      <a:pt x="79494" y="120835"/>
                      <a:pt x="81987" y="122496"/>
                      <a:pt x="82611" y="122912"/>
                    </a:cubicBezTo>
                    <a:cubicBezTo>
                      <a:pt x="82956" y="123050"/>
                      <a:pt x="84134" y="123673"/>
                      <a:pt x="84966" y="124089"/>
                    </a:cubicBezTo>
                    <a:cubicBezTo>
                      <a:pt x="86489" y="124921"/>
                      <a:pt x="87389" y="125334"/>
                      <a:pt x="88083" y="125682"/>
                    </a:cubicBezTo>
                    <a:lnTo>
                      <a:pt x="88083" y="125674"/>
                    </a:lnTo>
                    <a:cubicBezTo>
                      <a:pt x="89121" y="126158"/>
                      <a:pt x="89676" y="126435"/>
                      <a:pt x="90367" y="126919"/>
                    </a:cubicBezTo>
                    <a:cubicBezTo>
                      <a:pt x="91199" y="127473"/>
                      <a:pt x="91961" y="128302"/>
                      <a:pt x="93759" y="130034"/>
                    </a:cubicBezTo>
                    <a:lnTo>
                      <a:pt x="95214" y="131488"/>
                    </a:lnTo>
                    <a:cubicBezTo>
                      <a:pt x="95907" y="131904"/>
                      <a:pt x="98260" y="133287"/>
                      <a:pt x="99160" y="134187"/>
                    </a:cubicBezTo>
                    <a:cubicBezTo>
                      <a:pt x="99506" y="134532"/>
                      <a:pt x="99992" y="134948"/>
                      <a:pt x="100406" y="135225"/>
                    </a:cubicBezTo>
                    <a:cubicBezTo>
                      <a:pt x="100474" y="135225"/>
                      <a:pt x="100612" y="135364"/>
                      <a:pt x="100683" y="135432"/>
                    </a:cubicBezTo>
                    <a:lnTo>
                      <a:pt x="101861" y="135432"/>
                    </a:lnTo>
                    <a:cubicBezTo>
                      <a:pt x="105252" y="135432"/>
                      <a:pt x="111832" y="135432"/>
                      <a:pt x="113909" y="135916"/>
                    </a:cubicBezTo>
                    <a:cubicBezTo>
                      <a:pt x="117094" y="136677"/>
                      <a:pt x="117856" y="137370"/>
                      <a:pt x="119863" y="139099"/>
                    </a:cubicBezTo>
                    <a:lnTo>
                      <a:pt x="120557" y="139653"/>
                    </a:lnTo>
                    <a:cubicBezTo>
                      <a:pt x="123464" y="141382"/>
                      <a:pt x="123534" y="143874"/>
                      <a:pt x="123603" y="146090"/>
                    </a:cubicBezTo>
                    <a:cubicBezTo>
                      <a:pt x="123603" y="146712"/>
                      <a:pt x="123603" y="147335"/>
                      <a:pt x="123741" y="147751"/>
                    </a:cubicBezTo>
                    <a:cubicBezTo>
                      <a:pt x="123948" y="148512"/>
                      <a:pt x="125471" y="148582"/>
                      <a:pt x="132050" y="146574"/>
                    </a:cubicBezTo>
                    <a:cubicBezTo>
                      <a:pt x="132328" y="146506"/>
                      <a:pt x="132534" y="146506"/>
                      <a:pt x="132812" y="146506"/>
                    </a:cubicBezTo>
                    <a:cubicBezTo>
                      <a:pt x="136690" y="146574"/>
                      <a:pt x="139598" y="146299"/>
                      <a:pt x="142850" y="145883"/>
                    </a:cubicBezTo>
                    <a:cubicBezTo>
                      <a:pt x="144374" y="145676"/>
                      <a:pt x="145897" y="145538"/>
                      <a:pt x="147629" y="145399"/>
                    </a:cubicBezTo>
                    <a:cubicBezTo>
                      <a:pt x="152960" y="143461"/>
                      <a:pt x="156493" y="142216"/>
                      <a:pt x="160230" y="141523"/>
                    </a:cubicBezTo>
                    <a:cubicBezTo>
                      <a:pt x="163970" y="140762"/>
                      <a:pt x="167845" y="140556"/>
                      <a:pt x="173663" y="140692"/>
                    </a:cubicBezTo>
                    <a:lnTo>
                      <a:pt x="182665" y="140692"/>
                    </a:lnTo>
                    <a:cubicBezTo>
                      <a:pt x="182665" y="140692"/>
                      <a:pt x="182943" y="140624"/>
                      <a:pt x="183081" y="140692"/>
                    </a:cubicBezTo>
                    <a:cubicBezTo>
                      <a:pt x="192152" y="142284"/>
                      <a:pt x="192290" y="141659"/>
                      <a:pt x="192568" y="140276"/>
                    </a:cubicBezTo>
                    <a:cubicBezTo>
                      <a:pt x="192913" y="138753"/>
                      <a:pt x="193329" y="136886"/>
                      <a:pt x="195336" y="134878"/>
                    </a:cubicBezTo>
                    <a:cubicBezTo>
                      <a:pt x="196582" y="133632"/>
                      <a:pt x="197276" y="131488"/>
                      <a:pt x="197898" y="129618"/>
                    </a:cubicBezTo>
                    <a:cubicBezTo>
                      <a:pt x="198660" y="127334"/>
                      <a:pt x="199353" y="125328"/>
                      <a:pt x="201015" y="124497"/>
                    </a:cubicBezTo>
                    <a:lnTo>
                      <a:pt x="210502" y="112388"/>
                    </a:lnTo>
                    <a:lnTo>
                      <a:pt x="210709" y="112110"/>
                    </a:lnTo>
                    <a:lnTo>
                      <a:pt x="217078" y="105467"/>
                    </a:lnTo>
                    <a:cubicBezTo>
                      <a:pt x="217078" y="105467"/>
                      <a:pt x="217285" y="105261"/>
                      <a:pt x="217424" y="105190"/>
                    </a:cubicBezTo>
                    <a:lnTo>
                      <a:pt x="223032" y="101384"/>
                    </a:lnTo>
                    <a:lnTo>
                      <a:pt x="229195" y="94880"/>
                    </a:lnTo>
                    <a:lnTo>
                      <a:pt x="230579" y="92181"/>
                    </a:lnTo>
                    <a:cubicBezTo>
                      <a:pt x="231063" y="91213"/>
                      <a:pt x="232241" y="90865"/>
                      <a:pt x="233209" y="91349"/>
                    </a:cubicBezTo>
                    <a:cubicBezTo>
                      <a:pt x="234178" y="91833"/>
                      <a:pt x="234526" y="93010"/>
                      <a:pt x="234042" y="93977"/>
                    </a:cubicBezTo>
                    <a:lnTo>
                      <a:pt x="232518" y="96954"/>
                    </a:lnTo>
                    <a:cubicBezTo>
                      <a:pt x="232518" y="96954"/>
                      <a:pt x="232311" y="97299"/>
                      <a:pt x="232173" y="97438"/>
                    </a:cubicBezTo>
                    <a:lnTo>
                      <a:pt x="225733" y="104219"/>
                    </a:lnTo>
                    <a:cubicBezTo>
                      <a:pt x="225733" y="104219"/>
                      <a:pt x="225455" y="104497"/>
                      <a:pt x="225317" y="104565"/>
                    </a:cubicBezTo>
                    <a:lnTo>
                      <a:pt x="219708" y="108370"/>
                    </a:lnTo>
                    <a:lnTo>
                      <a:pt x="213545" y="114807"/>
                    </a:lnTo>
                    <a:lnTo>
                      <a:pt x="213545" y="114809"/>
                    </a:lnTo>
                    <a:cubicBezTo>
                      <a:pt x="212229" y="116538"/>
                      <a:pt x="203507" y="127612"/>
                      <a:pt x="202674" y="128028"/>
                    </a:cubicBezTo>
                    <a:cubicBezTo>
                      <a:pt x="202468" y="128166"/>
                      <a:pt x="202052" y="129411"/>
                      <a:pt x="201497" y="130865"/>
                    </a:cubicBezTo>
                    <a:cubicBezTo>
                      <a:pt x="200735" y="133149"/>
                      <a:pt x="199835" y="135780"/>
                      <a:pt x="197966" y="137647"/>
                    </a:cubicBezTo>
                    <a:cubicBezTo>
                      <a:pt x="196721" y="138892"/>
                      <a:pt x="196444" y="140140"/>
                      <a:pt x="196237" y="141107"/>
                    </a:cubicBezTo>
                    <a:cubicBezTo>
                      <a:pt x="195404" y="144913"/>
                      <a:pt x="194991" y="146783"/>
                      <a:pt x="182388" y="144568"/>
                    </a:cubicBezTo>
                    <a:lnTo>
                      <a:pt x="173456" y="144565"/>
                    </a:lnTo>
                    <a:cubicBezTo>
                      <a:pt x="167987" y="144565"/>
                      <a:pt x="164386" y="144704"/>
                      <a:pt x="160855" y="145465"/>
                    </a:cubicBezTo>
                    <a:cubicBezTo>
                      <a:pt x="157325" y="146158"/>
                      <a:pt x="153863" y="147332"/>
                      <a:pt x="148668" y="149202"/>
                    </a:cubicBezTo>
                    <a:cubicBezTo>
                      <a:pt x="148461" y="149270"/>
                      <a:pt x="148252" y="149341"/>
                      <a:pt x="148045" y="149341"/>
                    </a:cubicBezTo>
                    <a:cubicBezTo>
                      <a:pt x="146177" y="149479"/>
                      <a:pt x="144654" y="149686"/>
                      <a:pt x="143128" y="149825"/>
                    </a:cubicBezTo>
                    <a:cubicBezTo>
                      <a:pt x="139804" y="150240"/>
                      <a:pt x="136897" y="150586"/>
                      <a:pt x="132741" y="150447"/>
                    </a:cubicBezTo>
                    <a:cubicBezTo>
                      <a:pt x="123393" y="153353"/>
                      <a:pt x="120763" y="151901"/>
                      <a:pt x="119863" y="148993"/>
                    </a:cubicBezTo>
                    <a:cubicBezTo>
                      <a:pt x="119585" y="148161"/>
                      <a:pt x="119585" y="147264"/>
                      <a:pt x="119517" y="146294"/>
                    </a:cubicBezTo>
                    <a:cubicBezTo>
                      <a:pt x="119517" y="145049"/>
                      <a:pt x="119449" y="143665"/>
                      <a:pt x="118340" y="143040"/>
                    </a:cubicBezTo>
                    <a:cubicBezTo>
                      <a:pt x="118272" y="143040"/>
                      <a:pt x="118133" y="142902"/>
                      <a:pt x="118063" y="142834"/>
                    </a:cubicBezTo>
                    <a:lnTo>
                      <a:pt x="117230" y="142140"/>
                    </a:lnTo>
                    <a:cubicBezTo>
                      <a:pt x="115708" y="140896"/>
                      <a:pt x="115152" y="140412"/>
                      <a:pt x="112800" y="139787"/>
                    </a:cubicBezTo>
                    <a:cubicBezTo>
                      <a:pt x="111138" y="139371"/>
                      <a:pt x="104907" y="139371"/>
                      <a:pt x="101652" y="139441"/>
                    </a:cubicBezTo>
                    <a:lnTo>
                      <a:pt x="100408" y="139447"/>
                    </a:lnTo>
                    <a:cubicBezTo>
                      <a:pt x="99785" y="139447"/>
                      <a:pt x="99024" y="139169"/>
                      <a:pt x="98331" y="138753"/>
                    </a:cubicBezTo>
                    <a:lnTo>
                      <a:pt x="98192" y="138753"/>
                    </a:lnTo>
                    <a:cubicBezTo>
                      <a:pt x="97499" y="138270"/>
                      <a:pt x="96808" y="137647"/>
                      <a:pt x="96252" y="137093"/>
                    </a:cubicBezTo>
                    <a:cubicBezTo>
                      <a:pt x="95698" y="136538"/>
                      <a:pt x="93484" y="135155"/>
                      <a:pt x="92997" y="134878"/>
                    </a:cubicBezTo>
                    <a:cubicBezTo>
                      <a:pt x="92859" y="134809"/>
                      <a:pt x="92652" y="134671"/>
                      <a:pt x="92513" y="134532"/>
                    </a:cubicBezTo>
                    <a:lnTo>
                      <a:pt x="90919" y="132940"/>
                    </a:lnTo>
                    <a:cubicBezTo>
                      <a:pt x="89326" y="131347"/>
                      <a:pt x="88564" y="130586"/>
                      <a:pt x="88012" y="130172"/>
                    </a:cubicBezTo>
                    <a:cubicBezTo>
                      <a:pt x="87596" y="129895"/>
                      <a:pt x="87111" y="129618"/>
                      <a:pt x="86282" y="129273"/>
                    </a:cubicBezTo>
                    <a:cubicBezTo>
                      <a:pt x="85520" y="128927"/>
                      <a:pt x="84414" y="128373"/>
                      <a:pt x="83027" y="127680"/>
                    </a:cubicBezTo>
                    <a:cubicBezTo>
                      <a:pt x="82472" y="127403"/>
                      <a:pt x="81226" y="126780"/>
                      <a:pt x="80810" y="126574"/>
                    </a:cubicBezTo>
                    <a:cubicBezTo>
                      <a:pt x="80671" y="126574"/>
                      <a:pt x="80533" y="126435"/>
                      <a:pt x="80394" y="126367"/>
                    </a:cubicBezTo>
                    <a:cubicBezTo>
                      <a:pt x="80394" y="126367"/>
                      <a:pt x="77416" y="124429"/>
                      <a:pt x="76102" y="123529"/>
                    </a:cubicBezTo>
                    <a:cubicBezTo>
                      <a:pt x="73124" y="121662"/>
                      <a:pt x="72155" y="119862"/>
                      <a:pt x="70839" y="117370"/>
                    </a:cubicBezTo>
                    <a:lnTo>
                      <a:pt x="70494" y="116747"/>
                    </a:lnTo>
                    <a:cubicBezTo>
                      <a:pt x="67586" y="114603"/>
                      <a:pt x="61701" y="108166"/>
                      <a:pt x="56645" y="101662"/>
                    </a:cubicBezTo>
                    <a:cubicBezTo>
                      <a:pt x="52560" y="96402"/>
                      <a:pt x="49097" y="91004"/>
                      <a:pt x="48129" y="87614"/>
                    </a:cubicBezTo>
                    <a:lnTo>
                      <a:pt x="45635" y="84225"/>
                    </a:lnTo>
                    <a:cubicBezTo>
                      <a:pt x="44942" y="83532"/>
                      <a:pt x="41273" y="79797"/>
                      <a:pt x="40511" y="77788"/>
                    </a:cubicBezTo>
                    <a:cubicBezTo>
                      <a:pt x="40006" y="76543"/>
                      <a:pt x="39522" y="75089"/>
                      <a:pt x="39059" y="73428"/>
                    </a:cubicBezTo>
                    <a:cubicBezTo>
                      <a:pt x="38575" y="71836"/>
                      <a:pt x="35942" y="69900"/>
                      <a:pt x="35458" y="69552"/>
                    </a:cubicBezTo>
                    <a:cubicBezTo>
                      <a:pt x="35180" y="69414"/>
                      <a:pt x="34974" y="69136"/>
                      <a:pt x="34764" y="68859"/>
                    </a:cubicBezTo>
                    <a:cubicBezTo>
                      <a:pt x="34764" y="68859"/>
                      <a:pt x="32271" y="64570"/>
                      <a:pt x="31164" y="61455"/>
                    </a:cubicBezTo>
                    <a:cubicBezTo>
                      <a:pt x="30540" y="59726"/>
                      <a:pt x="29363" y="57788"/>
                      <a:pt x="28463" y="56195"/>
                    </a:cubicBezTo>
                    <a:cubicBezTo>
                      <a:pt x="27908" y="55296"/>
                      <a:pt x="27424" y="54467"/>
                      <a:pt x="27147" y="53773"/>
                    </a:cubicBezTo>
                    <a:lnTo>
                      <a:pt x="27147" y="53635"/>
                    </a:lnTo>
                    <a:cubicBezTo>
                      <a:pt x="27147" y="53635"/>
                      <a:pt x="26039" y="52596"/>
                      <a:pt x="24584" y="50936"/>
                    </a:cubicBezTo>
                    <a:cubicBezTo>
                      <a:pt x="21329" y="47407"/>
                      <a:pt x="16414" y="42009"/>
                      <a:pt x="14891" y="39865"/>
                    </a:cubicBezTo>
                    <a:lnTo>
                      <a:pt x="14891" y="39726"/>
                    </a:lnTo>
                    <a:cubicBezTo>
                      <a:pt x="14407" y="39171"/>
                      <a:pt x="13991" y="38481"/>
                      <a:pt x="13575" y="37581"/>
                    </a:cubicBezTo>
                    <a:cubicBezTo>
                      <a:pt x="13091" y="36614"/>
                      <a:pt x="12743" y="35575"/>
                      <a:pt x="12743" y="34466"/>
                    </a:cubicBezTo>
                    <a:cubicBezTo>
                      <a:pt x="12743" y="33635"/>
                      <a:pt x="12950" y="32390"/>
                      <a:pt x="13159" y="31006"/>
                    </a:cubicBezTo>
                    <a:cubicBezTo>
                      <a:pt x="13366" y="29623"/>
                      <a:pt x="13575" y="28169"/>
                      <a:pt x="13575" y="27201"/>
                    </a:cubicBezTo>
                    <a:cubicBezTo>
                      <a:pt x="13575" y="25472"/>
                      <a:pt x="10874" y="20973"/>
                      <a:pt x="8312" y="16614"/>
                    </a:cubicBezTo>
                    <a:cubicBezTo>
                      <a:pt x="6511" y="13637"/>
                      <a:pt x="4782" y="10731"/>
                      <a:pt x="3811" y="8448"/>
                    </a:cubicBezTo>
                    <a:lnTo>
                      <a:pt x="419" y="3050"/>
                    </a:lnTo>
                    <a:lnTo>
                      <a:pt x="424" y="3053"/>
                    </a:lnTo>
                    <a:lnTo>
                      <a:pt x="286" y="2985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0" name="Forma Livre 2609">
                <a:extLst>
                  <a:ext uri="{FF2B5EF4-FFF2-40B4-BE49-F238E27FC236}">
                    <a16:creationId xmlns:a16="http://schemas.microsoft.com/office/drawing/2014/main" id="{7A61ED62-2CB6-9A0C-EE83-5DF3DA5FC0C1}"/>
                  </a:ext>
                </a:extLst>
              </p:cNvPr>
              <p:cNvSpPr/>
              <p:nvPr/>
            </p:nvSpPr>
            <p:spPr>
              <a:xfrm>
                <a:off x="9766683" y="3310726"/>
                <a:ext cx="432929" cy="146841"/>
              </a:xfrm>
              <a:custGeom>
                <a:avLst/>
                <a:gdLst>
                  <a:gd name="csX0" fmla="*/ 228274 w 234253"/>
                  <a:gd name="csY0" fmla="*/ 28599 h 79454"/>
                  <a:gd name="csX1" fmla="*/ 229242 w 234253"/>
                  <a:gd name="csY1" fmla="*/ 31160 h 79454"/>
                  <a:gd name="csX2" fmla="*/ 226680 w 234253"/>
                  <a:gd name="csY2" fmla="*/ 32128 h 79454"/>
                  <a:gd name="csX3" fmla="*/ 220310 w 234253"/>
                  <a:gd name="csY3" fmla="*/ 29290 h 79454"/>
                  <a:gd name="csX4" fmla="*/ 219688 w 234253"/>
                  <a:gd name="csY4" fmla="*/ 28874 h 79454"/>
                  <a:gd name="csX5" fmla="*/ 218510 w 234253"/>
                  <a:gd name="csY5" fmla="*/ 28113 h 79454"/>
                  <a:gd name="csX6" fmla="*/ 217887 w 234253"/>
                  <a:gd name="csY6" fmla="*/ 27281 h 79454"/>
                  <a:gd name="csX7" fmla="*/ 217680 w 234253"/>
                  <a:gd name="csY7" fmla="*/ 27284 h 79454"/>
                  <a:gd name="csX8" fmla="*/ 217057 w 234253"/>
                  <a:gd name="csY8" fmla="*/ 27216 h 79454"/>
                  <a:gd name="csX9" fmla="*/ 215118 w 234253"/>
                  <a:gd name="csY9" fmla="*/ 26593 h 79454"/>
                  <a:gd name="csX10" fmla="*/ 213802 w 234253"/>
                  <a:gd name="csY10" fmla="*/ 25071 h 79454"/>
                  <a:gd name="csX11" fmla="*/ 213525 w 234253"/>
                  <a:gd name="csY11" fmla="*/ 23478 h 79454"/>
                  <a:gd name="csX12" fmla="*/ 212347 w 234253"/>
                  <a:gd name="csY12" fmla="*/ 22511 h 79454"/>
                  <a:gd name="csX13" fmla="*/ 211863 w 234253"/>
                  <a:gd name="csY13" fmla="*/ 21888 h 79454"/>
                  <a:gd name="csX14" fmla="*/ 210962 w 234253"/>
                  <a:gd name="csY14" fmla="*/ 20296 h 79454"/>
                  <a:gd name="csX15" fmla="*/ 210062 w 234253"/>
                  <a:gd name="csY15" fmla="*/ 19119 h 79454"/>
                  <a:gd name="csX16" fmla="*/ 209230 w 234253"/>
                  <a:gd name="csY16" fmla="*/ 18841 h 79454"/>
                  <a:gd name="csX17" fmla="*/ 205352 w 234253"/>
                  <a:gd name="csY17" fmla="*/ 18426 h 79454"/>
                  <a:gd name="csX18" fmla="*/ 202583 w 234253"/>
                  <a:gd name="csY18" fmla="*/ 18841 h 79454"/>
                  <a:gd name="csX19" fmla="*/ 201544 w 234253"/>
                  <a:gd name="csY19" fmla="*/ 18703 h 79454"/>
                  <a:gd name="csX20" fmla="*/ 199744 w 234253"/>
                  <a:gd name="csY20" fmla="*/ 18080 h 79454"/>
                  <a:gd name="csX21" fmla="*/ 198566 w 234253"/>
                  <a:gd name="csY21" fmla="*/ 16974 h 79454"/>
                  <a:gd name="csX22" fmla="*/ 198571 w 234253"/>
                  <a:gd name="csY22" fmla="*/ 16974 h 79454"/>
                  <a:gd name="csX23" fmla="*/ 197877 w 234253"/>
                  <a:gd name="csY23" fmla="*/ 15313 h 79454"/>
                  <a:gd name="csX24" fmla="*/ 196148 w 234253"/>
                  <a:gd name="csY24" fmla="*/ 15452 h 79454"/>
                  <a:gd name="csX25" fmla="*/ 194279 w 234253"/>
                  <a:gd name="csY25" fmla="*/ 14413 h 79454"/>
                  <a:gd name="csX26" fmla="*/ 191717 w 234253"/>
                  <a:gd name="csY26" fmla="*/ 10053 h 79454"/>
                  <a:gd name="csX27" fmla="*/ 187009 w 234253"/>
                  <a:gd name="csY27" fmla="*/ 5555 h 79454"/>
                  <a:gd name="csX28" fmla="*/ 186732 w 234253"/>
                  <a:gd name="csY28" fmla="*/ 5210 h 79454"/>
                  <a:gd name="csX29" fmla="*/ 186525 w 234253"/>
                  <a:gd name="csY29" fmla="*/ 4865 h 79454"/>
                  <a:gd name="csX30" fmla="*/ 180846 w 234253"/>
                  <a:gd name="csY30" fmla="*/ 4033 h 79454"/>
                  <a:gd name="csX31" fmla="*/ 165058 w 234253"/>
                  <a:gd name="csY31" fmla="*/ 5900 h 79454"/>
                  <a:gd name="csX32" fmla="*/ 163881 w 234253"/>
                  <a:gd name="csY32" fmla="*/ 5694 h 79454"/>
                  <a:gd name="csX33" fmla="*/ 159657 w 234253"/>
                  <a:gd name="csY33" fmla="*/ 3826 h 79454"/>
                  <a:gd name="csX34" fmla="*/ 150102 w 234253"/>
                  <a:gd name="csY34" fmla="*/ 6664 h 79454"/>
                  <a:gd name="csX35" fmla="*/ 149895 w 234253"/>
                  <a:gd name="csY35" fmla="*/ 6664 h 79454"/>
                  <a:gd name="csX36" fmla="*/ 146156 w 234253"/>
                  <a:gd name="csY36" fmla="*/ 7286 h 79454"/>
                  <a:gd name="csX37" fmla="*/ 144910 w 234253"/>
                  <a:gd name="csY37" fmla="*/ 7080 h 79454"/>
                  <a:gd name="csX38" fmla="*/ 144633 w 234253"/>
                  <a:gd name="csY38" fmla="*/ 6941 h 79454"/>
                  <a:gd name="csX39" fmla="*/ 139925 w 234253"/>
                  <a:gd name="csY39" fmla="*/ 11230 h 79454"/>
                  <a:gd name="csX40" fmla="*/ 139441 w 234253"/>
                  <a:gd name="csY40" fmla="*/ 11576 h 79454"/>
                  <a:gd name="csX41" fmla="*/ 119845 w 234253"/>
                  <a:gd name="csY41" fmla="*/ 21818 h 79454"/>
                  <a:gd name="csX42" fmla="*/ 118045 w 234253"/>
                  <a:gd name="csY42" fmla="*/ 23756 h 79454"/>
                  <a:gd name="csX43" fmla="*/ 117283 w 234253"/>
                  <a:gd name="csY43" fmla="*/ 24240 h 79454"/>
                  <a:gd name="csX44" fmla="*/ 117283 w 234253"/>
                  <a:gd name="csY44" fmla="*/ 24240 h 79454"/>
                  <a:gd name="csX45" fmla="*/ 114928 w 234253"/>
                  <a:gd name="csY45" fmla="*/ 25071 h 79454"/>
                  <a:gd name="csX46" fmla="*/ 112297 w 234253"/>
                  <a:gd name="csY46" fmla="*/ 27216 h 79454"/>
                  <a:gd name="csX47" fmla="*/ 111743 w 234253"/>
                  <a:gd name="csY47" fmla="*/ 27561 h 79454"/>
                  <a:gd name="csX48" fmla="*/ 61751 w 234253"/>
                  <a:gd name="csY48" fmla="*/ 45830 h 79454"/>
                  <a:gd name="csX49" fmla="*/ 52610 w 234253"/>
                  <a:gd name="csY49" fmla="*/ 52196 h 79454"/>
                  <a:gd name="csX50" fmla="*/ 51916 w 234253"/>
                  <a:gd name="csY50" fmla="*/ 52473 h 79454"/>
                  <a:gd name="csX51" fmla="*/ 51919 w 234253"/>
                  <a:gd name="csY51" fmla="*/ 52473 h 79454"/>
                  <a:gd name="csX52" fmla="*/ 42571 w 234253"/>
                  <a:gd name="csY52" fmla="*/ 54827 h 79454"/>
                  <a:gd name="csX53" fmla="*/ 41671 w 234253"/>
                  <a:gd name="csY53" fmla="*/ 54827 h 79454"/>
                  <a:gd name="csX54" fmla="*/ 40425 w 234253"/>
                  <a:gd name="csY54" fmla="*/ 54620 h 79454"/>
                  <a:gd name="csX55" fmla="*/ 36408 w 234253"/>
                  <a:gd name="csY55" fmla="*/ 56213 h 79454"/>
                  <a:gd name="csX56" fmla="*/ 35508 w 234253"/>
                  <a:gd name="csY56" fmla="*/ 56352 h 79454"/>
                  <a:gd name="csX57" fmla="*/ 35508 w 234253"/>
                  <a:gd name="csY57" fmla="*/ 56349 h 79454"/>
                  <a:gd name="csX58" fmla="*/ 33778 w 234253"/>
                  <a:gd name="csY58" fmla="*/ 56143 h 79454"/>
                  <a:gd name="csX59" fmla="*/ 31077 w 234253"/>
                  <a:gd name="csY59" fmla="*/ 56904 h 79454"/>
                  <a:gd name="csX60" fmla="*/ 30384 w 234253"/>
                  <a:gd name="csY60" fmla="*/ 57319 h 79454"/>
                  <a:gd name="csX61" fmla="*/ 29900 w 234253"/>
                  <a:gd name="csY61" fmla="*/ 57526 h 79454"/>
                  <a:gd name="csX62" fmla="*/ 25192 w 234253"/>
                  <a:gd name="csY62" fmla="*/ 58841 h 79454"/>
                  <a:gd name="csX63" fmla="*/ 24498 w 234253"/>
                  <a:gd name="csY63" fmla="*/ 58841 h 79454"/>
                  <a:gd name="csX64" fmla="*/ 23323 w 234253"/>
                  <a:gd name="csY64" fmla="*/ 58839 h 79454"/>
                  <a:gd name="csX65" fmla="*/ 12175 w 234253"/>
                  <a:gd name="csY65" fmla="*/ 61122 h 79454"/>
                  <a:gd name="csX66" fmla="*/ 7467 w 234253"/>
                  <a:gd name="csY66" fmla="*/ 62367 h 79454"/>
                  <a:gd name="csX67" fmla="*/ 3036 w 234253"/>
                  <a:gd name="csY67" fmla="*/ 65343 h 79454"/>
                  <a:gd name="csX68" fmla="*/ 336 w 234253"/>
                  <a:gd name="csY68" fmla="*/ 64789 h 79454"/>
                  <a:gd name="csX69" fmla="*/ 891 w 234253"/>
                  <a:gd name="csY69" fmla="*/ 62090 h 79454"/>
                  <a:gd name="csX70" fmla="*/ 5460 w 234253"/>
                  <a:gd name="csY70" fmla="*/ 59046 h 79454"/>
                  <a:gd name="csX71" fmla="*/ 6153 w 234253"/>
                  <a:gd name="csY71" fmla="*/ 58700 h 79454"/>
                  <a:gd name="csX72" fmla="*/ 22703 w 234253"/>
                  <a:gd name="csY72" fmla="*/ 54963 h 79454"/>
                  <a:gd name="csX73" fmla="*/ 23258 w 234253"/>
                  <a:gd name="csY73" fmla="*/ 54963 h 79454"/>
                  <a:gd name="csX74" fmla="*/ 24430 w 234253"/>
                  <a:gd name="csY74" fmla="*/ 54966 h 79454"/>
                  <a:gd name="csX75" fmla="*/ 28586 w 234253"/>
                  <a:gd name="csY75" fmla="*/ 53859 h 79454"/>
                  <a:gd name="csX76" fmla="*/ 29209 w 234253"/>
                  <a:gd name="csY76" fmla="*/ 53514 h 79454"/>
                  <a:gd name="csX77" fmla="*/ 29764 w 234253"/>
                  <a:gd name="csY77" fmla="*/ 53307 h 79454"/>
                  <a:gd name="csX78" fmla="*/ 32949 w 234253"/>
                  <a:gd name="csY78" fmla="*/ 52408 h 79454"/>
                  <a:gd name="csX79" fmla="*/ 33781 w 234253"/>
                  <a:gd name="csY79" fmla="*/ 52340 h 79454"/>
                  <a:gd name="csX80" fmla="*/ 35442 w 234253"/>
                  <a:gd name="csY80" fmla="*/ 52546 h 79454"/>
                  <a:gd name="csX81" fmla="*/ 39527 w 234253"/>
                  <a:gd name="csY81" fmla="*/ 50954 h 79454"/>
                  <a:gd name="csX82" fmla="*/ 40566 w 234253"/>
                  <a:gd name="csY82" fmla="*/ 50885 h 79454"/>
                  <a:gd name="csX83" fmla="*/ 41883 w 234253"/>
                  <a:gd name="csY83" fmla="*/ 51092 h 79454"/>
                  <a:gd name="csX84" fmla="*/ 44377 w 234253"/>
                  <a:gd name="csY84" fmla="*/ 50399 h 79454"/>
                  <a:gd name="csX85" fmla="*/ 44583 w 234253"/>
                  <a:gd name="csY85" fmla="*/ 50399 h 79454"/>
                  <a:gd name="csX86" fmla="*/ 50607 w 234253"/>
                  <a:gd name="csY86" fmla="*/ 49016 h 79454"/>
                  <a:gd name="csX87" fmla="*/ 59539 w 234253"/>
                  <a:gd name="csY87" fmla="*/ 42788 h 79454"/>
                  <a:gd name="csX88" fmla="*/ 60094 w 234253"/>
                  <a:gd name="csY88" fmla="*/ 42511 h 79454"/>
                  <a:gd name="csX89" fmla="*/ 108354 w 234253"/>
                  <a:gd name="csY89" fmla="*/ 24935 h 79454"/>
                  <a:gd name="csX90" fmla="*/ 109947 w 234253"/>
                  <a:gd name="csY90" fmla="*/ 24313 h 79454"/>
                  <a:gd name="csX91" fmla="*/ 112578 w 234253"/>
                  <a:gd name="csY91" fmla="*/ 22168 h 79454"/>
                  <a:gd name="csX92" fmla="*/ 113271 w 234253"/>
                  <a:gd name="csY92" fmla="*/ 21752 h 79454"/>
                  <a:gd name="csX93" fmla="*/ 115487 w 234253"/>
                  <a:gd name="csY93" fmla="*/ 20991 h 79454"/>
                  <a:gd name="csX94" fmla="*/ 117082 w 234253"/>
                  <a:gd name="csY94" fmla="*/ 19262 h 79454"/>
                  <a:gd name="csX95" fmla="*/ 117704 w 234253"/>
                  <a:gd name="csY95" fmla="*/ 18779 h 79454"/>
                  <a:gd name="csX96" fmla="*/ 133283 w 234253"/>
                  <a:gd name="csY96" fmla="*/ 10752 h 79454"/>
                  <a:gd name="csX97" fmla="*/ 137368 w 234253"/>
                  <a:gd name="csY97" fmla="*/ 8537 h 79454"/>
                  <a:gd name="csX98" fmla="*/ 142838 w 234253"/>
                  <a:gd name="csY98" fmla="*/ 3486 h 79454"/>
                  <a:gd name="csX99" fmla="*/ 144983 w 234253"/>
                  <a:gd name="csY99" fmla="*/ 3141 h 79454"/>
                  <a:gd name="csX100" fmla="*/ 145952 w 234253"/>
                  <a:gd name="csY100" fmla="*/ 3625 h 79454"/>
                  <a:gd name="csX101" fmla="*/ 148998 w 234253"/>
                  <a:gd name="csY101" fmla="*/ 3141 h 79454"/>
                  <a:gd name="csX102" fmla="*/ 159175 w 234253"/>
                  <a:gd name="csY102" fmla="*/ 97 h 79454"/>
                  <a:gd name="csX103" fmla="*/ 160560 w 234253"/>
                  <a:gd name="csY103" fmla="*/ 165 h 79454"/>
                  <a:gd name="csX104" fmla="*/ 165061 w 234253"/>
                  <a:gd name="csY104" fmla="*/ 2171 h 79454"/>
                  <a:gd name="csX105" fmla="*/ 180572 w 234253"/>
                  <a:gd name="csY105" fmla="*/ 303 h 79454"/>
                  <a:gd name="csX106" fmla="*/ 181056 w 234253"/>
                  <a:gd name="csY106" fmla="*/ 303 h 79454"/>
                  <a:gd name="csX107" fmla="*/ 187841 w 234253"/>
                  <a:gd name="csY107" fmla="*/ 1271 h 79454"/>
                  <a:gd name="csX108" fmla="*/ 189158 w 234253"/>
                  <a:gd name="csY108" fmla="*/ 2103 h 79454"/>
                  <a:gd name="csX109" fmla="*/ 189781 w 234253"/>
                  <a:gd name="csY109" fmla="*/ 3002 h 79454"/>
                  <a:gd name="csX110" fmla="*/ 194489 w 234253"/>
                  <a:gd name="csY110" fmla="*/ 7501 h 79454"/>
                  <a:gd name="csX111" fmla="*/ 194905 w 234253"/>
                  <a:gd name="csY111" fmla="*/ 7985 h 79454"/>
                  <a:gd name="csX112" fmla="*/ 197051 w 234253"/>
                  <a:gd name="csY112" fmla="*/ 11584 h 79454"/>
                  <a:gd name="csX113" fmla="*/ 198990 w 234253"/>
                  <a:gd name="csY113" fmla="*/ 11445 h 79454"/>
                  <a:gd name="csX114" fmla="*/ 200929 w 234253"/>
                  <a:gd name="csY114" fmla="*/ 12622 h 79454"/>
                  <a:gd name="csX115" fmla="*/ 201829 w 234253"/>
                  <a:gd name="csY115" fmla="*/ 14837 h 79454"/>
                  <a:gd name="csX116" fmla="*/ 202452 w 234253"/>
                  <a:gd name="csY116" fmla="*/ 15044 h 79454"/>
                  <a:gd name="csX117" fmla="*/ 204946 w 234253"/>
                  <a:gd name="csY117" fmla="*/ 14628 h 79454"/>
                  <a:gd name="csX118" fmla="*/ 205569 w 234253"/>
                  <a:gd name="csY118" fmla="*/ 14628 h 79454"/>
                  <a:gd name="csX119" fmla="*/ 209931 w 234253"/>
                  <a:gd name="csY119" fmla="*/ 15112 h 79454"/>
                  <a:gd name="csX120" fmla="*/ 210347 w 234253"/>
                  <a:gd name="csY120" fmla="*/ 15180 h 79454"/>
                  <a:gd name="csX121" fmla="*/ 211941 w 234253"/>
                  <a:gd name="csY121" fmla="*/ 15734 h 79454"/>
                  <a:gd name="csX122" fmla="*/ 212842 w 234253"/>
                  <a:gd name="csY122" fmla="*/ 16427 h 79454"/>
                  <a:gd name="csX123" fmla="*/ 214158 w 234253"/>
                  <a:gd name="csY123" fmla="*/ 18156 h 79454"/>
                  <a:gd name="csX124" fmla="*/ 214364 w 234253"/>
                  <a:gd name="csY124" fmla="*/ 18501 h 79454"/>
                  <a:gd name="csX125" fmla="*/ 215197 w 234253"/>
                  <a:gd name="csY125" fmla="*/ 19956 h 79454"/>
                  <a:gd name="csX126" fmla="*/ 216581 w 234253"/>
                  <a:gd name="csY126" fmla="*/ 21200 h 79454"/>
                  <a:gd name="csX127" fmla="*/ 217204 w 234253"/>
                  <a:gd name="csY127" fmla="*/ 22307 h 79454"/>
                  <a:gd name="csX128" fmla="*/ 217411 w 234253"/>
                  <a:gd name="csY128" fmla="*/ 23484 h 79454"/>
                  <a:gd name="csX129" fmla="*/ 217966 w 234253"/>
                  <a:gd name="csY129" fmla="*/ 23690 h 79454"/>
                  <a:gd name="csX130" fmla="*/ 218097 w 234253"/>
                  <a:gd name="csY130" fmla="*/ 23685 h 79454"/>
                  <a:gd name="csX131" fmla="*/ 220797 w 234253"/>
                  <a:gd name="csY131" fmla="*/ 23131 h 79454"/>
                  <a:gd name="csX132" fmla="*/ 221490 w 234253"/>
                  <a:gd name="csY132" fmla="*/ 23615 h 79454"/>
                  <a:gd name="csX133" fmla="*/ 222323 w 234253"/>
                  <a:gd name="csY133" fmla="*/ 24792 h 79454"/>
                  <a:gd name="csX134" fmla="*/ 222739 w 234253"/>
                  <a:gd name="csY134" fmla="*/ 26384 h 79454"/>
                  <a:gd name="csX135" fmla="*/ 222739 w 234253"/>
                  <a:gd name="csY135" fmla="*/ 26523 h 79454"/>
                  <a:gd name="csX136" fmla="*/ 228279 w 234253"/>
                  <a:gd name="csY136" fmla="*/ 29015 h 79454"/>
                  <a:gd name="csX137" fmla="*/ 228274 w 234253"/>
                  <a:gd name="csY137" fmla="*/ 29015 h 79454"/>
                  <a:gd name="csX138" fmla="*/ 228274 w 234253"/>
                  <a:gd name="csY138" fmla="*/ 28599 h 79454"/>
                  <a:gd name="csX139" fmla="*/ 115412 w 234253"/>
                  <a:gd name="csY139" fmla="*/ 79252 h 79454"/>
                  <a:gd name="csX140" fmla="*/ 112781 w 234253"/>
                  <a:gd name="csY140" fmla="*/ 78353 h 79454"/>
                  <a:gd name="csX141" fmla="*/ 113682 w 234253"/>
                  <a:gd name="csY141" fmla="*/ 75724 h 79454"/>
                  <a:gd name="csX142" fmla="*/ 116105 w 234253"/>
                  <a:gd name="csY142" fmla="*/ 74547 h 79454"/>
                  <a:gd name="csX143" fmla="*/ 116728 w 234253"/>
                  <a:gd name="csY143" fmla="*/ 73509 h 79454"/>
                  <a:gd name="csX144" fmla="*/ 117906 w 234253"/>
                  <a:gd name="csY144" fmla="*/ 72609 h 79454"/>
                  <a:gd name="csX145" fmla="*/ 117906 w 234253"/>
                  <a:gd name="csY145" fmla="*/ 72609 h 79454"/>
                  <a:gd name="csX146" fmla="*/ 119984 w 234253"/>
                  <a:gd name="csY146" fmla="*/ 71987 h 79454"/>
                  <a:gd name="csX147" fmla="*/ 120261 w 234253"/>
                  <a:gd name="csY147" fmla="*/ 71987 h 79454"/>
                  <a:gd name="csX148" fmla="*/ 120884 w 234253"/>
                  <a:gd name="csY148" fmla="*/ 71848 h 79454"/>
                  <a:gd name="csX149" fmla="*/ 121852 w 234253"/>
                  <a:gd name="csY149" fmla="*/ 71155 h 79454"/>
                  <a:gd name="csX150" fmla="*/ 122197 w 234253"/>
                  <a:gd name="csY150" fmla="*/ 70948 h 79454"/>
                  <a:gd name="csX151" fmla="*/ 122613 w 234253"/>
                  <a:gd name="csY151" fmla="*/ 69981 h 79454"/>
                  <a:gd name="csX152" fmla="*/ 123514 w 234253"/>
                  <a:gd name="csY152" fmla="*/ 69081 h 79454"/>
                  <a:gd name="csX153" fmla="*/ 125937 w 234253"/>
                  <a:gd name="csY153" fmla="*/ 67697 h 79454"/>
                  <a:gd name="csX154" fmla="*/ 126976 w 234253"/>
                  <a:gd name="csY154" fmla="*/ 66936 h 79454"/>
                  <a:gd name="csX155" fmla="*/ 129677 w 234253"/>
                  <a:gd name="csY155" fmla="*/ 67352 h 79454"/>
                  <a:gd name="csX156" fmla="*/ 132032 w 234253"/>
                  <a:gd name="csY156" fmla="*/ 70190 h 79454"/>
                  <a:gd name="csX157" fmla="*/ 135356 w 234253"/>
                  <a:gd name="csY157" fmla="*/ 71435 h 79454"/>
                  <a:gd name="csX158" fmla="*/ 139025 w 234253"/>
                  <a:gd name="csY158" fmla="*/ 69567 h 79454"/>
                  <a:gd name="csX159" fmla="*/ 139231 w 234253"/>
                  <a:gd name="csY159" fmla="*/ 69565 h 79454"/>
                  <a:gd name="csX160" fmla="*/ 140063 w 234253"/>
                  <a:gd name="csY160" fmla="*/ 68526 h 79454"/>
                  <a:gd name="csX161" fmla="*/ 141587 w 234253"/>
                  <a:gd name="csY161" fmla="*/ 67488 h 79454"/>
                  <a:gd name="csX162" fmla="*/ 142280 w 234253"/>
                  <a:gd name="csY162" fmla="*/ 66173 h 79454"/>
                  <a:gd name="csX163" fmla="*/ 142626 w 234253"/>
                  <a:gd name="csY163" fmla="*/ 65689 h 79454"/>
                  <a:gd name="csX164" fmla="*/ 142280 w 234253"/>
                  <a:gd name="csY164" fmla="*/ 64996 h 79454"/>
                  <a:gd name="csX165" fmla="*/ 142074 w 234253"/>
                  <a:gd name="csY165" fmla="*/ 64164 h 79454"/>
                  <a:gd name="csX166" fmla="*/ 140205 w 234253"/>
                  <a:gd name="csY166" fmla="*/ 62710 h 79454"/>
                  <a:gd name="csX167" fmla="*/ 139511 w 234253"/>
                  <a:gd name="csY167" fmla="*/ 60565 h 79454"/>
                  <a:gd name="csX168" fmla="*/ 139509 w 234253"/>
                  <a:gd name="csY168" fmla="*/ 60570 h 79454"/>
                  <a:gd name="csX169" fmla="*/ 140341 w 234253"/>
                  <a:gd name="csY169" fmla="*/ 57871 h 79454"/>
                  <a:gd name="csX170" fmla="*/ 141519 w 234253"/>
                  <a:gd name="csY170" fmla="*/ 56626 h 79454"/>
                  <a:gd name="csX171" fmla="*/ 141935 w 234253"/>
                  <a:gd name="csY171" fmla="*/ 56420 h 79454"/>
                  <a:gd name="csX172" fmla="*/ 141935 w 234253"/>
                  <a:gd name="csY172" fmla="*/ 55797 h 79454"/>
                  <a:gd name="csX173" fmla="*/ 142419 w 234253"/>
                  <a:gd name="csY173" fmla="*/ 54829 h 79454"/>
                  <a:gd name="csX174" fmla="*/ 142003 w 234253"/>
                  <a:gd name="csY174" fmla="*/ 53375 h 79454"/>
                  <a:gd name="csX175" fmla="*/ 142210 w 234253"/>
                  <a:gd name="csY175" fmla="*/ 51092 h 79454"/>
                  <a:gd name="csX176" fmla="*/ 142764 w 234253"/>
                  <a:gd name="csY176" fmla="*/ 49915 h 79454"/>
                  <a:gd name="csX177" fmla="*/ 143387 w 234253"/>
                  <a:gd name="csY177" fmla="*/ 49293 h 79454"/>
                  <a:gd name="csX178" fmla="*/ 143526 w 234253"/>
                  <a:gd name="csY178" fmla="*/ 48393 h 79454"/>
                  <a:gd name="csX179" fmla="*/ 144494 w 234253"/>
                  <a:gd name="csY179" fmla="*/ 47010 h 79454"/>
                  <a:gd name="csX180" fmla="*/ 147195 w 234253"/>
                  <a:gd name="csY180" fmla="*/ 45281 h 79454"/>
                  <a:gd name="csX181" fmla="*/ 148441 w 234253"/>
                  <a:gd name="csY181" fmla="*/ 45004 h 79454"/>
                  <a:gd name="csX182" fmla="*/ 153703 w 234253"/>
                  <a:gd name="csY182" fmla="*/ 45281 h 79454"/>
                  <a:gd name="csX183" fmla="*/ 154535 w 234253"/>
                  <a:gd name="csY183" fmla="*/ 45558 h 79454"/>
                  <a:gd name="csX184" fmla="*/ 154813 w 234253"/>
                  <a:gd name="csY184" fmla="*/ 45696 h 79454"/>
                  <a:gd name="csX185" fmla="*/ 157652 w 234253"/>
                  <a:gd name="csY185" fmla="*/ 43897 h 79454"/>
                  <a:gd name="csX186" fmla="*/ 159175 w 234253"/>
                  <a:gd name="csY186" fmla="*/ 43620 h 79454"/>
                  <a:gd name="csX187" fmla="*/ 160976 w 234253"/>
                  <a:gd name="csY187" fmla="*/ 44036 h 79454"/>
                  <a:gd name="csX188" fmla="*/ 164160 w 234253"/>
                  <a:gd name="csY188" fmla="*/ 40646 h 79454"/>
                  <a:gd name="csX189" fmla="*/ 165129 w 234253"/>
                  <a:gd name="csY189" fmla="*/ 38917 h 79454"/>
                  <a:gd name="csX190" fmla="*/ 166375 w 234253"/>
                  <a:gd name="csY190" fmla="*/ 37950 h 79454"/>
                  <a:gd name="csX191" fmla="*/ 173922 w 234253"/>
                  <a:gd name="csY191" fmla="*/ 35734 h 79454"/>
                  <a:gd name="csX192" fmla="*/ 176139 w 234253"/>
                  <a:gd name="csY192" fmla="*/ 36634 h 79454"/>
                  <a:gd name="csX193" fmla="*/ 177316 w 234253"/>
                  <a:gd name="csY193" fmla="*/ 38640 h 79454"/>
                  <a:gd name="csX194" fmla="*/ 177523 w 234253"/>
                  <a:gd name="csY194" fmla="*/ 40162 h 79454"/>
                  <a:gd name="csX195" fmla="*/ 178491 w 234253"/>
                  <a:gd name="csY195" fmla="*/ 41617 h 79454"/>
                  <a:gd name="csX196" fmla="*/ 178491 w 234253"/>
                  <a:gd name="csY196" fmla="*/ 41609 h 79454"/>
                  <a:gd name="csX197" fmla="*/ 178768 w 234253"/>
                  <a:gd name="csY197" fmla="*/ 43615 h 79454"/>
                  <a:gd name="csX198" fmla="*/ 180915 w 234253"/>
                  <a:gd name="csY198" fmla="*/ 43131 h 79454"/>
                  <a:gd name="csX199" fmla="*/ 182922 w 234253"/>
                  <a:gd name="csY199" fmla="*/ 43892 h 79454"/>
                  <a:gd name="csX200" fmla="*/ 185761 w 234253"/>
                  <a:gd name="csY200" fmla="*/ 47282 h 79454"/>
                  <a:gd name="csX201" fmla="*/ 187007 w 234253"/>
                  <a:gd name="csY201" fmla="*/ 46798 h 79454"/>
                  <a:gd name="csX202" fmla="*/ 187839 w 234253"/>
                  <a:gd name="csY202" fmla="*/ 46659 h 79454"/>
                  <a:gd name="csX203" fmla="*/ 187839 w 234253"/>
                  <a:gd name="csY203" fmla="*/ 46662 h 79454"/>
                  <a:gd name="csX204" fmla="*/ 189569 w 234253"/>
                  <a:gd name="csY204" fmla="*/ 46800 h 79454"/>
                  <a:gd name="csX205" fmla="*/ 191785 w 234253"/>
                  <a:gd name="csY205" fmla="*/ 44240 h 79454"/>
                  <a:gd name="csX206" fmla="*/ 192063 w 234253"/>
                  <a:gd name="csY206" fmla="*/ 42372 h 79454"/>
                  <a:gd name="csX207" fmla="*/ 193447 w 234253"/>
                  <a:gd name="csY207" fmla="*/ 40780 h 79454"/>
                  <a:gd name="csX208" fmla="*/ 198016 w 234253"/>
                  <a:gd name="csY208" fmla="*/ 39535 h 79454"/>
                  <a:gd name="csX209" fmla="*/ 199055 w 234253"/>
                  <a:gd name="csY209" fmla="*/ 39535 h 79454"/>
                  <a:gd name="csX210" fmla="*/ 199817 w 234253"/>
                  <a:gd name="csY210" fmla="*/ 39741 h 79454"/>
                  <a:gd name="csX211" fmla="*/ 203695 w 234253"/>
                  <a:gd name="csY211" fmla="*/ 38496 h 79454"/>
                  <a:gd name="csX212" fmla="*/ 204734 w 234253"/>
                  <a:gd name="csY212" fmla="*/ 38496 h 79454"/>
                  <a:gd name="csX213" fmla="*/ 207574 w 234253"/>
                  <a:gd name="csY213" fmla="*/ 38980 h 79454"/>
                  <a:gd name="csX214" fmla="*/ 209719 w 234253"/>
                  <a:gd name="csY214" fmla="*/ 37942 h 79454"/>
                  <a:gd name="csX215" fmla="*/ 210204 w 234253"/>
                  <a:gd name="csY215" fmla="*/ 37803 h 79454"/>
                  <a:gd name="csX216" fmla="*/ 210204 w 234253"/>
                  <a:gd name="csY216" fmla="*/ 37803 h 79454"/>
                  <a:gd name="csX217" fmla="*/ 212420 w 234253"/>
                  <a:gd name="csY217" fmla="*/ 37387 h 79454"/>
                  <a:gd name="csX218" fmla="*/ 215259 w 234253"/>
                  <a:gd name="csY218" fmla="*/ 35933 h 79454"/>
                  <a:gd name="csX219" fmla="*/ 217060 w 234253"/>
                  <a:gd name="csY219" fmla="*/ 34411 h 79454"/>
                  <a:gd name="csX220" fmla="*/ 219622 w 234253"/>
                  <a:gd name="csY220" fmla="*/ 34411 h 79454"/>
                  <a:gd name="csX221" fmla="*/ 222462 w 234253"/>
                  <a:gd name="csY221" fmla="*/ 36833 h 79454"/>
                  <a:gd name="csX222" fmla="*/ 225646 w 234253"/>
                  <a:gd name="csY222" fmla="*/ 38355 h 79454"/>
                  <a:gd name="csX223" fmla="*/ 229663 w 234253"/>
                  <a:gd name="csY223" fmla="*/ 37732 h 79454"/>
                  <a:gd name="csX224" fmla="*/ 231532 w 234253"/>
                  <a:gd name="csY224" fmla="*/ 36901 h 79454"/>
                  <a:gd name="csX225" fmla="*/ 234094 w 234253"/>
                  <a:gd name="csY225" fmla="*/ 37939 h 79454"/>
                  <a:gd name="csX226" fmla="*/ 233055 w 234253"/>
                  <a:gd name="csY226" fmla="*/ 40500 h 79454"/>
                  <a:gd name="csX227" fmla="*/ 230977 w 234253"/>
                  <a:gd name="csY227" fmla="*/ 41399 h 79454"/>
                  <a:gd name="csX228" fmla="*/ 230493 w 234253"/>
                  <a:gd name="csY228" fmla="*/ 41538 h 79454"/>
                  <a:gd name="csX229" fmla="*/ 225646 w 234253"/>
                  <a:gd name="csY229" fmla="*/ 42299 h 79454"/>
                  <a:gd name="csX230" fmla="*/ 224539 w 234253"/>
                  <a:gd name="csY230" fmla="*/ 42161 h 79454"/>
                  <a:gd name="csX231" fmla="*/ 220661 w 234253"/>
                  <a:gd name="csY231" fmla="*/ 40293 h 79454"/>
                  <a:gd name="csX232" fmla="*/ 220106 w 234253"/>
                  <a:gd name="csY232" fmla="*/ 39948 h 79454"/>
                  <a:gd name="csX233" fmla="*/ 218376 w 234253"/>
                  <a:gd name="csY233" fmla="*/ 38426 h 79454"/>
                  <a:gd name="csX234" fmla="*/ 217683 w 234253"/>
                  <a:gd name="csY234" fmla="*/ 38980 h 79454"/>
                  <a:gd name="csX235" fmla="*/ 217267 w 234253"/>
                  <a:gd name="csY235" fmla="*/ 39257 h 79454"/>
                  <a:gd name="csX236" fmla="*/ 214150 w 234253"/>
                  <a:gd name="csY236" fmla="*/ 40850 h 79454"/>
                  <a:gd name="csX237" fmla="*/ 213457 w 234253"/>
                  <a:gd name="csY237" fmla="*/ 41127 h 79454"/>
                  <a:gd name="csX238" fmla="*/ 211240 w 234253"/>
                  <a:gd name="csY238" fmla="*/ 41543 h 79454"/>
                  <a:gd name="csX239" fmla="*/ 208885 w 234253"/>
                  <a:gd name="csY239" fmla="*/ 42720 h 79454"/>
                  <a:gd name="csX240" fmla="*/ 207639 w 234253"/>
                  <a:gd name="csY240" fmla="*/ 42927 h 79454"/>
                  <a:gd name="csX241" fmla="*/ 204593 w 234253"/>
                  <a:gd name="csY241" fmla="*/ 42443 h 79454"/>
                  <a:gd name="csX242" fmla="*/ 200715 w 234253"/>
                  <a:gd name="csY242" fmla="*/ 43688 h 79454"/>
                  <a:gd name="csX243" fmla="*/ 199537 w 234253"/>
                  <a:gd name="csY243" fmla="*/ 43688 h 79454"/>
                  <a:gd name="csX244" fmla="*/ 198704 w 234253"/>
                  <a:gd name="csY244" fmla="*/ 43481 h 79454"/>
                  <a:gd name="csX245" fmla="*/ 195865 w 234253"/>
                  <a:gd name="csY245" fmla="*/ 44242 h 79454"/>
                  <a:gd name="csX246" fmla="*/ 195659 w 234253"/>
                  <a:gd name="csY246" fmla="*/ 45349 h 79454"/>
                  <a:gd name="csX247" fmla="*/ 195174 w 234253"/>
                  <a:gd name="csY247" fmla="*/ 46387 h 79454"/>
                  <a:gd name="csX248" fmla="*/ 192058 w 234253"/>
                  <a:gd name="csY248" fmla="*/ 50054 h 79454"/>
                  <a:gd name="csX249" fmla="*/ 190328 w 234253"/>
                  <a:gd name="csY249" fmla="*/ 50815 h 79454"/>
                  <a:gd name="csX250" fmla="*/ 188043 w 234253"/>
                  <a:gd name="csY250" fmla="*/ 50608 h 79454"/>
                  <a:gd name="csX251" fmla="*/ 185897 w 234253"/>
                  <a:gd name="csY251" fmla="*/ 51369 h 79454"/>
                  <a:gd name="csX252" fmla="*/ 183751 w 234253"/>
                  <a:gd name="csY252" fmla="*/ 50815 h 79454"/>
                  <a:gd name="csX253" fmla="*/ 180705 w 234253"/>
                  <a:gd name="csY253" fmla="*/ 47216 h 79454"/>
                  <a:gd name="csX254" fmla="*/ 177866 w 234253"/>
                  <a:gd name="csY254" fmla="*/ 47839 h 79454"/>
                  <a:gd name="csX255" fmla="*/ 175788 w 234253"/>
                  <a:gd name="csY255" fmla="*/ 46939 h 79454"/>
                  <a:gd name="csX256" fmla="*/ 175026 w 234253"/>
                  <a:gd name="csY256" fmla="*/ 45694 h 79454"/>
                  <a:gd name="csX257" fmla="*/ 174958 w 234253"/>
                  <a:gd name="csY257" fmla="*/ 43617 h 79454"/>
                  <a:gd name="csX258" fmla="*/ 174958 w 234253"/>
                  <a:gd name="csY258" fmla="*/ 43411 h 79454"/>
                  <a:gd name="csX259" fmla="*/ 174681 w 234253"/>
                  <a:gd name="csY259" fmla="*/ 43272 h 79454"/>
                  <a:gd name="csX260" fmla="*/ 173642 w 234253"/>
                  <a:gd name="csY260" fmla="*/ 42650 h 79454"/>
                  <a:gd name="csX261" fmla="*/ 173435 w 234253"/>
                  <a:gd name="csY261" fmla="*/ 42511 h 79454"/>
                  <a:gd name="csX262" fmla="*/ 172880 w 234253"/>
                  <a:gd name="csY262" fmla="*/ 40157 h 79454"/>
                  <a:gd name="csX263" fmla="*/ 168311 w 234253"/>
                  <a:gd name="csY263" fmla="*/ 41473 h 79454"/>
                  <a:gd name="csX264" fmla="*/ 167618 w 234253"/>
                  <a:gd name="csY264" fmla="*/ 42718 h 79454"/>
                  <a:gd name="csX265" fmla="*/ 167340 w 234253"/>
                  <a:gd name="csY265" fmla="*/ 43133 h 79454"/>
                  <a:gd name="csX266" fmla="*/ 163185 w 234253"/>
                  <a:gd name="csY266" fmla="*/ 47493 h 79454"/>
                  <a:gd name="csX267" fmla="*/ 161245 w 234253"/>
                  <a:gd name="csY267" fmla="*/ 48048 h 79454"/>
                  <a:gd name="csX268" fmla="*/ 159167 w 234253"/>
                  <a:gd name="csY268" fmla="*/ 47564 h 79454"/>
                  <a:gd name="csX269" fmla="*/ 156189 w 234253"/>
                  <a:gd name="csY269" fmla="*/ 49502 h 79454"/>
                  <a:gd name="csX270" fmla="*/ 154043 w 234253"/>
                  <a:gd name="csY270" fmla="*/ 49641 h 79454"/>
                  <a:gd name="csX271" fmla="*/ 153143 w 234253"/>
                  <a:gd name="csY271" fmla="*/ 49157 h 79454"/>
                  <a:gd name="csX272" fmla="*/ 148919 w 234253"/>
                  <a:gd name="csY272" fmla="*/ 48950 h 79454"/>
                  <a:gd name="csX273" fmla="*/ 147397 w 234253"/>
                  <a:gd name="csY273" fmla="*/ 49918 h 79454"/>
                  <a:gd name="csX274" fmla="*/ 147257 w 234253"/>
                  <a:gd name="csY274" fmla="*/ 50540 h 79454"/>
                  <a:gd name="csX275" fmla="*/ 147263 w 234253"/>
                  <a:gd name="csY275" fmla="*/ 50535 h 79454"/>
                  <a:gd name="csX276" fmla="*/ 146708 w 234253"/>
                  <a:gd name="csY276" fmla="*/ 51573 h 79454"/>
                  <a:gd name="csX277" fmla="*/ 146153 w 234253"/>
                  <a:gd name="csY277" fmla="*/ 52128 h 79454"/>
                  <a:gd name="csX278" fmla="*/ 146153 w 234253"/>
                  <a:gd name="csY278" fmla="*/ 53028 h 79454"/>
                  <a:gd name="csX279" fmla="*/ 146430 w 234253"/>
                  <a:gd name="csY279" fmla="*/ 53511 h 79454"/>
                  <a:gd name="csX280" fmla="*/ 146708 w 234253"/>
                  <a:gd name="csY280" fmla="*/ 55379 h 79454"/>
                  <a:gd name="csX281" fmla="*/ 146362 w 234253"/>
                  <a:gd name="csY281" fmla="*/ 56278 h 79454"/>
                  <a:gd name="csX282" fmla="*/ 145740 w 234253"/>
                  <a:gd name="csY282" fmla="*/ 57246 h 79454"/>
                  <a:gd name="csX283" fmla="*/ 145740 w 234253"/>
                  <a:gd name="csY283" fmla="*/ 58007 h 79454"/>
                  <a:gd name="csX284" fmla="*/ 145601 w 234253"/>
                  <a:gd name="csY284" fmla="*/ 58007 h 79454"/>
                  <a:gd name="csX285" fmla="*/ 144562 w 234253"/>
                  <a:gd name="csY285" fmla="*/ 59461 h 79454"/>
                  <a:gd name="csX286" fmla="*/ 143869 w 234253"/>
                  <a:gd name="csY286" fmla="*/ 59807 h 79454"/>
                  <a:gd name="csX287" fmla="*/ 143662 w 234253"/>
                  <a:gd name="csY287" fmla="*/ 60361 h 79454"/>
                  <a:gd name="csX288" fmla="*/ 144908 w 234253"/>
                  <a:gd name="csY288" fmla="*/ 61329 h 79454"/>
                  <a:gd name="csX289" fmla="*/ 145669 w 234253"/>
                  <a:gd name="csY289" fmla="*/ 62435 h 79454"/>
                  <a:gd name="csX290" fmla="*/ 145876 w 234253"/>
                  <a:gd name="csY290" fmla="*/ 63403 h 79454"/>
                  <a:gd name="csX291" fmla="*/ 145878 w 234253"/>
                  <a:gd name="csY291" fmla="*/ 63408 h 79454"/>
                  <a:gd name="csX292" fmla="*/ 146295 w 234253"/>
                  <a:gd name="csY292" fmla="*/ 64031 h 79454"/>
                  <a:gd name="csX293" fmla="*/ 146711 w 234253"/>
                  <a:gd name="csY293" fmla="*/ 64930 h 79454"/>
                  <a:gd name="csX294" fmla="*/ 146365 w 234253"/>
                  <a:gd name="csY294" fmla="*/ 67214 h 79454"/>
                  <a:gd name="csX295" fmla="*/ 145465 w 234253"/>
                  <a:gd name="csY295" fmla="*/ 68113 h 79454"/>
                  <a:gd name="csX296" fmla="*/ 144703 w 234253"/>
                  <a:gd name="csY296" fmla="*/ 69635 h 79454"/>
                  <a:gd name="csX297" fmla="*/ 144081 w 234253"/>
                  <a:gd name="csY297" fmla="*/ 70328 h 79454"/>
                  <a:gd name="csX298" fmla="*/ 142626 w 234253"/>
                  <a:gd name="csY298" fmla="*/ 71296 h 79454"/>
                  <a:gd name="csX299" fmla="*/ 142626 w 234253"/>
                  <a:gd name="csY299" fmla="*/ 71712 h 79454"/>
                  <a:gd name="csX300" fmla="*/ 142487 w 234253"/>
                  <a:gd name="csY300" fmla="*/ 71712 h 79454"/>
                  <a:gd name="csX301" fmla="*/ 140409 w 234253"/>
                  <a:gd name="csY301" fmla="*/ 73234 h 79454"/>
                  <a:gd name="csX302" fmla="*/ 140132 w 234253"/>
                  <a:gd name="csY302" fmla="*/ 73234 h 79454"/>
                  <a:gd name="csX303" fmla="*/ 136185 w 234253"/>
                  <a:gd name="csY303" fmla="*/ 75240 h 79454"/>
                  <a:gd name="csX304" fmla="*/ 134591 w 234253"/>
                  <a:gd name="csY304" fmla="*/ 75308 h 79454"/>
                  <a:gd name="csX305" fmla="*/ 130022 w 234253"/>
                  <a:gd name="csY305" fmla="*/ 73509 h 79454"/>
                  <a:gd name="csX306" fmla="*/ 129190 w 234253"/>
                  <a:gd name="csY306" fmla="*/ 72954 h 79454"/>
                  <a:gd name="csX307" fmla="*/ 127596 w 234253"/>
                  <a:gd name="csY307" fmla="*/ 71016 h 79454"/>
                  <a:gd name="csX308" fmla="*/ 125728 w 234253"/>
                  <a:gd name="csY308" fmla="*/ 72055 h 79454"/>
                  <a:gd name="csX309" fmla="*/ 125728 w 234253"/>
                  <a:gd name="csY309" fmla="*/ 72261 h 79454"/>
                  <a:gd name="csX310" fmla="*/ 125589 w 234253"/>
                  <a:gd name="csY310" fmla="*/ 72677 h 79454"/>
                  <a:gd name="csX311" fmla="*/ 123927 w 234253"/>
                  <a:gd name="csY311" fmla="*/ 74406 h 79454"/>
                  <a:gd name="csX312" fmla="*/ 123582 w 234253"/>
                  <a:gd name="csY312" fmla="*/ 74409 h 79454"/>
                  <a:gd name="csX313" fmla="*/ 122681 w 234253"/>
                  <a:gd name="csY313" fmla="*/ 75101 h 79454"/>
                  <a:gd name="csX314" fmla="*/ 121920 w 234253"/>
                  <a:gd name="csY314" fmla="*/ 75447 h 79454"/>
                  <a:gd name="csX315" fmla="*/ 120881 w 234253"/>
                  <a:gd name="csY315" fmla="*/ 75653 h 79454"/>
                  <a:gd name="csX316" fmla="*/ 119565 w 234253"/>
                  <a:gd name="csY316" fmla="*/ 75999 h 79454"/>
                  <a:gd name="csX317" fmla="*/ 119149 w 234253"/>
                  <a:gd name="csY317" fmla="*/ 76760 h 79454"/>
                  <a:gd name="csX318" fmla="*/ 118248 w 234253"/>
                  <a:gd name="csY318" fmla="*/ 77659 h 79454"/>
                  <a:gd name="csX319" fmla="*/ 115341 w 234253"/>
                  <a:gd name="csY319" fmla="*/ 79114 h 79454"/>
                  <a:gd name="csX320" fmla="*/ 115344 w 234253"/>
                  <a:gd name="csY320" fmla="*/ 79116 h 79454"/>
                  <a:gd name="csX321" fmla="*/ 115412 w 234253"/>
                  <a:gd name="csY321" fmla="*/ 79252 h 794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</a:cxnLst>
                <a:rect l="l" t="t" r="r" b="b"/>
                <a:pathLst>
                  <a:path w="234253" h="79454">
                    <a:moveTo>
                      <a:pt x="228274" y="28599"/>
                    </a:moveTo>
                    <a:cubicBezTo>
                      <a:pt x="229242" y="29015"/>
                      <a:pt x="229729" y="30192"/>
                      <a:pt x="229242" y="31160"/>
                    </a:cubicBezTo>
                    <a:cubicBezTo>
                      <a:pt x="228755" y="32128"/>
                      <a:pt x="227649" y="32614"/>
                      <a:pt x="226680" y="32128"/>
                    </a:cubicBezTo>
                    <a:lnTo>
                      <a:pt x="220310" y="29290"/>
                    </a:lnTo>
                    <a:cubicBezTo>
                      <a:pt x="220310" y="29290"/>
                      <a:pt x="219826" y="29013"/>
                      <a:pt x="219688" y="28874"/>
                    </a:cubicBezTo>
                    <a:cubicBezTo>
                      <a:pt x="219203" y="28806"/>
                      <a:pt x="218787" y="28529"/>
                      <a:pt x="218510" y="28113"/>
                    </a:cubicBezTo>
                    <a:lnTo>
                      <a:pt x="217887" y="27281"/>
                    </a:lnTo>
                    <a:lnTo>
                      <a:pt x="217680" y="27284"/>
                    </a:lnTo>
                    <a:cubicBezTo>
                      <a:pt x="217680" y="27284"/>
                      <a:pt x="217264" y="27284"/>
                      <a:pt x="217057" y="27216"/>
                    </a:cubicBezTo>
                    <a:lnTo>
                      <a:pt x="215118" y="26593"/>
                    </a:lnTo>
                    <a:cubicBezTo>
                      <a:pt x="214425" y="26387"/>
                      <a:pt x="213941" y="25762"/>
                      <a:pt x="213802" y="25071"/>
                    </a:cubicBezTo>
                    <a:lnTo>
                      <a:pt x="213525" y="23478"/>
                    </a:lnTo>
                    <a:lnTo>
                      <a:pt x="212347" y="22511"/>
                    </a:lnTo>
                    <a:cubicBezTo>
                      <a:pt x="212347" y="22511"/>
                      <a:pt x="212001" y="22095"/>
                      <a:pt x="211863" y="21888"/>
                    </a:cubicBezTo>
                    <a:lnTo>
                      <a:pt x="210962" y="20296"/>
                    </a:lnTo>
                    <a:lnTo>
                      <a:pt x="210062" y="19119"/>
                    </a:lnTo>
                    <a:lnTo>
                      <a:pt x="209230" y="18841"/>
                    </a:lnTo>
                    <a:lnTo>
                      <a:pt x="205352" y="18426"/>
                    </a:lnTo>
                    <a:lnTo>
                      <a:pt x="202583" y="18841"/>
                    </a:lnTo>
                    <a:cubicBezTo>
                      <a:pt x="202237" y="18841"/>
                      <a:pt x="201889" y="18841"/>
                      <a:pt x="201544" y="18703"/>
                    </a:cubicBezTo>
                    <a:lnTo>
                      <a:pt x="199744" y="18080"/>
                    </a:lnTo>
                    <a:cubicBezTo>
                      <a:pt x="199189" y="17874"/>
                      <a:pt x="198775" y="17458"/>
                      <a:pt x="198566" y="16974"/>
                    </a:cubicBezTo>
                    <a:lnTo>
                      <a:pt x="198571" y="16974"/>
                    </a:lnTo>
                    <a:cubicBezTo>
                      <a:pt x="198571" y="16974"/>
                      <a:pt x="197877" y="15313"/>
                      <a:pt x="197877" y="15313"/>
                    </a:cubicBezTo>
                    <a:lnTo>
                      <a:pt x="196148" y="15452"/>
                    </a:lnTo>
                    <a:cubicBezTo>
                      <a:pt x="195316" y="15452"/>
                      <a:pt x="194625" y="15107"/>
                      <a:pt x="194279" y="14413"/>
                    </a:cubicBezTo>
                    <a:lnTo>
                      <a:pt x="191717" y="10053"/>
                    </a:lnTo>
                    <a:lnTo>
                      <a:pt x="187009" y="5555"/>
                    </a:lnTo>
                    <a:cubicBezTo>
                      <a:pt x="187009" y="5555"/>
                      <a:pt x="186803" y="5349"/>
                      <a:pt x="186732" y="5210"/>
                    </a:cubicBezTo>
                    <a:lnTo>
                      <a:pt x="186525" y="4865"/>
                    </a:lnTo>
                    <a:lnTo>
                      <a:pt x="180846" y="4033"/>
                    </a:lnTo>
                    <a:lnTo>
                      <a:pt x="165058" y="5900"/>
                    </a:lnTo>
                    <a:cubicBezTo>
                      <a:pt x="164642" y="5900"/>
                      <a:pt x="164226" y="5900"/>
                      <a:pt x="163881" y="5694"/>
                    </a:cubicBezTo>
                    <a:lnTo>
                      <a:pt x="159657" y="3826"/>
                    </a:lnTo>
                    <a:lnTo>
                      <a:pt x="150102" y="6664"/>
                    </a:lnTo>
                    <a:cubicBezTo>
                      <a:pt x="150102" y="6664"/>
                      <a:pt x="149963" y="6664"/>
                      <a:pt x="149895" y="6664"/>
                    </a:cubicBezTo>
                    <a:lnTo>
                      <a:pt x="146156" y="7286"/>
                    </a:lnTo>
                    <a:cubicBezTo>
                      <a:pt x="145740" y="7355"/>
                      <a:pt x="145324" y="7286"/>
                      <a:pt x="144910" y="7080"/>
                    </a:cubicBezTo>
                    <a:lnTo>
                      <a:pt x="144633" y="6941"/>
                    </a:lnTo>
                    <a:lnTo>
                      <a:pt x="139925" y="11230"/>
                    </a:lnTo>
                    <a:cubicBezTo>
                      <a:pt x="139925" y="11230"/>
                      <a:pt x="139647" y="11437"/>
                      <a:pt x="139441" y="11576"/>
                    </a:cubicBezTo>
                    <a:cubicBezTo>
                      <a:pt x="133001" y="15175"/>
                      <a:pt x="126424" y="18426"/>
                      <a:pt x="119845" y="21818"/>
                    </a:cubicBezTo>
                    <a:lnTo>
                      <a:pt x="118045" y="23756"/>
                    </a:lnTo>
                    <a:cubicBezTo>
                      <a:pt x="118045" y="23756"/>
                      <a:pt x="117560" y="24172"/>
                      <a:pt x="117283" y="24240"/>
                    </a:cubicBezTo>
                    <a:lnTo>
                      <a:pt x="117283" y="24240"/>
                    </a:lnTo>
                    <a:cubicBezTo>
                      <a:pt x="117283" y="24240"/>
                      <a:pt x="114928" y="25071"/>
                      <a:pt x="114928" y="25071"/>
                    </a:cubicBezTo>
                    <a:lnTo>
                      <a:pt x="112297" y="27216"/>
                    </a:lnTo>
                    <a:cubicBezTo>
                      <a:pt x="112297" y="27216"/>
                      <a:pt x="111952" y="27493"/>
                      <a:pt x="111743" y="27561"/>
                    </a:cubicBezTo>
                    <a:cubicBezTo>
                      <a:pt x="95264" y="34136"/>
                      <a:pt x="78507" y="39948"/>
                      <a:pt x="61751" y="45830"/>
                    </a:cubicBezTo>
                    <a:lnTo>
                      <a:pt x="52610" y="52196"/>
                    </a:lnTo>
                    <a:cubicBezTo>
                      <a:pt x="52610" y="52196"/>
                      <a:pt x="52193" y="52473"/>
                      <a:pt x="51916" y="52473"/>
                    </a:cubicBezTo>
                    <a:lnTo>
                      <a:pt x="51919" y="52473"/>
                    </a:lnTo>
                    <a:cubicBezTo>
                      <a:pt x="48663" y="53234"/>
                      <a:pt x="45756" y="53927"/>
                      <a:pt x="42571" y="54827"/>
                    </a:cubicBezTo>
                    <a:cubicBezTo>
                      <a:pt x="42293" y="54895"/>
                      <a:pt x="41948" y="54895"/>
                      <a:pt x="41671" y="54827"/>
                    </a:cubicBezTo>
                    <a:lnTo>
                      <a:pt x="40425" y="54620"/>
                    </a:lnTo>
                    <a:lnTo>
                      <a:pt x="36408" y="56213"/>
                    </a:lnTo>
                    <a:cubicBezTo>
                      <a:pt x="36408" y="56213"/>
                      <a:pt x="35785" y="56352"/>
                      <a:pt x="35508" y="56352"/>
                    </a:cubicBezTo>
                    <a:lnTo>
                      <a:pt x="35508" y="56349"/>
                    </a:lnTo>
                    <a:cubicBezTo>
                      <a:pt x="35508" y="56349"/>
                      <a:pt x="33778" y="56143"/>
                      <a:pt x="33778" y="56143"/>
                    </a:cubicBezTo>
                    <a:lnTo>
                      <a:pt x="31077" y="56904"/>
                    </a:lnTo>
                    <a:lnTo>
                      <a:pt x="30384" y="57319"/>
                    </a:lnTo>
                    <a:cubicBezTo>
                      <a:pt x="30384" y="57319"/>
                      <a:pt x="30106" y="57458"/>
                      <a:pt x="29900" y="57526"/>
                    </a:cubicBezTo>
                    <a:lnTo>
                      <a:pt x="25192" y="58841"/>
                    </a:lnTo>
                    <a:cubicBezTo>
                      <a:pt x="25192" y="58841"/>
                      <a:pt x="24708" y="58910"/>
                      <a:pt x="24498" y="58841"/>
                    </a:cubicBezTo>
                    <a:lnTo>
                      <a:pt x="23323" y="58839"/>
                    </a:lnTo>
                    <a:cubicBezTo>
                      <a:pt x="23323" y="58839"/>
                      <a:pt x="12175" y="61122"/>
                      <a:pt x="12175" y="61122"/>
                    </a:cubicBezTo>
                    <a:lnTo>
                      <a:pt x="7467" y="62367"/>
                    </a:lnTo>
                    <a:lnTo>
                      <a:pt x="3036" y="65343"/>
                    </a:lnTo>
                    <a:cubicBezTo>
                      <a:pt x="2136" y="65966"/>
                      <a:pt x="959" y="65689"/>
                      <a:pt x="336" y="64789"/>
                    </a:cubicBezTo>
                    <a:cubicBezTo>
                      <a:pt x="-287" y="63889"/>
                      <a:pt x="-10" y="62712"/>
                      <a:pt x="891" y="62090"/>
                    </a:cubicBezTo>
                    <a:lnTo>
                      <a:pt x="5460" y="59046"/>
                    </a:lnTo>
                    <a:cubicBezTo>
                      <a:pt x="5460" y="59046"/>
                      <a:pt x="5876" y="58768"/>
                      <a:pt x="6153" y="58700"/>
                    </a:cubicBezTo>
                    <a:cubicBezTo>
                      <a:pt x="11761" y="57178"/>
                      <a:pt x="16956" y="56140"/>
                      <a:pt x="22703" y="54963"/>
                    </a:cubicBezTo>
                    <a:cubicBezTo>
                      <a:pt x="22910" y="54963"/>
                      <a:pt x="23049" y="54963"/>
                      <a:pt x="23258" y="54963"/>
                    </a:cubicBezTo>
                    <a:lnTo>
                      <a:pt x="24430" y="54966"/>
                    </a:lnTo>
                    <a:cubicBezTo>
                      <a:pt x="24430" y="54966"/>
                      <a:pt x="28586" y="53859"/>
                      <a:pt x="28586" y="53859"/>
                    </a:cubicBezTo>
                    <a:lnTo>
                      <a:pt x="29209" y="53514"/>
                    </a:lnTo>
                    <a:cubicBezTo>
                      <a:pt x="29209" y="53514"/>
                      <a:pt x="29554" y="53307"/>
                      <a:pt x="29764" y="53307"/>
                    </a:cubicBezTo>
                    <a:lnTo>
                      <a:pt x="32949" y="52408"/>
                    </a:lnTo>
                    <a:cubicBezTo>
                      <a:pt x="32949" y="52408"/>
                      <a:pt x="33503" y="52269"/>
                      <a:pt x="33781" y="52340"/>
                    </a:cubicBezTo>
                    <a:lnTo>
                      <a:pt x="35442" y="52546"/>
                    </a:lnTo>
                    <a:lnTo>
                      <a:pt x="39527" y="50954"/>
                    </a:lnTo>
                    <a:cubicBezTo>
                      <a:pt x="39527" y="50954"/>
                      <a:pt x="40221" y="50815"/>
                      <a:pt x="40566" y="50885"/>
                    </a:cubicBezTo>
                    <a:lnTo>
                      <a:pt x="41883" y="51092"/>
                    </a:lnTo>
                    <a:lnTo>
                      <a:pt x="44377" y="50399"/>
                    </a:lnTo>
                    <a:cubicBezTo>
                      <a:pt x="44377" y="50399"/>
                      <a:pt x="44515" y="50399"/>
                      <a:pt x="44583" y="50399"/>
                    </a:cubicBezTo>
                    <a:lnTo>
                      <a:pt x="50607" y="49016"/>
                    </a:lnTo>
                    <a:lnTo>
                      <a:pt x="59539" y="42788"/>
                    </a:lnTo>
                    <a:cubicBezTo>
                      <a:pt x="59539" y="42788"/>
                      <a:pt x="59885" y="42581"/>
                      <a:pt x="60094" y="42511"/>
                    </a:cubicBezTo>
                    <a:cubicBezTo>
                      <a:pt x="76435" y="36768"/>
                      <a:pt x="92152" y="31024"/>
                      <a:pt x="108354" y="24935"/>
                    </a:cubicBezTo>
                    <a:lnTo>
                      <a:pt x="109947" y="24313"/>
                    </a:lnTo>
                    <a:lnTo>
                      <a:pt x="112578" y="22168"/>
                    </a:lnTo>
                    <a:cubicBezTo>
                      <a:pt x="112578" y="22168"/>
                      <a:pt x="112994" y="21823"/>
                      <a:pt x="113271" y="21752"/>
                    </a:cubicBezTo>
                    <a:lnTo>
                      <a:pt x="115487" y="20991"/>
                    </a:lnTo>
                    <a:lnTo>
                      <a:pt x="117082" y="19262"/>
                    </a:lnTo>
                    <a:cubicBezTo>
                      <a:pt x="117082" y="19262"/>
                      <a:pt x="117427" y="18847"/>
                      <a:pt x="117704" y="18779"/>
                    </a:cubicBezTo>
                    <a:lnTo>
                      <a:pt x="133283" y="10752"/>
                    </a:lnTo>
                    <a:lnTo>
                      <a:pt x="137368" y="8537"/>
                    </a:lnTo>
                    <a:lnTo>
                      <a:pt x="142838" y="3486"/>
                    </a:lnTo>
                    <a:cubicBezTo>
                      <a:pt x="143392" y="2932"/>
                      <a:pt x="144222" y="2793"/>
                      <a:pt x="144983" y="3141"/>
                    </a:cubicBezTo>
                    <a:lnTo>
                      <a:pt x="145952" y="3625"/>
                    </a:lnTo>
                    <a:lnTo>
                      <a:pt x="148998" y="3141"/>
                    </a:lnTo>
                    <a:lnTo>
                      <a:pt x="159175" y="97"/>
                    </a:lnTo>
                    <a:cubicBezTo>
                      <a:pt x="159591" y="-42"/>
                      <a:pt x="160076" y="-42"/>
                      <a:pt x="160560" y="165"/>
                    </a:cubicBezTo>
                    <a:lnTo>
                      <a:pt x="165061" y="2171"/>
                    </a:lnTo>
                    <a:lnTo>
                      <a:pt x="180572" y="303"/>
                    </a:lnTo>
                    <a:cubicBezTo>
                      <a:pt x="180572" y="303"/>
                      <a:pt x="180917" y="303"/>
                      <a:pt x="181056" y="303"/>
                    </a:cubicBezTo>
                    <a:lnTo>
                      <a:pt x="187841" y="1271"/>
                    </a:lnTo>
                    <a:cubicBezTo>
                      <a:pt x="188397" y="1339"/>
                      <a:pt x="188881" y="1616"/>
                      <a:pt x="189158" y="2103"/>
                    </a:cubicBezTo>
                    <a:lnTo>
                      <a:pt x="189781" y="3002"/>
                    </a:lnTo>
                    <a:lnTo>
                      <a:pt x="194489" y="7501"/>
                    </a:lnTo>
                    <a:cubicBezTo>
                      <a:pt x="194489" y="7501"/>
                      <a:pt x="194766" y="7778"/>
                      <a:pt x="194905" y="7985"/>
                    </a:cubicBezTo>
                    <a:lnTo>
                      <a:pt x="197051" y="11584"/>
                    </a:lnTo>
                    <a:lnTo>
                      <a:pt x="198990" y="11445"/>
                    </a:lnTo>
                    <a:cubicBezTo>
                      <a:pt x="199822" y="11445"/>
                      <a:pt x="200652" y="11861"/>
                      <a:pt x="200929" y="12622"/>
                    </a:cubicBezTo>
                    <a:lnTo>
                      <a:pt x="201829" y="14837"/>
                    </a:lnTo>
                    <a:lnTo>
                      <a:pt x="202452" y="15044"/>
                    </a:lnTo>
                    <a:lnTo>
                      <a:pt x="204946" y="14628"/>
                    </a:lnTo>
                    <a:cubicBezTo>
                      <a:pt x="204946" y="14628"/>
                      <a:pt x="205362" y="14628"/>
                      <a:pt x="205569" y="14628"/>
                    </a:cubicBezTo>
                    <a:lnTo>
                      <a:pt x="209931" y="15112"/>
                    </a:lnTo>
                    <a:cubicBezTo>
                      <a:pt x="209931" y="15112"/>
                      <a:pt x="210209" y="15112"/>
                      <a:pt x="210347" y="15180"/>
                    </a:cubicBezTo>
                    <a:lnTo>
                      <a:pt x="211941" y="15734"/>
                    </a:lnTo>
                    <a:cubicBezTo>
                      <a:pt x="212287" y="15873"/>
                      <a:pt x="212635" y="16079"/>
                      <a:pt x="212842" y="16427"/>
                    </a:cubicBezTo>
                    <a:lnTo>
                      <a:pt x="214158" y="18156"/>
                    </a:lnTo>
                    <a:cubicBezTo>
                      <a:pt x="214158" y="18156"/>
                      <a:pt x="214296" y="18363"/>
                      <a:pt x="214364" y="18501"/>
                    </a:cubicBezTo>
                    <a:lnTo>
                      <a:pt x="215197" y="19956"/>
                    </a:lnTo>
                    <a:lnTo>
                      <a:pt x="216581" y="21200"/>
                    </a:lnTo>
                    <a:cubicBezTo>
                      <a:pt x="216581" y="21200"/>
                      <a:pt x="217136" y="21894"/>
                      <a:pt x="217204" y="22307"/>
                    </a:cubicBezTo>
                    <a:lnTo>
                      <a:pt x="217411" y="23484"/>
                    </a:lnTo>
                    <a:lnTo>
                      <a:pt x="217966" y="23690"/>
                    </a:lnTo>
                    <a:lnTo>
                      <a:pt x="218097" y="23685"/>
                    </a:lnTo>
                    <a:cubicBezTo>
                      <a:pt x="218651" y="22786"/>
                      <a:pt x="219897" y="22579"/>
                      <a:pt x="220797" y="23131"/>
                    </a:cubicBezTo>
                    <a:lnTo>
                      <a:pt x="221490" y="23615"/>
                    </a:lnTo>
                    <a:cubicBezTo>
                      <a:pt x="221907" y="23892"/>
                      <a:pt x="222252" y="24308"/>
                      <a:pt x="222323" y="24792"/>
                    </a:cubicBezTo>
                    <a:lnTo>
                      <a:pt x="222739" y="26384"/>
                    </a:lnTo>
                    <a:lnTo>
                      <a:pt x="222739" y="26523"/>
                    </a:lnTo>
                    <a:cubicBezTo>
                      <a:pt x="222739" y="26523"/>
                      <a:pt x="228279" y="29015"/>
                      <a:pt x="228279" y="29015"/>
                    </a:cubicBezTo>
                    <a:lnTo>
                      <a:pt x="228274" y="29015"/>
                    </a:lnTo>
                    <a:lnTo>
                      <a:pt x="228274" y="28599"/>
                    </a:lnTo>
                    <a:close/>
                    <a:moveTo>
                      <a:pt x="115412" y="79252"/>
                    </a:moveTo>
                    <a:cubicBezTo>
                      <a:pt x="114444" y="79736"/>
                      <a:pt x="113266" y="79320"/>
                      <a:pt x="112781" y="78353"/>
                    </a:cubicBezTo>
                    <a:cubicBezTo>
                      <a:pt x="112297" y="77385"/>
                      <a:pt x="112713" y="76208"/>
                      <a:pt x="113682" y="75724"/>
                    </a:cubicBezTo>
                    <a:lnTo>
                      <a:pt x="116105" y="74547"/>
                    </a:lnTo>
                    <a:lnTo>
                      <a:pt x="116728" y="73509"/>
                    </a:lnTo>
                    <a:cubicBezTo>
                      <a:pt x="117005" y="73025"/>
                      <a:pt x="117421" y="72748"/>
                      <a:pt x="117906" y="72609"/>
                    </a:cubicBezTo>
                    <a:lnTo>
                      <a:pt x="117906" y="72609"/>
                    </a:lnTo>
                    <a:cubicBezTo>
                      <a:pt x="117906" y="72609"/>
                      <a:pt x="119984" y="71987"/>
                      <a:pt x="119984" y="71987"/>
                    </a:cubicBezTo>
                    <a:cubicBezTo>
                      <a:pt x="120052" y="71987"/>
                      <a:pt x="120190" y="71987"/>
                      <a:pt x="120261" y="71987"/>
                    </a:cubicBezTo>
                    <a:lnTo>
                      <a:pt x="120884" y="71848"/>
                    </a:lnTo>
                    <a:lnTo>
                      <a:pt x="121852" y="71155"/>
                    </a:lnTo>
                    <a:cubicBezTo>
                      <a:pt x="121852" y="71155"/>
                      <a:pt x="122059" y="71016"/>
                      <a:pt x="122197" y="70948"/>
                    </a:cubicBezTo>
                    <a:lnTo>
                      <a:pt x="122613" y="69981"/>
                    </a:lnTo>
                    <a:cubicBezTo>
                      <a:pt x="122821" y="69565"/>
                      <a:pt x="123098" y="69220"/>
                      <a:pt x="123514" y="69081"/>
                    </a:cubicBezTo>
                    <a:lnTo>
                      <a:pt x="125937" y="67697"/>
                    </a:lnTo>
                    <a:lnTo>
                      <a:pt x="126976" y="66936"/>
                    </a:lnTo>
                    <a:cubicBezTo>
                      <a:pt x="127877" y="66314"/>
                      <a:pt x="129054" y="66520"/>
                      <a:pt x="129677" y="67352"/>
                    </a:cubicBezTo>
                    <a:lnTo>
                      <a:pt x="132032" y="70190"/>
                    </a:lnTo>
                    <a:lnTo>
                      <a:pt x="135356" y="71435"/>
                    </a:lnTo>
                    <a:lnTo>
                      <a:pt x="139025" y="69567"/>
                    </a:lnTo>
                    <a:lnTo>
                      <a:pt x="139231" y="69565"/>
                    </a:lnTo>
                    <a:cubicBezTo>
                      <a:pt x="139370" y="69081"/>
                      <a:pt x="139715" y="68733"/>
                      <a:pt x="140063" y="68526"/>
                    </a:cubicBezTo>
                    <a:lnTo>
                      <a:pt x="141587" y="67488"/>
                    </a:lnTo>
                    <a:lnTo>
                      <a:pt x="142280" y="66173"/>
                    </a:lnTo>
                    <a:cubicBezTo>
                      <a:pt x="142280" y="66173"/>
                      <a:pt x="142487" y="65827"/>
                      <a:pt x="142626" y="65689"/>
                    </a:cubicBezTo>
                    <a:cubicBezTo>
                      <a:pt x="142487" y="65482"/>
                      <a:pt x="142348" y="65205"/>
                      <a:pt x="142280" y="64996"/>
                    </a:cubicBezTo>
                    <a:lnTo>
                      <a:pt x="142074" y="64164"/>
                    </a:lnTo>
                    <a:lnTo>
                      <a:pt x="140205" y="62710"/>
                    </a:lnTo>
                    <a:cubicBezTo>
                      <a:pt x="139511" y="62226"/>
                      <a:pt x="139305" y="61326"/>
                      <a:pt x="139511" y="60565"/>
                    </a:cubicBezTo>
                    <a:lnTo>
                      <a:pt x="139509" y="60570"/>
                    </a:lnTo>
                    <a:cubicBezTo>
                      <a:pt x="139509" y="60570"/>
                      <a:pt x="140341" y="57871"/>
                      <a:pt x="140341" y="57871"/>
                    </a:cubicBezTo>
                    <a:cubicBezTo>
                      <a:pt x="140548" y="57317"/>
                      <a:pt x="140964" y="56833"/>
                      <a:pt x="141519" y="56626"/>
                    </a:cubicBezTo>
                    <a:lnTo>
                      <a:pt x="141935" y="56420"/>
                    </a:lnTo>
                    <a:lnTo>
                      <a:pt x="141935" y="55797"/>
                    </a:lnTo>
                    <a:cubicBezTo>
                      <a:pt x="142074" y="55452"/>
                      <a:pt x="142212" y="55104"/>
                      <a:pt x="142419" y="54829"/>
                    </a:cubicBezTo>
                    <a:cubicBezTo>
                      <a:pt x="142074" y="54414"/>
                      <a:pt x="141935" y="53862"/>
                      <a:pt x="142003" y="53375"/>
                    </a:cubicBezTo>
                    <a:lnTo>
                      <a:pt x="142210" y="51092"/>
                    </a:lnTo>
                    <a:cubicBezTo>
                      <a:pt x="142210" y="50608"/>
                      <a:pt x="142487" y="50192"/>
                      <a:pt x="142764" y="49915"/>
                    </a:cubicBezTo>
                    <a:lnTo>
                      <a:pt x="143387" y="49293"/>
                    </a:lnTo>
                    <a:lnTo>
                      <a:pt x="143526" y="48393"/>
                    </a:lnTo>
                    <a:cubicBezTo>
                      <a:pt x="143594" y="47770"/>
                      <a:pt x="144010" y="47287"/>
                      <a:pt x="144494" y="47010"/>
                    </a:cubicBezTo>
                    <a:lnTo>
                      <a:pt x="147195" y="45281"/>
                    </a:lnTo>
                    <a:cubicBezTo>
                      <a:pt x="147540" y="45074"/>
                      <a:pt x="148027" y="44935"/>
                      <a:pt x="148441" y="45004"/>
                    </a:cubicBezTo>
                    <a:lnTo>
                      <a:pt x="153703" y="45281"/>
                    </a:lnTo>
                    <a:cubicBezTo>
                      <a:pt x="153703" y="45281"/>
                      <a:pt x="154326" y="45349"/>
                      <a:pt x="154535" y="45558"/>
                    </a:cubicBezTo>
                    <a:lnTo>
                      <a:pt x="154813" y="45696"/>
                    </a:lnTo>
                    <a:lnTo>
                      <a:pt x="157652" y="43897"/>
                    </a:lnTo>
                    <a:cubicBezTo>
                      <a:pt x="158136" y="43620"/>
                      <a:pt x="158691" y="43481"/>
                      <a:pt x="159175" y="43620"/>
                    </a:cubicBezTo>
                    <a:lnTo>
                      <a:pt x="160976" y="44036"/>
                    </a:lnTo>
                    <a:lnTo>
                      <a:pt x="164160" y="40646"/>
                    </a:lnTo>
                    <a:lnTo>
                      <a:pt x="165129" y="38917"/>
                    </a:lnTo>
                    <a:cubicBezTo>
                      <a:pt x="165406" y="38434"/>
                      <a:pt x="165823" y="38086"/>
                      <a:pt x="166375" y="37950"/>
                    </a:cubicBezTo>
                    <a:lnTo>
                      <a:pt x="173922" y="35734"/>
                    </a:lnTo>
                    <a:cubicBezTo>
                      <a:pt x="174822" y="35457"/>
                      <a:pt x="175723" y="35873"/>
                      <a:pt x="176139" y="36634"/>
                    </a:cubicBezTo>
                    <a:lnTo>
                      <a:pt x="177316" y="38640"/>
                    </a:lnTo>
                    <a:cubicBezTo>
                      <a:pt x="177593" y="39124"/>
                      <a:pt x="177661" y="39678"/>
                      <a:pt x="177523" y="40162"/>
                    </a:cubicBezTo>
                    <a:cubicBezTo>
                      <a:pt x="178078" y="40440"/>
                      <a:pt x="178423" y="40994"/>
                      <a:pt x="178491" y="41617"/>
                    </a:cubicBezTo>
                    <a:lnTo>
                      <a:pt x="178491" y="41609"/>
                    </a:lnTo>
                    <a:cubicBezTo>
                      <a:pt x="178491" y="41609"/>
                      <a:pt x="178768" y="43615"/>
                      <a:pt x="178768" y="43615"/>
                    </a:cubicBezTo>
                    <a:lnTo>
                      <a:pt x="180915" y="43131"/>
                    </a:lnTo>
                    <a:cubicBezTo>
                      <a:pt x="181676" y="42924"/>
                      <a:pt x="182437" y="43269"/>
                      <a:pt x="182922" y="43892"/>
                    </a:cubicBezTo>
                    <a:lnTo>
                      <a:pt x="185761" y="47282"/>
                    </a:lnTo>
                    <a:lnTo>
                      <a:pt x="187007" y="46798"/>
                    </a:lnTo>
                    <a:cubicBezTo>
                      <a:pt x="187007" y="46798"/>
                      <a:pt x="187561" y="46659"/>
                      <a:pt x="187839" y="46659"/>
                    </a:cubicBezTo>
                    <a:lnTo>
                      <a:pt x="187839" y="46662"/>
                    </a:lnTo>
                    <a:cubicBezTo>
                      <a:pt x="187839" y="46662"/>
                      <a:pt x="189569" y="46800"/>
                      <a:pt x="189569" y="46800"/>
                    </a:cubicBezTo>
                    <a:lnTo>
                      <a:pt x="191785" y="44240"/>
                    </a:lnTo>
                    <a:lnTo>
                      <a:pt x="192063" y="42372"/>
                    </a:lnTo>
                    <a:cubicBezTo>
                      <a:pt x="192201" y="41611"/>
                      <a:pt x="192756" y="40989"/>
                      <a:pt x="193447" y="40780"/>
                    </a:cubicBezTo>
                    <a:lnTo>
                      <a:pt x="198016" y="39535"/>
                    </a:lnTo>
                    <a:cubicBezTo>
                      <a:pt x="198362" y="39466"/>
                      <a:pt x="198710" y="39466"/>
                      <a:pt x="199055" y="39535"/>
                    </a:cubicBezTo>
                    <a:lnTo>
                      <a:pt x="199817" y="39741"/>
                    </a:lnTo>
                    <a:lnTo>
                      <a:pt x="203695" y="38496"/>
                    </a:lnTo>
                    <a:cubicBezTo>
                      <a:pt x="203695" y="38496"/>
                      <a:pt x="204389" y="38358"/>
                      <a:pt x="204734" y="38496"/>
                    </a:cubicBezTo>
                    <a:lnTo>
                      <a:pt x="207574" y="38980"/>
                    </a:lnTo>
                    <a:lnTo>
                      <a:pt x="209719" y="37942"/>
                    </a:lnTo>
                    <a:cubicBezTo>
                      <a:pt x="209719" y="37942"/>
                      <a:pt x="210065" y="37803"/>
                      <a:pt x="210204" y="37803"/>
                    </a:cubicBezTo>
                    <a:lnTo>
                      <a:pt x="210204" y="37803"/>
                    </a:lnTo>
                    <a:cubicBezTo>
                      <a:pt x="210204" y="37803"/>
                      <a:pt x="212420" y="37387"/>
                      <a:pt x="212420" y="37387"/>
                    </a:cubicBezTo>
                    <a:lnTo>
                      <a:pt x="215259" y="35933"/>
                    </a:lnTo>
                    <a:lnTo>
                      <a:pt x="217060" y="34411"/>
                    </a:lnTo>
                    <a:cubicBezTo>
                      <a:pt x="217822" y="33788"/>
                      <a:pt x="218929" y="33788"/>
                      <a:pt x="219622" y="34411"/>
                    </a:cubicBezTo>
                    <a:lnTo>
                      <a:pt x="222462" y="36833"/>
                    </a:lnTo>
                    <a:lnTo>
                      <a:pt x="225646" y="38355"/>
                    </a:lnTo>
                    <a:lnTo>
                      <a:pt x="229663" y="37732"/>
                    </a:lnTo>
                    <a:lnTo>
                      <a:pt x="231532" y="36901"/>
                    </a:lnTo>
                    <a:cubicBezTo>
                      <a:pt x="232500" y="36485"/>
                      <a:pt x="233678" y="36901"/>
                      <a:pt x="234094" y="37939"/>
                    </a:cubicBezTo>
                    <a:cubicBezTo>
                      <a:pt x="234510" y="38907"/>
                      <a:pt x="234094" y="40084"/>
                      <a:pt x="233055" y="40500"/>
                    </a:cubicBezTo>
                    <a:lnTo>
                      <a:pt x="230977" y="41399"/>
                    </a:lnTo>
                    <a:cubicBezTo>
                      <a:pt x="230977" y="41399"/>
                      <a:pt x="230631" y="41538"/>
                      <a:pt x="230493" y="41538"/>
                    </a:cubicBezTo>
                    <a:lnTo>
                      <a:pt x="225646" y="42299"/>
                    </a:lnTo>
                    <a:cubicBezTo>
                      <a:pt x="225301" y="42299"/>
                      <a:pt x="224885" y="42299"/>
                      <a:pt x="224539" y="42161"/>
                    </a:cubicBezTo>
                    <a:lnTo>
                      <a:pt x="220661" y="40293"/>
                    </a:lnTo>
                    <a:cubicBezTo>
                      <a:pt x="220661" y="40293"/>
                      <a:pt x="220315" y="40086"/>
                      <a:pt x="220106" y="39948"/>
                    </a:cubicBezTo>
                    <a:lnTo>
                      <a:pt x="218376" y="38426"/>
                    </a:lnTo>
                    <a:lnTo>
                      <a:pt x="217683" y="38980"/>
                    </a:lnTo>
                    <a:cubicBezTo>
                      <a:pt x="217683" y="38980"/>
                      <a:pt x="217406" y="39187"/>
                      <a:pt x="217267" y="39257"/>
                    </a:cubicBezTo>
                    <a:lnTo>
                      <a:pt x="214150" y="40850"/>
                    </a:lnTo>
                    <a:cubicBezTo>
                      <a:pt x="214150" y="40850"/>
                      <a:pt x="213734" y="41057"/>
                      <a:pt x="213457" y="41127"/>
                    </a:cubicBezTo>
                    <a:lnTo>
                      <a:pt x="211240" y="41543"/>
                    </a:lnTo>
                    <a:lnTo>
                      <a:pt x="208885" y="42720"/>
                    </a:lnTo>
                    <a:cubicBezTo>
                      <a:pt x="208539" y="42927"/>
                      <a:pt x="208052" y="42997"/>
                      <a:pt x="207639" y="42927"/>
                    </a:cubicBezTo>
                    <a:lnTo>
                      <a:pt x="204593" y="42443"/>
                    </a:lnTo>
                    <a:lnTo>
                      <a:pt x="200715" y="43688"/>
                    </a:lnTo>
                    <a:cubicBezTo>
                      <a:pt x="200369" y="43827"/>
                      <a:pt x="199953" y="43827"/>
                      <a:pt x="199537" y="43688"/>
                    </a:cubicBezTo>
                    <a:lnTo>
                      <a:pt x="198704" y="43481"/>
                    </a:lnTo>
                    <a:lnTo>
                      <a:pt x="195865" y="44242"/>
                    </a:lnTo>
                    <a:lnTo>
                      <a:pt x="195659" y="45349"/>
                    </a:lnTo>
                    <a:cubicBezTo>
                      <a:pt x="195659" y="45694"/>
                      <a:pt x="195452" y="46042"/>
                      <a:pt x="195174" y="46387"/>
                    </a:cubicBezTo>
                    <a:lnTo>
                      <a:pt x="192058" y="50054"/>
                    </a:lnTo>
                    <a:cubicBezTo>
                      <a:pt x="191641" y="50538"/>
                      <a:pt x="191019" y="50885"/>
                      <a:pt x="190328" y="50815"/>
                    </a:cubicBezTo>
                    <a:lnTo>
                      <a:pt x="188043" y="50608"/>
                    </a:lnTo>
                    <a:lnTo>
                      <a:pt x="185897" y="51369"/>
                    </a:lnTo>
                    <a:cubicBezTo>
                      <a:pt x="185136" y="51647"/>
                      <a:pt x="184303" y="51369"/>
                      <a:pt x="183751" y="50815"/>
                    </a:cubicBezTo>
                    <a:lnTo>
                      <a:pt x="180705" y="47216"/>
                    </a:lnTo>
                    <a:lnTo>
                      <a:pt x="177866" y="47839"/>
                    </a:lnTo>
                    <a:cubicBezTo>
                      <a:pt x="177104" y="48045"/>
                      <a:pt x="176204" y="47700"/>
                      <a:pt x="175788" y="46939"/>
                    </a:cubicBezTo>
                    <a:lnTo>
                      <a:pt x="175026" y="45694"/>
                    </a:lnTo>
                    <a:cubicBezTo>
                      <a:pt x="174610" y="45071"/>
                      <a:pt x="174542" y="44240"/>
                      <a:pt x="174958" y="43617"/>
                    </a:cubicBezTo>
                    <a:lnTo>
                      <a:pt x="174958" y="43411"/>
                    </a:lnTo>
                    <a:cubicBezTo>
                      <a:pt x="174958" y="43411"/>
                      <a:pt x="174752" y="43343"/>
                      <a:pt x="174681" y="43272"/>
                    </a:cubicBezTo>
                    <a:lnTo>
                      <a:pt x="173642" y="42650"/>
                    </a:lnTo>
                    <a:cubicBezTo>
                      <a:pt x="173642" y="42650"/>
                      <a:pt x="173503" y="42581"/>
                      <a:pt x="173435" y="42511"/>
                    </a:cubicBezTo>
                    <a:cubicBezTo>
                      <a:pt x="172674" y="41956"/>
                      <a:pt x="172467" y="40918"/>
                      <a:pt x="172880" y="40157"/>
                    </a:cubicBezTo>
                    <a:lnTo>
                      <a:pt x="168311" y="41473"/>
                    </a:lnTo>
                    <a:lnTo>
                      <a:pt x="167618" y="42718"/>
                    </a:lnTo>
                    <a:cubicBezTo>
                      <a:pt x="167618" y="42718"/>
                      <a:pt x="167411" y="42995"/>
                      <a:pt x="167340" y="43133"/>
                    </a:cubicBezTo>
                    <a:lnTo>
                      <a:pt x="163185" y="47493"/>
                    </a:lnTo>
                    <a:cubicBezTo>
                      <a:pt x="162700" y="47977"/>
                      <a:pt x="162007" y="48254"/>
                      <a:pt x="161245" y="48048"/>
                    </a:cubicBezTo>
                    <a:lnTo>
                      <a:pt x="159167" y="47564"/>
                    </a:lnTo>
                    <a:lnTo>
                      <a:pt x="156189" y="49502"/>
                    </a:lnTo>
                    <a:cubicBezTo>
                      <a:pt x="155566" y="49918"/>
                      <a:pt x="154734" y="50056"/>
                      <a:pt x="154043" y="49641"/>
                    </a:cubicBezTo>
                    <a:lnTo>
                      <a:pt x="153143" y="49157"/>
                    </a:lnTo>
                    <a:lnTo>
                      <a:pt x="148919" y="48950"/>
                    </a:lnTo>
                    <a:lnTo>
                      <a:pt x="147397" y="49918"/>
                    </a:lnTo>
                    <a:lnTo>
                      <a:pt x="147257" y="50540"/>
                    </a:lnTo>
                    <a:lnTo>
                      <a:pt x="147263" y="50535"/>
                    </a:lnTo>
                    <a:cubicBezTo>
                      <a:pt x="147263" y="50951"/>
                      <a:pt x="146986" y="51296"/>
                      <a:pt x="146708" y="51573"/>
                    </a:cubicBezTo>
                    <a:lnTo>
                      <a:pt x="146153" y="52128"/>
                    </a:lnTo>
                    <a:lnTo>
                      <a:pt x="146153" y="53028"/>
                    </a:lnTo>
                    <a:cubicBezTo>
                      <a:pt x="146153" y="53028"/>
                      <a:pt x="146430" y="53511"/>
                      <a:pt x="146430" y="53511"/>
                    </a:cubicBezTo>
                    <a:cubicBezTo>
                      <a:pt x="146847" y="53995"/>
                      <a:pt x="146986" y="54756"/>
                      <a:pt x="146708" y="55379"/>
                    </a:cubicBezTo>
                    <a:lnTo>
                      <a:pt x="146362" y="56278"/>
                    </a:lnTo>
                    <a:cubicBezTo>
                      <a:pt x="146224" y="56624"/>
                      <a:pt x="146017" y="56972"/>
                      <a:pt x="145740" y="57246"/>
                    </a:cubicBezTo>
                    <a:lnTo>
                      <a:pt x="145740" y="58007"/>
                    </a:lnTo>
                    <a:cubicBezTo>
                      <a:pt x="145740" y="58007"/>
                      <a:pt x="145601" y="58007"/>
                      <a:pt x="145601" y="58007"/>
                    </a:cubicBezTo>
                    <a:cubicBezTo>
                      <a:pt x="145533" y="58630"/>
                      <a:pt x="145117" y="59184"/>
                      <a:pt x="144562" y="59461"/>
                    </a:cubicBezTo>
                    <a:lnTo>
                      <a:pt x="143869" y="59807"/>
                    </a:lnTo>
                    <a:lnTo>
                      <a:pt x="143662" y="60361"/>
                    </a:lnTo>
                    <a:lnTo>
                      <a:pt x="144908" y="61329"/>
                    </a:lnTo>
                    <a:cubicBezTo>
                      <a:pt x="145253" y="61606"/>
                      <a:pt x="145530" y="61951"/>
                      <a:pt x="145669" y="62435"/>
                    </a:cubicBezTo>
                    <a:lnTo>
                      <a:pt x="145876" y="63403"/>
                    </a:lnTo>
                    <a:lnTo>
                      <a:pt x="145878" y="63408"/>
                    </a:lnTo>
                    <a:cubicBezTo>
                      <a:pt x="145878" y="63408"/>
                      <a:pt x="146156" y="63824"/>
                      <a:pt x="146295" y="64031"/>
                    </a:cubicBezTo>
                    <a:lnTo>
                      <a:pt x="146711" y="64930"/>
                    </a:lnTo>
                    <a:cubicBezTo>
                      <a:pt x="147127" y="65691"/>
                      <a:pt x="146988" y="66591"/>
                      <a:pt x="146365" y="67214"/>
                    </a:cubicBezTo>
                    <a:lnTo>
                      <a:pt x="145465" y="68113"/>
                    </a:lnTo>
                    <a:lnTo>
                      <a:pt x="144703" y="69635"/>
                    </a:lnTo>
                    <a:cubicBezTo>
                      <a:pt x="144703" y="69635"/>
                      <a:pt x="144358" y="70190"/>
                      <a:pt x="144081" y="70328"/>
                    </a:cubicBezTo>
                    <a:lnTo>
                      <a:pt x="142626" y="71296"/>
                    </a:lnTo>
                    <a:lnTo>
                      <a:pt x="142626" y="71712"/>
                    </a:lnTo>
                    <a:cubicBezTo>
                      <a:pt x="142626" y="71712"/>
                      <a:pt x="142487" y="71712"/>
                      <a:pt x="142487" y="71712"/>
                    </a:cubicBezTo>
                    <a:cubicBezTo>
                      <a:pt x="142280" y="72680"/>
                      <a:pt x="141380" y="73305"/>
                      <a:pt x="140409" y="73234"/>
                    </a:cubicBezTo>
                    <a:lnTo>
                      <a:pt x="140132" y="73234"/>
                    </a:lnTo>
                    <a:cubicBezTo>
                      <a:pt x="140132" y="73234"/>
                      <a:pt x="136185" y="75240"/>
                      <a:pt x="136185" y="75240"/>
                    </a:cubicBezTo>
                    <a:cubicBezTo>
                      <a:pt x="135701" y="75447"/>
                      <a:pt x="135146" y="75518"/>
                      <a:pt x="134591" y="75308"/>
                    </a:cubicBezTo>
                    <a:lnTo>
                      <a:pt x="130022" y="73509"/>
                    </a:lnTo>
                    <a:cubicBezTo>
                      <a:pt x="130022" y="73509"/>
                      <a:pt x="129468" y="73232"/>
                      <a:pt x="129190" y="72954"/>
                    </a:cubicBezTo>
                    <a:lnTo>
                      <a:pt x="127596" y="71016"/>
                    </a:lnTo>
                    <a:lnTo>
                      <a:pt x="125728" y="72055"/>
                    </a:lnTo>
                    <a:lnTo>
                      <a:pt x="125728" y="72261"/>
                    </a:lnTo>
                    <a:cubicBezTo>
                      <a:pt x="125728" y="72261"/>
                      <a:pt x="125589" y="72677"/>
                      <a:pt x="125589" y="72677"/>
                    </a:cubicBezTo>
                    <a:cubicBezTo>
                      <a:pt x="125521" y="73577"/>
                      <a:pt x="124828" y="74270"/>
                      <a:pt x="123927" y="74406"/>
                    </a:cubicBezTo>
                    <a:lnTo>
                      <a:pt x="123582" y="74409"/>
                    </a:lnTo>
                    <a:cubicBezTo>
                      <a:pt x="123582" y="74409"/>
                      <a:pt x="122681" y="75101"/>
                      <a:pt x="122681" y="75101"/>
                    </a:cubicBezTo>
                    <a:cubicBezTo>
                      <a:pt x="122475" y="75240"/>
                      <a:pt x="122197" y="75379"/>
                      <a:pt x="121920" y="75447"/>
                    </a:cubicBezTo>
                    <a:lnTo>
                      <a:pt x="120881" y="75653"/>
                    </a:lnTo>
                    <a:lnTo>
                      <a:pt x="119565" y="75999"/>
                    </a:lnTo>
                    <a:lnTo>
                      <a:pt x="119149" y="76760"/>
                    </a:lnTo>
                    <a:cubicBezTo>
                      <a:pt x="118942" y="77105"/>
                      <a:pt x="118665" y="77453"/>
                      <a:pt x="118248" y="77659"/>
                    </a:cubicBezTo>
                    <a:lnTo>
                      <a:pt x="115341" y="79114"/>
                    </a:lnTo>
                    <a:lnTo>
                      <a:pt x="115344" y="79116"/>
                    </a:lnTo>
                    <a:lnTo>
                      <a:pt x="115412" y="79252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1" name="Forma Livre 2610">
                <a:extLst>
                  <a:ext uri="{FF2B5EF4-FFF2-40B4-BE49-F238E27FC236}">
                    <a16:creationId xmlns:a16="http://schemas.microsoft.com/office/drawing/2014/main" id="{419555A7-3C73-F8EE-6099-348F144D2CF0}"/>
                  </a:ext>
                </a:extLst>
              </p:cNvPr>
              <p:cNvSpPr/>
              <p:nvPr/>
            </p:nvSpPr>
            <p:spPr>
              <a:xfrm>
                <a:off x="10218276" y="3369358"/>
                <a:ext cx="11109" cy="20193"/>
              </a:xfrm>
              <a:custGeom>
                <a:avLst/>
                <a:gdLst>
                  <a:gd name="csX0" fmla="*/ 5734 w 6011"/>
                  <a:gd name="csY0" fmla="*/ 9123 h 10926"/>
                  <a:gd name="csX1" fmla="*/ 3588 w 6011"/>
                  <a:gd name="csY1" fmla="*/ 10922 h 10926"/>
                  <a:gd name="csX2" fmla="*/ 1787 w 6011"/>
                  <a:gd name="csY2" fmla="*/ 8778 h 10926"/>
                  <a:gd name="csX3" fmla="*/ 1994 w 6011"/>
                  <a:gd name="csY3" fmla="*/ 6356 h 10926"/>
                  <a:gd name="csX4" fmla="*/ 1371 w 6011"/>
                  <a:gd name="csY4" fmla="*/ 4902 h 10926"/>
                  <a:gd name="csX5" fmla="*/ 265 w 6011"/>
                  <a:gd name="csY5" fmla="*/ 2964 h 10926"/>
                  <a:gd name="csX6" fmla="*/ 1026 w 6011"/>
                  <a:gd name="csY6" fmla="*/ 264 h 10926"/>
                  <a:gd name="csX7" fmla="*/ 3727 w 6011"/>
                  <a:gd name="csY7" fmla="*/ 1026 h 10926"/>
                  <a:gd name="csX8" fmla="*/ 4904 w 6011"/>
                  <a:gd name="csY8" fmla="*/ 3102 h 10926"/>
                  <a:gd name="csX9" fmla="*/ 5043 w 6011"/>
                  <a:gd name="csY9" fmla="*/ 3309 h 10926"/>
                  <a:gd name="csX10" fmla="*/ 5875 w 6011"/>
                  <a:gd name="csY10" fmla="*/ 5315 h 10926"/>
                  <a:gd name="csX11" fmla="*/ 5873 w 6011"/>
                  <a:gd name="csY11" fmla="*/ 5317 h 10926"/>
                  <a:gd name="csX12" fmla="*/ 6011 w 6011"/>
                  <a:gd name="csY12" fmla="*/ 6217 h 10926"/>
                  <a:gd name="csX13" fmla="*/ 5734 w 6011"/>
                  <a:gd name="csY13" fmla="*/ 9123 h 10926"/>
                  <a:gd name="csX14" fmla="*/ 5734 w 6011"/>
                  <a:gd name="csY14" fmla="*/ 9123 h 109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011" h="10926">
                    <a:moveTo>
                      <a:pt x="5734" y="9123"/>
                    </a:moveTo>
                    <a:cubicBezTo>
                      <a:pt x="5666" y="10229"/>
                      <a:pt x="4695" y="10990"/>
                      <a:pt x="3588" y="10922"/>
                    </a:cubicBezTo>
                    <a:cubicBezTo>
                      <a:pt x="2481" y="10854"/>
                      <a:pt x="1719" y="9884"/>
                      <a:pt x="1787" y="8778"/>
                    </a:cubicBezTo>
                    <a:lnTo>
                      <a:pt x="1994" y="6356"/>
                    </a:lnTo>
                    <a:lnTo>
                      <a:pt x="1371" y="4902"/>
                    </a:lnTo>
                    <a:lnTo>
                      <a:pt x="265" y="2964"/>
                    </a:lnTo>
                    <a:cubicBezTo>
                      <a:pt x="-290" y="1996"/>
                      <a:pt x="58" y="819"/>
                      <a:pt x="1026" y="264"/>
                    </a:cubicBezTo>
                    <a:cubicBezTo>
                      <a:pt x="1994" y="-290"/>
                      <a:pt x="3172" y="58"/>
                      <a:pt x="3727" y="1026"/>
                    </a:cubicBezTo>
                    <a:lnTo>
                      <a:pt x="4904" y="3102"/>
                    </a:lnTo>
                    <a:cubicBezTo>
                      <a:pt x="4904" y="3102"/>
                      <a:pt x="4973" y="3241"/>
                      <a:pt x="5043" y="3309"/>
                    </a:cubicBezTo>
                    <a:lnTo>
                      <a:pt x="5875" y="5315"/>
                    </a:lnTo>
                    <a:lnTo>
                      <a:pt x="5873" y="5317"/>
                    </a:lnTo>
                    <a:cubicBezTo>
                      <a:pt x="5873" y="5317"/>
                      <a:pt x="6011" y="5940"/>
                      <a:pt x="6011" y="6217"/>
                    </a:cubicBezTo>
                    <a:lnTo>
                      <a:pt x="5734" y="9123"/>
                    </a:lnTo>
                    <a:lnTo>
                      <a:pt x="5734" y="9123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2" name="Forma Livre 2611">
                <a:extLst>
                  <a:ext uri="{FF2B5EF4-FFF2-40B4-BE49-F238E27FC236}">
                    <a16:creationId xmlns:a16="http://schemas.microsoft.com/office/drawing/2014/main" id="{AF1EFB22-BD74-09A1-AADC-86E313655612}"/>
                  </a:ext>
                </a:extLst>
              </p:cNvPr>
              <p:cNvSpPr/>
              <p:nvPr/>
            </p:nvSpPr>
            <p:spPr>
              <a:xfrm>
                <a:off x="10347876" y="3373047"/>
                <a:ext cx="45834" cy="20985"/>
              </a:xfrm>
              <a:custGeom>
                <a:avLst/>
                <a:gdLst>
                  <a:gd name="csX0" fmla="*/ 142 w 24800"/>
                  <a:gd name="csY0" fmla="*/ 1938 h 11355"/>
                  <a:gd name="csX1" fmla="*/ 2080 w 24800"/>
                  <a:gd name="csY1" fmla="*/ 0 h 11355"/>
                  <a:gd name="csX2" fmla="*/ 4020 w 24800"/>
                  <a:gd name="csY2" fmla="*/ 1938 h 11355"/>
                  <a:gd name="csX3" fmla="*/ 4020 w 24800"/>
                  <a:gd name="csY3" fmla="*/ 2145 h 11355"/>
                  <a:gd name="csX4" fmla="*/ 4297 w 24800"/>
                  <a:gd name="csY4" fmla="*/ 2490 h 11355"/>
                  <a:gd name="csX5" fmla="*/ 4781 w 24800"/>
                  <a:gd name="csY5" fmla="*/ 3390 h 11355"/>
                  <a:gd name="csX6" fmla="*/ 4920 w 24800"/>
                  <a:gd name="csY6" fmla="*/ 3735 h 11355"/>
                  <a:gd name="csX7" fmla="*/ 4920 w 24800"/>
                  <a:gd name="csY7" fmla="*/ 3874 h 11355"/>
                  <a:gd name="csX8" fmla="*/ 5265 w 24800"/>
                  <a:gd name="csY8" fmla="*/ 4219 h 11355"/>
                  <a:gd name="csX9" fmla="*/ 5265 w 24800"/>
                  <a:gd name="csY9" fmla="*/ 4221 h 11355"/>
                  <a:gd name="csX10" fmla="*/ 5404 w 24800"/>
                  <a:gd name="csY10" fmla="*/ 4221 h 11355"/>
                  <a:gd name="csX11" fmla="*/ 6511 w 24800"/>
                  <a:gd name="csY11" fmla="*/ 4360 h 11355"/>
                  <a:gd name="csX12" fmla="*/ 7689 w 24800"/>
                  <a:gd name="csY12" fmla="*/ 4914 h 11355"/>
                  <a:gd name="csX13" fmla="*/ 8450 w 24800"/>
                  <a:gd name="csY13" fmla="*/ 4914 h 11355"/>
                  <a:gd name="csX14" fmla="*/ 9351 w 24800"/>
                  <a:gd name="csY14" fmla="*/ 4708 h 11355"/>
                  <a:gd name="csX15" fmla="*/ 9764 w 24800"/>
                  <a:gd name="csY15" fmla="*/ 4705 h 11355"/>
                  <a:gd name="csX16" fmla="*/ 10732 w 24800"/>
                  <a:gd name="csY16" fmla="*/ 4912 h 11355"/>
                  <a:gd name="csX17" fmla="*/ 10735 w 24800"/>
                  <a:gd name="csY17" fmla="*/ 4912 h 11355"/>
                  <a:gd name="csX18" fmla="*/ 11012 w 24800"/>
                  <a:gd name="csY18" fmla="*/ 5051 h 11355"/>
                  <a:gd name="csX19" fmla="*/ 11496 w 24800"/>
                  <a:gd name="csY19" fmla="*/ 5051 h 11355"/>
                  <a:gd name="csX20" fmla="*/ 12465 w 24800"/>
                  <a:gd name="csY20" fmla="*/ 5534 h 11355"/>
                  <a:gd name="csX21" fmla="*/ 13781 w 24800"/>
                  <a:gd name="csY21" fmla="*/ 5396 h 11355"/>
                  <a:gd name="csX22" fmla="*/ 13920 w 24800"/>
                  <a:gd name="csY22" fmla="*/ 5398 h 11355"/>
                  <a:gd name="csX23" fmla="*/ 14404 w 24800"/>
                  <a:gd name="csY23" fmla="*/ 5605 h 11355"/>
                  <a:gd name="csX24" fmla="*/ 14475 w 24800"/>
                  <a:gd name="csY24" fmla="*/ 5605 h 11355"/>
                  <a:gd name="csX25" fmla="*/ 14613 w 24800"/>
                  <a:gd name="csY25" fmla="*/ 5605 h 11355"/>
                  <a:gd name="csX26" fmla="*/ 15168 w 24800"/>
                  <a:gd name="csY26" fmla="*/ 5743 h 11355"/>
                  <a:gd name="csX27" fmla="*/ 15445 w 24800"/>
                  <a:gd name="csY27" fmla="*/ 5743 h 11355"/>
                  <a:gd name="csX28" fmla="*/ 16346 w 24800"/>
                  <a:gd name="csY28" fmla="*/ 5743 h 11355"/>
                  <a:gd name="csX29" fmla="*/ 16830 w 24800"/>
                  <a:gd name="csY29" fmla="*/ 5882 h 11355"/>
                  <a:gd name="csX30" fmla="*/ 17036 w 24800"/>
                  <a:gd name="csY30" fmla="*/ 5950 h 11355"/>
                  <a:gd name="csX31" fmla="*/ 17243 w 24800"/>
                  <a:gd name="csY31" fmla="*/ 5950 h 11355"/>
                  <a:gd name="csX32" fmla="*/ 17589 w 24800"/>
                  <a:gd name="csY32" fmla="*/ 6089 h 11355"/>
                  <a:gd name="csX33" fmla="*/ 18489 w 24800"/>
                  <a:gd name="csY33" fmla="*/ 6157 h 11355"/>
                  <a:gd name="csX34" fmla="*/ 18489 w 24800"/>
                  <a:gd name="csY34" fmla="*/ 6159 h 11355"/>
                  <a:gd name="csX35" fmla="*/ 18835 w 24800"/>
                  <a:gd name="csY35" fmla="*/ 6227 h 11355"/>
                  <a:gd name="csX36" fmla="*/ 19044 w 24800"/>
                  <a:gd name="csY36" fmla="*/ 6227 h 11355"/>
                  <a:gd name="csX37" fmla="*/ 19321 w 24800"/>
                  <a:gd name="csY37" fmla="*/ 6089 h 11355"/>
                  <a:gd name="csX38" fmla="*/ 19460 w 24800"/>
                  <a:gd name="csY38" fmla="*/ 6089 h 11355"/>
                  <a:gd name="csX39" fmla="*/ 19460 w 24800"/>
                  <a:gd name="csY39" fmla="*/ 6089 h 11355"/>
                  <a:gd name="csX40" fmla="*/ 20015 w 24800"/>
                  <a:gd name="csY40" fmla="*/ 5950 h 11355"/>
                  <a:gd name="csX41" fmla="*/ 22160 w 24800"/>
                  <a:gd name="csY41" fmla="*/ 6782 h 11355"/>
                  <a:gd name="csX42" fmla="*/ 22299 w 24800"/>
                  <a:gd name="csY42" fmla="*/ 6988 h 11355"/>
                  <a:gd name="csX43" fmla="*/ 22783 w 24800"/>
                  <a:gd name="csY43" fmla="*/ 7266 h 11355"/>
                  <a:gd name="csX44" fmla="*/ 23268 w 24800"/>
                  <a:gd name="csY44" fmla="*/ 7472 h 11355"/>
                  <a:gd name="csX45" fmla="*/ 23752 w 24800"/>
                  <a:gd name="csY45" fmla="*/ 7679 h 11355"/>
                  <a:gd name="csX46" fmla="*/ 24584 w 24800"/>
                  <a:gd name="csY46" fmla="*/ 10307 h 11355"/>
                  <a:gd name="csX47" fmla="*/ 21954 w 24800"/>
                  <a:gd name="csY47" fmla="*/ 11139 h 11355"/>
                  <a:gd name="csX48" fmla="*/ 21951 w 24800"/>
                  <a:gd name="csY48" fmla="*/ 11142 h 11355"/>
                  <a:gd name="csX49" fmla="*/ 21119 w 24800"/>
                  <a:gd name="csY49" fmla="*/ 10797 h 11355"/>
                  <a:gd name="csX50" fmla="*/ 20912 w 24800"/>
                  <a:gd name="csY50" fmla="*/ 10658 h 11355"/>
                  <a:gd name="csX51" fmla="*/ 20912 w 24800"/>
                  <a:gd name="csY51" fmla="*/ 10655 h 11355"/>
                  <a:gd name="csX52" fmla="*/ 20358 w 24800"/>
                  <a:gd name="csY52" fmla="*/ 10449 h 11355"/>
                  <a:gd name="csX53" fmla="*/ 19803 w 24800"/>
                  <a:gd name="csY53" fmla="*/ 10103 h 11355"/>
                  <a:gd name="csX54" fmla="*/ 19460 w 24800"/>
                  <a:gd name="csY54" fmla="*/ 10103 h 11355"/>
                  <a:gd name="csX55" fmla="*/ 18492 w 24800"/>
                  <a:gd name="csY55" fmla="*/ 10242 h 11355"/>
                  <a:gd name="csX56" fmla="*/ 17523 w 24800"/>
                  <a:gd name="csY56" fmla="*/ 10103 h 11355"/>
                  <a:gd name="csX57" fmla="*/ 17178 w 24800"/>
                  <a:gd name="csY57" fmla="*/ 10103 h 11355"/>
                  <a:gd name="csX58" fmla="*/ 16416 w 24800"/>
                  <a:gd name="csY58" fmla="*/ 9965 h 11355"/>
                  <a:gd name="csX59" fmla="*/ 15932 w 24800"/>
                  <a:gd name="csY59" fmla="*/ 9826 h 11355"/>
                  <a:gd name="csX60" fmla="*/ 15655 w 24800"/>
                  <a:gd name="csY60" fmla="*/ 9688 h 11355"/>
                  <a:gd name="csX61" fmla="*/ 15375 w 24800"/>
                  <a:gd name="csY61" fmla="*/ 9688 h 11355"/>
                  <a:gd name="csX62" fmla="*/ 14475 w 24800"/>
                  <a:gd name="csY62" fmla="*/ 9620 h 11355"/>
                  <a:gd name="csX63" fmla="*/ 14475 w 24800"/>
                  <a:gd name="csY63" fmla="*/ 9620 h 11355"/>
                  <a:gd name="csX64" fmla="*/ 13642 w 24800"/>
                  <a:gd name="csY64" fmla="*/ 9413 h 11355"/>
                  <a:gd name="csX65" fmla="*/ 13642 w 24800"/>
                  <a:gd name="csY65" fmla="*/ 9410 h 11355"/>
                  <a:gd name="csX66" fmla="*/ 13642 w 24800"/>
                  <a:gd name="csY66" fmla="*/ 9410 h 11355"/>
                  <a:gd name="csX67" fmla="*/ 13365 w 24800"/>
                  <a:gd name="csY67" fmla="*/ 9410 h 11355"/>
                  <a:gd name="csX68" fmla="*/ 12465 w 24800"/>
                  <a:gd name="csY68" fmla="*/ 9478 h 11355"/>
                  <a:gd name="csX69" fmla="*/ 12465 w 24800"/>
                  <a:gd name="csY69" fmla="*/ 9481 h 11355"/>
                  <a:gd name="csX70" fmla="*/ 12187 w 24800"/>
                  <a:gd name="csY70" fmla="*/ 9481 h 11355"/>
                  <a:gd name="csX71" fmla="*/ 10732 w 24800"/>
                  <a:gd name="csY71" fmla="*/ 9065 h 11355"/>
                  <a:gd name="csX72" fmla="*/ 10455 w 24800"/>
                  <a:gd name="csY72" fmla="*/ 8858 h 11355"/>
                  <a:gd name="csX73" fmla="*/ 10251 w 24800"/>
                  <a:gd name="csY73" fmla="*/ 8858 h 11355"/>
                  <a:gd name="csX74" fmla="*/ 9489 w 24800"/>
                  <a:gd name="csY74" fmla="*/ 8652 h 11355"/>
                  <a:gd name="csX75" fmla="*/ 9144 w 24800"/>
                  <a:gd name="csY75" fmla="*/ 8720 h 11355"/>
                  <a:gd name="csX76" fmla="*/ 7966 w 24800"/>
                  <a:gd name="csY76" fmla="*/ 8720 h 11355"/>
                  <a:gd name="csX77" fmla="*/ 7966 w 24800"/>
                  <a:gd name="csY77" fmla="*/ 8720 h 11355"/>
                  <a:gd name="csX78" fmla="*/ 7827 w 24800"/>
                  <a:gd name="csY78" fmla="*/ 8720 h 11355"/>
                  <a:gd name="csX79" fmla="*/ 7066 w 24800"/>
                  <a:gd name="csY79" fmla="*/ 8858 h 11355"/>
                  <a:gd name="csX80" fmla="*/ 6788 w 24800"/>
                  <a:gd name="csY80" fmla="*/ 8858 h 11355"/>
                  <a:gd name="csX81" fmla="*/ 5265 w 24800"/>
                  <a:gd name="csY81" fmla="*/ 8027 h 11355"/>
                  <a:gd name="csX82" fmla="*/ 5265 w 24800"/>
                  <a:gd name="csY82" fmla="*/ 8027 h 11355"/>
                  <a:gd name="csX83" fmla="*/ 4920 w 24800"/>
                  <a:gd name="csY83" fmla="*/ 7959 h 11355"/>
                  <a:gd name="csX84" fmla="*/ 4918 w 24800"/>
                  <a:gd name="csY84" fmla="*/ 7959 h 11355"/>
                  <a:gd name="csX85" fmla="*/ 4294 w 24800"/>
                  <a:gd name="csY85" fmla="*/ 7820 h 11355"/>
                  <a:gd name="csX86" fmla="*/ 4017 w 24800"/>
                  <a:gd name="csY86" fmla="*/ 7820 h 11355"/>
                  <a:gd name="csX87" fmla="*/ 3742 w 24800"/>
                  <a:gd name="csY87" fmla="*/ 7820 h 11355"/>
                  <a:gd name="csX88" fmla="*/ 2842 w 24800"/>
                  <a:gd name="csY88" fmla="*/ 7198 h 11355"/>
                  <a:gd name="csX89" fmla="*/ 2565 w 24800"/>
                  <a:gd name="csY89" fmla="*/ 6852 h 11355"/>
                  <a:gd name="csX90" fmla="*/ 2010 w 24800"/>
                  <a:gd name="csY90" fmla="*/ 6091 h 11355"/>
                  <a:gd name="csX91" fmla="*/ 1455 w 24800"/>
                  <a:gd name="csY91" fmla="*/ 5398 h 11355"/>
                  <a:gd name="csX92" fmla="*/ 971 w 24800"/>
                  <a:gd name="csY92" fmla="*/ 4567 h 11355"/>
                  <a:gd name="csX93" fmla="*/ 555 w 24800"/>
                  <a:gd name="csY93" fmla="*/ 4151 h 11355"/>
                  <a:gd name="csX94" fmla="*/ 0 w 24800"/>
                  <a:gd name="csY94" fmla="*/ 2767 h 11355"/>
                  <a:gd name="csX95" fmla="*/ 0 w 24800"/>
                  <a:gd name="csY95" fmla="*/ 1799 h 11355"/>
                  <a:gd name="csX96" fmla="*/ 3 w 24800"/>
                  <a:gd name="csY96" fmla="*/ 1799 h 11355"/>
                  <a:gd name="csX97" fmla="*/ 142 w 24800"/>
                  <a:gd name="csY97" fmla="*/ 1938 h 113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</a:cxnLst>
                <a:rect l="l" t="t" r="r" b="b"/>
                <a:pathLst>
                  <a:path w="24800" h="11355">
                    <a:moveTo>
                      <a:pt x="142" y="1938"/>
                    </a:moveTo>
                    <a:cubicBezTo>
                      <a:pt x="142" y="832"/>
                      <a:pt x="1042" y="0"/>
                      <a:pt x="2080" y="0"/>
                    </a:cubicBezTo>
                    <a:cubicBezTo>
                      <a:pt x="3119" y="0"/>
                      <a:pt x="4020" y="900"/>
                      <a:pt x="4020" y="1938"/>
                    </a:cubicBezTo>
                    <a:lnTo>
                      <a:pt x="4020" y="2145"/>
                    </a:lnTo>
                    <a:cubicBezTo>
                      <a:pt x="4020" y="2145"/>
                      <a:pt x="4297" y="2490"/>
                      <a:pt x="4297" y="2490"/>
                    </a:cubicBezTo>
                    <a:cubicBezTo>
                      <a:pt x="4575" y="2767"/>
                      <a:pt x="4713" y="3045"/>
                      <a:pt x="4781" y="3390"/>
                    </a:cubicBezTo>
                    <a:cubicBezTo>
                      <a:pt x="4781" y="3458"/>
                      <a:pt x="4920" y="3596"/>
                      <a:pt x="4920" y="3735"/>
                    </a:cubicBezTo>
                    <a:lnTo>
                      <a:pt x="4920" y="3874"/>
                    </a:lnTo>
                    <a:cubicBezTo>
                      <a:pt x="4920" y="3874"/>
                      <a:pt x="5265" y="4219"/>
                      <a:pt x="5265" y="4219"/>
                    </a:cubicBezTo>
                    <a:lnTo>
                      <a:pt x="5265" y="4221"/>
                    </a:lnTo>
                    <a:cubicBezTo>
                      <a:pt x="5265" y="4221"/>
                      <a:pt x="5404" y="4221"/>
                      <a:pt x="5404" y="4221"/>
                    </a:cubicBezTo>
                    <a:lnTo>
                      <a:pt x="6511" y="4360"/>
                    </a:lnTo>
                    <a:cubicBezTo>
                      <a:pt x="6995" y="4360"/>
                      <a:pt x="7411" y="4637"/>
                      <a:pt x="7689" y="4914"/>
                    </a:cubicBezTo>
                    <a:cubicBezTo>
                      <a:pt x="7966" y="4914"/>
                      <a:pt x="8243" y="4914"/>
                      <a:pt x="8450" y="4914"/>
                    </a:cubicBezTo>
                    <a:cubicBezTo>
                      <a:pt x="8727" y="4776"/>
                      <a:pt x="9073" y="4708"/>
                      <a:pt x="9351" y="4708"/>
                    </a:cubicBezTo>
                    <a:lnTo>
                      <a:pt x="9764" y="4705"/>
                    </a:lnTo>
                    <a:cubicBezTo>
                      <a:pt x="10110" y="4705"/>
                      <a:pt x="10458" y="4773"/>
                      <a:pt x="10732" y="4912"/>
                    </a:cubicBezTo>
                    <a:lnTo>
                      <a:pt x="10735" y="4912"/>
                    </a:lnTo>
                    <a:cubicBezTo>
                      <a:pt x="10735" y="4912"/>
                      <a:pt x="11012" y="5051"/>
                      <a:pt x="11012" y="5051"/>
                    </a:cubicBezTo>
                    <a:lnTo>
                      <a:pt x="11496" y="5051"/>
                    </a:lnTo>
                    <a:cubicBezTo>
                      <a:pt x="11842" y="5189"/>
                      <a:pt x="12190" y="5328"/>
                      <a:pt x="12465" y="5534"/>
                    </a:cubicBezTo>
                    <a:cubicBezTo>
                      <a:pt x="12881" y="5328"/>
                      <a:pt x="13365" y="5328"/>
                      <a:pt x="13781" y="5396"/>
                    </a:cubicBezTo>
                    <a:lnTo>
                      <a:pt x="13920" y="5398"/>
                    </a:lnTo>
                    <a:cubicBezTo>
                      <a:pt x="13920" y="5398"/>
                      <a:pt x="14265" y="5537"/>
                      <a:pt x="14404" y="5605"/>
                    </a:cubicBezTo>
                    <a:lnTo>
                      <a:pt x="14475" y="5605"/>
                    </a:lnTo>
                    <a:cubicBezTo>
                      <a:pt x="14475" y="5605"/>
                      <a:pt x="14613" y="5605"/>
                      <a:pt x="14613" y="5605"/>
                    </a:cubicBezTo>
                    <a:cubicBezTo>
                      <a:pt x="14820" y="5605"/>
                      <a:pt x="15029" y="5673"/>
                      <a:pt x="15168" y="5743"/>
                    </a:cubicBezTo>
                    <a:cubicBezTo>
                      <a:pt x="15236" y="5743"/>
                      <a:pt x="15375" y="5743"/>
                      <a:pt x="15445" y="5743"/>
                    </a:cubicBezTo>
                    <a:cubicBezTo>
                      <a:pt x="15723" y="5743"/>
                      <a:pt x="16068" y="5743"/>
                      <a:pt x="16346" y="5743"/>
                    </a:cubicBezTo>
                    <a:lnTo>
                      <a:pt x="16830" y="5882"/>
                    </a:lnTo>
                    <a:cubicBezTo>
                      <a:pt x="16830" y="5882"/>
                      <a:pt x="16968" y="5882"/>
                      <a:pt x="17036" y="5950"/>
                    </a:cubicBezTo>
                    <a:lnTo>
                      <a:pt x="17243" y="5950"/>
                    </a:lnTo>
                    <a:cubicBezTo>
                      <a:pt x="17243" y="5950"/>
                      <a:pt x="17589" y="6089"/>
                      <a:pt x="17589" y="6089"/>
                    </a:cubicBezTo>
                    <a:cubicBezTo>
                      <a:pt x="17934" y="6089"/>
                      <a:pt x="18211" y="6089"/>
                      <a:pt x="18489" y="6157"/>
                    </a:cubicBezTo>
                    <a:lnTo>
                      <a:pt x="18489" y="6159"/>
                    </a:lnTo>
                    <a:cubicBezTo>
                      <a:pt x="18489" y="6159"/>
                      <a:pt x="18835" y="6227"/>
                      <a:pt x="18835" y="6227"/>
                    </a:cubicBezTo>
                    <a:lnTo>
                      <a:pt x="19044" y="6227"/>
                    </a:lnTo>
                    <a:cubicBezTo>
                      <a:pt x="19044" y="6227"/>
                      <a:pt x="19321" y="6089"/>
                      <a:pt x="19321" y="6089"/>
                    </a:cubicBezTo>
                    <a:lnTo>
                      <a:pt x="19460" y="6089"/>
                    </a:lnTo>
                    <a:cubicBezTo>
                      <a:pt x="19460" y="6089"/>
                      <a:pt x="19460" y="6089"/>
                      <a:pt x="19460" y="6089"/>
                    </a:cubicBezTo>
                    <a:lnTo>
                      <a:pt x="20015" y="5950"/>
                    </a:lnTo>
                    <a:cubicBezTo>
                      <a:pt x="20847" y="5743"/>
                      <a:pt x="21676" y="6089"/>
                      <a:pt x="22160" y="6782"/>
                    </a:cubicBezTo>
                    <a:lnTo>
                      <a:pt x="22299" y="6988"/>
                    </a:lnTo>
                    <a:cubicBezTo>
                      <a:pt x="22299" y="6988"/>
                      <a:pt x="22644" y="7127"/>
                      <a:pt x="22783" y="7266"/>
                    </a:cubicBezTo>
                    <a:cubicBezTo>
                      <a:pt x="22990" y="7266"/>
                      <a:pt x="23129" y="7334"/>
                      <a:pt x="23268" y="7472"/>
                    </a:cubicBezTo>
                    <a:lnTo>
                      <a:pt x="23752" y="7679"/>
                    </a:lnTo>
                    <a:cubicBezTo>
                      <a:pt x="24720" y="8163"/>
                      <a:pt x="25068" y="9408"/>
                      <a:pt x="24584" y="10307"/>
                    </a:cubicBezTo>
                    <a:cubicBezTo>
                      <a:pt x="24100" y="11275"/>
                      <a:pt x="22854" y="11623"/>
                      <a:pt x="21954" y="11139"/>
                    </a:cubicBezTo>
                    <a:lnTo>
                      <a:pt x="21951" y="11142"/>
                    </a:lnTo>
                    <a:cubicBezTo>
                      <a:pt x="21951" y="11142"/>
                      <a:pt x="21396" y="11003"/>
                      <a:pt x="21119" y="10797"/>
                    </a:cubicBezTo>
                    <a:lnTo>
                      <a:pt x="20912" y="10658"/>
                    </a:lnTo>
                    <a:lnTo>
                      <a:pt x="20912" y="10655"/>
                    </a:lnTo>
                    <a:cubicBezTo>
                      <a:pt x="20912" y="10655"/>
                      <a:pt x="20567" y="10517"/>
                      <a:pt x="20358" y="10449"/>
                    </a:cubicBezTo>
                    <a:lnTo>
                      <a:pt x="19803" y="10103"/>
                    </a:lnTo>
                    <a:lnTo>
                      <a:pt x="19460" y="10103"/>
                    </a:lnTo>
                    <a:cubicBezTo>
                      <a:pt x="19460" y="10103"/>
                      <a:pt x="18837" y="10310"/>
                      <a:pt x="18492" y="10242"/>
                    </a:cubicBezTo>
                    <a:cubicBezTo>
                      <a:pt x="18146" y="10242"/>
                      <a:pt x="17798" y="10242"/>
                      <a:pt x="17523" y="10103"/>
                    </a:cubicBezTo>
                    <a:cubicBezTo>
                      <a:pt x="17384" y="10103"/>
                      <a:pt x="17316" y="10103"/>
                      <a:pt x="17178" y="10103"/>
                    </a:cubicBezTo>
                    <a:lnTo>
                      <a:pt x="16416" y="9965"/>
                    </a:lnTo>
                    <a:cubicBezTo>
                      <a:pt x="16416" y="9965"/>
                      <a:pt x="16071" y="9965"/>
                      <a:pt x="15932" y="9826"/>
                    </a:cubicBezTo>
                    <a:lnTo>
                      <a:pt x="15655" y="9688"/>
                    </a:lnTo>
                    <a:lnTo>
                      <a:pt x="15375" y="9688"/>
                    </a:lnTo>
                    <a:cubicBezTo>
                      <a:pt x="15375" y="9688"/>
                      <a:pt x="14820" y="9688"/>
                      <a:pt x="14475" y="9620"/>
                    </a:cubicBezTo>
                    <a:lnTo>
                      <a:pt x="14475" y="9620"/>
                    </a:lnTo>
                    <a:cubicBezTo>
                      <a:pt x="14475" y="9620"/>
                      <a:pt x="13920" y="9552"/>
                      <a:pt x="13642" y="9413"/>
                    </a:cubicBezTo>
                    <a:lnTo>
                      <a:pt x="13642" y="9410"/>
                    </a:lnTo>
                    <a:cubicBezTo>
                      <a:pt x="13642" y="9410"/>
                      <a:pt x="13642" y="9410"/>
                      <a:pt x="13642" y="9410"/>
                    </a:cubicBezTo>
                    <a:cubicBezTo>
                      <a:pt x="13574" y="9410"/>
                      <a:pt x="13435" y="9410"/>
                      <a:pt x="13365" y="9410"/>
                    </a:cubicBezTo>
                    <a:cubicBezTo>
                      <a:pt x="13087" y="9478"/>
                      <a:pt x="12810" y="9549"/>
                      <a:pt x="12465" y="9478"/>
                    </a:cubicBezTo>
                    <a:lnTo>
                      <a:pt x="12465" y="9481"/>
                    </a:lnTo>
                    <a:cubicBezTo>
                      <a:pt x="12465" y="9481"/>
                      <a:pt x="12187" y="9481"/>
                      <a:pt x="12187" y="9481"/>
                    </a:cubicBezTo>
                    <a:cubicBezTo>
                      <a:pt x="11703" y="9481"/>
                      <a:pt x="11148" y="9413"/>
                      <a:pt x="10732" y="9065"/>
                    </a:cubicBezTo>
                    <a:lnTo>
                      <a:pt x="10455" y="8858"/>
                    </a:lnTo>
                    <a:lnTo>
                      <a:pt x="10251" y="8858"/>
                    </a:lnTo>
                    <a:cubicBezTo>
                      <a:pt x="10251" y="8858"/>
                      <a:pt x="9696" y="8720"/>
                      <a:pt x="9489" y="8652"/>
                    </a:cubicBezTo>
                    <a:cubicBezTo>
                      <a:pt x="9351" y="8652"/>
                      <a:pt x="9283" y="8720"/>
                      <a:pt x="9144" y="8720"/>
                    </a:cubicBezTo>
                    <a:cubicBezTo>
                      <a:pt x="8798" y="8858"/>
                      <a:pt x="8382" y="8858"/>
                      <a:pt x="7966" y="8720"/>
                    </a:cubicBezTo>
                    <a:lnTo>
                      <a:pt x="7966" y="8720"/>
                    </a:lnTo>
                    <a:cubicBezTo>
                      <a:pt x="7966" y="8720"/>
                      <a:pt x="7827" y="8720"/>
                      <a:pt x="7827" y="8720"/>
                    </a:cubicBezTo>
                    <a:cubicBezTo>
                      <a:pt x="7620" y="8788"/>
                      <a:pt x="7343" y="8858"/>
                      <a:pt x="7066" y="8858"/>
                    </a:cubicBezTo>
                    <a:lnTo>
                      <a:pt x="6788" y="8858"/>
                    </a:lnTo>
                    <a:cubicBezTo>
                      <a:pt x="6166" y="8858"/>
                      <a:pt x="5611" y="8513"/>
                      <a:pt x="5265" y="8027"/>
                    </a:cubicBezTo>
                    <a:lnTo>
                      <a:pt x="5265" y="8027"/>
                    </a:lnTo>
                    <a:cubicBezTo>
                      <a:pt x="5265" y="8027"/>
                      <a:pt x="4920" y="7959"/>
                      <a:pt x="4920" y="7959"/>
                    </a:cubicBezTo>
                    <a:lnTo>
                      <a:pt x="4918" y="7959"/>
                    </a:lnTo>
                    <a:cubicBezTo>
                      <a:pt x="4918" y="7959"/>
                      <a:pt x="4294" y="7820"/>
                      <a:pt x="4294" y="7820"/>
                    </a:cubicBezTo>
                    <a:cubicBezTo>
                      <a:pt x="4227" y="7820"/>
                      <a:pt x="4087" y="7820"/>
                      <a:pt x="4017" y="7820"/>
                    </a:cubicBezTo>
                    <a:lnTo>
                      <a:pt x="3742" y="7820"/>
                    </a:lnTo>
                    <a:cubicBezTo>
                      <a:pt x="3742" y="7820"/>
                      <a:pt x="3119" y="7475"/>
                      <a:pt x="2842" y="7198"/>
                    </a:cubicBezTo>
                    <a:lnTo>
                      <a:pt x="2565" y="6852"/>
                    </a:lnTo>
                    <a:cubicBezTo>
                      <a:pt x="2565" y="6852"/>
                      <a:pt x="2149" y="6369"/>
                      <a:pt x="2010" y="6091"/>
                    </a:cubicBezTo>
                    <a:cubicBezTo>
                      <a:pt x="1803" y="5885"/>
                      <a:pt x="1594" y="5676"/>
                      <a:pt x="1455" y="5398"/>
                    </a:cubicBezTo>
                    <a:cubicBezTo>
                      <a:pt x="1248" y="5192"/>
                      <a:pt x="1110" y="4914"/>
                      <a:pt x="971" y="4567"/>
                    </a:cubicBezTo>
                    <a:lnTo>
                      <a:pt x="555" y="4151"/>
                    </a:lnTo>
                    <a:cubicBezTo>
                      <a:pt x="210" y="3805"/>
                      <a:pt x="0" y="3319"/>
                      <a:pt x="0" y="2767"/>
                    </a:cubicBezTo>
                    <a:lnTo>
                      <a:pt x="0" y="1799"/>
                    </a:lnTo>
                    <a:lnTo>
                      <a:pt x="3" y="1799"/>
                    </a:lnTo>
                    <a:lnTo>
                      <a:pt x="142" y="1938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3" name="Forma Livre 2612">
                <a:extLst>
                  <a:ext uri="{FF2B5EF4-FFF2-40B4-BE49-F238E27FC236}">
                    <a16:creationId xmlns:a16="http://schemas.microsoft.com/office/drawing/2014/main" id="{82CA3595-1E0D-974A-FB5F-967F715CEC71}"/>
                  </a:ext>
                </a:extLst>
              </p:cNvPr>
              <p:cNvSpPr/>
              <p:nvPr/>
            </p:nvSpPr>
            <p:spPr>
              <a:xfrm>
                <a:off x="9059399" y="3346829"/>
                <a:ext cx="270058" cy="379380"/>
              </a:xfrm>
              <a:custGeom>
                <a:avLst/>
                <a:gdLst>
                  <a:gd name="csX0" fmla="*/ 67924 w 146125"/>
                  <a:gd name="csY0" fmla="*/ 345 h 205278"/>
                  <a:gd name="csX1" fmla="*/ 70485 w 146125"/>
                  <a:gd name="csY1" fmla="*/ 1452 h 205278"/>
                  <a:gd name="csX2" fmla="*/ 69379 w 146125"/>
                  <a:gd name="csY2" fmla="*/ 4012 h 205278"/>
                  <a:gd name="csX3" fmla="*/ 69101 w 146125"/>
                  <a:gd name="csY3" fmla="*/ 4151 h 205278"/>
                  <a:gd name="csX4" fmla="*/ 68340 w 146125"/>
                  <a:gd name="csY4" fmla="*/ 4844 h 205278"/>
                  <a:gd name="csX5" fmla="*/ 67440 w 146125"/>
                  <a:gd name="csY5" fmla="*/ 6089 h 205278"/>
                  <a:gd name="csX6" fmla="*/ 67024 w 146125"/>
                  <a:gd name="csY6" fmla="*/ 6505 h 205278"/>
                  <a:gd name="csX7" fmla="*/ 66885 w 146125"/>
                  <a:gd name="csY7" fmla="*/ 6505 h 205278"/>
                  <a:gd name="csX8" fmla="*/ 66468 w 146125"/>
                  <a:gd name="csY8" fmla="*/ 6920 h 205278"/>
                  <a:gd name="csX9" fmla="*/ 66400 w 146125"/>
                  <a:gd name="csY9" fmla="*/ 7059 h 205278"/>
                  <a:gd name="csX10" fmla="*/ 65568 w 146125"/>
                  <a:gd name="csY10" fmla="*/ 7820 h 205278"/>
                  <a:gd name="csX11" fmla="*/ 64113 w 146125"/>
                  <a:gd name="csY11" fmla="*/ 8513 h 205278"/>
                  <a:gd name="csX12" fmla="*/ 63836 w 146125"/>
                  <a:gd name="csY12" fmla="*/ 8511 h 205278"/>
                  <a:gd name="csX13" fmla="*/ 61206 w 146125"/>
                  <a:gd name="csY13" fmla="*/ 9272 h 205278"/>
                  <a:gd name="csX14" fmla="*/ 60928 w 146125"/>
                  <a:gd name="csY14" fmla="*/ 9272 h 205278"/>
                  <a:gd name="csX15" fmla="*/ 59751 w 146125"/>
                  <a:gd name="csY15" fmla="*/ 9478 h 205278"/>
                  <a:gd name="csX16" fmla="*/ 59057 w 146125"/>
                  <a:gd name="csY16" fmla="*/ 9478 h 205278"/>
                  <a:gd name="csX17" fmla="*/ 58089 w 146125"/>
                  <a:gd name="csY17" fmla="*/ 9272 h 205278"/>
                  <a:gd name="csX18" fmla="*/ 57950 w 146125"/>
                  <a:gd name="csY18" fmla="*/ 9688 h 205278"/>
                  <a:gd name="csX19" fmla="*/ 57953 w 146125"/>
                  <a:gd name="csY19" fmla="*/ 9688 h 205278"/>
                  <a:gd name="csX20" fmla="*/ 57676 w 146125"/>
                  <a:gd name="csY20" fmla="*/ 10104 h 205278"/>
                  <a:gd name="csX21" fmla="*/ 56430 w 146125"/>
                  <a:gd name="csY21" fmla="*/ 11487 h 205278"/>
                  <a:gd name="csX22" fmla="*/ 55045 w 146125"/>
                  <a:gd name="csY22" fmla="*/ 12041 h 205278"/>
                  <a:gd name="csX23" fmla="*/ 54768 w 146125"/>
                  <a:gd name="csY23" fmla="*/ 12041 h 205278"/>
                  <a:gd name="csX24" fmla="*/ 54284 w 146125"/>
                  <a:gd name="csY24" fmla="*/ 12319 h 205278"/>
                  <a:gd name="csX25" fmla="*/ 54281 w 146125"/>
                  <a:gd name="csY25" fmla="*/ 12319 h 205278"/>
                  <a:gd name="csX26" fmla="*/ 53797 w 146125"/>
                  <a:gd name="csY26" fmla="*/ 12596 h 205278"/>
                  <a:gd name="csX27" fmla="*/ 53381 w 146125"/>
                  <a:gd name="csY27" fmla="*/ 12803 h 205278"/>
                  <a:gd name="csX28" fmla="*/ 53381 w 146125"/>
                  <a:gd name="csY28" fmla="*/ 12596 h 205278"/>
                  <a:gd name="csX29" fmla="*/ 53174 w 146125"/>
                  <a:gd name="csY29" fmla="*/ 12596 h 205278"/>
                  <a:gd name="csX30" fmla="*/ 53174 w 146125"/>
                  <a:gd name="csY30" fmla="*/ 12941 h 205278"/>
                  <a:gd name="csX31" fmla="*/ 52968 w 146125"/>
                  <a:gd name="csY31" fmla="*/ 13979 h 205278"/>
                  <a:gd name="csX32" fmla="*/ 52622 w 146125"/>
                  <a:gd name="csY32" fmla="*/ 14534 h 205278"/>
                  <a:gd name="csX33" fmla="*/ 52619 w 146125"/>
                  <a:gd name="csY33" fmla="*/ 14531 h 205278"/>
                  <a:gd name="csX34" fmla="*/ 52897 w 146125"/>
                  <a:gd name="csY34" fmla="*/ 14877 h 205278"/>
                  <a:gd name="csX35" fmla="*/ 52897 w 146125"/>
                  <a:gd name="csY35" fmla="*/ 14877 h 205278"/>
                  <a:gd name="csX36" fmla="*/ 53243 w 146125"/>
                  <a:gd name="csY36" fmla="*/ 15154 h 205278"/>
                  <a:gd name="csX37" fmla="*/ 53727 w 146125"/>
                  <a:gd name="csY37" fmla="*/ 15915 h 205278"/>
                  <a:gd name="csX38" fmla="*/ 53933 w 146125"/>
                  <a:gd name="csY38" fmla="*/ 16469 h 205278"/>
                  <a:gd name="csX39" fmla="*/ 54072 w 146125"/>
                  <a:gd name="csY39" fmla="*/ 16815 h 205278"/>
                  <a:gd name="csX40" fmla="*/ 54417 w 146125"/>
                  <a:gd name="csY40" fmla="*/ 18269 h 205278"/>
                  <a:gd name="csX41" fmla="*/ 54417 w 146125"/>
                  <a:gd name="csY41" fmla="*/ 19030 h 205278"/>
                  <a:gd name="csX42" fmla="*/ 54417 w 146125"/>
                  <a:gd name="csY42" fmla="*/ 19237 h 205278"/>
                  <a:gd name="csX43" fmla="*/ 54417 w 146125"/>
                  <a:gd name="csY43" fmla="*/ 19859 h 205278"/>
                  <a:gd name="csX44" fmla="*/ 53724 w 146125"/>
                  <a:gd name="csY44" fmla="*/ 21936 h 205278"/>
                  <a:gd name="csX45" fmla="*/ 53724 w 146125"/>
                  <a:gd name="csY45" fmla="*/ 22074 h 205278"/>
                  <a:gd name="csX46" fmla="*/ 53585 w 146125"/>
                  <a:gd name="csY46" fmla="*/ 22213 h 205278"/>
                  <a:gd name="csX47" fmla="*/ 53591 w 146125"/>
                  <a:gd name="csY47" fmla="*/ 22213 h 205278"/>
                  <a:gd name="csX48" fmla="*/ 53797 w 146125"/>
                  <a:gd name="csY48" fmla="*/ 22697 h 205278"/>
                  <a:gd name="csX49" fmla="*/ 53797 w 146125"/>
                  <a:gd name="csY49" fmla="*/ 22903 h 205278"/>
                  <a:gd name="csX50" fmla="*/ 54075 w 146125"/>
                  <a:gd name="csY50" fmla="*/ 24564 h 205278"/>
                  <a:gd name="csX51" fmla="*/ 54075 w 146125"/>
                  <a:gd name="csY51" fmla="*/ 24980 h 205278"/>
                  <a:gd name="csX52" fmla="*/ 54075 w 146125"/>
                  <a:gd name="csY52" fmla="*/ 24980 h 205278"/>
                  <a:gd name="csX53" fmla="*/ 53243 w 146125"/>
                  <a:gd name="csY53" fmla="*/ 26364 h 205278"/>
                  <a:gd name="csX54" fmla="*/ 52549 w 146125"/>
                  <a:gd name="csY54" fmla="*/ 26847 h 205278"/>
                  <a:gd name="csX55" fmla="*/ 51926 w 146125"/>
                  <a:gd name="csY55" fmla="*/ 27124 h 205278"/>
                  <a:gd name="csX56" fmla="*/ 51926 w 146125"/>
                  <a:gd name="csY56" fmla="*/ 27331 h 205278"/>
                  <a:gd name="csX57" fmla="*/ 52065 w 146125"/>
                  <a:gd name="csY57" fmla="*/ 28163 h 205278"/>
                  <a:gd name="csX58" fmla="*/ 52065 w 146125"/>
                  <a:gd name="csY58" fmla="*/ 28508 h 205278"/>
                  <a:gd name="csX59" fmla="*/ 52065 w 146125"/>
                  <a:gd name="csY59" fmla="*/ 29201 h 205278"/>
                  <a:gd name="csX60" fmla="*/ 52065 w 146125"/>
                  <a:gd name="csY60" fmla="*/ 29756 h 205278"/>
                  <a:gd name="csX61" fmla="*/ 52067 w 146125"/>
                  <a:gd name="csY61" fmla="*/ 29756 h 205278"/>
                  <a:gd name="csX62" fmla="*/ 52067 w 146125"/>
                  <a:gd name="csY62" fmla="*/ 29894 h 205278"/>
                  <a:gd name="csX63" fmla="*/ 52067 w 146125"/>
                  <a:gd name="csY63" fmla="*/ 29756 h 205278"/>
                  <a:gd name="csX64" fmla="*/ 52067 w 146125"/>
                  <a:gd name="csY64" fmla="*/ 29756 h 205278"/>
                  <a:gd name="csX65" fmla="*/ 50128 w 146125"/>
                  <a:gd name="csY65" fmla="*/ 31694 h 205278"/>
                  <a:gd name="csX66" fmla="*/ 48189 w 146125"/>
                  <a:gd name="csY66" fmla="*/ 29756 h 205278"/>
                  <a:gd name="csX67" fmla="*/ 48189 w 146125"/>
                  <a:gd name="csY67" fmla="*/ 29272 h 205278"/>
                  <a:gd name="csX68" fmla="*/ 48189 w 146125"/>
                  <a:gd name="csY68" fmla="*/ 28717 h 205278"/>
                  <a:gd name="csX69" fmla="*/ 48051 w 146125"/>
                  <a:gd name="csY69" fmla="*/ 28579 h 205278"/>
                  <a:gd name="csX70" fmla="*/ 47495 w 146125"/>
                  <a:gd name="csY70" fmla="*/ 27195 h 205278"/>
                  <a:gd name="csX71" fmla="*/ 47495 w 146125"/>
                  <a:gd name="csY71" fmla="*/ 26573 h 205278"/>
                  <a:gd name="csX72" fmla="*/ 47495 w 146125"/>
                  <a:gd name="csY72" fmla="*/ 26018 h 205278"/>
                  <a:gd name="csX73" fmla="*/ 49364 w 146125"/>
                  <a:gd name="csY73" fmla="*/ 24219 h 205278"/>
                  <a:gd name="csX74" fmla="*/ 49919 w 146125"/>
                  <a:gd name="csY74" fmla="*/ 23874 h 205278"/>
                  <a:gd name="csX75" fmla="*/ 49712 w 146125"/>
                  <a:gd name="csY75" fmla="*/ 23458 h 205278"/>
                  <a:gd name="csX76" fmla="*/ 49712 w 146125"/>
                  <a:gd name="csY76" fmla="*/ 21936 h 205278"/>
                  <a:gd name="csX77" fmla="*/ 49919 w 146125"/>
                  <a:gd name="csY77" fmla="*/ 21104 h 205278"/>
                  <a:gd name="csX78" fmla="*/ 49919 w 146125"/>
                  <a:gd name="csY78" fmla="*/ 20897 h 205278"/>
                  <a:gd name="csX79" fmla="*/ 50058 w 146125"/>
                  <a:gd name="csY79" fmla="*/ 20897 h 205278"/>
                  <a:gd name="csX80" fmla="*/ 50264 w 146125"/>
                  <a:gd name="csY80" fmla="*/ 20275 h 205278"/>
                  <a:gd name="csX81" fmla="*/ 50542 w 146125"/>
                  <a:gd name="csY81" fmla="*/ 19930 h 205278"/>
                  <a:gd name="csX82" fmla="*/ 50542 w 146125"/>
                  <a:gd name="csY82" fmla="*/ 19168 h 205278"/>
                  <a:gd name="csX83" fmla="*/ 50335 w 146125"/>
                  <a:gd name="csY83" fmla="*/ 17924 h 205278"/>
                  <a:gd name="csX84" fmla="*/ 50335 w 146125"/>
                  <a:gd name="csY84" fmla="*/ 17785 h 205278"/>
                  <a:gd name="csX85" fmla="*/ 50267 w 146125"/>
                  <a:gd name="csY85" fmla="*/ 17785 h 205278"/>
                  <a:gd name="csX86" fmla="*/ 49851 w 146125"/>
                  <a:gd name="csY86" fmla="*/ 17369 h 205278"/>
                  <a:gd name="csX87" fmla="*/ 49851 w 146125"/>
                  <a:gd name="csY87" fmla="*/ 17369 h 205278"/>
                  <a:gd name="csX88" fmla="*/ 49644 w 146125"/>
                  <a:gd name="csY88" fmla="*/ 17162 h 205278"/>
                  <a:gd name="csX89" fmla="*/ 49089 w 146125"/>
                  <a:gd name="csY89" fmla="*/ 18130 h 205278"/>
                  <a:gd name="csX90" fmla="*/ 48257 w 146125"/>
                  <a:gd name="csY90" fmla="*/ 18962 h 205278"/>
                  <a:gd name="csX91" fmla="*/ 47357 w 146125"/>
                  <a:gd name="csY91" fmla="*/ 19446 h 205278"/>
                  <a:gd name="csX92" fmla="*/ 45972 w 146125"/>
                  <a:gd name="csY92" fmla="*/ 19862 h 205278"/>
                  <a:gd name="csX93" fmla="*/ 45140 w 146125"/>
                  <a:gd name="csY93" fmla="*/ 20345 h 205278"/>
                  <a:gd name="csX94" fmla="*/ 44518 w 146125"/>
                  <a:gd name="csY94" fmla="*/ 20900 h 205278"/>
                  <a:gd name="csX95" fmla="*/ 44101 w 146125"/>
                  <a:gd name="csY95" fmla="*/ 22354 h 205278"/>
                  <a:gd name="csX96" fmla="*/ 43479 w 146125"/>
                  <a:gd name="csY96" fmla="*/ 24292 h 205278"/>
                  <a:gd name="csX97" fmla="*/ 43062 w 146125"/>
                  <a:gd name="csY97" fmla="*/ 24915 h 205278"/>
                  <a:gd name="csX98" fmla="*/ 40294 w 146125"/>
                  <a:gd name="csY98" fmla="*/ 26991 h 205278"/>
                  <a:gd name="csX99" fmla="*/ 39048 w 146125"/>
                  <a:gd name="csY99" fmla="*/ 27546 h 205278"/>
                  <a:gd name="csX100" fmla="*/ 38493 w 146125"/>
                  <a:gd name="csY100" fmla="*/ 27752 h 205278"/>
                  <a:gd name="csX101" fmla="*/ 38147 w 146125"/>
                  <a:gd name="csY101" fmla="*/ 27959 h 205278"/>
                  <a:gd name="csX102" fmla="*/ 37731 w 146125"/>
                  <a:gd name="csY102" fmla="*/ 28304 h 205278"/>
                  <a:gd name="csX103" fmla="*/ 37247 w 146125"/>
                  <a:gd name="csY103" fmla="*/ 28927 h 205278"/>
                  <a:gd name="csX104" fmla="*/ 37179 w 146125"/>
                  <a:gd name="csY104" fmla="*/ 30033 h 205278"/>
                  <a:gd name="csX105" fmla="*/ 38218 w 146125"/>
                  <a:gd name="csY105" fmla="*/ 31626 h 205278"/>
                  <a:gd name="csX106" fmla="*/ 40574 w 146125"/>
                  <a:gd name="csY106" fmla="*/ 33354 h 205278"/>
                  <a:gd name="csX107" fmla="*/ 41128 w 146125"/>
                  <a:gd name="csY107" fmla="*/ 33770 h 205278"/>
                  <a:gd name="csX108" fmla="*/ 41960 w 146125"/>
                  <a:gd name="csY108" fmla="*/ 34670 h 205278"/>
                  <a:gd name="csX109" fmla="*/ 43138 w 146125"/>
                  <a:gd name="csY109" fmla="*/ 35638 h 205278"/>
                  <a:gd name="csX110" fmla="*/ 43832 w 146125"/>
                  <a:gd name="csY110" fmla="*/ 36260 h 205278"/>
                  <a:gd name="csX111" fmla="*/ 44316 w 146125"/>
                  <a:gd name="csY111" fmla="*/ 36537 h 205278"/>
                  <a:gd name="csX112" fmla="*/ 45009 w 146125"/>
                  <a:gd name="csY112" fmla="*/ 37092 h 205278"/>
                  <a:gd name="csX113" fmla="*/ 45287 w 146125"/>
                  <a:gd name="csY113" fmla="*/ 37508 h 205278"/>
                  <a:gd name="csX114" fmla="*/ 45564 w 146125"/>
                  <a:gd name="csY114" fmla="*/ 37992 h 205278"/>
                  <a:gd name="csX115" fmla="*/ 46187 w 146125"/>
                  <a:gd name="csY115" fmla="*/ 39652 h 205278"/>
                  <a:gd name="csX116" fmla="*/ 46255 w 146125"/>
                  <a:gd name="csY116" fmla="*/ 40620 h 205278"/>
                  <a:gd name="csX117" fmla="*/ 46187 w 146125"/>
                  <a:gd name="csY117" fmla="*/ 41313 h 205278"/>
                  <a:gd name="csX118" fmla="*/ 46187 w 146125"/>
                  <a:gd name="csY118" fmla="*/ 43390 h 205278"/>
                  <a:gd name="csX119" fmla="*/ 46119 w 146125"/>
                  <a:gd name="csY119" fmla="*/ 44221 h 205278"/>
                  <a:gd name="csX120" fmla="*/ 46119 w 146125"/>
                  <a:gd name="csY120" fmla="*/ 44360 h 205278"/>
                  <a:gd name="csX121" fmla="*/ 46257 w 146125"/>
                  <a:gd name="csY121" fmla="*/ 45260 h 205278"/>
                  <a:gd name="csX122" fmla="*/ 46674 w 146125"/>
                  <a:gd name="csY122" fmla="*/ 46644 h 205278"/>
                  <a:gd name="csX123" fmla="*/ 46535 w 146125"/>
                  <a:gd name="csY123" fmla="*/ 47611 h 205278"/>
                  <a:gd name="csX124" fmla="*/ 46535 w 146125"/>
                  <a:gd name="csY124" fmla="*/ 47679 h 205278"/>
                  <a:gd name="csX125" fmla="*/ 46527 w 146125"/>
                  <a:gd name="csY125" fmla="*/ 47679 h 205278"/>
                  <a:gd name="csX126" fmla="*/ 46388 w 146125"/>
                  <a:gd name="csY126" fmla="*/ 48785 h 205278"/>
                  <a:gd name="csX127" fmla="*/ 46388 w 146125"/>
                  <a:gd name="csY127" fmla="*/ 49131 h 205278"/>
                  <a:gd name="csX128" fmla="*/ 46388 w 146125"/>
                  <a:gd name="csY128" fmla="*/ 49685 h 205278"/>
                  <a:gd name="csX129" fmla="*/ 46182 w 146125"/>
                  <a:gd name="csY129" fmla="*/ 50585 h 205278"/>
                  <a:gd name="csX130" fmla="*/ 45836 w 146125"/>
                  <a:gd name="csY130" fmla="*/ 51278 h 205278"/>
                  <a:gd name="csX131" fmla="*/ 46252 w 146125"/>
                  <a:gd name="csY131" fmla="*/ 51762 h 205278"/>
                  <a:gd name="csX132" fmla="*/ 47014 w 146125"/>
                  <a:gd name="csY132" fmla="*/ 53077 h 205278"/>
                  <a:gd name="csX133" fmla="*/ 47220 w 146125"/>
                  <a:gd name="csY133" fmla="*/ 53977 h 205278"/>
                  <a:gd name="csX134" fmla="*/ 47220 w 146125"/>
                  <a:gd name="csY134" fmla="*/ 55915 h 205278"/>
                  <a:gd name="csX135" fmla="*/ 47427 w 146125"/>
                  <a:gd name="csY135" fmla="*/ 57644 h 205278"/>
                  <a:gd name="csX136" fmla="*/ 47427 w 146125"/>
                  <a:gd name="csY136" fmla="*/ 57989 h 205278"/>
                  <a:gd name="csX137" fmla="*/ 47566 w 146125"/>
                  <a:gd name="csY137" fmla="*/ 58266 h 205278"/>
                  <a:gd name="csX138" fmla="*/ 47566 w 146125"/>
                  <a:gd name="csY138" fmla="*/ 58405 h 205278"/>
                  <a:gd name="csX139" fmla="*/ 47844 w 146125"/>
                  <a:gd name="csY139" fmla="*/ 59927 h 205278"/>
                  <a:gd name="csX140" fmla="*/ 47705 w 146125"/>
                  <a:gd name="csY140" fmla="*/ 61795 h 205278"/>
                  <a:gd name="csX141" fmla="*/ 47705 w 146125"/>
                  <a:gd name="csY141" fmla="*/ 62140 h 205278"/>
                  <a:gd name="csX142" fmla="*/ 47220 w 146125"/>
                  <a:gd name="csY142" fmla="*/ 63385 h 205278"/>
                  <a:gd name="csX143" fmla="*/ 47082 w 146125"/>
                  <a:gd name="csY143" fmla="*/ 63591 h 205278"/>
                  <a:gd name="csX144" fmla="*/ 46459 w 146125"/>
                  <a:gd name="csY144" fmla="*/ 68574 h 205278"/>
                  <a:gd name="csX145" fmla="*/ 44452 w 146125"/>
                  <a:gd name="csY145" fmla="*/ 73140 h 205278"/>
                  <a:gd name="csX146" fmla="*/ 44313 w 146125"/>
                  <a:gd name="csY146" fmla="*/ 73624 h 205278"/>
                  <a:gd name="csX147" fmla="*/ 44175 w 146125"/>
                  <a:gd name="csY147" fmla="*/ 73901 h 205278"/>
                  <a:gd name="csX148" fmla="*/ 43829 w 146125"/>
                  <a:gd name="csY148" fmla="*/ 74594 h 205278"/>
                  <a:gd name="csX149" fmla="*/ 43968 w 146125"/>
                  <a:gd name="csY149" fmla="*/ 75771 h 205278"/>
                  <a:gd name="csX150" fmla="*/ 44107 w 146125"/>
                  <a:gd name="csY150" fmla="*/ 77155 h 205278"/>
                  <a:gd name="csX151" fmla="*/ 43345 w 146125"/>
                  <a:gd name="csY151" fmla="*/ 79509 h 205278"/>
                  <a:gd name="csX152" fmla="*/ 42651 w 146125"/>
                  <a:gd name="csY152" fmla="*/ 80476 h 205278"/>
                  <a:gd name="csX153" fmla="*/ 42167 w 146125"/>
                  <a:gd name="csY153" fmla="*/ 81515 h 205278"/>
                  <a:gd name="csX154" fmla="*/ 42167 w 146125"/>
                  <a:gd name="csY154" fmla="*/ 81721 h 205278"/>
                  <a:gd name="csX155" fmla="*/ 47085 w 146125"/>
                  <a:gd name="csY155" fmla="*/ 85320 h 205278"/>
                  <a:gd name="csX156" fmla="*/ 47917 w 146125"/>
                  <a:gd name="csY156" fmla="*/ 85943 h 205278"/>
                  <a:gd name="csX157" fmla="*/ 48056 w 146125"/>
                  <a:gd name="csY157" fmla="*/ 86011 h 205278"/>
                  <a:gd name="csX158" fmla="*/ 48540 w 146125"/>
                  <a:gd name="csY158" fmla="*/ 86565 h 205278"/>
                  <a:gd name="csX159" fmla="*/ 49024 w 146125"/>
                  <a:gd name="csY159" fmla="*/ 87258 h 205278"/>
                  <a:gd name="csX160" fmla="*/ 49163 w 146125"/>
                  <a:gd name="csY160" fmla="*/ 87742 h 205278"/>
                  <a:gd name="csX161" fmla="*/ 49369 w 146125"/>
                  <a:gd name="csY161" fmla="*/ 88780 h 205278"/>
                  <a:gd name="csX162" fmla="*/ 49369 w 146125"/>
                  <a:gd name="csY162" fmla="*/ 89335 h 205278"/>
                  <a:gd name="csX163" fmla="*/ 49231 w 146125"/>
                  <a:gd name="csY163" fmla="*/ 91550 h 205278"/>
                  <a:gd name="csX164" fmla="*/ 49163 w 146125"/>
                  <a:gd name="csY164" fmla="*/ 92034 h 205278"/>
                  <a:gd name="csX165" fmla="*/ 49163 w 146125"/>
                  <a:gd name="csY165" fmla="*/ 92311 h 205278"/>
                  <a:gd name="csX166" fmla="*/ 51101 w 146125"/>
                  <a:gd name="csY166" fmla="*/ 94595 h 205278"/>
                  <a:gd name="csX167" fmla="*/ 51934 w 146125"/>
                  <a:gd name="csY167" fmla="*/ 95562 h 205278"/>
                  <a:gd name="csX168" fmla="*/ 53318 w 146125"/>
                  <a:gd name="csY168" fmla="*/ 97291 h 205278"/>
                  <a:gd name="csX169" fmla="*/ 54564 w 146125"/>
                  <a:gd name="csY169" fmla="*/ 98952 h 205278"/>
                  <a:gd name="csX170" fmla="*/ 55257 w 146125"/>
                  <a:gd name="csY170" fmla="*/ 99506 h 205278"/>
                  <a:gd name="csX171" fmla="*/ 56158 w 146125"/>
                  <a:gd name="csY171" fmla="*/ 100338 h 205278"/>
                  <a:gd name="csX172" fmla="*/ 56220 w 146125"/>
                  <a:gd name="csY172" fmla="*/ 100341 h 205278"/>
                  <a:gd name="csX173" fmla="*/ 57466 w 146125"/>
                  <a:gd name="csY173" fmla="*/ 101585 h 205278"/>
                  <a:gd name="csX174" fmla="*/ 58089 w 146125"/>
                  <a:gd name="csY174" fmla="*/ 102069 h 205278"/>
                  <a:gd name="csX175" fmla="*/ 59267 w 146125"/>
                  <a:gd name="csY175" fmla="*/ 103176 h 205278"/>
                  <a:gd name="csX176" fmla="*/ 60028 w 146125"/>
                  <a:gd name="csY176" fmla="*/ 104698 h 205278"/>
                  <a:gd name="csX177" fmla="*/ 60512 w 146125"/>
                  <a:gd name="csY177" fmla="*/ 106426 h 205278"/>
                  <a:gd name="csX178" fmla="*/ 63006 w 146125"/>
                  <a:gd name="csY178" fmla="*/ 109887 h 205278"/>
                  <a:gd name="csX179" fmla="*/ 63284 w 146125"/>
                  <a:gd name="csY179" fmla="*/ 110093 h 205278"/>
                  <a:gd name="csX180" fmla="*/ 63700 w 146125"/>
                  <a:gd name="csY180" fmla="*/ 110577 h 205278"/>
                  <a:gd name="csX181" fmla="*/ 66055 w 146125"/>
                  <a:gd name="csY181" fmla="*/ 114037 h 205278"/>
                  <a:gd name="csX182" fmla="*/ 66193 w 146125"/>
                  <a:gd name="csY182" fmla="*/ 114383 h 205278"/>
                  <a:gd name="csX183" fmla="*/ 66400 w 146125"/>
                  <a:gd name="csY183" fmla="*/ 114799 h 205278"/>
                  <a:gd name="csX184" fmla="*/ 66400 w 146125"/>
                  <a:gd name="csY184" fmla="*/ 114937 h 205278"/>
                  <a:gd name="csX185" fmla="*/ 70069 w 146125"/>
                  <a:gd name="csY185" fmla="*/ 118952 h 205278"/>
                  <a:gd name="csX186" fmla="*/ 72147 w 146125"/>
                  <a:gd name="csY186" fmla="*/ 121512 h 205278"/>
                  <a:gd name="csX187" fmla="*/ 74432 w 146125"/>
                  <a:gd name="csY187" fmla="*/ 124972 h 205278"/>
                  <a:gd name="csX188" fmla="*/ 74639 w 146125"/>
                  <a:gd name="csY188" fmla="*/ 125527 h 205278"/>
                  <a:gd name="csX189" fmla="*/ 75123 w 146125"/>
                  <a:gd name="csY189" fmla="*/ 127326 h 205278"/>
                  <a:gd name="csX190" fmla="*/ 77617 w 146125"/>
                  <a:gd name="csY190" fmla="*/ 129955 h 205278"/>
                  <a:gd name="csX191" fmla="*/ 78172 w 146125"/>
                  <a:gd name="csY191" fmla="*/ 131200 h 205278"/>
                  <a:gd name="csX192" fmla="*/ 78172 w 146125"/>
                  <a:gd name="csY192" fmla="*/ 131893 h 205278"/>
                  <a:gd name="csX193" fmla="*/ 78310 w 146125"/>
                  <a:gd name="csY193" fmla="*/ 132861 h 205278"/>
                  <a:gd name="csX194" fmla="*/ 78242 w 146125"/>
                  <a:gd name="csY194" fmla="*/ 133483 h 205278"/>
                  <a:gd name="csX195" fmla="*/ 78381 w 146125"/>
                  <a:gd name="csY195" fmla="*/ 133967 h 205278"/>
                  <a:gd name="csX196" fmla="*/ 78378 w 146125"/>
                  <a:gd name="csY196" fmla="*/ 133970 h 205278"/>
                  <a:gd name="csX197" fmla="*/ 79278 w 146125"/>
                  <a:gd name="csY197" fmla="*/ 135214 h 205278"/>
                  <a:gd name="csX198" fmla="*/ 86549 w 146125"/>
                  <a:gd name="csY198" fmla="*/ 142825 h 205278"/>
                  <a:gd name="csX199" fmla="*/ 86894 w 146125"/>
                  <a:gd name="csY199" fmla="*/ 143241 h 205278"/>
                  <a:gd name="csX200" fmla="*/ 88072 w 146125"/>
                  <a:gd name="csY200" fmla="*/ 144834 h 205278"/>
                  <a:gd name="csX201" fmla="*/ 88417 w 146125"/>
                  <a:gd name="csY201" fmla="*/ 145527 h 205278"/>
                  <a:gd name="csX202" fmla="*/ 89249 w 146125"/>
                  <a:gd name="csY202" fmla="*/ 148226 h 205278"/>
                  <a:gd name="csX203" fmla="*/ 89388 w 146125"/>
                  <a:gd name="csY203" fmla="*/ 148781 h 205278"/>
                  <a:gd name="csX204" fmla="*/ 98665 w 146125"/>
                  <a:gd name="csY204" fmla="*/ 163589 h 205278"/>
                  <a:gd name="csX205" fmla="*/ 103718 w 146125"/>
                  <a:gd name="csY205" fmla="*/ 167533 h 205278"/>
                  <a:gd name="csX206" fmla="*/ 104412 w 146125"/>
                  <a:gd name="csY206" fmla="*/ 167810 h 205278"/>
                  <a:gd name="csX207" fmla="*/ 106074 w 146125"/>
                  <a:gd name="csY207" fmla="*/ 168156 h 205278"/>
                  <a:gd name="csX208" fmla="*/ 110159 w 146125"/>
                  <a:gd name="csY208" fmla="*/ 170023 h 205278"/>
                  <a:gd name="csX209" fmla="*/ 111198 w 146125"/>
                  <a:gd name="csY209" fmla="*/ 168085 h 205278"/>
                  <a:gd name="csX210" fmla="*/ 111336 w 146125"/>
                  <a:gd name="csY210" fmla="*/ 167879 h 205278"/>
                  <a:gd name="csX211" fmla="*/ 112030 w 146125"/>
                  <a:gd name="csY211" fmla="*/ 167256 h 205278"/>
                  <a:gd name="csX212" fmla="*/ 112791 w 146125"/>
                  <a:gd name="csY212" fmla="*/ 166495 h 205278"/>
                  <a:gd name="csX213" fmla="*/ 115560 w 146125"/>
                  <a:gd name="csY213" fmla="*/ 166427 h 205278"/>
                  <a:gd name="csX214" fmla="*/ 115628 w 146125"/>
                  <a:gd name="csY214" fmla="*/ 169194 h 205278"/>
                  <a:gd name="csX215" fmla="*/ 114728 w 146125"/>
                  <a:gd name="csY215" fmla="*/ 170162 h 205278"/>
                  <a:gd name="csX216" fmla="*/ 114105 w 146125"/>
                  <a:gd name="csY216" fmla="*/ 170716 h 205278"/>
                  <a:gd name="csX217" fmla="*/ 113621 w 146125"/>
                  <a:gd name="csY217" fmla="*/ 172032 h 205278"/>
                  <a:gd name="csX218" fmla="*/ 112859 w 146125"/>
                  <a:gd name="csY218" fmla="*/ 173831 h 205278"/>
                  <a:gd name="csX219" fmla="*/ 112859 w 146125"/>
                  <a:gd name="csY219" fmla="*/ 174108 h 205278"/>
                  <a:gd name="csX220" fmla="*/ 114728 w 146125"/>
                  <a:gd name="csY220" fmla="*/ 176046 h 205278"/>
                  <a:gd name="csX221" fmla="*/ 116044 w 146125"/>
                  <a:gd name="csY221" fmla="*/ 176946 h 205278"/>
                  <a:gd name="csX222" fmla="*/ 118745 w 146125"/>
                  <a:gd name="csY222" fmla="*/ 179091 h 205278"/>
                  <a:gd name="csX223" fmla="*/ 119023 w 146125"/>
                  <a:gd name="csY223" fmla="*/ 179368 h 205278"/>
                  <a:gd name="csX224" fmla="*/ 120407 w 146125"/>
                  <a:gd name="csY224" fmla="*/ 180752 h 205278"/>
                  <a:gd name="csX225" fmla="*/ 127122 w 146125"/>
                  <a:gd name="csY225" fmla="*/ 185457 h 205278"/>
                  <a:gd name="csX226" fmla="*/ 131207 w 146125"/>
                  <a:gd name="csY226" fmla="*/ 187256 h 205278"/>
                  <a:gd name="csX227" fmla="*/ 132453 w 146125"/>
                  <a:gd name="csY227" fmla="*/ 188362 h 205278"/>
                  <a:gd name="csX228" fmla="*/ 133285 w 146125"/>
                  <a:gd name="csY228" fmla="*/ 188985 h 205278"/>
                  <a:gd name="csX229" fmla="*/ 134047 w 146125"/>
                  <a:gd name="csY229" fmla="*/ 189885 h 205278"/>
                  <a:gd name="csX230" fmla="*/ 134047 w 146125"/>
                  <a:gd name="csY230" fmla="*/ 189885 h 205278"/>
                  <a:gd name="csX231" fmla="*/ 135085 w 146125"/>
                  <a:gd name="csY231" fmla="*/ 190577 h 205278"/>
                  <a:gd name="csX232" fmla="*/ 135847 w 146125"/>
                  <a:gd name="csY232" fmla="*/ 191200 h 205278"/>
                  <a:gd name="csX233" fmla="*/ 141248 w 146125"/>
                  <a:gd name="csY233" fmla="*/ 196737 h 205278"/>
                  <a:gd name="csX234" fmla="*/ 144504 w 146125"/>
                  <a:gd name="csY234" fmla="*/ 200474 h 205278"/>
                  <a:gd name="csX235" fmla="*/ 145681 w 146125"/>
                  <a:gd name="csY235" fmla="*/ 202135 h 205278"/>
                  <a:gd name="csX236" fmla="*/ 145404 w 146125"/>
                  <a:gd name="csY236" fmla="*/ 204834 h 205278"/>
                  <a:gd name="csX237" fmla="*/ 142704 w 146125"/>
                  <a:gd name="csY237" fmla="*/ 204557 h 205278"/>
                  <a:gd name="csX238" fmla="*/ 141458 w 146125"/>
                  <a:gd name="csY238" fmla="*/ 202758 h 205278"/>
                  <a:gd name="csX239" fmla="*/ 138480 w 146125"/>
                  <a:gd name="csY239" fmla="*/ 199368 h 205278"/>
                  <a:gd name="csX240" fmla="*/ 133217 w 146125"/>
                  <a:gd name="csY240" fmla="*/ 193902 h 205278"/>
                  <a:gd name="csX241" fmla="*/ 132801 w 146125"/>
                  <a:gd name="csY241" fmla="*/ 193557 h 205278"/>
                  <a:gd name="csX242" fmla="*/ 131139 w 146125"/>
                  <a:gd name="csY242" fmla="*/ 192173 h 205278"/>
                  <a:gd name="csX243" fmla="*/ 130794 w 146125"/>
                  <a:gd name="csY243" fmla="*/ 191828 h 205278"/>
                  <a:gd name="csX244" fmla="*/ 130378 w 146125"/>
                  <a:gd name="csY244" fmla="*/ 191483 h 205278"/>
                  <a:gd name="csX245" fmla="*/ 129755 w 146125"/>
                  <a:gd name="csY245" fmla="*/ 190999 h 205278"/>
                  <a:gd name="csX246" fmla="*/ 129755 w 146125"/>
                  <a:gd name="csY246" fmla="*/ 190991 h 205278"/>
                  <a:gd name="csX247" fmla="*/ 129132 w 146125"/>
                  <a:gd name="csY247" fmla="*/ 190436 h 205278"/>
                  <a:gd name="csX248" fmla="*/ 128993 w 146125"/>
                  <a:gd name="csY248" fmla="*/ 190298 h 205278"/>
                  <a:gd name="csX249" fmla="*/ 128299 w 146125"/>
                  <a:gd name="csY249" fmla="*/ 189605 h 205278"/>
                  <a:gd name="csX250" fmla="*/ 126915 w 146125"/>
                  <a:gd name="csY250" fmla="*/ 189260 h 205278"/>
                  <a:gd name="csX251" fmla="*/ 117290 w 146125"/>
                  <a:gd name="csY251" fmla="*/ 182893 h 205278"/>
                  <a:gd name="csX252" fmla="*/ 116529 w 146125"/>
                  <a:gd name="csY252" fmla="*/ 182133 h 205278"/>
                  <a:gd name="csX253" fmla="*/ 113898 w 146125"/>
                  <a:gd name="csY253" fmla="*/ 180056 h 205278"/>
                  <a:gd name="csX254" fmla="*/ 112791 w 146125"/>
                  <a:gd name="csY254" fmla="*/ 179363 h 205278"/>
                  <a:gd name="csX255" fmla="*/ 109123 w 146125"/>
                  <a:gd name="csY255" fmla="*/ 174587 h 205278"/>
                  <a:gd name="csX256" fmla="*/ 108568 w 146125"/>
                  <a:gd name="csY256" fmla="*/ 173894 h 205278"/>
                  <a:gd name="csX257" fmla="*/ 107599 w 146125"/>
                  <a:gd name="csY257" fmla="*/ 172926 h 205278"/>
                  <a:gd name="csX258" fmla="*/ 107597 w 146125"/>
                  <a:gd name="csY258" fmla="*/ 172929 h 205278"/>
                  <a:gd name="csX259" fmla="*/ 107529 w 146125"/>
                  <a:gd name="csY259" fmla="*/ 171822 h 205278"/>
                  <a:gd name="csX260" fmla="*/ 103166 w 146125"/>
                  <a:gd name="csY260" fmla="*/ 171407 h 205278"/>
                  <a:gd name="csX261" fmla="*/ 102473 w 146125"/>
                  <a:gd name="csY261" fmla="*/ 171129 h 205278"/>
                  <a:gd name="csX262" fmla="*/ 95758 w 146125"/>
                  <a:gd name="csY262" fmla="*/ 165870 h 205278"/>
                  <a:gd name="csX263" fmla="*/ 95551 w 146125"/>
                  <a:gd name="csY263" fmla="*/ 165525 h 205278"/>
                  <a:gd name="csX264" fmla="*/ 95551 w 146125"/>
                  <a:gd name="csY264" fmla="*/ 165386 h 205278"/>
                  <a:gd name="csX265" fmla="*/ 86758 w 146125"/>
                  <a:gd name="csY265" fmla="*/ 151268 h 205278"/>
                  <a:gd name="csX266" fmla="*/ 86135 w 146125"/>
                  <a:gd name="csY266" fmla="*/ 150368 h 205278"/>
                  <a:gd name="csX267" fmla="*/ 85651 w 146125"/>
                  <a:gd name="csY267" fmla="*/ 148914 h 205278"/>
                  <a:gd name="csX268" fmla="*/ 85649 w 146125"/>
                  <a:gd name="csY268" fmla="*/ 148917 h 205278"/>
                  <a:gd name="csX269" fmla="*/ 85025 w 146125"/>
                  <a:gd name="csY269" fmla="*/ 146840 h 205278"/>
                  <a:gd name="csX270" fmla="*/ 84193 w 146125"/>
                  <a:gd name="csY270" fmla="*/ 145663 h 205278"/>
                  <a:gd name="csX271" fmla="*/ 76439 w 146125"/>
                  <a:gd name="csY271" fmla="*/ 137566 h 205278"/>
                  <a:gd name="csX272" fmla="*/ 75816 w 146125"/>
                  <a:gd name="csY272" fmla="*/ 136805 h 205278"/>
                  <a:gd name="csX273" fmla="*/ 75193 w 146125"/>
                  <a:gd name="csY273" fmla="*/ 135905 h 205278"/>
                  <a:gd name="csX274" fmla="*/ 75055 w 146125"/>
                  <a:gd name="csY274" fmla="*/ 135698 h 205278"/>
                  <a:gd name="csX275" fmla="*/ 74639 w 146125"/>
                  <a:gd name="csY275" fmla="*/ 134522 h 205278"/>
                  <a:gd name="csX276" fmla="*/ 74571 w 146125"/>
                  <a:gd name="csY276" fmla="*/ 132654 h 205278"/>
                  <a:gd name="csX277" fmla="*/ 74571 w 146125"/>
                  <a:gd name="csY277" fmla="*/ 132099 h 205278"/>
                  <a:gd name="csX278" fmla="*/ 72147 w 146125"/>
                  <a:gd name="csY278" fmla="*/ 129607 h 205278"/>
                  <a:gd name="csX279" fmla="*/ 71663 w 146125"/>
                  <a:gd name="csY279" fmla="*/ 128707 h 205278"/>
                  <a:gd name="csX280" fmla="*/ 71108 w 146125"/>
                  <a:gd name="csY280" fmla="*/ 126563 h 205278"/>
                  <a:gd name="csX281" fmla="*/ 69447 w 146125"/>
                  <a:gd name="csY281" fmla="*/ 124002 h 205278"/>
                  <a:gd name="csX282" fmla="*/ 67162 w 146125"/>
                  <a:gd name="csY282" fmla="*/ 121235 h 205278"/>
                  <a:gd name="csX283" fmla="*/ 63907 w 146125"/>
                  <a:gd name="csY283" fmla="*/ 117636 h 205278"/>
                  <a:gd name="csX284" fmla="*/ 63768 w 146125"/>
                  <a:gd name="csY284" fmla="*/ 117639 h 205278"/>
                  <a:gd name="csX285" fmla="*/ 62800 w 146125"/>
                  <a:gd name="csY285" fmla="*/ 116117 h 205278"/>
                  <a:gd name="csX286" fmla="*/ 60653 w 146125"/>
                  <a:gd name="csY286" fmla="*/ 112934 h 205278"/>
                  <a:gd name="csX287" fmla="*/ 60583 w 146125"/>
                  <a:gd name="csY287" fmla="*/ 112934 h 205278"/>
                  <a:gd name="csX288" fmla="*/ 56775 w 146125"/>
                  <a:gd name="csY288" fmla="*/ 107120 h 205278"/>
                  <a:gd name="csX289" fmla="*/ 56498 w 146125"/>
                  <a:gd name="csY289" fmla="*/ 106081 h 205278"/>
                  <a:gd name="csX290" fmla="*/ 56291 w 146125"/>
                  <a:gd name="csY290" fmla="*/ 105527 h 205278"/>
                  <a:gd name="csX291" fmla="*/ 55946 w 146125"/>
                  <a:gd name="csY291" fmla="*/ 105250 h 205278"/>
                  <a:gd name="csX292" fmla="*/ 54839 w 146125"/>
                  <a:gd name="csY292" fmla="*/ 104350 h 205278"/>
                  <a:gd name="csX293" fmla="*/ 53800 w 146125"/>
                  <a:gd name="csY293" fmla="*/ 103450 h 205278"/>
                  <a:gd name="csX294" fmla="*/ 53659 w 146125"/>
                  <a:gd name="csY294" fmla="*/ 103453 h 205278"/>
                  <a:gd name="csX295" fmla="*/ 52552 w 146125"/>
                  <a:gd name="csY295" fmla="*/ 102347 h 205278"/>
                  <a:gd name="csX296" fmla="*/ 52552 w 146125"/>
                  <a:gd name="csY296" fmla="*/ 102347 h 205278"/>
                  <a:gd name="csX297" fmla="*/ 51512 w 146125"/>
                  <a:gd name="csY297" fmla="*/ 101447 h 205278"/>
                  <a:gd name="csX298" fmla="*/ 50267 w 146125"/>
                  <a:gd name="csY298" fmla="*/ 99786 h 205278"/>
                  <a:gd name="csX299" fmla="*/ 49021 w 146125"/>
                  <a:gd name="csY299" fmla="*/ 98193 h 205278"/>
                  <a:gd name="csX300" fmla="*/ 48189 w 146125"/>
                  <a:gd name="csY300" fmla="*/ 97293 h 205278"/>
                  <a:gd name="csX301" fmla="*/ 45904 w 146125"/>
                  <a:gd name="csY301" fmla="*/ 94595 h 205278"/>
                  <a:gd name="csX302" fmla="*/ 45350 w 146125"/>
                  <a:gd name="csY302" fmla="*/ 91618 h 205278"/>
                  <a:gd name="csX303" fmla="*/ 45488 w 146125"/>
                  <a:gd name="csY303" fmla="*/ 89474 h 205278"/>
                  <a:gd name="csX304" fmla="*/ 45488 w 146125"/>
                  <a:gd name="csY304" fmla="*/ 89128 h 205278"/>
                  <a:gd name="csX305" fmla="*/ 43271 w 146125"/>
                  <a:gd name="csY305" fmla="*/ 86636 h 205278"/>
                  <a:gd name="csX306" fmla="*/ 40432 w 146125"/>
                  <a:gd name="csY306" fmla="*/ 85320 h 205278"/>
                  <a:gd name="csX307" fmla="*/ 40364 w 146125"/>
                  <a:gd name="csY307" fmla="*/ 85323 h 205278"/>
                  <a:gd name="csX308" fmla="*/ 39257 w 146125"/>
                  <a:gd name="csY308" fmla="*/ 84491 h 205278"/>
                  <a:gd name="csX309" fmla="*/ 38564 w 146125"/>
                  <a:gd name="csY309" fmla="*/ 83246 h 205278"/>
                  <a:gd name="csX310" fmla="*/ 38425 w 146125"/>
                  <a:gd name="csY310" fmla="*/ 82830 h 205278"/>
                  <a:gd name="csX311" fmla="*/ 38218 w 146125"/>
                  <a:gd name="csY311" fmla="*/ 82208 h 205278"/>
                  <a:gd name="csX312" fmla="*/ 37457 w 146125"/>
                  <a:gd name="csY312" fmla="*/ 81931 h 205278"/>
                  <a:gd name="csX313" fmla="*/ 35034 w 146125"/>
                  <a:gd name="csY313" fmla="*/ 80476 h 205278"/>
                  <a:gd name="csX314" fmla="*/ 33440 w 146125"/>
                  <a:gd name="csY314" fmla="*/ 78123 h 205278"/>
                  <a:gd name="csX315" fmla="*/ 33301 w 146125"/>
                  <a:gd name="csY315" fmla="*/ 77568 h 205278"/>
                  <a:gd name="csX316" fmla="*/ 33233 w 146125"/>
                  <a:gd name="csY316" fmla="*/ 76807 h 205278"/>
                  <a:gd name="csX317" fmla="*/ 33233 w 146125"/>
                  <a:gd name="csY317" fmla="*/ 76391 h 205278"/>
                  <a:gd name="csX318" fmla="*/ 32126 w 146125"/>
                  <a:gd name="csY318" fmla="*/ 70786 h 205278"/>
                  <a:gd name="csX319" fmla="*/ 28664 w 146125"/>
                  <a:gd name="csY319" fmla="*/ 66081 h 205278"/>
                  <a:gd name="csX320" fmla="*/ 28041 w 146125"/>
                  <a:gd name="csY320" fmla="*/ 65113 h 205278"/>
                  <a:gd name="csX321" fmla="*/ 27834 w 146125"/>
                  <a:gd name="csY321" fmla="*/ 64907 h 205278"/>
                  <a:gd name="csX322" fmla="*/ 27073 w 146125"/>
                  <a:gd name="csY322" fmla="*/ 64007 h 205278"/>
                  <a:gd name="csX323" fmla="*/ 27070 w 146125"/>
                  <a:gd name="csY323" fmla="*/ 64010 h 205278"/>
                  <a:gd name="csX324" fmla="*/ 26170 w 146125"/>
                  <a:gd name="csY324" fmla="*/ 62971 h 205278"/>
                  <a:gd name="csX325" fmla="*/ 26031 w 146125"/>
                  <a:gd name="csY325" fmla="*/ 62694 h 205278"/>
                  <a:gd name="csX326" fmla="*/ 25476 w 146125"/>
                  <a:gd name="csY326" fmla="*/ 61588 h 205278"/>
                  <a:gd name="csX327" fmla="*/ 25270 w 146125"/>
                  <a:gd name="csY327" fmla="*/ 60827 h 205278"/>
                  <a:gd name="csX328" fmla="*/ 25131 w 146125"/>
                  <a:gd name="csY328" fmla="*/ 60204 h 205278"/>
                  <a:gd name="csX329" fmla="*/ 23814 w 146125"/>
                  <a:gd name="csY329" fmla="*/ 59305 h 205278"/>
                  <a:gd name="csX330" fmla="*/ 23817 w 146125"/>
                  <a:gd name="csY330" fmla="*/ 59305 h 205278"/>
                  <a:gd name="csX331" fmla="*/ 23124 w 146125"/>
                  <a:gd name="csY331" fmla="*/ 58405 h 205278"/>
                  <a:gd name="csX332" fmla="*/ 22778 w 146125"/>
                  <a:gd name="csY332" fmla="*/ 57367 h 205278"/>
                  <a:gd name="csX333" fmla="*/ 22778 w 146125"/>
                  <a:gd name="csY333" fmla="*/ 57160 h 205278"/>
                  <a:gd name="csX334" fmla="*/ 22294 w 146125"/>
                  <a:gd name="csY334" fmla="*/ 57092 h 205278"/>
                  <a:gd name="csX335" fmla="*/ 21533 w 146125"/>
                  <a:gd name="csY335" fmla="*/ 57092 h 205278"/>
                  <a:gd name="csX336" fmla="*/ 21046 w 146125"/>
                  <a:gd name="csY336" fmla="*/ 57089 h 205278"/>
                  <a:gd name="csX337" fmla="*/ 17167 w 146125"/>
                  <a:gd name="csY337" fmla="*/ 55983 h 205278"/>
                  <a:gd name="csX338" fmla="*/ 17170 w 146125"/>
                  <a:gd name="csY338" fmla="*/ 55983 h 205278"/>
                  <a:gd name="csX339" fmla="*/ 16825 w 146125"/>
                  <a:gd name="csY339" fmla="*/ 55777 h 205278"/>
                  <a:gd name="csX340" fmla="*/ 16822 w 146125"/>
                  <a:gd name="csY340" fmla="*/ 55774 h 205278"/>
                  <a:gd name="csX341" fmla="*/ 16822 w 146125"/>
                  <a:gd name="csY341" fmla="*/ 55774 h 205278"/>
                  <a:gd name="csX342" fmla="*/ 16545 w 146125"/>
                  <a:gd name="csY342" fmla="*/ 55774 h 205278"/>
                  <a:gd name="csX343" fmla="*/ 16545 w 146125"/>
                  <a:gd name="csY343" fmla="*/ 55774 h 205278"/>
                  <a:gd name="csX344" fmla="*/ 16338 w 146125"/>
                  <a:gd name="csY344" fmla="*/ 55774 h 205278"/>
                  <a:gd name="csX345" fmla="*/ 15993 w 146125"/>
                  <a:gd name="csY345" fmla="*/ 55774 h 205278"/>
                  <a:gd name="csX346" fmla="*/ 15024 w 146125"/>
                  <a:gd name="csY346" fmla="*/ 56119 h 205278"/>
                  <a:gd name="csX347" fmla="*/ 14747 w 146125"/>
                  <a:gd name="csY347" fmla="*/ 56122 h 205278"/>
                  <a:gd name="csX348" fmla="*/ 12878 w 146125"/>
                  <a:gd name="csY348" fmla="*/ 57299 h 205278"/>
                  <a:gd name="csX349" fmla="*/ 4776 w 146125"/>
                  <a:gd name="csY349" fmla="*/ 54806 h 205278"/>
                  <a:gd name="csX350" fmla="*/ 4430 w 146125"/>
                  <a:gd name="csY350" fmla="*/ 54668 h 205278"/>
                  <a:gd name="csX351" fmla="*/ 3185 w 146125"/>
                  <a:gd name="csY351" fmla="*/ 54252 h 205278"/>
                  <a:gd name="csX352" fmla="*/ 0 w 146125"/>
                  <a:gd name="csY352" fmla="*/ 49614 h 205278"/>
                  <a:gd name="csX353" fmla="*/ 0 w 146125"/>
                  <a:gd name="csY353" fmla="*/ 49337 h 205278"/>
                  <a:gd name="csX354" fmla="*/ 1939 w 146125"/>
                  <a:gd name="csY354" fmla="*/ 47399 h 205278"/>
                  <a:gd name="csX355" fmla="*/ 3878 w 146125"/>
                  <a:gd name="csY355" fmla="*/ 49337 h 205278"/>
                  <a:gd name="csX356" fmla="*/ 3878 w 146125"/>
                  <a:gd name="csY356" fmla="*/ 49614 h 205278"/>
                  <a:gd name="csX357" fmla="*/ 4085 w 146125"/>
                  <a:gd name="csY357" fmla="*/ 50446 h 205278"/>
                  <a:gd name="csX358" fmla="*/ 6163 w 146125"/>
                  <a:gd name="csY358" fmla="*/ 51139 h 205278"/>
                  <a:gd name="csX359" fmla="*/ 7341 w 146125"/>
                  <a:gd name="csY359" fmla="*/ 51832 h 205278"/>
                  <a:gd name="csX360" fmla="*/ 10526 w 146125"/>
                  <a:gd name="csY360" fmla="*/ 54186 h 205278"/>
                  <a:gd name="csX361" fmla="*/ 13433 w 146125"/>
                  <a:gd name="csY361" fmla="*/ 52525 h 205278"/>
                  <a:gd name="csX362" fmla="*/ 14750 w 146125"/>
                  <a:gd name="csY362" fmla="*/ 52042 h 205278"/>
                  <a:gd name="csX363" fmla="*/ 15027 w 146125"/>
                  <a:gd name="csY363" fmla="*/ 51974 h 205278"/>
                  <a:gd name="csX364" fmla="*/ 15027 w 146125"/>
                  <a:gd name="csY364" fmla="*/ 51835 h 205278"/>
                  <a:gd name="csX365" fmla="*/ 15720 w 146125"/>
                  <a:gd name="csY365" fmla="*/ 50935 h 205278"/>
                  <a:gd name="csX366" fmla="*/ 17175 w 146125"/>
                  <a:gd name="csY366" fmla="*/ 49620 h 205278"/>
                  <a:gd name="csX367" fmla="*/ 17798 w 146125"/>
                  <a:gd name="csY367" fmla="*/ 49204 h 205278"/>
                  <a:gd name="csX368" fmla="*/ 19460 w 146125"/>
                  <a:gd name="csY368" fmla="*/ 48581 h 205278"/>
                  <a:gd name="csX369" fmla="*/ 20083 w 146125"/>
                  <a:gd name="csY369" fmla="*/ 48443 h 205278"/>
                  <a:gd name="csX370" fmla="*/ 21116 w 146125"/>
                  <a:gd name="csY370" fmla="*/ 48440 h 205278"/>
                  <a:gd name="csX371" fmla="*/ 20978 w 146125"/>
                  <a:gd name="csY371" fmla="*/ 43942 h 205278"/>
                  <a:gd name="csX372" fmla="*/ 20978 w 146125"/>
                  <a:gd name="csY372" fmla="*/ 43596 h 205278"/>
                  <a:gd name="csX373" fmla="*/ 20978 w 146125"/>
                  <a:gd name="csY373" fmla="*/ 43596 h 205278"/>
                  <a:gd name="csX374" fmla="*/ 20771 w 146125"/>
                  <a:gd name="csY374" fmla="*/ 42629 h 205278"/>
                  <a:gd name="csX375" fmla="*/ 20771 w 146125"/>
                  <a:gd name="csY375" fmla="*/ 42283 h 205278"/>
                  <a:gd name="csX376" fmla="*/ 20703 w 146125"/>
                  <a:gd name="csY376" fmla="*/ 42006 h 205278"/>
                  <a:gd name="csX377" fmla="*/ 20703 w 146125"/>
                  <a:gd name="csY377" fmla="*/ 40829 h 205278"/>
                  <a:gd name="csX378" fmla="*/ 21119 w 146125"/>
                  <a:gd name="csY378" fmla="*/ 39652 h 205278"/>
                  <a:gd name="csX379" fmla="*/ 22435 w 146125"/>
                  <a:gd name="csY379" fmla="*/ 37646 h 205278"/>
                  <a:gd name="csX380" fmla="*/ 25136 w 146125"/>
                  <a:gd name="csY380" fmla="*/ 37092 h 205278"/>
                  <a:gd name="csX381" fmla="*/ 25691 w 146125"/>
                  <a:gd name="csY381" fmla="*/ 39791 h 205278"/>
                  <a:gd name="csX382" fmla="*/ 24584 w 146125"/>
                  <a:gd name="csY382" fmla="*/ 41452 h 205278"/>
                  <a:gd name="csX383" fmla="*/ 24584 w 146125"/>
                  <a:gd name="csY383" fmla="*/ 41658 h 205278"/>
                  <a:gd name="csX384" fmla="*/ 24791 w 146125"/>
                  <a:gd name="csY384" fmla="*/ 42352 h 205278"/>
                  <a:gd name="csX385" fmla="*/ 24786 w 146125"/>
                  <a:gd name="csY385" fmla="*/ 42349 h 205278"/>
                  <a:gd name="csX386" fmla="*/ 24924 w 146125"/>
                  <a:gd name="csY386" fmla="*/ 43942 h 205278"/>
                  <a:gd name="csX387" fmla="*/ 25063 w 146125"/>
                  <a:gd name="csY387" fmla="*/ 48508 h 205278"/>
                  <a:gd name="csX388" fmla="*/ 25063 w 146125"/>
                  <a:gd name="csY388" fmla="*/ 48992 h 205278"/>
                  <a:gd name="csX389" fmla="*/ 24856 w 146125"/>
                  <a:gd name="csY389" fmla="*/ 50237 h 205278"/>
                  <a:gd name="csX390" fmla="*/ 23540 w 146125"/>
                  <a:gd name="csY390" fmla="*/ 51759 h 205278"/>
                  <a:gd name="csX391" fmla="*/ 22501 w 146125"/>
                  <a:gd name="csY391" fmla="*/ 52104 h 205278"/>
                  <a:gd name="csX392" fmla="*/ 22155 w 146125"/>
                  <a:gd name="csY392" fmla="*/ 52172 h 205278"/>
                  <a:gd name="csX393" fmla="*/ 21946 w 146125"/>
                  <a:gd name="csY393" fmla="*/ 52178 h 205278"/>
                  <a:gd name="csX394" fmla="*/ 21462 w 146125"/>
                  <a:gd name="csY394" fmla="*/ 52246 h 205278"/>
                  <a:gd name="csX395" fmla="*/ 20355 w 146125"/>
                  <a:gd name="csY395" fmla="*/ 52246 h 205278"/>
                  <a:gd name="csX396" fmla="*/ 19316 w 146125"/>
                  <a:gd name="csY396" fmla="*/ 52591 h 205278"/>
                  <a:gd name="csX397" fmla="*/ 19177 w 146125"/>
                  <a:gd name="csY397" fmla="*/ 52591 h 205278"/>
                  <a:gd name="csX398" fmla="*/ 19871 w 146125"/>
                  <a:gd name="csY398" fmla="*/ 53284 h 205278"/>
                  <a:gd name="csX399" fmla="*/ 20564 w 146125"/>
                  <a:gd name="csY399" fmla="*/ 53077 h 205278"/>
                  <a:gd name="csX400" fmla="*/ 21255 w 146125"/>
                  <a:gd name="csY400" fmla="*/ 53075 h 205278"/>
                  <a:gd name="csX401" fmla="*/ 22710 w 146125"/>
                  <a:gd name="csY401" fmla="*/ 53075 h 205278"/>
                  <a:gd name="csX402" fmla="*/ 22917 w 146125"/>
                  <a:gd name="csY402" fmla="*/ 53075 h 205278"/>
                  <a:gd name="csX403" fmla="*/ 23817 w 146125"/>
                  <a:gd name="csY403" fmla="*/ 53352 h 205278"/>
                  <a:gd name="csX404" fmla="*/ 24856 w 146125"/>
                  <a:gd name="csY404" fmla="*/ 53906 h 205278"/>
                  <a:gd name="csX405" fmla="*/ 25550 w 146125"/>
                  <a:gd name="csY405" fmla="*/ 54461 h 205278"/>
                  <a:gd name="csX406" fmla="*/ 25895 w 146125"/>
                  <a:gd name="csY406" fmla="*/ 55083 h 205278"/>
                  <a:gd name="csX407" fmla="*/ 25892 w 146125"/>
                  <a:gd name="csY407" fmla="*/ 55083 h 205278"/>
                  <a:gd name="csX408" fmla="*/ 26099 w 146125"/>
                  <a:gd name="csY408" fmla="*/ 55706 h 205278"/>
                  <a:gd name="csX409" fmla="*/ 26306 w 146125"/>
                  <a:gd name="csY409" fmla="*/ 56399 h 205278"/>
                  <a:gd name="csX410" fmla="*/ 26651 w 146125"/>
                  <a:gd name="csY410" fmla="*/ 56883 h 205278"/>
                  <a:gd name="csX411" fmla="*/ 27274 w 146125"/>
                  <a:gd name="csY411" fmla="*/ 57021 h 205278"/>
                  <a:gd name="csX412" fmla="*/ 28381 w 146125"/>
                  <a:gd name="csY412" fmla="*/ 58198 h 205278"/>
                  <a:gd name="csX413" fmla="*/ 28726 w 146125"/>
                  <a:gd name="csY413" fmla="*/ 59721 h 205278"/>
                  <a:gd name="csX414" fmla="*/ 28732 w 146125"/>
                  <a:gd name="csY414" fmla="*/ 59718 h 205278"/>
                  <a:gd name="csX415" fmla="*/ 28800 w 146125"/>
                  <a:gd name="csY415" fmla="*/ 60063 h 205278"/>
                  <a:gd name="csX416" fmla="*/ 28800 w 146125"/>
                  <a:gd name="csY416" fmla="*/ 60202 h 205278"/>
                  <a:gd name="csX417" fmla="*/ 29077 w 146125"/>
                  <a:gd name="csY417" fmla="*/ 60618 h 205278"/>
                  <a:gd name="csX418" fmla="*/ 29284 w 146125"/>
                  <a:gd name="csY418" fmla="*/ 60963 h 205278"/>
                  <a:gd name="csX419" fmla="*/ 29423 w 146125"/>
                  <a:gd name="csY419" fmla="*/ 61101 h 205278"/>
                  <a:gd name="csX420" fmla="*/ 30046 w 146125"/>
                  <a:gd name="csY420" fmla="*/ 61795 h 205278"/>
                  <a:gd name="csX421" fmla="*/ 30323 w 146125"/>
                  <a:gd name="csY421" fmla="*/ 62001 h 205278"/>
                  <a:gd name="csX422" fmla="*/ 31016 w 146125"/>
                  <a:gd name="csY422" fmla="*/ 62762 h 205278"/>
                  <a:gd name="csX423" fmla="*/ 31639 w 146125"/>
                  <a:gd name="csY423" fmla="*/ 63801 h 205278"/>
                  <a:gd name="csX424" fmla="*/ 34895 w 146125"/>
                  <a:gd name="csY424" fmla="*/ 68090 h 205278"/>
                  <a:gd name="csX425" fmla="*/ 35518 w 146125"/>
                  <a:gd name="csY425" fmla="*/ 68922 h 205278"/>
                  <a:gd name="csX426" fmla="*/ 35724 w 146125"/>
                  <a:gd name="csY426" fmla="*/ 69960 h 205278"/>
                  <a:gd name="csX427" fmla="*/ 36831 w 146125"/>
                  <a:gd name="csY427" fmla="*/ 75565 h 205278"/>
                  <a:gd name="csX428" fmla="*/ 36831 w 146125"/>
                  <a:gd name="csY428" fmla="*/ 76532 h 205278"/>
                  <a:gd name="csX429" fmla="*/ 37454 w 146125"/>
                  <a:gd name="csY429" fmla="*/ 77432 h 205278"/>
                  <a:gd name="csX430" fmla="*/ 38493 w 146125"/>
                  <a:gd name="csY430" fmla="*/ 78055 h 205278"/>
                  <a:gd name="csX431" fmla="*/ 39116 w 146125"/>
                  <a:gd name="csY431" fmla="*/ 78261 h 205278"/>
                  <a:gd name="csX432" fmla="*/ 39255 w 146125"/>
                  <a:gd name="csY432" fmla="*/ 78055 h 205278"/>
                  <a:gd name="csX433" fmla="*/ 39810 w 146125"/>
                  <a:gd name="csY433" fmla="*/ 77223 h 205278"/>
                  <a:gd name="csX434" fmla="*/ 39878 w 146125"/>
                  <a:gd name="csY434" fmla="*/ 77084 h 205278"/>
                  <a:gd name="csX435" fmla="*/ 39810 w 146125"/>
                  <a:gd name="csY435" fmla="*/ 76117 h 205278"/>
                  <a:gd name="csX436" fmla="*/ 39671 w 146125"/>
                  <a:gd name="csY436" fmla="*/ 74524 h 205278"/>
                  <a:gd name="csX437" fmla="*/ 40364 w 146125"/>
                  <a:gd name="csY437" fmla="*/ 72240 h 205278"/>
                  <a:gd name="csX438" fmla="*/ 40571 w 146125"/>
                  <a:gd name="csY438" fmla="*/ 71686 h 205278"/>
                  <a:gd name="csX439" fmla="*/ 40848 w 146125"/>
                  <a:gd name="csY439" fmla="*/ 71132 h 205278"/>
                  <a:gd name="csX440" fmla="*/ 42371 w 146125"/>
                  <a:gd name="csY440" fmla="*/ 67671 h 205278"/>
                  <a:gd name="csX441" fmla="*/ 42855 w 146125"/>
                  <a:gd name="csY441" fmla="*/ 63244 h 205278"/>
                  <a:gd name="csX442" fmla="*/ 43340 w 146125"/>
                  <a:gd name="csY442" fmla="*/ 61789 h 205278"/>
                  <a:gd name="csX443" fmla="*/ 43340 w 146125"/>
                  <a:gd name="csY443" fmla="*/ 61651 h 205278"/>
                  <a:gd name="csX444" fmla="*/ 43546 w 146125"/>
                  <a:gd name="csY444" fmla="*/ 61305 h 205278"/>
                  <a:gd name="csX445" fmla="*/ 43546 w 146125"/>
                  <a:gd name="csY445" fmla="*/ 60890 h 205278"/>
                  <a:gd name="csX446" fmla="*/ 43685 w 146125"/>
                  <a:gd name="csY446" fmla="*/ 59922 h 205278"/>
                  <a:gd name="csX447" fmla="*/ 43685 w 146125"/>
                  <a:gd name="csY447" fmla="*/ 59577 h 205278"/>
                  <a:gd name="csX448" fmla="*/ 43688 w 146125"/>
                  <a:gd name="csY448" fmla="*/ 59582 h 205278"/>
                  <a:gd name="csX449" fmla="*/ 43481 w 146125"/>
                  <a:gd name="csY449" fmla="*/ 58682 h 205278"/>
                  <a:gd name="csX450" fmla="*/ 43413 w 146125"/>
                  <a:gd name="csY450" fmla="*/ 58337 h 205278"/>
                  <a:gd name="csX451" fmla="*/ 43206 w 146125"/>
                  <a:gd name="csY451" fmla="*/ 56608 h 205278"/>
                  <a:gd name="csX452" fmla="*/ 43138 w 146125"/>
                  <a:gd name="csY452" fmla="*/ 56054 h 205278"/>
                  <a:gd name="csX453" fmla="*/ 43138 w 146125"/>
                  <a:gd name="csY453" fmla="*/ 54393 h 205278"/>
                  <a:gd name="csX454" fmla="*/ 42793 w 146125"/>
                  <a:gd name="csY454" fmla="*/ 53838 h 205278"/>
                  <a:gd name="csX455" fmla="*/ 42448 w 146125"/>
                  <a:gd name="csY455" fmla="*/ 53354 h 205278"/>
                  <a:gd name="csX456" fmla="*/ 42170 w 146125"/>
                  <a:gd name="csY456" fmla="*/ 53009 h 205278"/>
                  <a:gd name="csX457" fmla="*/ 41615 w 146125"/>
                  <a:gd name="csY457" fmla="*/ 52042 h 205278"/>
                  <a:gd name="csX458" fmla="*/ 42309 w 146125"/>
                  <a:gd name="csY458" fmla="*/ 48997 h 205278"/>
                  <a:gd name="csX459" fmla="*/ 42448 w 146125"/>
                  <a:gd name="csY459" fmla="*/ 48098 h 205278"/>
                  <a:gd name="csX460" fmla="*/ 42448 w 146125"/>
                  <a:gd name="csY460" fmla="*/ 47682 h 205278"/>
                  <a:gd name="csX461" fmla="*/ 42654 w 146125"/>
                  <a:gd name="csY461" fmla="*/ 46782 h 205278"/>
                  <a:gd name="csX462" fmla="*/ 42654 w 146125"/>
                  <a:gd name="csY462" fmla="*/ 46505 h 205278"/>
                  <a:gd name="csX463" fmla="*/ 42170 w 146125"/>
                  <a:gd name="csY463" fmla="*/ 44776 h 205278"/>
                  <a:gd name="csX464" fmla="*/ 42170 w 146125"/>
                  <a:gd name="csY464" fmla="*/ 43254 h 205278"/>
                  <a:gd name="csX465" fmla="*/ 42170 w 146125"/>
                  <a:gd name="csY465" fmla="*/ 43254 h 205278"/>
                  <a:gd name="csX466" fmla="*/ 42170 w 146125"/>
                  <a:gd name="csY466" fmla="*/ 41177 h 205278"/>
                  <a:gd name="csX467" fmla="*/ 42170 w 146125"/>
                  <a:gd name="csY467" fmla="*/ 40416 h 205278"/>
                  <a:gd name="csX468" fmla="*/ 41892 w 146125"/>
                  <a:gd name="csY468" fmla="*/ 39655 h 205278"/>
                  <a:gd name="csX469" fmla="*/ 41749 w 146125"/>
                  <a:gd name="csY469" fmla="*/ 39652 h 205278"/>
                  <a:gd name="csX470" fmla="*/ 41194 w 146125"/>
                  <a:gd name="csY470" fmla="*/ 39169 h 205278"/>
                  <a:gd name="csX471" fmla="*/ 40362 w 146125"/>
                  <a:gd name="csY471" fmla="*/ 38408 h 205278"/>
                  <a:gd name="csX472" fmla="*/ 39394 w 146125"/>
                  <a:gd name="csY472" fmla="*/ 37646 h 205278"/>
                  <a:gd name="csX473" fmla="*/ 39116 w 146125"/>
                  <a:gd name="csY473" fmla="*/ 37369 h 205278"/>
                  <a:gd name="csX474" fmla="*/ 38354 w 146125"/>
                  <a:gd name="csY474" fmla="*/ 36537 h 205278"/>
                  <a:gd name="csX475" fmla="*/ 35376 w 146125"/>
                  <a:gd name="csY475" fmla="*/ 34322 h 205278"/>
                  <a:gd name="csX476" fmla="*/ 33369 w 146125"/>
                  <a:gd name="csY476" fmla="*/ 31139 h 205278"/>
                  <a:gd name="csX477" fmla="*/ 33785 w 146125"/>
                  <a:gd name="csY477" fmla="*/ 26986 h 205278"/>
                  <a:gd name="csX478" fmla="*/ 34963 w 146125"/>
                  <a:gd name="csY478" fmla="*/ 25393 h 205278"/>
                  <a:gd name="csX479" fmla="*/ 35863 w 146125"/>
                  <a:gd name="csY479" fmla="*/ 24700 h 205278"/>
                  <a:gd name="csX480" fmla="*/ 36070 w 146125"/>
                  <a:gd name="csY480" fmla="*/ 24561 h 205278"/>
                  <a:gd name="csX481" fmla="*/ 37386 w 146125"/>
                  <a:gd name="csY481" fmla="*/ 23800 h 205278"/>
                  <a:gd name="csX482" fmla="*/ 39464 w 146125"/>
                  <a:gd name="csY482" fmla="*/ 22901 h 205278"/>
                  <a:gd name="csX483" fmla="*/ 39742 w 146125"/>
                  <a:gd name="csY483" fmla="*/ 22906 h 205278"/>
                  <a:gd name="csX484" fmla="*/ 39742 w 146125"/>
                  <a:gd name="csY484" fmla="*/ 22699 h 205278"/>
                  <a:gd name="csX485" fmla="*/ 40158 w 146125"/>
                  <a:gd name="csY485" fmla="*/ 21316 h 205278"/>
                  <a:gd name="csX486" fmla="*/ 40780 w 146125"/>
                  <a:gd name="csY486" fmla="*/ 19171 h 205278"/>
                  <a:gd name="csX487" fmla="*/ 41335 w 146125"/>
                  <a:gd name="csY487" fmla="*/ 18271 h 205278"/>
                  <a:gd name="csX488" fmla="*/ 42513 w 146125"/>
                  <a:gd name="csY488" fmla="*/ 17233 h 205278"/>
                  <a:gd name="csX489" fmla="*/ 42790 w 146125"/>
                  <a:gd name="csY489" fmla="*/ 17027 h 205278"/>
                  <a:gd name="csX490" fmla="*/ 43897 w 146125"/>
                  <a:gd name="csY490" fmla="*/ 16333 h 205278"/>
                  <a:gd name="csX491" fmla="*/ 44452 w 146125"/>
                  <a:gd name="csY491" fmla="*/ 16056 h 205278"/>
                  <a:gd name="csX492" fmla="*/ 45698 w 146125"/>
                  <a:gd name="csY492" fmla="*/ 15711 h 205278"/>
                  <a:gd name="csX493" fmla="*/ 45836 w 146125"/>
                  <a:gd name="csY493" fmla="*/ 15572 h 205278"/>
                  <a:gd name="csX494" fmla="*/ 46459 w 146125"/>
                  <a:gd name="csY494" fmla="*/ 13979 h 205278"/>
                  <a:gd name="csX495" fmla="*/ 48328 w 146125"/>
                  <a:gd name="csY495" fmla="*/ 12941 h 205278"/>
                  <a:gd name="csX496" fmla="*/ 49228 w 146125"/>
                  <a:gd name="csY496" fmla="*/ 12110 h 205278"/>
                  <a:gd name="csX497" fmla="*/ 49228 w 146125"/>
                  <a:gd name="csY497" fmla="*/ 11832 h 205278"/>
                  <a:gd name="csX498" fmla="*/ 51790 w 146125"/>
                  <a:gd name="csY498" fmla="*/ 9065 h 205278"/>
                  <a:gd name="csX499" fmla="*/ 51928 w 146125"/>
                  <a:gd name="csY499" fmla="*/ 9065 h 205278"/>
                  <a:gd name="csX500" fmla="*/ 52206 w 146125"/>
                  <a:gd name="csY500" fmla="*/ 8858 h 205278"/>
                  <a:gd name="csX501" fmla="*/ 54007 w 146125"/>
                  <a:gd name="csY501" fmla="*/ 8097 h 205278"/>
                  <a:gd name="csX502" fmla="*/ 54352 w 146125"/>
                  <a:gd name="csY502" fmla="*/ 7752 h 205278"/>
                  <a:gd name="csX503" fmla="*/ 54420 w 146125"/>
                  <a:gd name="csY503" fmla="*/ 7750 h 205278"/>
                  <a:gd name="csX504" fmla="*/ 54488 w 146125"/>
                  <a:gd name="csY504" fmla="*/ 7127 h 205278"/>
                  <a:gd name="csX505" fmla="*/ 54627 w 146125"/>
                  <a:gd name="csY505" fmla="*/ 6434 h 205278"/>
                  <a:gd name="csX506" fmla="*/ 54629 w 146125"/>
                  <a:gd name="csY506" fmla="*/ 6437 h 205278"/>
                  <a:gd name="csX507" fmla="*/ 54975 w 146125"/>
                  <a:gd name="csY507" fmla="*/ 5814 h 205278"/>
                  <a:gd name="csX508" fmla="*/ 55182 w 146125"/>
                  <a:gd name="csY508" fmla="*/ 5537 h 205278"/>
                  <a:gd name="csX509" fmla="*/ 56704 w 146125"/>
                  <a:gd name="csY509" fmla="*/ 4776 h 205278"/>
                  <a:gd name="csX510" fmla="*/ 57744 w 146125"/>
                  <a:gd name="csY510" fmla="*/ 4776 h 205278"/>
                  <a:gd name="csX511" fmla="*/ 58921 w 146125"/>
                  <a:gd name="csY511" fmla="*/ 5192 h 205278"/>
                  <a:gd name="csX512" fmla="*/ 59060 w 146125"/>
                  <a:gd name="csY512" fmla="*/ 5330 h 205278"/>
                  <a:gd name="csX513" fmla="*/ 59199 w 146125"/>
                  <a:gd name="csY513" fmla="*/ 5328 h 205278"/>
                  <a:gd name="csX514" fmla="*/ 60031 w 146125"/>
                  <a:gd name="csY514" fmla="*/ 5189 h 205278"/>
                  <a:gd name="csX515" fmla="*/ 62661 w 146125"/>
                  <a:gd name="csY515" fmla="*/ 4496 h 205278"/>
                  <a:gd name="csX516" fmla="*/ 62661 w 146125"/>
                  <a:gd name="csY516" fmla="*/ 4499 h 205278"/>
                  <a:gd name="csX517" fmla="*/ 63077 w 146125"/>
                  <a:gd name="csY517" fmla="*/ 4499 h 205278"/>
                  <a:gd name="csX518" fmla="*/ 64255 w 146125"/>
                  <a:gd name="csY518" fmla="*/ 3322 h 205278"/>
                  <a:gd name="csX519" fmla="*/ 65087 w 146125"/>
                  <a:gd name="csY519" fmla="*/ 2145 h 205278"/>
                  <a:gd name="csX520" fmla="*/ 65432 w 146125"/>
                  <a:gd name="csY520" fmla="*/ 1729 h 205278"/>
                  <a:gd name="csX521" fmla="*/ 66610 w 146125"/>
                  <a:gd name="csY521" fmla="*/ 623 h 205278"/>
                  <a:gd name="csX522" fmla="*/ 67233 w 146125"/>
                  <a:gd name="csY522" fmla="*/ 207 h 205278"/>
                  <a:gd name="csX523" fmla="*/ 67856 w 146125"/>
                  <a:gd name="csY523" fmla="*/ 0 h 205278"/>
                  <a:gd name="csX524" fmla="*/ 67853 w 146125"/>
                  <a:gd name="csY524" fmla="*/ 0 h 205278"/>
                  <a:gd name="csX525" fmla="*/ 67924 w 146125"/>
                  <a:gd name="csY525" fmla="*/ 345 h 205278"/>
                  <a:gd name="csX526" fmla="*/ 26863 w 146125"/>
                  <a:gd name="csY526" fmla="*/ 64216 h 205278"/>
                  <a:gd name="csX527" fmla="*/ 26863 w 146125"/>
                  <a:gd name="csY527" fmla="*/ 64216 h 205278"/>
                  <a:gd name="csX528" fmla="*/ 26863 w 146125"/>
                  <a:gd name="csY528" fmla="*/ 64216 h 205278"/>
                  <a:gd name="csX529" fmla="*/ 29425 w 146125"/>
                  <a:gd name="csY529" fmla="*/ 61449 h 205278"/>
                  <a:gd name="csX530" fmla="*/ 29425 w 146125"/>
                  <a:gd name="csY530" fmla="*/ 61449 h 205278"/>
                  <a:gd name="csX531" fmla="*/ 29425 w 146125"/>
                  <a:gd name="csY531" fmla="*/ 61449 h 205278"/>
                  <a:gd name="csX532" fmla="*/ 29425 w 146125"/>
                  <a:gd name="csY532" fmla="*/ 61449 h 205278"/>
                  <a:gd name="csX533" fmla="*/ 29425 w 146125"/>
                  <a:gd name="csY533" fmla="*/ 61449 h 205278"/>
                  <a:gd name="csX534" fmla="*/ 28803 w 146125"/>
                  <a:gd name="csY534" fmla="*/ 60134 h 205278"/>
                  <a:gd name="csX535" fmla="*/ 28803 w 146125"/>
                  <a:gd name="csY535" fmla="*/ 60066 h 205278"/>
                  <a:gd name="csX536" fmla="*/ 28803 w 146125"/>
                  <a:gd name="csY536" fmla="*/ 60066 h 205278"/>
                  <a:gd name="csX537" fmla="*/ 28803 w 146125"/>
                  <a:gd name="csY537" fmla="*/ 60134 h 205278"/>
                  <a:gd name="csX538" fmla="*/ 49296 w 146125"/>
                  <a:gd name="csY538" fmla="*/ 17092 h 205278"/>
                  <a:gd name="csX539" fmla="*/ 49296 w 146125"/>
                  <a:gd name="csY539" fmla="*/ 17092 h 205278"/>
                  <a:gd name="csX540" fmla="*/ 49296 w 146125"/>
                  <a:gd name="csY540" fmla="*/ 17092 h 205278"/>
                  <a:gd name="csX541" fmla="*/ 49780 w 146125"/>
                  <a:gd name="csY541" fmla="*/ 17508 h 205278"/>
                  <a:gd name="csX542" fmla="*/ 49780 w 146125"/>
                  <a:gd name="csY542" fmla="*/ 17508 h 205278"/>
                  <a:gd name="csX543" fmla="*/ 49780 w 146125"/>
                  <a:gd name="csY543" fmla="*/ 17508 h 205278"/>
                  <a:gd name="csX544" fmla="*/ 49780 w 146125"/>
                  <a:gd name="csY544" fmla="*/ 17508 h 205278"/>
                  <a:gd name="csX545" fmla="*/ 51996 w 146125"/>
                  <a:gd name="csY545" fmla="*/ 27127 h 205278"/>
                  <a:gd name="csX546" fmla="*/ 51996 w 146125"/>
                  <a:gd name="csY546" fmla="*/ 27059 h 205278"/>
                  <a:gd name="csX547" fmla="*/ 51996 w 146125"/>
                  <a:gd name="csY547" fmla="*/ 27057 h 205278"/>
                  <a:gd name="csX548" fmla="*/ 51996 w 146125"/>
                  <a:gd name="csY548" fmla="*/ 27124 h 205278"/>
                  <a:gd name="csX549" fmla="*/ 51996 w 146125"/>
                  <a:gd name="csY549" fmla="*/ 27127 h 205278"/>
                  <a:gd name="csX550" fmla="*/ 49228 w 146125"/>
                  <a:gd name="csY550" fmla="*/ 24289 h 205278"/>
                  <a:gd name="csX551" fmla="*/ 49228 w 146125"/>
                  <a:gd name="csY551" fmla="*/ 24289 h 205278"/>
                  <a:gd name="csX552" fmla="*/ 49228 w 146125"/>
                  <a:gd name="csY552" fmla="*/ 24289 h 205278"/>
                  <a:gd name="csX553" fmla="*/ 48119 w 146125"/>
                  <a:gd name="csY553" fmla="*/ 28995 h 205278"/>
                  <a:gd name="csX554" fmla="*/ 48119 w 146125"/>
                  <a:gd name="csY554" fmla="*/ 28995 h 205278"/>
                  <a:gd name="csX555" fmla="*/ 48119 w 146125"/>
                  <a:gd name="csY555" fmla="*/ 28995 h 205278"/>
                  <a:gd name="csX556" fmla="*/ 48119 w 146125"/>
                  <a:gd name="csY556" fmla="*/ 28995 h 205278"/>
                  <a:gd name="csX557" fmla="*/ 48119 w 146125"/>
                  <a:gd name="csY557" fmla="*/ 28995 h 205278"/>
                  <a:gd name="csX558" fmla="*/ 48119 w 146125"/>
                  <a:gd name="csY558" fmla="*/ 28995 h 205278"/>
                  <a:gd name="csX559" fmla="*/ 53313 w 146125"/>
                  <a:gd name="csY559" fmla="*/ 12803 h 205278"/>
                  <a:gd name="csX560" fmla="*/ 53313 w 146125"/>
                  <a:gd name="csY560" fmla="*/ 12803 h 205278"/>
                  <a:gd name="csX561" fmla="*/ 53313 w 146125"/>
                  <a:gd name="csY561" fmla="*/ 12941 h 205278"/>
                  <a:gd name="csX562" fmla="*/ 53313 w 146125"/>
                  <a:gd name="csY562" fmla="*/ 12803 h 205278"/>
                  <a:gd name="csX563" fmla="*/ 42097 w 146125"/>
                  <a:gd name="csY563" fmla="*/ 24080 h 205278"/>
                  <a:gd name="csX564" fmla="*/ 42097 w 146125"/>
                  <a:gd name="csY564" fmla="*/ 24080 h 205278"/>
                  <a:gd name="csX565" fmla="*/ 42097 w 146125"/>
                  <a:gd name="csY565" fmla="*/ 24080 h 205278"/>
                  <a:gd name="csX566" fmla="*/ 42303 w 146125"/>
                  <a:gd name="csY566" fmla="*/ 80895 h 205278"/>
                  <a:gd name="csX567" fmla="*/ 42303 w 146125"/>
                  <a:gd name="csY567" fmla="*/ 80895 h 205278"/>
                  <a:gd name="csX568" fmla="*/ 42303 w 146125"/>
                  <a:gd name="csY568" fmla="*/ 80895 h 205278"/>
                  <a:gd name="csX569" fmla="*/ 41887 w 146125"/>
                  <a:gd name="csY569" fmla="*/ 81933 h 205278"/>
                  <a:gd name="csX570" fmla="*/ 41887 w 146125"/>
                  <a:gd name="csY570" fmla="*/ 81933 h 205278"/>
                  <a:gd name="csX571" fmla="*/ 42026 w 146125"/>
                  <a:gd name="csY571" fmla="*/ 82001 h 205278"/>
                  <a:gd name="csX572" fmla="*/ 41887 w 146125"/>
                  <a:gd name="csY572" fmla="*/ 82001 h 205278"/>
                  <a:gd name="csX573" fmla="*/ 41887 w 146125"/>
                  <a:gd name="csY573" fmla="*/ 81933 h 205278"/>
                  <a:gd name="csX574" fmla="*/ 52481 w 146125"/>
                  <a:gd name="csY574" fmla="*/ 102553 h 205278"/>
                  <a:gd name="csX575" fmla="*/ 52481 w 146125"/>
                  <a:gd name="csY575" fmla="*/ 102553 h 205278"/>
                  <a:gd name="csX576" fmla="*/ 52481 w 146125"/>
                  <a:gd name="csY576" fmla="*/ 102553 h 2052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</a:cxnLst>
                <a:rect l="l" t="t" r="r" b="b"/>
                <a:pathLst>
                  <a:path w="146125" h="205278">
                    <a:moveTo>
                      <a:pt x="67924" y="345"/>
                    </a:moveTo>
                    <a:cubicBezTo>
                      <a:pt x="68892" y="-70"/>
                      <a:pt x="70069" y="413"/>
                      <a:pt x="70485" y="1452"/>
                    </a:cubicBezTo>
                    <a:cubicBezTo>
                      <a:pt x="70901" y="2419"/>
                      <a:pt x="70417" y="3596"/>
                      <a:pt x="69379" y="4012"/>
                    </a:cubicBezTo>
                    <a:lnTo>
                      <a:pt x="69101" y="4151"/>
                    </a:lnTo>
                    <a:lnTo>
                      <a:pt x="68340" y="4844"/>
                    </a:lnTo>
                    <a:lnTo>
                      <a:pt x="67440" y="6089"/>
                    </a:lnTo>
                    <a:cubicBezTo>
                      <a:pt x="67440" y="6089"/>
                      <a:pt x="67162" y="6434"/>
                      <a:pt x="67024" y="6505"/>
                    </a:cubicBezTo>
                    <a:lnTo>
                      <a:pt x="66885" y="6505"/>
                    </a:lnTo>
                    <a:cubicBezTo>
                      <a:pt x="66885" y="6505"/>
                      <a:pt x="66468" y="6850"/>
                      <a:pt x="66468" y="6920"/>
                    </a:cubicBezTo>
                    <a:cubicBezTo>
                      <a:pt x="66468" y="6920"/>
                      <a:pt x="66468" y="7059"/>
                      <a:pt x="66400" y="7059"/>
                    </a:cubicBezTo>
                    <a:cubicBezTo>
                      <a:pt x="66193" y="7404"/>
                      <a:pt x="65916" y="7682"/>
                      <a:pt x="65568" y="7820"/>
                    </a:cubicBezTo>
                    <a:cubicBezTo>
                      <a:pt x="65084" y="8166"/>
                      <a:pt x="64529" y="8375"/>
                      <a:pt x="64113" y="8513"/>
                    </a:cubicBezTo>
                    <a:lnTo>
                      <a:pt x="63836" y="8511"/>
                    </a:lnTo>
                    <a:cubicBezTo>
                      <a:pt x="63836" y="8511"/>
                      <a:pt x="61206" y="9272"/>
                      <a:pt x="61206" y="9272"/>
                    </a:cubicBezTo>
                    <a:cubicBezTo>
                      <a:pt x="61138" y="9272"/>
                      <a:pt x="60999" y="9272"/>
                      <a:pt x="60928" y="9272"/>
                    </a:cubicBezTo>
                    <a:lnTo>
                      <a:pt x="59751" y="9478"/>
                    </a:lnTo>
                    <a:cubicBezTo>
                      <a:pt x="59751" y="9478"/>
                      <a:pt x="59267" y="9478"/>
                      <a:pt x="59057" y="9478"/>
                    </a:cubicBezTo>
                    <a:lnTo>
                      <a:pt x="58089" y="9272"/>
                    </a:lnTo>
                    <a:cubicBezTo>
                      <a:pt x="58089" y="9272"/>
                      <a:pt x="58021" y="9549"/>
                      <a:pt x="57950" y="9688"/>
                    </a:cubicBezTo>
                    <a:lnTo>
                      <a:pt x="57953" y="9688"/>
                    </a:lnTo>
                    <a:cubicBezTo>
                      <a:pt x="57953" y="9688"/>
                      <a:pt x="57814" y="10033"/>
                      <a:pt x="57676" y="10104"/>
                    </a:cubicBezTo>
                    <a:cubicBezTo>
                      <a:pt x="57192" y="10658"/>
                      <a:pt x="56430" y="11487"/>
                      <a:pt x="56430" y="11487"/>
                    </a:cubicBezTo>
                    <a:cubicBezTo>
                      <a:pt x="56014" y="11832"/>
                      <a:pt x="55529" y="12041"/>
                      <a:pt x="55045" y="12041"/>
                    </a:cubicBezTo>
                    <a:cubicBezTo>
                      <a:pt x="55045" y="12041"/>
                      <a:pt x="55045" y="12041"/>
                      <a:pt x="54768" y="12041"/>
                    </a:cubicBezTo>
                    <a:cubicBezTo>
                      <a:pt x="54768" y="12041"/>
                      <a:pt x="54491" y="12180"/>
                      <a:pt x="54284" y="12319"/>
                    </a:cubicBezTo>
                    <a:lnTo>
                      <a:pt x="54281" y="12319"/>
                    </a:lnTo>
                    <a:cubicBezTo>
                      <a:pt x="54281" y="12319"/>
                      <a:pt x="54004" y="12457"/>
                      <a:pt x="53797" y="12596"/>
                    </a:cubicBezTo>
                    <a:lnTo>
                      <a:pt x="53381" y="12803"/>
                    </a:lnTo>
                    <a:lnTo>
                      <a:pt x="53381" y="12596"/>
                    </a:lnTo>
                    <a:cubicBezTo>
                      <a:pt x="53381" y="12596"/>
                      <a:pt x="53174" y="12596"/>
                      <a:pt x="53174" y="12596"/>
                    </a:cubicBezTo>
                    <a:lnTo>
                      <a:pt x="53174" y="12941"/>
                    </a:lnTo>
                    <a:cubicBezTo>
                      <a:pt x="53174" y="13287"/>
                      <a:pt x="53174" y="13634"/>
                      <a:pt x="52968" y="13979"/>
                    </a:cubicBezTo>
                    <a:cubicBezTo>
                      <a:pt x="52900" y="14186"/>
                      <a:pt x="52761" y="14325"/>
                      <a:pt x="52622" y="14534"/>
                    </a:cubicBezTo>
                    <a:lnTo>
                      <a:pt x="52619" y="14531"/>
                    </a:lnTo>
                    <a:cubicBezTo>
                      <a:pt x="52619" y="14531"/>
                      <a:pt x="52826" y="14809"/>
                      <a:pt x="52897" y="14877"/>
                    </a:cubicBezTo>
                    <a:lnTo>
                      <a:pt x="52897" y="14877"/>
                    </a:lnTo>
                    <a:cubicBezTo>
                      <a:pt x="52897" y="14877"/>
                      <a:pt x="53243" y="15154"/>
                      <a:pt x="53243" y="15154"/>
                    </a:cubicBezTo>
                    <a:cubicBezTo>
                      <a:pt x="53449" y="15360"/>
                      <a:pt x="53588" y="15638"/>
                      <a:pt x="53727" y="15915"/>
                    </a:cubicBezTo>
                    <a:lnTo>
                      <a:pt x="53933" y="16469"/>
                    </a:lnTo>
                    <a:cubicBezTo>
                      <a:pt x="53933" y="16469"/>
                      <a:pt x="54001" y="16676"/>
                      <a:pt x="54072" y="16815"/>
                    </a:cubicBezTo>
                    <a:lnTo>
                      <a:pt x="54417" y="18269"/>
                    </a:lnTo>
                    <a:cubicBezTo>
                      <a:pt x="54417" y="18269"/>
                      <a:pt x="54486" y="18823"/>
                      <a:pt x="54417" y="19030"/>
                    </a:cubicBezTo>
                    <a:lnTo>
                      <a:pt x="54417" y="19237"/>
                    </a:lnTo>
                    <a:cubicBezTo>
                      <a:pt x="54417" y="19237"/>
                      <a:pt x="54417" y="19859"/>
                      <a:pt x="54417" y="19859"/>
                    </a:cubicBezTo>
                    <a:cubicBezTo>
                      <a:pt x="54417" y="20204"/>
                      <a:pt x="53724" y="21936"/>
                      <a:pt x="53724" y="21936"/>
                    </a:cubicBezTo>
                    <a:lnTo>
                      <a:pt x="53724" y="22074"/>
                    </a:lnTo>
                    <a:cubicBezTo>
                      <a:pt x="53724" y="22074"/>
                      <a:pt x="53585" y="22213"/>
                      <a:pt x="53585" y="22213"/>
                    </a:cubicBezTo>
                    <a:lnTo>
                      <a:pt x="53591" y="22213"/>
                    </a:lnTo>
                    <a:cubicBezTo>
                      <a:pt x="53591" y="22213"/>
                      <a:pt x="53729" y="22490"/>
                      <a:pt x="53797" y="22697"/>
                    </a:cubicBezTo>
                    <a:lnTo>
                      <a:pt x="53797" y="22903"/>
                    </a:lnTo>
                    <a:cubicBezTo>
                      <a:pt x="54143" y="23664"/>
                      <a:pt x="54075" y="24564"/>
                      <a:pt x="54075" y="24564"/>
                    </a:cubicBezTo>
                    <a:cubicBezTo>
                      <a:pt x="54075" y="24703"/>
                      <a:pt x="54075" y="24841"/>
                      <a:pt x="54075" y="24980"/>
                    </a:cubicBezTo>
                    <a:lnTo>
                      <a:pt x="54075" y="24980"/>
                    </a:lnTo>
                    <a:cubicBezTo>
                      <a:pt x="54007" y="25602"/>
                      <a:pt x="53659" y="26086"/>
                      <a:pt x="53243" y="26364"/>
                    </a:cubicBezTo>
                    <a:lnTo>
                      <a:pt x="52549" y="26847"/>
                    </a:lnTo>
                    <a:cubicBezTo>
                      <a:pt x="52549" y="26847"/>
                      <a:pt x="52133" y="27054"/>
                      <a:pt x="51926" y="27124"/>
                    </a:cubicBezTo>
                    <a:lnTo>
                      <a:pt x="51926" y="27331"/>
                    </a:lnTo>
                    <a:cubicBezTo>
                      <a:pt x="51926" y="27331"/>
                      <a:pt x="52065" y="27886"/>
                      <a:pt x="52065" y="28163"/>
                    </a:cubicBezTo>
                    <a:lnTo>
                      <a:pt x="52065" y="28508"/>
                    </a:lnTo>
                    <a:cubicBezTo>
                      <a:pt x="52065" y="28508"/>
                      <a:pt x="52065" y="29201"/>
                      <a:pt x="52065" y="29201"/>
                    </a:cubicBezTo>
                    <a:cubicBezTo>
                      <a:pt x="52065" y="29408"/>
                      <a:pt x="52065" y="29617"/>
                      <a:pt x="52065" y="29756"/>
                    </a:cubicBezTo>
                    <a:lnTo>
                      <a:pt x="52067" y="29756"/>
                    </a:lnTo>
                    <a:cubicBezTo>
                      <a:pt x="52067" y="29756"/>
                      <a:pt x="52067" y="29962"/>
                      <a:pt x="52067" y="29894"/>
                    </a:cubicBezTo>
                    <a:lnTo>
                      <a:pt x="52067" y="29756"/>
                    </a:lnTo>
                    <a:lnTo>
                      <a:pt x="52067" y="29756"/>
                    </a:lnTo>
                    <a:cubicBezTo>
                      <a:pt x="52067" y="30862"/>
                      <a:pt x="51167" y="31694"/>
                      <a:pt x="50128" y="31694"/>
                    </a:cubicBezTo>
                    <a:cubicBezTo>
                      <a:pt x="49089" y="31694"/>
                      <a:pt x="48189" y="30794"/>
                      <a:pt x="48189" y="29756"/>
                    </a:cubicBezTo>
                    <a:cubicBezTo>
                      <a:pt x="48189" y="29756"/>
                      <a:pt x="48189" y="29549"/>
                      <a:pt x="48189" y="29272"/>
                    </a:cubicBezTo>
                    <a:cubicBezTo>
                      <a:pt x="48189" y="29065"/>
                      <a:pt x="48189" y="28927"/>
                      <a:pt x="48189" y="28717"/>
                    </a:cubicBezTo>
                    <a:lnTo>
                      <a:pt x="48051" y="28579"/>
                    </a:lnTo>
                    <a:cubicBezTo>
                      <a:pt x="47705" y="28233"/>
                      <a:pt x="47495" y="27747"/>
                      <a:pt x="47495" y="27195"/>
                    </a:cubicBezTo>
                    <a:lnTo>
                      <a:pt x="47495" y="26573"/>
                    </a:lnTo>
                    <a:cubicBezTo>
                      <a:pt x="47495" y="26573"/>
                      <a:pt x="47495" y="26227"/>
                      <a:pt x="47495" y="26018"/>
                    </a:cubicBezTo>
                    <a:cubicBezTo>
                      <a:pt x="47702" y="24564"/>
                      <a:pt x="48741" y="24219"/>
                      <a:pt x="49364" y="24219"/>
                    </a:cubicBezTo>
                    <a:cubicBezTo>
                      <a:pt x="49503" y="24151"/>
                      <a:pt x="49710" y="24012"/>
                      <a:pt x="49919" y="23874"/>
                    </a:cubicBezTo>
                    <a:cubicBezTo>
                      <a:pt x="49851" y="23735"/>
                      <a:pt x="49780" y="23596"/>
                      <a:pt x="49712" y="23458"/>
                    </a:cubicBezTo>
                    <a:cubicBezTo>
                      <a:pt x="49505" y="22903"/>
                      <a:pt x="49644" y="22281"/>
                      <a:pt x="49712" y="21936"/>
                    </a:cubicBezTo>
                    <a:cubicBezTo>
                      <a:pt x="49712" y="21658"/>
                      <a:pt x="49851" y="21381"/>
                      <a:pt x="49919" y="21104"/>
                    </a:cubicBezTo>
                    <a:lnTo>
                      <a:pt x="49919" y="20897"/>
                    </a:lnTo>
                    <a:cubicBezTo>
                      <a:pt x="49919" y="20897"/>
                      <a:pt x="50058" y="20897"/>
                      <a:pt x="50058" y="20897"/>
                    </a:cubicBezTo>
                    <a:cubicBezTo>
                      <a:pt x="50058" y="20691"/>
                      <a:pt x="50126" y="20481"/>
                      <a:pt x="50264" y="20275"/>
                    </a:cubicBezTo>
                    <a:cubicBezTo>
                      <a:pt x="50264" y="20275"/>
                      <a:pt x="50542" y="19997"/>
                      <a:pt x="50542" y="19930"/>
                    </a:cubicBezTo>
                    <a:lnTo>
                      <a:pt x="50542" y="19168"/>
                    </a:lnTo>
                    <a:cubicBezTo>
                      <a:pt x="50542" y="18685"/>
                      <a:pt x="50474" y="18475"/>
                      <a:pt x="50335" y="17924"/>
                    </a:cubicBezTo>
                    <a:lnTo>
                      <a:pt x="50335" y="17785"/>
                    </a:lnTo>
                    <a:cubicBezTo>
                      <a:pt x="50335" y="17785"/>
                      <a:pt x="50267" y="17785"/>
                      <a:pt x="50267" y="17785"/>
                    </a:cubicBezTo>
                    <a:cubicBezTo>
                      <a:pt x="50128" y="17646"/>
                      <a:pt x="49989" y="17578"/>
                      <a:pt x="49851" y="17369"/>
                    </a:cubicBezTo>
                    <a:lnTo>
                      <a:pt x="49851" y="17369"/>
                    </a:lnTo>
                    <a:cubicBezTo>
                      <a:pt x="49851" y="17369"/>
                      <a:pt x="49712" y="17231"/>
                      <a:pt x="49644" y="17162"/>
                    </a:cubicBezTo>
                    <a:cubicBezTo>
                      <a:pt x="49576" y="17508"/>
                      <a:pt x="49367" y="17856"/>
                      <a:pt x="49089" y="18130"/>
                    </a:cubicBezTo>
                    <a:lnTo>
                      <a:pt x="48257" y="18962"/>
                    </a:lnTo>
                    <a:cubicBezTo>
                      <a:pt x="48257" y="18962"/>
                      <a:pt x="47702" y="19378"/>
                      <a:pt x="47357" y="19446"/>
                    </a:cubicBezTo>
                    <a:lnTo>
                      <a:pt x="45972" y="19862"/>
                    </a:lnTo>
                    <a:lnTo>
                      <a:pt x="45140" y="20345"/>
                    </a:lnTo>
                    <a:lnTo>
                      <a:pt x="44518" y="20900"/>
                    </a:lnTo>
                    <a:cubicBezTo>
                      <a:pt x="44379" y="21454"/>
                      <a:pt x="44101" y="22215"/>
                      <a:pt x="44101" y="22354"/>
                    </a:cubicBezTo>
                    <a:cubicBezTo>
                      <a:pt x="44101" y="22631"/>
                      <a:pt x="43479" y="24292"/>
                      <a:pt x="43479" y="24292"/>
                    </a:cubicBezTo>
                    <a:cubicBezTo>
                      <a:pt x="43411" y="24569"/>
                      <a:pt x="43201" y="24776"/>
                      <a:pt x="43062" y="24915"/>
                    </a:cubicBezTo>
                    <a:cubicBezTo>
                      <a:pt x="43062" y="24915"/>
                      <a:pt x="42094" y="27198"/>
                      <a:pt x="40294" y="26991"/>
                    </a:cubicBezTo>
                    <a:lnTo>
                      <a:pt x="39048" y="27546"/>
                    </a:lnTo>
                    <a:cubicBezTo>
                      <a:pt x="39048" y="27546"/>
                      <a:pt x="38493" y="27752"/>
                      <a:pt x="38493" y="27752"/>
                    </a:cubicBezTo>
                    <a:lnTo>
                      <a:pt x="38147" y="27959"/>
                    </a:lnTo>
                    <a:cubicBezTo>
                      <a:pt x="38147" y="27959"/>
                      <a:pt x="37870" y="28166"/>
                      <a:pt x="37731" y="28304"/>
                    </a:cubicBezTo>
                    <a:cubicBezTo>
                      <a:pt x="37525" y="28511"/>
                      <a:pt x="37315" y="28788"/>
                      <a:pt x="37247" y="28927"/>
                    </a:cubicBezTo>
                    <a:cubicBezTo>
                      <a:pt x="37041" y="29272"/>
                      <a:pt x="37041" y="29688"/>
                      <a:pt x="37179" y="30033"/>
                    </a:cubicBezTo>
                    <a:cubicBezTo>
                      <a:pt x="37318" y="30587"/>
                      <a:pt x="37734" y="31071"/>
                      <a:pt x="38218" y="31626"/>
                    </a:cubicBezTo>
                    <a:cubicBezTo>
                      <a:pt x="38912" y="32319"/>
                      <a:pt x="39742" y="32871"/>
                      <a:pt x="40574" y="33354"/>
                    </a:cubicBezTo>
                    <a:cubicBezTo>
                      <a:pt x="40780" y="33493"/>
                      <a:pt x="40990" y="33632"/>
                      <a:pt x="41128" y="33770"/>
                    </a:cubicBezTo>
                    <a:lnTo>
                      <a:pt x="41960" y="34670"/>
                    </a:lnTo>
                    <a:lnTo>
                      <a:pt x="43138" y="35638"/>
                    </a:lnTo>
                    <a:lnTo>
                      <a:pt x="43832" y="36260"/>
                    </a:lnTo>
                    <a:lnTo>
                      <a:pt x="44316" y="36537"/>
                    </a:lnTo>
                    <a:cubicBezTo>
                      <a:pt x="44316" y="36537"/>
                      <a:pt x="44800" y="36883"/>
                      <a:pt x="45009" y="37092"/>
                    </a:cubicBezTo>
                    <a:lnTo>
                      <a:pt x="45287" y="37508"/>
                    </a:lnTo>
                    <a:cubicBezTo>
                      <a:pt x="45287" y="37508"/>
                      <a:pt x="45493" y="37853"/>
                      <a:pt x="45564" y="37992"/>
                    </a:cubicBezTo>
                    <a:lnTo>
                      <a:pt x="46187" y="39652"/>
                    </a:lnTo>
                    <a:cubicBezTo>
                      <a:pt x="46187" y="39652"/>
                      <a:pt x="46325" y="40275"/>
                      <a:pt x="46255" y="40620"/>
                    </a:cubicBezTo>
                    <a:cubicBezTo>
                      <a:pt x="46255" y="40620"/>
                      <a:pt x="46187" y="41036"/>
                      <a:pt x="46187" y="41313"/>
                    </a:cubicBezTo>
                    <a:lnTo>
                      <a:pt x="46187" y="43390"/>
                    </a:lnTo>
                    <a:cubicBezTo>
                      <a:pt x="46187" y="43390"/>
                      <a:pt x="46187" y="43944"/>
                      <a:pt x="46119" y="44221"/>
                    </a:cubicBezTo>
                    <a:lnTo>
                      <a:pt x="46119" y="44360"/>
                    </a:lnTo>
                    <a:cubicBezTo>
                      <a:pt x="46119" y="44360"/>
                      <a:pt x="46257" y="45260"/>
                      <a:pt x="46257" y="45260"/>
                    </a:cubicBezTo>
                    <a:cubicBezTo>
                      <a:pt x="46465" y="45605"/>
                      <a:pt x="46674" y="46092"/>
                      <a:pt x="46674" y="46644"/>
                    </a:cubicBezTo>
                    <a:cubicBezTo>
                      <a:pt x="46674" y="46989"/>
                      <a:pt x="46606" y="47336"/>
                      <a:pt x="46535" y="47611"/>
                    </a:cubicBezTo>
                    <a:cubicBezTo>
                      <a:pt x="46535" y="47611"/>
                      <a:pt x="46535" y="47611"/>
                      <a:pt x="46535" y="47679"/>
                    </a:cubicBezTo>
                    <a:lnTo>
                      <a:pt x="46527" y="47679"/>
                    </a:lnTo>
                    <a:cubicBezTo>
                      <a:pt x="46527" y="48024"/>
                      <a:pt x="46527" y="48440"/>
                      <a:pt x="46388" y="48785"/>
                    </a:cubicBezTo>
                    <a:lnTo>
                      <a:pt x="46388" y="49131"/>
                    </a:lnTo>
                    <a:cubicBezTo>
                      <a:pt x="46388" y="49131"/>
                      <a:pt x="46388" y="49685"/>
                      <a:pt x="46388" y="49685"/>
                    </a:cubicBezTo>
                    <a:cubicBezTo>
                      <a:pt x="46388" y="50030"/>
                      <a:pt x="46320" y="50308"/>
                      <a:pt x="46182" y="50585"/>
                    </a:cubicBezTo>
                    <a:lnTo>
                      <a:pt x="45836" y="51278"/>
                    </a:lnTo>
                    <a:cubicBezTo>
                      <a:pt x="45836" y="51278"/>
                      <a:pt x="46114" y="51555"/>
                      <a:pt x="46252" y="51762"/>
                    </a:cubicBezTo>
                    <a:cubicBezTo>
                      <a:pt x="46807" y="52594"/>
                      <a:pt x="47014" y="53077"/>
                      <a:pt x="47014" y="53077"/>
                    </a:cubicBezTo>
                    <a:cubicBezTo>
                      <a:pt x="47152" y="53354"/>
                      <a:pt x="47220" y="53700"/>
                      <a:pt x="47220" y="53977"/>
                    </a:cubicBezTo>
                    <a:lnTo>
                      <a:pt x="47220" y="55915"/>
                    </a:lnTo>
                    <a:cubicBezTo>
                      <a:pt x="47289" y="56537"/>
                      <a:pt x="47427" y="57644"/>
                      <a:pt x="47427" y="57644"/>
                    </a:cubicBezTo>
                    <a:cubicBezTo>
                      <a:pt x="47427" y="57783"/>
                      <a:pt x="47427" y="57850"/>
                      <a:pt x="47427" y="57989"/>
                    </a:cubicBezTo>
                    <a:cubicBezTo>
                      <a:pt x="47427" y="57989"/>
                      <a:pt x="47427" y="57989"/>
                      <a:pt x="47566" y="58266"/>
                    </a:cubicBezTo>
                    <a:lnTo>
                      <a:pt x="47566" y="58405"/>
                    </a:lnTo>
                    <a:cubicBezTo>
                      <a:pt x="47844" y="59166"/>
                      <a:pt x="47844" y="59511"/>
                      <a:pt x="47844" y="59927"/>
                    </a:cubicBezTo>
                    <a:cubicBezTo>
                      <a:pt x="47844" y="60204"/>
                      <a:pt x="47844" y="61243"/>
                      <a:pt x="47705" y="61795"/>
                    </a:cubicBezTo>
                    <a:lnTo>
                      <a:pt x="47705" y="62140"/>
                    </a:lnTo>
                    <a:cubicBezTo>
                      <a:pt x="47566" y="62556"/>
                      <a:pt x="47427" y="62971"/>
                      <a:pt x="47220" y="63385"/>
                    </a:cubicBezTo>
                    <a:lnTo>
                      <a:pt x="47082" y="63591"/>
                    </a:lnTo>
                    <a:cubicBezTo>
                      <a:pt x="47082" y="65320"/>
                      <a:pt x="46875" y="67051"/>
                      <a:pt x="46459" y="68574"/>
                    </a:cubicBezTo>
                    <a:cubicBezTo>
                      <a:pt x="46043" y="70234"/>
                      <a:pt x="45420" y="71757"/>
                      <a:pt x="44452" y="73140"/>
                    </a:cubicBezTo>
                    <a:lnTo>
                      <a:pt x="44313" y="73624"/>
                    </a:lnTo>
                    <a:lnTo>
                      <a:pt x="44175" y="73901"/>
                    </a:lnTo>
                    <a:lnTo>
                      <a:pt x="43829" y="74594"/>
                    </a:lnTo>
                    <a:cubicBezTo>
                      <a:pt x="43829" y="74594"/>
                      <a:pt x="43829" y="75287"/>
                      <a:pt x="43968" y="75771"/>
                    </a:cubicBezTo>
                    <a:cubicBezTo>
                      <a:pt x="43968" y="76326"/>
                      <a:pt x="44107" y="76878"/>
                      <a:pt x="44107" y="77155"/>
                    </a:cubicBezTo>
                    <a:cubicBezTo>
                      <a:pt x="44107" y="77987"/>
                      <a:pt x="43345" y="79509"/>
                      <a:pt x="43345" y="79509"/>
                    </a:cubicBezTo>
                    <a:cubicBezTo>
                      <a:pt x="43138" y="79854"/>
                      <a:pt x="42861" y="80131"/>
                      <a:pt x="42651" y="80476"/>
                    </a:cubicBezTo>
                    <a:cubicBezTo>
                      <a:pt x="42651" y="80960"/>
                      <a:pt x="42374" y="81238"/>
                      <a:pt x="42167" y="81515"/>
                    </a:cubicBezTo>
                    <a:lnTo>
                      <a:pt x="42167" y="81721"/>
                    </a:lnTo>
                    <a:cubicBezTo>
                      <a:pt x="46530" y="83659"/>
                      <a:pt x="46736" y="84350"/>
                      <a:pt x="47085" y="85320"/>
                    </a:cubicBezTo>
                    <a:cubicBezTo>
                      <a:pt x="47085" y="85320"/>
                      <a:pt x="47085" y="85388"/>
                      <a:pt x="47917" y="85943"/>
                    </a:cubicBezTo>
                    <a:cubicBezTo>
                      <a:pt x="47917" y="85943"/>
                      <a:pt x="47985" y="85943"/>
                      <a:pt x="48056" y="86011"/>
                    </a:cubicBezTo>
                    <a:cubicBezTo>
                      <a:pt x="48262" y="86149"/>
                      <a:pt x="48401" y="86356"/>
                      <a:pt x="48540" y="86565"/>
                    </a:cubicBezTo>
                    <a:cubicBezTo>
                      <a:pt x="48817" y="86910"/>
                      <a:pt x="49024" y="87258"/>
                      <a:pt x="49024" y="87258"/>
                    </a:cubicBezTo>
                    <a:cubicBezTo>
                      <a:pt x="49092" y="87397"/>
                      <a:pt x="49163" y="87603"/>
                      <a:pt x="49163" y="87742"/>
                    </a:cubicBezTo>
                    <a:lnTo>
                      <a:pt x="49369" y="88780"/>
                    </a:lnTo>
                    <a:cubicBezTo>
                      <a:pt x="49369" y="88780"/>
                      <a:pt x="49369" y="89126"/>
                      <a:pt x="49369" y="89335"/>
                    </a:cubicBezTo>
                    <a:lnTo>
                      <a:pt x="49231" y="91550"/>
                    </a:lnTo>
                    <a:cubicBezTo>
                      <a:pt x="49231" y="91550"/>
                      <a:pt x="49231" y="91827"/>
                      <a:pt x="49163" y="92034"/>
                    </a:cubicBezTo>
                    <a:cubicBezTo>
                      <a:pt x="49163" y="92172"/>
                      <a:pt x="49163" y="92241"/>
                      <a:pt x="49163" y="92311"/>
                    </a:cubicBezTo>
                    <a:cubicBezTo>
                      <a:pt x="49301" y="92518"/>
                      <a:pt x="50340" y="93695"/>
                      <a:pt x="51101" y="94595"/>
                    </a:cubicBezTo>
                    <a:lnTo>
                      <a:pt x="51934" y="95562"/>
                    </a:lnTo>
                    <a:cubicBezTo>
                      <a:pt x="52350" y="96046"/>
                      <a:pt x="52834" y="96668"/>
                      <a:pt x="53318" y="97291"/>
                    </a:cubicBezTo>
                    <a:cubicBezTo>
                      <a:pt x="53802" y="97913"/>
                      <a:pt x="54286" y="98607"/>
                      <a:pt x="54564" y="98952"/>
                    </a:cubicBezTo>
                    <a:cubicBezTo>
                      <a:pt x="54771" y="99090"/>
                      <a:pt x="54980" y="99229"/>
                      <a:pt x="55257" y="99506"/>
                    </a:cubicBezTo>
                    <a:cubicBezTo>
                      <a:pt x="55464" y="99713"/>
                      <a:pt x="55812" y="99990"/>
                      <a:pt x="56158" y="100338"/>
                    </a:cubicBezTo>
                    <a:lnTo>
                      <a:pt x="56220" y="100341"/>
                    </a:lnTo>
                    <a:cubicBezTo>
                      <a:pt x="56704" y="100824"/>
                      <a:pt x="57189" y="101308"/>
                      <a:pt x="57466" y="101585"/>
                    </a:cubicBezTo>
                    <a:cubicBezTo>
                      <a:pt x="57673" y="101792"/>
                      <a:pt x="57882" y="101931"/>
                      <a:pt x="58089" y="102069"/>
                    </a:cubicBezTo>
                    <a:cubicBezTo>
                      <a:pt x="58505" y="102414"/>
                      <a:pt x="58921" y="102692"/>
                      <a:pt x="59267" y="103176"/>
                    </a:cubicBezTo>
                    <a:cubicBezTo>
                      <a:pt x="59544" y="103591"/>
                      <a:pt x="59821" y="104143"/>
                      <a:pt x="60028" y="104698"/>
                    </a:cubicBezTo>
                    <a:cubicBezTo>
                      <a:pt x="60235" y="105252"/>
                      <a:pt x="60444" y="105875"/>
                      <a:pt x="60512" y="106426"/>
                    </a:cubicBezTo>
                    <a:cubicBezTo>
                      <a:pt x="60790" y="107949"/>
                      <a:pt x="61690" y="108780"/>
                      <a:pt x="63006" y="109887"/>
                    </a:cubicBezTo>
                    <a:lnTo>
                      <a:pt x="63284" y="110093"/>
                    </a:lnTo>
                    <a:cubicBezTo>
                      <a:pt x="63284" y="110093"/>
                      <a:pt x="63561" y="110371"/>
                      <a:pt x="63700" y="110577"/>
                    </a:cubicBezTo>
                    <a:lnTo>
                      <a:pt x="66055" y="114037"/>
                    </a:lnTo>
                    <a:cubicBezTo>
                      <a:pt x="66055" y="114037"/>
                      <a:pt x="66193" y="114244"/>
                      <a:pt x="66193" y="114383"/>
                    </a:cubicBezTo>
                    <a:cubicBezTo>
                      <a:pt x="66193" y="114521"/>
                      <a:pt x="66400" y="114728"/>
                      <a:pt x="66400" y="114799"/>
                    </a:cubicBezTo>
                    <a:lnTo>
                      <a:pt x="66400" y="114937"/>
                    </a:lnTo>
                    <a:cubicBezTo>
                      <a:pt x="68685" y="117152"/>
                      <a:pt x="69308" y="117982"/>
                      <a:pt x="70069" y="118952"/>
                    </a:cubicBezTo>
                    <a:cubicBezTo>
                      <a:pt x="70553" y="119574"/>
                      <a:pt x="71038" y="120267"/>
                      <a:pt x="72147" y="121512"/>
                    </a:cubicBezTo>
                    <a:cubicBezTo>
                      <a:pt x="73393" y="122896"/>
                      <a:pt x="74432" y="124972"/>
                      <a:pt x="74432" y="124972"/>
                    </a:cubicBezTo>
                    <a:cubicBezTo>
                      <a:pt x="74571" y="125179"/>
                      <a:pt x="74639" y="125318"/>
                      <a:pt x="74639" y="125527"/>
                    </a:cubicBezTo>
                    <a:lnTo>
                      <a:pt x="75123" y="127326"/>
                    </a:lnTo>
                    <a:lnTo>
                      <a:pt x="77617" y="129955"/>
                    </a:lnTo>
                    <a:cubicBezTo>
                      <a:pt x="77962" y="130300"/>
                      <a:pt x="78101" y="130787"/>
                      <a:pt x="78172" y="131200"/>
                    </a:cubicBezTo>
                    <a:lnTo>
                      <a:pt x="78172" y="131893"/>
                    </a:lnTo>
                    <a:cubicBezTo>
                      <a:pt x="78172" y="131893"/>
                      <a:pt x="78310" y="132515"/>
                      <a:pt x="78310" y="132861"/>
                    </a:cubicBezTo>
                    <a:cubicBezTo>
                      <a:pt x="78310" y="133138"/>
                      <a:pt x="78310" y="133345"/>
                      <a:pt x="78242" y="133483"/>
                    </a:cubicBezTo>
                    <a:cubicBezTo>
                      <a:pt x="78310" y="133760"/>
                      <a:pt x="78381" y="133899"/>
                      <a:pt x="78381" y="133967"/>
                    </a:cubicBezTo>
                    <a:lnTo>
                      <a:pt x="78378" y="133970"/>
                    </a:lnTo>
                    <a:cubicBezTo>
                      <a:pt x="78656" y="134453"/>
                      <a:pt x="79001" y="134801"/>
                      <a:pt x="79278" y="135214"/>
                    </a:cubicBezTo>
                    <a:cubicBezTo>
                      <a:pt x="81702" y="138329"/>
                      <a:pt x="83225" y="140335"/>
                      <a:pt x="86549" y="142825"/>
                    </a:cubicBezTo>
                    <a:cubicBezTo>
                      <a:pt x="86687" y="142964"/>
                      <a:pt x="86826" y="143032"/>
                      <a:pt x="86894" y="143241"/>
                    </a:cubicBezTo>
                    <a:lnTo>
                      <a:pt x="88072" y="144834"/>
                    </a:lnTo>
                    <a:cubicBezTo>
                      <a:pt x="88072" y="144834"/>
                      <a:pt x="88349" y="145318"/>
                      <a:pt x="88417" y="145527"/>
                    </a:cubicBezTo>
                    <a:cubicBezTo>
                      <a:pt x="88624" y="146150"/>
                      <a:pt x="89178" y="147881"/>
                      <a:pt x="89249" y="148226"/>
                    </a:cubicBezTo>
                    <a:lnTo>
                      <a:pt x="89388" y="148781"/>
                    </a:lnTo>
                    <a:cubicBezTo>
                      <a:pt x="92366" y="151896"/>
                      <a:pt x="97974" y="162274"/>
                      <a:pt x="98665" y="163589"/>
                    </a:cubicBezTo>
                    <a:cubicBezTo>
                      <a:pt x="100743" y="166427"/>
                      <a:pt x="100950" y="166495"/>
                      <a:pt x="103718" y="167533"/>
                    </a:cubicBezTo>
                    <a:lnTo>
                      <a:pt x="104412" y="167810"/>
                    </a:lnTo>
                    <a:cubicBezTo>
                      <a:pt x="105658" y="168294"/>
                      <a:pt x="105935" y="168226"/>
                      <a:pt x="106074" y="168156"/>
                    </a:cubicBezTo>
                    <a:cubicBezTo>
                      <a:pt x="107458" y="167672"/>
                      <a:pt x="107942" y="167462"/>
                      <a:pt x="110159" y="170023"/>
                    </a:cubicBezTo>
                    <a:cubicBezTo>
                      <a:pt x="110366" y="169401"/>
                      <a:pt x="110714" y="168708"/>
                      <a:pt x="111198" y="168085"/>
                    </a:cubicBezTo>
                    <a:lnTo>
                      <a:pt x="111336" y="167879"/>
                    </a:lnTo>
                    <a:lnTo>
                      <a:pt x="112030" y="167256"/>
                    </a:lnTo>
                    <a:lnTo>
                      <a:pt x="112791" y="166495"/>
                    </a:lnTo>
                    <a:cubicBezTo>
                      <a:pt x="113553" y="165734"/>
                      <a:pt x="114731" y="165663"/>
                      <a:pt x="115560" y="166427"/>
                    </a:cubicBezTo>
                    <a:cubicBezTo>
                      <a:pt x="116322" y="167188"/>
                      <a:pt x="116392" y="168365"/>
                      <a:pt x="115628" y="169194"/>
                    </a:cubicBezTo>
                    <a:cubicBezTo>
                      <a:pt x="115351" y="169539"/>
                      <a:pt x="115006" y="169816"/>
                      <a:pt x="114728" y="170162"/>
                    </a:cubicBezTo>
                    <a:lnTo>
                      <a:pt x="114105" y="170716"/>
                    </a:lnTo>
                    <a:cubicBezTo>
                      <a:pt x="114105" y="170716"/>
                      <a:pt x="113760" y="171548"/>
                      <a:pt x="113621" y="172032"/>
                    </a:cubicBezTo>
                    <a:cubicBezTo>
                      <a:pt x="113414" y="172725"/>
                      <a:pt x="113275" y="173347"/>
                      <a:pt x="112859" y="173831"/>
                    </a:cubicBezTo>
                    <a:cubicBezTo>
                      <a:pt x="112859" y="173899"/>
                      <a:pt x="112859" y="173970"/>
                      <a:pt x="112859" y="174108"/>
                    </a:cubicBezTo>
                    <a:cubicBezTo>
                      <a:pt x="112859" y="174940"/>
                      <a:pt x="113760" y="175492"/>
                      <a:pt x="114728" y="176046"/>
                    </a:cubicBezTo>
                    <a:cubicBezTo>
                      <a:pt x="115144" y="176323"/>
                      <a:pt x="115628" y="176601"/>
                      <a:pt x="116044" y="176946"/>
                    </a:cubicBezTo>
                    <a:lnTo>
                      <a:pt x="118745" y="179091"/>
                    </a:lnTo>
                    <a:cubicBezTo>
                      <a:pt x="118745" y="179091"/>
                      <a:pt x="118952" y="179229"/>
                      <a:pt x="119023" y="179368"/>
                    </a:cubicBezTo>
                    <a:cubicBezTo>
                      <a:pt x="119439" y="179784"/>
                      <a:pt x="120200" y="180474"/>
                      <a:pt x="120407" y="180752"/>
                    </a:cubicBezTo>
                    <a:cubicBezTo>
                      <a:pt x="123314" y="185111"/>
                      <a:pt x="125531" y="185318"/>
                      <a:pt x="127122" y="185457"/>
                    </a:cubicBezTo>
                    <a:cubicBezTo>
                      <a:pt x="128716" y="185595"/>
                      <a:pt x="129962" y="185734"/>
                      <a:pt x="131207" y="187256"/>
                    </a:cubicBezTo>
                    <a:cubicBezTo>
                      <a:pt x="131623" y="187601"/>
                      <a:pt x="132039" y="188017"/>
                      <a:pt x="132453" y="188362"/>
                    </a:cubicBezTo>
                    <a:cubicBezTo>
                      <a:pt x="132521" y="188362"/>
                      <a:pt x="132937" y="188708"/>
                      <a:pt x="133285" y="188985"/>
                    </a:cubicBezTo>
                    <a:cubicBezTo>
                      <a:pt x="133563" y="189262"/>
                      <a:pt x="133908" y="189539"/>
                      <a:pt x="134047" y="189885"/>
                    </a:cubicBezTo>
                    <a:lnTo>
                      <a:pt x="134047" y="189885"/>
                    </a:lnTo>
                    <a:cubicBezTo>
                      <a:pt x="134047" y="189885"/>
                      <a:pt x="134601" y="190230"/>
                      <a:pt x="135085" y="190577"/>
                    </a:cubicBezTo>
                    <a:cubicBezTo>
                      <a:pt x="135431" y="190855"/>
                      <a:pt x="135779" y="191132"/>
                      <a:pt x="135847" y="191200"/>
                    </a:cubicBezTo>
                    <a:cubicBezTo>
                      <a:pt x="136954" y="192306"/>
                      <a:pt x="139171" y="194522"/>
                      <a:pt x="141248" y="196737"/>
                    </a:cubicBezTo>
                    <a:cubicBezTo>
                      <a:pt x="142565" y="198121"/>
                      <a:pt x="143742" y="199504"/>
                      <a:pt x="144504" y="200474"/>
                    </a:cubicBezTo>
                    <a:cubicBezTo>
                      <a:pt x="144711" y="200752"/>
                      <a:pt x="145681" y="202135"/>
                      <a:pt x="145681" y="202135"/>
                    </a:cubicBezTo>
                    <a:cubicBezTo>
                      <a:pt x="146375" y="202967"/>
                      <a:pt x="146236" y="204212"/>
                      <a:pt x="145404" y="204834"/>
                    </a:cubicBezTo>
                    <a:cubicBezTo>
                      <a:pt x="144572" y="205527"/>
                      <a:pt x="143326" y="205389"/>
                      <a:pt x="142704" y="204557"/>
                    </a:cubicBezTo>
                    <a:cubicBezTo>
                      <a:pt x="142704" y="204557"/>
                      <a:pt x="141664" y="203035"/>
                      <a:pt x="141458" y="202758"/>
                    </a:cubicBezTo>
                    <a:cubicBezTo>
                      <a:pt x="140835" y="201926"/>
                      <a:pt x="139728" y="200681"/>
                      <a:pt x="138480" y="199368"/>
                    </a:cubicBezTo>
                    <a:cubicBezTo>
                      <a:pt x="136611" y="197362"/>
                      <a:pt x="134324" y="195079"/>
                      <a:pt x="133217" y="193902"/>
                    </a:cubicBezTo>
                    <a:lnTo>
                      <a:pt x="132801" y="193557"/>
                    </a:lnTo>
                    <a:cubicBezTo>
                      <a:pt x="132317" y="193141"/>
                      <a:pt x="131623" y="192657"/>
                      <a:pt x="131139" y="192173"/>
                    </a:cubicBezTo>
                    <a:cubicBezTo>
                      <a:pt x="131000" y="192105"/>
                      <a:pt x="130932" y="191966"/>
                      <a:pt x="130794" y="191828"/>
                    </a:cubicBezTo>
                    <a:cubicBezTo>
                      <a:pt x="130655" y="191689"/>
                      <a:pt x="130448" y="191551"/>
                      <a:pt x="130378" y="191483"/>
                    </a:cubicBezTo>
                    <a:cubicBezTo>
                      <a:pt x="130309" y="191483"/>
                      <a:pt x="130032" y="191205"/>
                      <a:pt x="129755" y="190999"/>
                    </a:cubicBezTo>
                    <a:lnTo>
                      <a:pt x="129755" y="190991"/>
                    </a:lnTo>
                    <a:cubicBezTo>
                      <a:pt x="129755" y="190991"/>
                      <a:pt x="129271" y="190507"/>
                      <a:pt x="129132" y="190436"/>
                    </a:cubicBezTo>
                    <a:lnTo>
                      <a:pt x="128993" y="190298"/>
                    </a:lnTo>
                    <a:cubicBezTo>
                      <a:pt x="128993" y="190298"/>
                      <a:pt x="128509" y="189882"/>
                      <a:pt x="128299" y="189605"/>
                    </a:cubicBezTo>
                    <a:cubicBezTo>
                      <a:pt x="128161" y="189398"/>
                      <a:pt x="127606" y="189327"/>
                      <a:pt x="126915" y="189260"/>
                    </a:cubicBezTo>
                    <a:cubicBezTo>
                      <a:pt x="124492" y="189053"/>
                      <a:pt x="121236" y="188776"/>
                      <a:pt x="117290" y="182893"/>
                    </a:cubicBezTo>
                    <a:cubicBezTo>
                      <a:pt x="117222" y="182755"/>
                      <a:pt x="116667" y="182271"/>
                      <a:pt x="116529" y="182133"/>
                    </a:cubicBezTo>
                    <a:lnTo>
                      <a:pt x="113898" y="180056"/>
                    </a:lnTo>
                    <a:cubicBezTo>
                      <a:pt x="113898" y="180056"/>
                      <a:pt x="113205" y="179572"/>
                      <a:pt x="112791" y="179363"/>
                    </a:cubicBezTo>
                    <a:cubicBezTo>
                      <a:pt x="110991" y="178256"/>
                      <a:pt x="109329" y="177218"/>
                      <a:pt x="109123" y="174587"/>
                    </a:cubicBezTo>
                    <a:cubicBezTo>
                      <a:pt x="108916" y="174380"/>
                      <a:pt x="108706" y="174171"/>
                      <a:pt x="108568" y="173894"/>
                    </a:cubicBezTo>
                    <a:cubicBezTo>
                      <a:pt x="108290" y="173617"/>
                      <a:pt x="107945" y="173271"/>
                      <a:pt x="107599" y="172926"/>
                    </a:cubicBezTo>
                    <a:lnTo>
                      <a:pt x="107597" y="172929"/>
                    </a:lnTo>
                    <a:cubicBezTo>
                      <a:pt x="106903" y="172029"/>
                      <a:pt x="107942" y="171684"/>
                      <a:pt x="107529" y="171822"/>
                    </a:cubicBezTo>
                    <a:cubicBezTo>
                      <a:pt x="106835" y="172029"/>
                      <a:pt x="105799" y="172445"/>
                      <a:pt x="103166" y="171407"/>
                    </a:cubicBezTo>
                    <a:lnTo>
                      <a:pt x="102473" y="171129"/>
                    </a:lnTo>
                    <a:cubicBezTo>
                      <a:pt x="98733" y="169675"/>
                      <a:pt x="98526" y="169537"/>
                      <a:pt x="95758" y="165870"/>
                    </a:cubicBezTo>
                    <a:cubicBezTo>
                      <a:pt x="95690" y="165802"/>
                      <a:pt x="95619" y="165663"/>
                      <a:pt x="95551" y="165525"/>
                    </a:cubicBezTo>
                    <a:lnTo>
                      <a:pt x="95551" y="165386"/>
                    </a:lnTo>
                    <a:cubicBezTo>
                      <a:pt x="94857" y="164209"/>
                      <a:pt x="89042" y="153345"/>
                      <a:pt x="86758" y="151268"/>
                    </a:cubicBezTo>
                    <a:cubicBezTo>
                      <a:pt x="86481" y="151061"/>
                      <a:pt x="86274" y="150713"/>
                      <a:pt x="86135" y="150368"/>
                    </a:cubicBezTo>
                    <a:cubicBezTo>
                      <a:pt x="86135" y="150368"/>
                      <a:pt x="85790" y="149675"/>
                      <a:pt x="85651" y="148914"/>
                    </a:cubicBezTo>
                    <a:lnTo>
                      <a:pt x="85649" y="148917"/>
                    </a:lnTo>
                    <a:cubicBezTo>
                      <a:pt x="85649" y="148917"/>
                      <a:pt x="85232" y="147395"/>
                      <a:pt x="85025" y="146840"/>
                    </a:cubicBezTo>
                    <a:lnTo>
                      <a:pt x="84193" y="145663"/>
                    </a:lnTo>
                    <a:cubicBezTo>
                      <a:pt x="80663" y="142964"/>
                      <a:pt x="79001" y="140819"/>
                      <a:pt x="76439" y="137566"/>
                    </a:cubicBezTo>
                    <a:lnTo>
                      <a:pt x="75816" y="136805"/>
                    </a:lnTo>
                    <a:cubicBezTo>
                      <a:pt x="75816" y="136805"/>
                      <a:pt x="75400" y="136250"/>
                      <a:pt x="75193" y="135905"/>
                    </a:cubicBezTo>
                    <a:lnTo>
                      <a:pt x="75055" y="135698"/>
                    </a:lnTo>
                    <a:cubicBezTo>
                      <a:pt x="74848" y="135353"/>
                      <a:pt x="74777" y="135005"/>
                      <a:pt x="74639" y="134522"/>
                    </a:cubicBezTo>
                    <a:cubicBezTo>
                      <a:pt x="74361" y="133622"/>
                      <a:pt x="74432" y="133067"/>
                      <a:pt x="74571" y="132654"/>
                    </a:cubicBezTo>
                    <a:lnTo>
                      <a:pt x="74571" y="132099"/>
                    </a:lnTo>
                    <a:cubicBezTo>
                      <a:pt x="74571" y="132099"/>
                      <a:pt x="72147" y="129607"/>
                      <a:pt x="72147" y="129607"/>
                    </a:cubicBezTo>
                    <a:cubicBezTo>
                      <a:pt x="71941" y="129401"/>
                      <a:pt x="71731" y="129053"/>
                      <a:pt x="71663" y="128707"/>
                    </a:cubicBezTo>
                    <a:lnTo>
                      <a:pt x="71108" y="126563"/>
                    </a:lnTo>
                    <a:cubicBezTo>
                      <a:pt x="70831" y="126008"/>
                      <a:pt x="70069" y="124695"/>
                      <a:pt x="69447" y="124002"/>
                    </a:cubicBezTo>
                    <a:cubicBezTo>
                      <a:pt x="68269" y="122687"/>
                      <a:pt x="67717" y="121926"/>
                      <a:pt x="67162" y="121235"/>
                    </a:cubicBezTo>
                    <a:cubicBezTo>
                      <a:pt x="66468" y="120335"/>
                      <a:pt x="65916" y="119574"/>
                      <a:pt x="63907" y="117636"/>
                    </a:cubicBezTo>
                    <a:lnTo>
                      <a:pt x="63768" y="117639"/>
                    </a:lnTo>
                    <a:cubicBezTo>
                      <a:pt x="63213" y="116946"/>
                      <a:pt x="62868" y="116323"/>
                      <a:pt x="62800" y="116117"/>
                    </a:cubicBezTo>
                    <a:lnTo>
                      <a:pt x="60653" y="112934"/>
                    </a:lnTo>
                    <a:lnTo>
                      <a:pt x="60583" y="112934"/>
                    </a:lnTo>
                    <a:cubicBezTo>
                      <a:pt x="58644" y="111205"/>
                      <a:pt x="57260" y="110028"/>
                      <a:pt x="56775" y="107120"/>
                    </a:cubicBezTo>
                    <a:cubicBezTo>
                      <a:pt x="56775" y="106843"/>
                      <a:pt x="56636" y="106426"/>
                      <a:pt x="56498" y="106081"/>
                    </a:cubicBezTo>
                    <a:cubicBezTo>
                      <a:pt x="56430" y="105804"/>
                      <a:pt x="56291" y="105597"/>
                      <a:pt x="56291" y="105527"/>
                    </a:cubicBezTo>
                    <a:cubicBezTo>
                      <a:pt x="56291" y="105527"/>
                      <a:pt x="56084" y="105388"/>
                      <a:pt x="55946" y="105250"/>
                    </a:cubicBezTo>
                    <a:cubicBezTo>
                      <a:pt x="55600" y="104972"/>
                      <a:pt x="55184" y="104695"/>
                      <a:pt x="54839" y="104350"/>
                    </a:cubicBezTo>
                    <a:cubicBezTo>
                      <a:pt x="54493" y="104005"/>
                      <a:pt x="54145" y="103728"/>
                      <a:pt x="53800" y="103450"/>
                    </a:cubicBezTo>
                    <a:lnTo>
                      <a:pt x="53659" y="103453"/>
                    </a:lnTo>
                    <a:cubicBezTo>
                      <a:pt x="53174" y="102969"/>
                      <a:pt x="52758" y="102621"/>
                      <a:pt x="52552" y="102347"/>
                    </a:cubicBezTo>
                    <a:cubicBezTo>
                      <a:pt x="52552" y="102347"/>
                      <a:pt x="52552" y="102347"/>
                      <a:pt x="52552" y="102347"/>
                    </a:cubicBezTo>
                    <a:cubicBezTo>
                      <a:pt x="52206" y="102140"/>
                      <a:pt x="51928" y="102001"/>
                      <a:pt x="51512" y="101447"/>
                    </a:cubicBezTo>
                    <a:cubicBezTo>
                      <a:pt x="51444" y="101308"/>
                      <a:pt x="50890" y="100547"/>
                      <a:pt x="50267" y="99786"/>
                    </a:cubicBezTo>
                    <a:cubicBezTo>
                      <a:pt x="49783" y="99164"/>
                      <a:pt x="49299" y="98541"/>
                      <a:pt x="49021" y="98193"/>
                    </a:cubicBezTo>
                    <a:lnTo>
                      <a:pt x="48189" y="97293"/>
                    </a:lnTo>
                    <a:cubicBezTo>
                      <a:pt x="47289" y="96255"/>
                      <a:pt x="46182" y="94940"/>
                      <a:pt x="45904" y="94595"/>
                    </a:cubicBezTo>
                    <a:cubicBezTo>
                      <a:pt x="45350" y="93695"/>
                      <a:pt x="45350" y="91618"/>
                      <a:pt x="45350" y="91618"/>
                    </a:cubicBezTo>
                    <a:lnTo>
                      <a:pt x="45488" y="89474"/>
                    </a:lnTo>
                    <a:lnTo>
                      <a:pt x="45488" y="89128"/>
                    </a:lnTo>
                    <a:cubicBezTo>
                      <a:pt x="43688" y="87951"/>
                      <a:pt x="43481" y="87261"/>
                      <a:pt x="43271" y="86636"/>
                    </a:cubicBezTo>
                    <a:cubicBezTo>
                      <a:pt x="43271" y="86636"/>
                      <a:pt x="43271" y="86636"/>
                      <a:pt x="40432" y="85320"/>
                    </a:cubicBezTo>
                    <a:lnTo>
                      <a:pt x="40364" y="85323"/>
                    </a:lnTo>
                    <a:cubicBezTo>
                      <a:pt x="40364" y="85323"/>
                      <a:pt x="39532" y="84768"/>
                      <a:pt x="39257" y="84491"/>
                    </a:cubicBezTo>
                    <a:cubicBezTo>
                      <a:pt x="38912" y="84146"/>
                      <a:pt x="38703" y="83730"/>
                      <a:pt x="38564" y="83246"/>
                    </a:cubicBezTo>
                    <a:lnTo>
                      <a:pt x="38425" y="82830"/>
                    </a:lnTo>
                    <a:cubicBezTo>
                      <a:pt x="38425" y="82830"/>
                      <a:pt x="38218" y="82414"/>
                      <a:pt x="38218" y="82208"/>
                    </a:cubicBezTo>
                    <a:lnTo>
                      <a:pt x="37457" y="81931"/>
                    </a:lnTo>
                    <a:cubicBezTo>
                      <a:pt x="36418" y="81515"/>
                      <a:pt x="35656" y="81099"/>
                      <a:pt x="35034" y="80476"/>
                    </a:cubicBezTo>
                    <a:cubicBezTo>
                      <a:pt x="34340" y="79854"/>
                      <a:pt x="33927" y="79093"/>
                      <a:pt x="33440" y="78123"/>
                    </a:cubicBezTo>
                    <a:cubicBezTo>
                      <a:pt x="33371" y="77916"/>
                      <a:pt x="33301" y="77777"/>
                      <a:pt x="33301" y="77568"/>
                    </a:cubicBezTo>
                    <a:cubicBezTo>
                      <a:pt x="33301" y="77430"/>
                      <a:pt x="33233" y="77014"/>
                      <a:pt x="33233" y="76807"/>
                    </a:cubicBezTo>
                    <a:cubicBezTo>
                      <a:pt x="33233" y="76668"/>
                      <a:pt x="33233" y="76530"/>
                      <a:pt x="33233" y="76391"/>
                    </a:cubicBezTo>
                    <a:cubicBezTo>
                      <a:pt x="32401" y="73070"/>
                      <a:pt x="32194" y="71547"/>
                      <a:pt x="32126" y="70786"/>
                    </a:cubicBezTo>
                    <a:cubicBezTo>
                      <a:pt x="31642" y="70232"/>
                      <a:pt x="30671" y="69126"/>
                      <a:pt x="28664" y="66081"/>
                    </a:cubicBezTo>
                    <a:cubicBezTo>
                      <a:pt x="28457" y="65736"/>
                      <a:pt x="28247" y="65388"/>
                      <a:pt x="28041" y="65113"/>
                    </a:cubicBezTo>
                    <a:cubicBezTo>
                      <a:pt x="27973" y="64975"/>
                      <a:pt x="27973" y="65113"/>
                      <a:pt x="27834" y="64907"/>
                    </a:cubicBezTo>
                    <a:cubicBezTo>
                      <a:pt x="27557" y="64630"/>
                      <a:pt x="27279" y="64284"/>
                      <a:pt x="27073" y="64007"/>
                    </a:cubicBezTo>
                    <a:lnTo>
                      <a:pt x="27070" y="64010"/>
                    </a:lnTo>
                    <a:cubicBezTo>
                      <a:pt x="27070" y="64010"/>
                      <a:pt x="26377" y="63387"/>
                      <a:pt x="26170" y="62971"/>
                    </a:cubicBezTo>
                    <a:lnTo>
                      <a:pt x="26031" y="62694"/>
                    </a:lnTo>
                    <a:cubicBezTo>
                      <a:pt x="25824" y="62349"/>
                      <a:pt x="25547" y="61863"/>
                      <a:pt x="25476" y="61588"/>
                    </a:cubicBezTo>
                    <a:lnTo>
                      <a:pt x="25270" y="60827"/>
                    </a:lnTo>
                    <a:cubicBezTo>
                      <a:pt x="25270" y="60827"/>
                      <a:pt x="25202" y="60411"/>
                      <a:pt x="25131" y="60204"/>
                    </a:cubicBezTo>
                    <a:cubicBezTo>
                      <a:pt x="24647" y="59927"/>
                      <a:pt x="24092" y="59582"/>
                      <a:pt x="23814" y="59305"/>
                    </a:cubicBezTo>
                    <a:lnTo>
                      <a:pt x="23817" y="59305"/>
                    </a:lnTo>
                    <a:cubicBezTo>
                      <a:pt x="23817" y="59305"/>
                      <a:pt x="23333" y="58821"/>
                      <a:pt x="23124" y="58405"/>
                    </a:cubicBezTo>
                    <a:cubicBezTo>
                      <a:pt x="22985" y="58128"/>
                      <a:pt x="22846" y="57850"/>
                      <a:pt x="22778" y="57367"/>
                    </a:cubicBezTo>
                    <a:lnTo>
                      <a:pt x="22778" y="57160"/>
                    </a:lnTo>
                    <a:cubicBezTo>
                      <a:pt x="22778" y="57160"/>
                      <a:pt x="22294" y="57092"/>
                      <a:pt x="22294" y="57092"/>
                    </a:cubicBezTo>
                    <a:cubicBezTo>
                      <a:pt x="22017" y="57092"/>
                      <a:pt x="21533" y="57092"/>
                      <a:pt x="21533" y="57092"/>
                    </a:cubicBezTo>
                    <a:lnTo>
                      <a:pt x="21046" y="57089"/>
                    </a:lnTo>
                    <a:cubicBezTo>
                      <a:pt x="19800" y="57157"/>
                      <a:pt x="18345" y="57228"/>
                      <a:pt x="17167" y="55983"/>
                    </a:cubicBezTo>
                    <a:lnTo>
                      <a:pt x="17170" y="55983"/>
                    </a:lnTo>
                    <a:cubicBezTo>
                      <a:pt x="17170" y="55983"/>
                      <a:pt x="16893" y="55844"/>
                      <a:pt x="16825" y="55777"/>
                    </a:cubicBezTo>
                    <a:lnTo>
                      <a:pt x="16822" y="55774"/>
                    </a:lnTo>
                    <a:cubicBezTo>
                      <a:pt x="16822" y="55774"/>
                      <a:pt x="16822" y="55774"/>
                      <a:pt x="16822" y="55774"/>
                    </a:cubicBezTo>
                    <a:cubicBezTo>
                      <a:pt x="16754" y="55774"/>
                      <a:pt x="16615" y="55774"/>
                      <a:pt x="16545" y="55774"/>
                    </a:cubicBezTo>
                    <a:lnTo>
                      <a:pt x="16545" y="55774"/>
                    </a:lnTo>
                    <a:cubicBezTo>
                      <a:pt x="16545" y="55774"/>
                      <a:pt x="16338" y="55774"/>
                      <a:pt x="16338" y="55774"/>
                    </a:cubicBezTo>
                    <a:lnTo>
                      <a:pt x="15993" y="55774"/>
                    </a:lnTo>
                    <a:lnTo>
                      <a:pt x="15024" y="56119"/>
                    </a:lnTo>
                    <a:lnTo>
                      <a:pt x="14747" y="56122"/>
                    </a:lnTo>
                    <a:cubicBezTo>
                      <a:pt x="13914" y="56467"/>
                      <a:pt x="13362" y="56953"/>
                      <a:pt x="12878" y="57299"/>
                    </a:cubicBezTo>
                    <a:cubicBezTo>
                      <a:pt x="10455" y="59166"/>
                      <a:pt x="9348" y="59998"/>
                      <a:pt x="4776" y="54806"/>
                    </a:cubicBezTo>
                    <a:cubicBezTo>
                      <a:pt x="4637" y="54806"/>
                      <a:pt x="4498" y="54738"/>
                      <a:pt x="4430" y="54668"/>
                    </a:cubicBezTo>
                    <a:cubicBezTo>
                      <a:pt x="4014" y="54461"/>
                      <a:pt x="3598" y="54322"/>
                      <a:pt x="3185" y="54252"/>
                    </a:cubicBezTo>
                    <a:cubicBezTo>
                      <a:pt x="1107" y="53768"/>
                      <a:pt x="0" y="53491"/>
                      <a:pt x="0" y="49614"/>
                    </a:cubicBezTo>
                    <a:lnTo>
                      <a:pt x="0" y="49337"/>
                    </a:lnTo>
                    <a:cubicBezTo>
                      <a:pt x="0" y="48231"/>
                      <a:pt x="900" y="47399"/>
                      <a:pt x="1939" y="47399"/>
                    </a:cubicBezTo>
                    <a:cubicBezTo>
                      <a:pt x="2978" y="47399"/>
                      <a:pt x="3878" y="48299"/>
                      <a:pt x="3878" y="49337"/>
                    </a:cubicBezTo>
                    <a:lnTo>
                      <a:pt x="3878" y="49614"/>
                    </a:lnTo>
                    <a:cubicBezTo>
                      <a:pt x="3878" y="50376"/>
                      <a:pt x="3878" y="50446"/>
                      <a:pt x="4085" y="50446"/>
                    </a:cubicBezTo>
                    <a:cubicBezTo>
                      <a:pt x="4640" y="50585"/>
                      <a:pt x="5331" y="50723"/>
                      <a:pt x="6163" y="51139"/>
                    </a:cubicBezTo>
                    <a:cubicBezTo>
                      <a:pt x="6647" y="51139"/>
                      <a:pt x="7063" y="51417"/>
                      <a:pt x="7341" y="51832"/>
                    </a:cubicBezTo>
                    <a:cubicBezTo>
                      <a:pt x="9764" y="54670"/>
                      <a:pt x="10042" y="54531"/>
                      <a:pt x="10526" y="54186"/>
                    </a:cubicBezTo>
                    <a:cubicBezTo>
                      <a:pt x="11219" y="53632"/>
                      <a:pt x="12119" y="53009"/>
                      <a:pt x="13433" y="52525"/>
                    </a:cubicBezTo>
                    <a:lnTo>
                      <a:pt x="14750" y="52042"/>
                    </a:lnTo>
                    <a:cubicBezTo>
                      <a:pt x="14750" y="52042"/>
                      <a:pt x="14956" y="51974"/>
                      <a:pt x="15027" y="51974"/>
                    </a:cubicBezTo>
                    <a:lnTo>
                      <a:pt x="15027" y="51835"/>
                    </a:lnTo>
                    <a:cubicBezTo>
                      <a:pt x="15234" y="51490"/>
                      <a:pt x="15443" y="51142"/>
                      <a:pt x="15720" y="50935"/>
                    </a:cubicBezTo>
                    <a:lnTo>
                      <a:pt x="17175" y="49620"/>
                    </a:lnTo>
                    <a:cubicBezTo>
                      <a:pt x="17175" y="49620"/>
                      <a:pt x="17591" y="49342"/>
                      <a:pt x="17798" y="49204"/>
                    </a:cubicBezTo>
                    <a:lnTo>
                      <a:pt x="19460" y="48581"/>
                    </a:lnTo>
                    <a:cubicBezTo>
                      <a:pt x="19460" y="48581"/>
                      <a:pt x="19876" y="48443"/>
                      <a:pt x="20083" y="48443"/>
                    </a:cubicBezTo>
                    <a:lnTo>
                      <a:pt x="21116" y="48440"/>
                    </a:lnTo>
                    <a:cubicBezTo>
                      <a:pt x="21116" y="46918"/>
                      <a:pt x="20978" y="45464"/>
                      <a:pt x="20978" y="43942"/>
                    </a:cubicBezTo>
                    <a:cubicBezTo>
                      <a:pt x="20978" y="43803"/>
                      <a:pt x="20978" y="43735"/>
                      <a:pt x="20978" y="43596"/>
                    </a:cubicBezTo>
                    <a:lnTo>
                      <a:pt x="20978" y="43596"/>
                    </a:lnTo>
                    <a:cubicBezTo>
                      <a:pt x="20978" y="43596"/>
                      <a:pt x="20839" y="42835"/>
                      <a:pt x="20771" y="42629"/>
                    </a:cubicBezTo>
                    <a:lnTo>
                      <a:pt x="20771" y="42283"/>
                    </a:lnTo>
                    <a:cubicBezTo>
                      <a:pt x="20771" y="42283"/>
                      <a:pt x="20703" y="42006"/>
                      <a:pt x="20703" y="42006"/>
                    </a:cubicBezTo>
                    <a:cubicBezTo>
                      <a:pt x="20703" y="41523"/>
                      <a:pt x="20703" y="40829"/>
                      <a:pt x="20703" y="40829"/>
                    </a:cubicBezTo>
                    <a:cubicBezTo>
                      <a:pt x="20703" y="40414"/>
                      <a:pt x="20842" y="39998"/>
                      <a:pt x="21119" y="39652"/>
                    </a:cubicBezTo>
                    <a:lnTo>
                      <a:pt x="22435" y="37646"/>
                    </a:lnTo>
                    <a:cubicBezTo>
                      <a:pt x="23058" y="36747"/>
                      <a:pt x="24236" y="36540"/>
                      <a:pt x="25136" y="37092"/>
                    </a:cubicBezTo>
                    <a:cubicBezTo>
                      <a:pt x="26036" y="37714"/>
                      <a:pt x="26243" y="38891"/>
                      <a:pt x="25691" y="39791"/>
                    </a:cubicBezTo>
                    <a:lnTo>
                      <a:pt x="24584" y="41452"/>
                    </a:lnTo>
                    <a:lnTo>
                      <a:pt x="24584" y="41658"/>
                    </a:lnTo>
                    <a:cubicBezTo>
                      <a:pt x="24584" y="41658"/>
                      <a:pt x="24791" y="42281"/>
                      <a:pt x="24791" y="42352"/>
                    </a:cubicBezTo>
                    <a:lnTo>
                      <a:pt x="24786" y="42349"/>
                    </a:lnTo>
                    <a:cubicBezTo>
                      <a:pt x="24786" y="42349"/>
                      <a:pt x="24924" y="43942"/>
                      <a:pt x="24924" y="43942"/>
                    </a:cubicBezTo>
                    <a:cubicBezTo>
                      <a:pt x="24924" y="45464"/>
                      <a:pt x="25063" y="46986"/>
                      <a:pt x="25063" y="48508"/>
                    </a:cubicBezTo>
                    <a:cubicBezTo>
                      <a:pt x="25063" y="48647"/>
                      <a:pt x="25063" y="48785"/>
                      <a:pt x="25063" y="48992"/>
                    </a:cubicBezTo>
                    <a:lnTo>
                      <a:pt x="24856" y="50237"/>
                    </a:lnTo>
                    <a:cubicBezTo>
                      <a:pt x="24718" y="50930"/>
                      <a:pt x="24233" y="51553"/>
                      <a:pt x="23540" y="51759"/>
                    </a:cubicBezTo>
                    <a:lnTo>
                      <a:pt x="22501" y="52104"/>
                    </a:lnTo>
                    <a:cubicBezTo>
                      <a:pt x="22501" y="52104"/>
                      <a:pt x="22294" y="52104"/>
                      <a:pt x="22155" y="52172"/>
                    </a:cubicBezTo>
                    <a:lnTo>
                      <a:pt x="21946" y="52178"/>
                    </a:lnTo>
                    <a:cubicBezTo>
                      <a:pt x="21946" y="52178"/>
                      <a:pt x="21669" y="52246"/>
                      <a:pt x="21462" y="52246"/>
                    </a:cubicBezTo>
                    <a:lnTo>
                      <a:pt x="20355" y="52246"/>
                    </a:lnTo>
                    <a:lnTo>
                      <a:pt x="19316" y="52591"/>
                    </a:lnTo>
                    <a:lnTo>
                      <a:pt x="19177" y="52591"/>
                    </a:lnTo>
                    <a:cubicBezTo>
                      <a:pt x="19177" y="52591"/>
                      <a:pt x="19662" y="53007"/>
                      <a:pt x="19871" y="53284"/>
                    </a:cubicBezTo>
                    <a:cubicBezTo>
                      <a:pt x="19939" y="53423"/>
                      <a:pt x="20216" y="53145"/>
                      <a:pt x="20564" y="53077"/>
                    </a:cubicBezTo>
                    <a:lnTo>
                      <a:pt x="21255" y="53075"/>
                    </a:lnTo>
                    <a:cubicBezTo>
                      <a:pt x="21255" y="53075"/>
                      <a:pt x="22087" y="53007"/>
                      <a:pt x="22710" y="53075"/>
                    </a:cubicBezTo>
                    <a:lnTo>
                      <a:pt x="22917" y="53075"/>
                    </a:lnTo>
                    <a:cubicBezTo>
                      <a:pt x="22917" y="53075"/>
                      <a:pt x="23817" y="53352"/>
                      <a:pt x="23817" y="53352"/>
                    </a:cubicBezTo>
                    <a:cubicBezTo>
                      <a:pt x="24163" y="53352"/>
                      <a:pt x="24579" y="53559"/>
                      <a:pt x="24856" y="53906"/>
                    </a:cubicBezTo>
                    <a:cubicBezTo>
                      <a:pt x="25134" y="54045"/>
                      <a:pt x="25340" y="54252"/>
                      <a:pt x="25550" y="54461"/>
                    </a:cubicBezTo>
                    <a:cubicBezTo>
                      <a:pt x="25688" y="54668"/>
                      <a:pt x="25827" y="54877"/>
                      <a:pt x="25895" y="55083"/>
                    </a:cubicBezTo>
                    <a:lnTo>
                      <a:pt x="25892" y="55083"/>
                    </a:lnTo>
                    <a:cubicBezTo>
                      <a:pt x="25892" y="55083"/>
                      <a:pt x="26031" y="55499"/>
                      <a:pt x="26099" y="55706"/>
                    </a:cubicBezTo>
                    <a:lnTo>
                      <a:pt x="26306" y="56399"/>
                    </a:lnTo>
                    <a:cubicBezTo>
                      <a:pt x="26306" y="56399"/>
                      <a:pt x="26513" y="56676"/>
                      <a:pt x="26651" y="56883"/>
                    </a:cubicBezTo>
                    <a:cubicBezTo>
                      <a:pt x="26858" y="56883"/>
                      <a:pt x="27067" y="56883"/>
                      <a:pt x="27274" y="57021"/>
                    </a:cubicBezTo>
                    <a:cubicBezTo>
                      <a:pt x="27758" y="57228"/>
                      <a:pt x="28242" y="57644"/>
                      <a:pt x="28381" y="58198"/>
                    </a:cubicBezTo>
                    <a:cubicBezTo>
                      <a:pt x="28381" y="58198"/>
                      <a:pt x="28658" y="59375"/>
                      <a:pt x="28726" y="59721"/>
                    </a:cubicBezTo>
                    <a:lnTo>
                      <a:pt x="28732" y="59718"/>
                    </a:lnTo>
                    <a:cubicBezTo>
                      <a:pt x="28732" y="59718"/>
                      <a:pt x="28800" y="60063"/>
                      <a:pt x="28800" y="60063"/>
                    </a:cubicBezTo>
                    <a:lnTo>
                      <a:pt x="28800" y="60202"/>
                    </a:lnTo>
                    <a:cubicBezTo>
                      <a:pt x="28800" y="60202"/>
                      <a:pt x="28938" y="60408"/>
                      <a:pt x="29077" y="60618"/>
                    </a:cubicBezTo>
                    <a:lnTo>
                      <a:pt x="29284" y="60963"/>
                    </a:lnTo>
                    <a:lnTo>
                      <a:pt x="29423" y="61101"/>
                    </a:lnTo>
                    <a:cubicBezTo>
                      <a:pt x="29423" y="61101"/>
                      <a:pt x="29907" y="61517"/>
                      <a:pt x="30046" y="61795"/>
                    </a:cubicBezTo>
                    <a:cubicBezTo>
                      <a:pt x="30046" y="61795"/>
                      <a:pt x="30252" y="61933"/>
                      <a:pt x="30323" y="62001"/>
                    </a:cubicBezTo>
                    <a:cubicBezTo>
                      <a:pt x="30600" y="62278"/>
                      <a:pt x="30807" y="62485"/>
                      <a:pt x="31016" y="62762"/>
                    </a:cubicBezTo>
                    <a:cubicBezTo>
                      <a:pt x="31223" y="63039"/>
                      <a:pt x="31433" y="63455"/>
                      <a:pt x="31639" y="63801"/>
                    </a:cubicBezTo>
                    <a:cubicBezTo>
                      <a:pt x="33717" y="66916"/>
                      <a:pt x="34547" y="67745"/>
                      <a:pt x="34895" y="68090"/>
                    </a:cubicBezTo>
                    <a:cubicBezTo>
                      <a:pt x="35172" y="68367"/>
                      <a:pt x="35311" y="68574"/>
                      <a:pt x="35518" y="68922"/>
                    </a:cubicBezTo>
                    <a:cubicBezTo>
                      <a:pt x="35656" y="69267"/>
                      <a:pt x="35724" y="69476"/>
                      <a:pt x="35724" y="69960"/>
                    </a:cubicBezTo>
                    <a:cubicBezTo>
                      <a:pt x="35724" y="70514"/>
                      <a:pt x="35863" y="71689"/>
                      <a:pt x="36831" y="75565"/>
                    </a:cubicBezTo>
                    <a:cubicBezTo>
                      <a:pt x="36899" y="75981"/>
                      <a:pt x="36899" y="76326"/>
                      <a:pt x="36831" y="76532"/>
                    </a:cubicBezTo>
                    <a:cubicBezTo>
                      <a:pt x="37038" y="76948"/>
                      <a:pt x="37247" y="77226"/>
                      <a:pt x="37454" y="77432"/>
                    </a:cubicBezTo>
                    <a:cubicBezTo>
                      <a:pt x="37661" y="77639"/>
                      <a:pt x="38009" y="77848"/>
                      <a:pt x="38493" y="78055"/>
                    </a:cubicBezTo>
                    <a:lnTo>
                      <a:pt x="39116" y="78261"/>
                    </a:lnTo>
                    <a:cubicBezTo>
                      <a:pt x="39116" y="78261"/>
                      <a:pt x="39184" y="78123"/>
                      <a:pt x="39255" y="78055"/>
                    </a:cubicBezTo>
                    <a:lnTo>
                      <a:pt x="39810" y="77223"/>
                    </a:lnTo>
                    <a:cubicBezTo>
                      <a:pt x="39810" y="77223"/>
                      <a:pt x="39878" y="77084"/>
                      <a:pt x="39878" y="77084"/>
                    </a:cubicBezTo>
                    <a:cubicBezTo>
                      <a:pt x="39878" y="77016"/>
                      <a:pt x="39878" y="76530"/>
                      <a:pt x="39810" y="76117"/>
                    </a:cubicBezTo>
                    <a:cubicBezTo>
                      <a:pt x="39742" y="75494"/>
                      <a:pt x="39671" y="74872"/>
                      <a:pt x="39671" y="74524"/>
                    </a:cubicBezTo>
                    <a:cubicBezTo>
                      <a:pt x="39671" y="73692"/>
                      <a:pt x="40226" y="72586"/>
                      <a:pt x="40364" y="72240"/>
                    </a:cubicBezTo>
                    <a:lnTo>
                      <a:pt x="40571" y="71686"/>
                    </a:lnTo>
                    <a:cubicBezTo>
                      <a:pt x="40571" y="71686"/>
                      <a:pt x="40710" y="71270"/>
                      <a:pt x="40848" y="71132"/>
                    </a:cubicBezTo>
                    <a:cubicBezTo>
                      <a:pt x="41610" y="70164"/>
                      <a:pt x="42094" y="68987"/>
                      <a:pt x="42371" y="67671"/>
                    </a:cubicBezTo>
                    <a:cubicBezTo>
                      <a:pt x="42717" y="66356"/>
                      <a:pt x="42855" y="64834"/>
                      <a:pt x="42855" y="63244"/>
                    </a:cubicBezTo>
                    <a:cubicBezTo>
                      <a:pt x="42855" y="62482"/>
                      <a:pt x="43062" y="62137"/>
                      <a:pt x="43340" y="61789"/>
                    </a:cubicBezTo>
                    <a:lnTo>
                      <a:pt x="43340" y="61651"/>
                    </a:lnTo>
                    <a:cubicBezTo>
                      <a:pt x="43340" y="61651"/>
                      <a:pt x="43479" y="61444"/>
                      <a:pt x="43546" y="61305"/>
                    </a:cubicBezTo>
                    <a:lnTo>
                      <a:pt x="43546" y="60890"/>
                    </a:lnTo>
                    <a:cubicBezTo>
                      <a:pt x="43546" y="60890"/>
                      <a:pt x="43685" y="60129"/>
                      <a:pt x="43685" y="59922"/>
                    </a:cubicBezTo>
                    <a:cubicBezTo>
                      <a:pt x="43685" y="59854"/>
                      <a:pt x="43685" y="59715"/>
                      <a:pt x="43685" y="59577"/>
                    </a:cubicBezTo>
                    <a:lnTo>
                      <a:pt x="43688" y="59582"/>
                    </a:lnTo>
                    <a:cubicBezTo>
                      <a:pt x="43688" y="59582"/>
                      <a:pt x="43549" y="58959"/>
                      <a:pt x="43481" y="58682"/>
                    </a:cubicBezTo>
                    <a:cubicBezTo>
                      <a:pt x="43481" y="58544"/>
                      <a:pt x="43413" y="58475"/>
                      <a:pt x="43413" y="58337"/>
                    </a:cubicBezTo>
                    <a:cubicBezTo>
                      <a:pt x="43413" y="58337"/>
                      <a:pt x="43275" y="57092"/>
                      <a:pt x="43206" y="56608"/>
                    </a:cubicBezTo>
                    <a:cubicBezTo>
                      <a:pt x="43206" y="56469"/>
                      <a:pt x="43138" y="56263"/>
                      <a:pt x="43138" y="56054"/>
                    </a:cubicBezTo>
                    <a:lnTo>
                      <a:pt x="43138" y="54393"/>
                    </a:lnTo>
                    <a:cubicBezTo>
                      <a:pt x="43138" y="54393"/>
                      <a:pt x="42932" y="53977"/>
                      <a:pt x="42793" y="53838"/>
                    </a:cubicBezTo>
                    <a:lnTo>
                      <a:pt x="42448" y="53354"/>
                    </a:lnTo>
                    <a:cubicBezTo>
                      <a:pt x="42448" y="53354"/>
                      <a:pt x="42241" y="53148"/>
                      <a:pt x="42170" y="53009"/>
                    </a:cubicBezTo>
                    <a:lnTo>
                      <a:pt x="41615" y="52042"/>
                    </a:lnTo>
                    <a:cubicBezTo>
                      <a:pt x="40715" y="50587"/>
                      <a:pt x="41476" y="49549"/>
                      <a:pt x="42309" y="48997"/>
                    </a:cubicBezTo>
                    <a:cubicBezTo>
                      <a:pt x="42309" y="48720"/>
                      <a:pt x="42309" y="48443"/>
                      <a:pt x="42448" y="48098"/>
                    </a:cubicBezTo>
                    <a:lnTo>
                      <a:pt x="42448" y="47682"/>
                    </a:lnTo>
                    <a:cubicBezTo>
                      <a:pt x="42448" y="47682"/>
                      <a:pt x="42586" y="47059"/>
                      <a:pt x="42654" y="46782"/>
                    </a:cubicBezTo>
                    <a:lnTo>
                      <a:pt x="42654" y="46505"/>
                    </a:lnTo>
                    <a:cubicBezTo>
                      <a:pt x="42654" y="46505"/>
                      <a:pt x="42309" y="45398"/>
                      <a:pt x="42170" y="44776"/>
                    </a:cubicBezTo>
                    <a:cubicBezTo>
                      <a:pt x="42031" y="44083"/>
                      <a:pt x="42170" y="43599"/>
                      <a:pt x="42170" y="43254"/>
                    </a:cubicBezTo>
                    <a:cubicBezTo>
                      <a:pt x="42170" y="43254"/>
                      <a:pt x="42170" y="43254"/>
                      <a:pt x="42170" y="43254"/>
                    </a:cubicBezTo>
                    <a:lnTo>
                      <a:pt x="42170" y="41177"/>
                    </a:lnTo>
                    <a:cubicBezTo>
                      <a:pt x="42170" y="41177"/>
                      <a:pt x="42170" y="40623"/>
                      <a:pt x="42170" y="40416"/>
                    </a:cubicBezTo>
                    <a:lnTo>
                      <a:pt x="41892" y="39655"/>
                    </a:lnTo>
                    <a:lnTo>
                      <a:pt x="41749" y="39652"/>
                    </a:lnTo>
                    <a:cubicBezTo>
                      <a:pt x="41749" y="39652"/>
                      <a:pt x="41332" y="39375"/>
                      <a:pt x="41194" y="39169"/>
                    </a:cubicBezTo>
                    <a:lnTo>
                      <a:pt x="40362" y="38408"/>
                    </a:lnTo>
                    <a:lnTo>
                      <a:pt x="39394" y="37646"/>
                    </a:lnTo>
                    <a:cubicBezTo>
                      <a:pt x="39394" y="37646"/>
                      <a:pt x="39187" y="37508"/>
                      <a:pt x="39116" y="37369"/>
                    </a:cubicBezTo>
                    <a:lnTo>
                      <a:pt x="38354" y="36537"/>
                    </a:lnTo>
                    <a:cubicBezTo>
                      <a:pt x="37315" y="35915"/>
                      <a:pt x="36277" y="35154"/>
                      <a:pt x="35376" y="34322"/>
                    </a:cubicBezTo>
                    <a:cubicBezTo>
                      <a:pt x="34476" y="33422"/>
                      <a:pt x="33714" y="32316"/>
                      <a:pt x="33369" y="31139"/>
                    </a:cubicBezTo>
                    <a:cubicBezTo>
                      <a:pt x="32953" y="29824"/>
                      <a:pt x="33023" y="28440"/>
                      <a:pt x="33785" y="26986"/>
                    </a:cubicBezTo>
                    <a:cubicBezTo>
                      <a:pt x="34063" y="26432"/>
                      <a:pt x="34479" y="25948"/>
                      <a:pt x="34963" y="25393"/>
                    </a:cubicBezTo>
                    <a:cubicBezTo>
                      <a:pt x="35240" y="25116"/>
                      <a:pt x="35586" y="24839"/>
                      <a:pt x="35863" y="24700"/>
                    </a:cubicBezTo>
                    <a:lnTo>
                      <a:pt x="36070" y="24561"/>
                    </a:lnTo>
                    <a:cubicBezTo>
                      <a:pt x="36070" y="24561"/>
                      <a:pt x="36831" y="24078"/>
                      <a:pt x="37386" y="23800"/>
                    </a:cubicBezTo>
                    <a:cubicBezTo>
                      <a:pt x="38218" y="23455"/>
                      <a:pt x="39325" y="22969"/>
                      <a:pt x="39464" y="22901"/>
                    </a:cubicBezTo>
                    <a:lnTo>
                      <a:pt x="39742" y="22906"/>
                    </a:lnTo>
                    <a:cubicBezTo>
                      <a:pt x="39742" y="22906"/>
                      <a:pt x="39742" y="22699"/>
                      <a:pt x="39742" y="22699"/>
                    </a:cubicBezTo>
                    <a:cubicBezTo>
                      <a:pt x="39742" y="22699"/>
                      <a:pt x="40158" y="21522"/>
                      <a:pt x="40158" y="21316"/>
                    </a:cubicBezTo>
                    <a:cubicBezTo>
                      <a:pt x="40158" y="21109"/>
                      <a:pt x="40780" y="19171"/>
                      <a:pt x="40780" y="19171"/>
                    </a:cubicBezTo>
                    <a:cubicBezTo>
                      <a:pt x="40848" y="18826"/>
                      <a:pt x="41058" y="18478"/>
                      <a:pt x="41335" y="18271"/>
                    </a:cubicBezTo>
                    <a:lnTo>
                      <a:pt x="42513" y="17233"/>
                    </a:lnTo>
                    <a:cubicBezTo>
                      <a:pt x="42513" y="17233"/>
                      <a:pt x="42719" y="17094"/>
                      <a:pt x="42790" y="17027"/>
                    </a:cubicBezTo>
                    <a:lnTo>
                      <a:pt x="43897" y="16333"/>
                    </a:lnTo>
                    <a:cubicBezTo>
                      <a:pt x="43897" y="16333"/>
                      <a:pt x="44243" y="16127"/>
                      <a:pt x="44452" y="16056"/>
                    </a:cubicBezTo>
                    <a:lnTo>
                      <a:pt x="45698" y="15711"/>
                    </a:lnTo>
                    <a:lnTo>
                      <a:pt x="45836" y="15572"/>
                    </a:lnTo>
                    <a:cubicBezTo>
                      <a:pt x="45975" y="14950"/>
                      <a:pt x="46182" y="14257"/>
                      <a:pt x="46459" y="13979"/>
                    </a:cubicBezTo>
                    <a:cubicBezTo>
                      <a:pt x="46736" y="13702"/>
                      <a:pt x="47776" y="13218"/>
                      <a:pt x="48328" y="12941"/>
                    </a:cubicBezTo>
                    <a:lnTo>
                      <a:pt x="49228" y="12110"/>
                    </a:lnTo>
                    <a:lnTo>
                      <a:pt x="49228" y="11832"/>
                    </a:lnTo>
                    <a:cubicBezTo>
                      <a:pt x="49228" y="10104"/>
                      <a:pt x="50822" y="9478"/>
                      <a:pt x="51790" y="9065"/>
                    </a:cubicBezTo>
                    <a:lnTo>
                      <a:pt x="51928" y="9065"/>
                    </a:lnTo>
                    <a:cubicBezTo>
                      <a:pt x="51928" y="9065"/>
                      <a:pt x="52206" y="8858"/>
                      <a:pt x="52206" y="8858"/>
                    </a:cubicBezTo>
                    <a:cubicBezTo>
                      <a:pt x="52690" y="8581"/>
                      <a:pt x="53313" y="8236"/>
                      <a:pt x="54007" y="8097"/>
                    </a:cubicBezTo>
                    <a:lnTo>
                      <a:pt x="54352" y="7752"/>
                    </a:lnTo>
                    <a:lnTo>
                      <a:pt x="54420" y="7750"/>
                    </a:lnTo>
                    <a:cubicBezTo>
                      <a:pt x="54420" y="7750"/>
                      <a:pt x="54488" y="7127"/>
                      <a:pt x="54488" y="7127"/>
                    </a:cubicBezTo>
                    <a:cubicBezTo>
                      <a:pt x="54488" y="6920"/>
                      <a:pt x="54488" y="6643"/>
                      <a:pt x="54627" y="6434"/>
                    </a:cubicBezTo>
                    <a:lnTo>
                      <a:pt x="54629" y="6437"/>
                    </a:lnTo>
                    <a:cubicBezTo>
                      <a:pt x="54629" y="6437"/>
                      <a:pt x="54836" y="6021"/>
                      <a:pt x="54975" y="5814"/>
                    </a:cubicBezTo>
                    <a:lnTo>
                      <a:pt x="55182" y="5537"/>
                    </a:lnTo>
                    <a:cubicBezTo>
                      <a:pt x="55527" y="5053"/>
                      <a:pt x="56082" y="4776"/>
                      <a:pt x="56704" y="4776"/>
                    </a:cubicBezTo>
                    <a:lnTo>
                      <a:pt x="57744" y="4776"/>
                    </a:lnTo>
                    <a:cubicBezTo>
                      <a:pt x="58160" y="4776"/>
                      <a:pt x="58576" y="4914"/>
                      <a:pt x="58921" y="5192"/>
                    </a:cubicBezTo>
                    <a:lnTo>
                      <a:pt x="59060" y="5330"/>
                    </a:lnTo>
                    <a:lnTo>
                      <a:pt x="59199" y="5328"/>
                    </a:lnTo>
                    <a:cubicBezTo>
                      <a:pt x="59199" y="5328"/>
                      <a:pt x="60031" y="5189"/>
                      <a:pt x="60031" y="5189"/>
                    </a:cubicBezTo>
                    <a:cubicBezTo>
                      <a:pt x="60863" y="4983"/>
                      <a:pt x="61831" y="4773"/>
                      <a:pt x="62661" y="4496"/>
                    </a:cubicBezTo>
                    <a:lnTo>
                      <a:pt x="62661" y="4499"/>
                    </a:lnTo>
                    <a:cubicBezTo>
                      <a:pt x="62661" y="4499"/>
                      <a:pt x="62938" y="4499"/>
                      <a:pt x="63077" y="4499"/>
                    </a:cubicBezTo>
                    <a:cubicBezTo>
                      <a:pt x="63422" y="4083"/>
                      <a:pt x="63909" y="3599"/>
                      <a:pt x="64255" y="3322"/>
                    </a:cubicBezTo>
                    <a:lnTo>
                      <a:pt x="65087" y="2145"/>
                    </a:lnTo>
                    <a:cubicBezTo>
                      <a:pt x="65087" y="2145"/>
                      <a:pt x="65293" y="1868"/>
                      <a:pt x="65432" y="1729"/>
                    </a:cubicBezTo>
                    <a:lnTo>
                      <a:pt x="66610" y="623"/>
                    </a:lnTo>
                    <a:cubicBezTo>
                      <a:pt x="66610" y="623"/>
                      <a:pt x="67026" y="345"/>
                      <a:pt x="67233" y="207"/>
                    </a:cubicBezTo>
                    <a:lnTo>
                      <a:pt x="67856" y="0"/>
                    </a:lnTo>
                    <a:lnTo>
                      <a:pt x="67853" y="0"/>
                    </a:lnTo>
                    <a:lnTo>
                      <a:pt x="67924" y="345"/>
                    </a:lnTo>
                    <a:close/>
                    <a:moveTo>
                      <a:pt x="26863" y="64216"/>
                    </a:moveTo>
                    <a:lnTo>
                      <a:pt x="26863" y="64216"/>
                    </a:lnTo>
                    <a:cubicBezTo>
                      <a:pt x="26863" y="64216"/>
                      <a:pt x="26863" y="64216"/>
                      <a:pt x="26863" y="64216"/>
                    </a:cubicBezTo>
                    <a:close/>
                    <a:moveTo>
                      <a:pt x="29425" y="61449"/>
                    </a:moveTo>
                    <a:lnTo>
                      <a:pt x="29425" y="61449"/>
                    </a:lnTo>
                    <a:cubicBezTo>
                      <a:pt x="29425" y="61449"/>
                      <a:pt x="29425" y="61449"/>
                      <a:pt x="29425" y="61449"/>
                    </a:cubicBezTo>
                    <a:lnTo>
                      <a:pt x="29425" y="61449"/>
                    </a:lnTo>
                    <a:cubicBezTo>
                      <a:pt x="29425" y="61449"/>
                      <a:pt x="29425" y="61449"/>
                      <a:pt x="29425" y="61449"/>
                    </a:cubicBezTo>
                    <a:close/>
                    <a:moveTo>
                      <a:pt x="28803" y="60134"/>
                    </a:moveTo>
                    <a:cubicBezTo>
                      <a:pt x="28803" y="60134"/>
                      <a:pt x="28803" y="60134"/>
                      <a:pt x="28803" y="60066"/>
                    </a:cubicBezTo>
                    <a:lnTo>
                      <a:pt x="28803" y="60066"/>
                    </a:lnTo>
                    <a:cubicBezTo>
                      <a:pt x="28803" y="60066"/>
                      <a:pt x="28803" y="60134"/>
                      <a:pt x="28803" y="60134"/>
                    </a:cubicBezTo>
                    <a:close/>
                    <a:moveTo>
                      <a:pt x="49296" y="17092"/>
                    </a:moveTo>
                    <a:lnTo>
                      <a:pt x="49296" y="17092"/>
                    </a:lnTo>
                    <a:cubicBezTo>
                      <a:pt x="49296" y="17092"/>
                      <a:pt x="49296" y="17092"/>
                      <a:pt x="49296" y="17092"/>
                    </a:cubicBezTo>
                    <a:close/>
                    <a:moveTo>
                      <a:pt x="49780" y="17508"/>
                    </a:moveTo>
                    <a:lnTo>
                      <a:pt x="49780" y="17508"/>
                    </a:lnTo>
                    <a:cubicBezTo>
                      <a:pt x="49780" y="17508"/>
                      <a:pt x="49780" y="17508"/>
                      <a:pt x="49780" y="17508"/>
                    </a:cubicBezTo>
                    <a:lnTo>
                      <a:pt x="49780" y="17508"/>
                    </a:lnTo>
                    <a:close/>
                    <a:moveTo>
                      <a:pt x="51996" y="27127"/>
                    </a:moveTo>
                    <a:cubicBezTo>
                      <a:pt x="51996" y="27127"/>
                      <a:pt x="51996" y="26989"/>
                      <a:pt x="51996" y="27059"/>
                    </a:cubicBezTo>
                    <a:lnTo>
                      <a:pt x="51996" y="27057"/>
                    </a:lnTo>
                    <a:cubicBezTo>
                      <a:pt x="51996" y="27057"/>
                      <a:pt x="51996" y="27124"/>
                      <a:pt x="51996" y="27124"/>
                    </a:cubicBezTo>
                    <a:lnTo>
                      <a:pt x="51996" y="27127"/>
                    </a:lnTo>
                    <a:close/>
                    <a:moveTo>
                      <a:pt x="49228" y="24289"/>
                    </a:moveTo>
                    <a:lnTo>
                      <a:pt x="49228" y="24289"/>
                    </a:lnTo>
                    <a:cubicBezTo>
                      <a:pt x="49228" y="24289"/>
                      <a:pt x="49228" y="24289"/>
                      <a:pt x="49228" y="24289"/>
                    </a:cubicBezTo>
                    <a:close/>
                    <a:moveTo>
                      <a:pt x="48119" y="28995"/>
                    </a:moveTo>
                    <a:lnTo>
                      <a:pt x="48119" y="28995"/>
                    </a:lnTo>
                    <a:cubicBezTo>
                      <a:pt x="48119" y="28995"/>
                      <a:pt x="48119" y="28995"/>
                      <a:pt x="48119" y="28995"/>
                    </a:cubicBezTo>
                    <a:close/>
                    <a:moveTo>
                      <a:pt x="48119" y="28995"/>
                    </a:moveTo>
                    <a:lnTo>
                      <a:pt x="48119" y="28995"/>
                    </a:lnTo>
                    <a:cubicBezTo>
                      <a:pt x="48119" y="28995"/>
                      <a:pt x="48119" y="28995"/>
                      <a:pt x="48119" y="28995"/>
                    </a:cubicBezTo>
                    <a:close/>
                    <a:moveTo>
                      <a:pt x="53313" y="12803"/>
                    </a:moveTo>
                    <a:lnTo>
                      <a:pt x="53313" y="12803"/>
                    </a:lnTo>
                    <a:cubicBezTo>
                      <a:pt x="53313" y="12803"/>
                      <a:pt x="53313" y="12941"/>
                      <a:pt x="53313" y="12941"/>
                    </a:cubicBezTo>
                    <a:lnTo>
                      <a:pt x="53313" y="12803"/>
                    </a:lnTo>
                    <a:close/>
                    <a:moveTo>
                      <a:pt x="42097" y="24080"/>
                    </a:moveTo>
                    <a:lnTo>
                      <a:pt x="42097" y="24080"/>
                    </a:lnTo>
                    <a:cubicBezTo>
                      <a:pt x="42097" y="24080"/>
                      <a:pt x="42235" y="24148"/>
                      <a:pt x="42097" y="24080"/>
                    </a:cubicBezTo>
                    <a:close/>
                    <a:moveTo>
                      <a:pt x="42303" y="80895"/>
                    </a:moveTo>
                    <a:lnTo>
                      <a:pt x="42303" y="80895"/>
                    </a:lnTo>
                    <a:cubicBezTo>
                      <a:pt x="42303" y="80895"/>
                      <a:pt x="42303" y="80895"/>
                      <a:pt x="42303" y="80895"/>
                    </a:cubicBezTo>
                    <a:close/>
                    <a:moveTo>
                      <a:pt x="41887" y="81933"/>
                    </a:moveTo>
                    <a:lnTo>
                      <a:pt x="41887" y="81933"/>
                    </a:lnTo>
                    <a:cubicBezTo>
                      <a:pt x="41887" y="81933"/>
                      <a:pt x="41887" y="81933"/>
                      <a:pt x="42026" y="82001"/>
                    </a:cubicBezTo>
                    <a:lnTo>
                      <a:pt x="41887" y="82001"/>
                    </a:lnTo>
                    <a:lnTo>
                      <a:pt x="41887" y="81933"/>
                    </a:lnTo>
                    <a:close/>
                    <a:moveTo>
                      <a:pt x="52481" y="102553"/>
                    </a:moveTo>
                    <a:lnTo>
                      <a:pt x="52481" y="102553"/>
                    </a:lnTo>
                    <a:cubicBezTo>
                      <a:pt x="52481" y="102553"/>
                      <a:pt x="52481" y="102553"/>
                      <a:pt x="52481" y="102553"/>
                    </a:cubicBez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4" name="Forma Livre 2613">
                <a:extLst>
                  <a:ext uri="{FF2B5EF4-FFF2-40B4-BE49-F238E27FC236}">
                    <a16:creationId xmlns:a16="http://schemas.microsoft.com/office/drawing/2014/main" id="{52F9925D-739E-5C3F-22A8-D86B67C62153}"/>
                  </a:ext>
                </a:extLst>
              </p:cNvPr>
              <p:cNvSpPr/>
              <p:nvPr/>
            </p:nvSpPr>
            <p:spPr>
              <a:xfrm>
                <a:off x="9705068" y="3136660"/>
                <a:ext cx="65028" cy="201472"/>
              </a:xfrm>
              <a:custGeom>
                <a:avLst/>
                <a:gdLst>
                  <a:gd name="csX0" fmla="*/ 8955 w 35186"/>
                  <a:gd name="csY0" fmla="*/ 107077 h 109014"/>
                  <a:gd name="csX1" fmla="*/ 7016 w 35186"/>
                  <a:gd name="csY1" fmla="*/ 109015 h 109014"/>
                  <a:gd name="csX2" fmla="*/ 5076 w 35186"/>
                  <a:gd name="csY2" fmla="*/ 107077 h 109014"/>
                  <a:gd name="csX3" fmla="*/ 5076 w 35186"/>
                  <a:gd name="csY3" fmla="*/ 102578 h 109014"/>
                  <a:gd name="csX4" fmla="*/ 5283 w 35186"/>
                  <a:gd name="csY4" fmla="*/ 101678 h 109014"/>
                  <a:gd name="csX5" fmla="*/ 7290 w 35186"/>
                  <a:gd name="csY5" fmla="*/ 97112 h 109014"/>
                  <a:gd name="csX6" fmla="*/ 8884 w 35186"/>
                  <a:gd name="csY6" fmla="*/ 77944 h 109014"/>
                  <a:gd name="csX7" fmla="*/ 8884 w 35186"/>
                  <a:gd name="csY7" fmla="*/ 77737 h 109014"/>
                  <a:gd name="csX8" fmla="*/ 7777 w 35186"/>
                  <a:gd name="csY8" fmla="*/ 71026 h 109014"/>
                  <a:gd name="csX9" fmla="*/ 7777 w 35186"/>
                  <a:gd name="csY9" fmla="*/ 70681 h 109014"/>
                  <a:gd name="csX10" fmla="*/ 7432 w 35186"/>
                  <a:gd name="csY10" fmla="*/ 65905 h 109014"/>
                  <a:gd name="csX11" fmla="*/ 6186 w 35186"/>
                  <a:gd name="csY11" fmla="*/ 61061 h 109014"/>
                  <a:gd name="csX12" fmla="*/ 6186 w 35186"/>
                  <a:gd name="csY12" fmla="*/ 60368 h 109014"/>
                  <a:gd name="csX13" fmla="*/ 6184 w 35186"/>
                  <a:gd name="csY13" fmla="*/ 60368 h 109014"/>
                  <a:gd name="csX14" fmla="*/ 6461 w 35186"/>
                  <a:gd name="csY14" fmla="*/ 58291 h 109014"/>
                  <a:gd name="csX15" fmla="*/ 3553 w 35186"/>
                  <a:gd name="csY15" fmla="*/ 52548 h 109014"/>
                  <a:gd name="csX16" fmla="*/ 3347 w 35186"/>
                  <a:gd name="csY16" fmla="*/ 51855 h 109014"/>
                  <a:gd name="csX17" fmla="*/ 2724 w 35186"/>
                  <a:gd name="csY17" fmla="*/ 44451 h 109014"/>
                  <a:gd name="csX18" fmla="*/ 1685 w 35186"/>
                  <a:gd name="csY18" fmla="*/ 38914 h 109014"/>
                  <a:gd name="csX19" fmla="*/ 301 w 35186"/>
                  <a:gd name="csY19" fmla="*/ 33309 h 109014"/>
                  <a:gd name="csX20" fmla="*/ 1269 w 35186"/>
                  <a:gd name="csY20" fmla="*/ 31094 h 109014"/>
                  <a:gd name="csX21" fmla="*/ 1546 w 35186"/>
                  <a:gd name="csY21" fmla="*/ 30955 h 109014"/>
                  <a:gd name="csX22" fmla="*/ 91 w 35186"/>
                  <a:gd name="csY22" fmla="*/ 25350 h 109014"/>
                  <a:gd name="csX23" fmla="*/ 230 w 35186"/>
                  <a:gd name="csY23" fmla="*/ 23828 h 109014"/>
                  <a:gd name="csX24" fmla="*/ 3208 w 35186"/>
                  <a:gd name="csY24" fmla="*/ 18501 h 109014"/>
                  <a:gd name="csX25" fmla="*/ 4040 w 35186"/>
                  <a:gd name="csY25" fmla="*/ 11789 h 109014"/>
                  <a:gd name="csX26" fmla="*/ 4108 w 35186"/>
                  <a:gd name="csY26" fmla="*/ 11374 h 109014"/>
                  <a:gd name="csX27" fmla="*/ 5286 w 35186"/>
                  <a:gd name="csY27" fmla="*/ 7636 h 109014"/>
                  <a:gd name="csX28" fmla="*/ 5079 w 35186"/>
                  <a:gd name="csY28" fmla="*/ 5837 h 109014"/>
                  <a:gd name="csX29" fmla="*/ 5773 w 35186"/>
                  <a:gd name="csY29" fmla="*/ 4037 h 109014"/>
                  <a:gd name="csX30" fmla="*/ 10342 w 35186"/>
                  <a:gd name="csY30" fmla="*/ 438 h 109014"/>
                  <a:gd name="csX31" fmla="*/ 13110 w 35186"/>
                  <a:gd name="csY31" fmla="*/ 784 h 109014"/>
                  <a:gd name="csX32" fmla="*/ 12765 w 35186"/>
                  <a:gd name="csY32" fmla="*/ 3551 h 109014"/>
                  <a:gd name="csX33" fmla="*/ 9025 w 35186"/>
                  <a:gd name="csY33" fmla="*/ 6527 h 109014"/>
                  <a:gd name="csX34" fmla="*/ 9164 w 35186"/>
                  <a:gd name="csY34" fmla="*/ 7772 h 109014"/>
                  <a:gd name="csX35" fmla="*/ 9096 w 35186"/>
                  <a:gd name="csY35" fmla="*/ 8533 h 109014"/>
                  <a:gd name="csX36" fmla="*/ 7850 w 35186"/>
                  <a:gd name="csY36" fmla="*/ 12477 h 109014"/>
                  <a:gd name="csX37" fmla="*/ 6950 w 35186"/>
                  <a:gd name="csY37" fmla="*/ 19466 h 109014"/>
                  <a:gd name="csX38" fmla="*/ 6743 w 35186"/>
                  <a:gd name="csY38" fmla="*/ 20159 h 109014"/>
                  <a:gd name="csX39" fmla="*/ 3974 w 35186"/>
                  <a:gd name="csY39" fmla="*/ 25141 h 109014"/>
                  <a:gd name="csX40" fmla="*/ 5014 w 35186"/>
                  <a:gd name="csY40" fmla="*/ 29224 h 109014"/>
                  <a:gd name="csX41" fmla="*/ 9031 w 35186"/>
                  <a:gd name="csY41" fmla="*/ 27079 h 109014"/>
                  <a:gd name="csX42" fmla="*/ 15123 w 35186"/>
                  <a:gd name="csY42" fmla="*/ 17530 h 109014"/>
                  <a:gd name="csX43" fmla="*/ 16785 w 35186"/>
                  <a:gd name="csY43" fmla="*/ 16630 h 109014"/>
                  <a:gd name="csX44" fmla="*/ 18025 w 35186"/>
                  <a:gd name="csY44" fmla="*/ 16633 h 109014"/>
                  <a:gd name="csX45" fmla="*/ 18648 w 35186"/>
                  <a:gd name="csY45" fmla="*/ 15527 h 109014"/>
                  <a:gd name="csX46" fmla="*/ 21278 w 35186"/>
                  <a:gd name="csY46" fmla="*/ 14695 h 109014"/>
                  <a:gd name="csX47" fmla="*/ 22110 w 35186"/>
                  <a:gd name="csY47" fmla="*/ 17324 h 109014"/>
                  <a:gd name="csX48" fmla="*/ 21003 w 35186"/>
                  <a:gd name="csY48" fmla="*/ 19330 h 109014"/>
                  <a:gd name="csX49" fmla="*/ 19203 w 35186"/>
                  <a:gd name="csY49" fmla="*/ 20507 h 109014"/>
                  <a:gd name="csX50" fmla="*/ 17886 w 35186"/>
                  <a:gd name="csY50" fmla="*/ 20509 h 109014"/>
                  <a:gd name="csX51" fmla="*/ 12140 w 35186"/>
                  <a:gd name="csY51" fmla="*/ 29574 h 109014"/>
                  <a:gd name="csX52" fmla="*/ 11378 w 35186"/>
                  <a:gd name="csY52" fmla="*/ 30267 h 109014"/>
                  <a:gd name="csX53" fmla="*/ 8677 w 35186"/>
                  <a:gd name="csY53" fmla="*/ 31721 h 109014"/>
                  <a:gd name="csX54" fmla="*/ 10894 w 35186"/>
                  <a:gd name="csY54" fmla="*/ 32966 h 109014"/>
                  <a:gd name="csX55" fmla="*/ 18164 w 35186"/>
                  <a:gd name="csY55" fmla="*/ 35527 h 109014"/>
                  <a:gd name="csX56" fmla="*/ 19342 w 35186"/>
                  <a:gd name="csY56" fmla="*/ 36704 h 109014"/>
                  <a:gd name="csX57" fmla="*/ 23081 w 35186"/>
                  <a:gd name="csY57" fmla="*/ 47636 h 109014"/>
                  <a:gd name="csX58" fmla="*/ 24327 w 35186"/>
                  <a:gd name="csY58" fmla="*/ 46459 h 109014"/>
                  <a:gd name="csX59" fmla="*/ 25850 w 35186"/>
                  <a:gd name="csY59" fmla="*/ 45905 h 109014"/>
                  <a:gd name="csX60" fmla="*/ 26195 w 35186"/>
                  <a:gd name="csY60" fmla="*/ 45905 h 109014"/>
                  <a:gd name="csX61" fmla="*/ 27512 w 35186"/>
                  <a:gd name="csY61" fmla="*/ 44866 h 109014"/>
                  <a:gd name="csX62" fmla="*/ 28550 w 35186"/>
                  <a:gd name="csY62" fmla="*/ 44451 h 109014"/>
                  <a:gd name="csX63" fmla="*/ 29448 w 35186"/>
                  <a:gd name="csY63" fmla="*/ 44451 h 109014"/>
                  <a:gd name="csX64" fmla="*/ 29933 w 35186"/>
                  <a:gd name="csY64" fmla="*/ 43757 h 109014"/>
                  <a:gd name="csX65" fmla="*/ 29726 w 35186"/>
                  <a:gd name="csY65" fmla="*/ 41820 h 109014"/>
                  <a:gd name="csX66" fmla="*/ 29310 w 35186"/>
                  <a:gd name="csY66" fmla="*/ 40365 h 109014"/>
                  <a:gd name="csX67" fmla="*/ 29933 w 35186"/>
                  <a:gd name="csY67" fmla="*/ 38359 h 109014"/>
                  <a:gd name="csX68" fmla="*/ 31872 w 35186"/>
                  <a:gd name="csY68" fmla="*/ 36492 h 109014"/>
                  <a:gd name="csX69" fmla="*/ 34641 w 35186"/>
                  <a:gd name="csY69" fmla="*/ 36492 h 109014"/>
                  <a:gd name="csX70" fmla="*/ 34641 w 35186"/>
                  <a:gd name="csY70" fmla="*/ 39259 h 109014"/>
                  <a:gd name="csX71" fmla="*/ 33463 w 35186"/>
                  <a:gd name="csY71" fmla="*/ 40365 h 109014"/>
                  <a:gd name="csX72" fmla="*/ 33601 w 35186"/>
                  <a:gd name="csY72" fmla="*/ 40849 h 109014"/>
                  <a:gd name="csX73" fmla="*/ 33669 w 35186"/>
                  <a:gd name="csY73" fmla="*/ 41194 h 109014"/>
                  <a:gd name="csX74" fmla="*/ 34015 w 35186"/>
                  <a:gd name="csY74" fmla="*/ 44032 h 109014"/>
                  <a:gd name="csX75" fmla="*/ 34020 w 35186"/>
                  <a:gd name="csY75" fmla="*/ 44035 h 109014"/>
                  <a:gd name="csX76" fmla="*/ 33604 w 35186"/>
                  <a:gd name="csY76" fmla="*/ 45418 h 109014"/>
                  <a:gd name="csX77" fmla="*/ 32220 w 35186"/>
                  <a:gd name="csY77" fmla="*/ 47218 h 109014"/>
                  <a:gd name="csX78" fmla="*/ 30765 w 35186"/>
                  <a:gd name="csY78" fmla="*/ 48117 h 109014"/>
                  <a:gd name="csX79" fmla="*/ 29587 w 35186"/>
                  <a:gd name="csY79" fmla="*/ 48256 h 109014"/>
                  <a:gd name="csX80" fmla="*/ 28132 w 35186"/>
                  <a:gd name="csY80" fmla="*/ 49433 h 109014"/>
                  <a:gd name="csX81" fmla="*/ 26886 w 35186"/>
                  <a:gd name="csY81" fmla="*/ 49849 h 109014"/>
                  <a:gd name="csX82" fmla="*/ 26541 w 35186"/>
                  <a:gd name="csY82" fmla="*/ 49849 h 109014"/>
                  <a:gd name="csX83" fmla="*/ 26125 w 35186"/>
                  <a:gd name="csY83" fmla="*/ 50194 h 109014"/>
                  <a:gd name="csX84" fmla="*/ 26402 w 35186"/>
                  <a:gd name="csY84" fmla="*/ 51439 h 109014"/>
                  <a:gd name="csX85" fmla="*/ 26402 w 35186"/>
                  <a:gd name="csY85" fmla="*/ 51439 h 109014"/>
                  <a:gd name="csX86" fmla="*/ 26263 w 35186"/>
                  <a:gd name="csY86" fmla="*/ 52684 h 109014"/>
                  <a:gd name="csX87" fmla="*/ 24947 w 35186"/>
                  <a:gd name="csY87" fmla="*/ 55313 h 109014"/>
                  <a:gd name="csX88" fmla="*/ 24185 w 35186"/>
                  <a:gd name="csY88" fmla="*/ 57180 h 109014"/>
                  <a:gd name="csX89" fmla="*/ 24185 w 35186"/>
                  <a:gd name="csY89" fmla="*/ 57802 h 109014"/>
                  <a:gd name="csX90" fmla="*/ 25018 w 35186"/>
                  <a:gd name="csY90" fmla="*/ 58770 h 109014"/>
                  <a:gd name="csX91" fmla="*/ 25363 w 35186"/>
                  <a:gd name="csY91" fmla="*/ 59325 h 109014"/>
                  <a:gd name="csX92" fmla="*/ 26470 w 35186"/>
                  <a:gd name="csY92" fmla="*/ 62230 h 109014"/>
                  <a:gd name="csX93" fmla="*/ 27577 w 35186"/>
                  <a:gd name="csY93" fmla="*/ 64375 h 109014"/>
                  <a:gd name="csX94" fmla="*/ 27580 w 35186"/>
                  <a:gd name="csY94" fmla="*/ 64380 h 109014"/>
                  <a:gd name="csX95" fmla="*/ 27718 w 35186"/>
                  <a:gd name="csY95" fmla="*/ 65834 h 109014"/>
                  <a:gd name="csX96" fmla="*/ 27096 w 35186"/>
                  <a:gd name="csY96" fmla="*/ 68050 h 109014"/>
                  <a:gd name="csX97" fmla="*/ 26750 w 35186"/>
                  <a:gd name="csY97" fmla="*/ 68743 h 109014"/>
                  <a:gd name="csX98" fmla="*/ 23982 w 35186"/>
                  <a:gd name="csY98" fmla="*/ 72064 h 109014"/>
                  <a:gd name="csX99" fmla="*/ 23636 w 35186"/>
                  <a:gd name="csY99" fmla="*/ 72480 h 109014"/>
                  <a:gd name="csX100" fmla="*/ 21558 w 35186"/>
                  <a:gd name="csY100" fmla="*/ 74141 h 109014"/>
                  <a:gd name="csX101" fmla="*/ 20174 w 35186"/>
                  <a:gd name="csY101" fmla="*/ 74557 h 109014"/>
                  <a:gd name="csX102" fmla="*/ 17889 w 35186"/>
                  <a:gd name="csY102" fmla="*/ 74350 h 109014"/>
                  <a:gd name="csX103" fmla="*/ 16573 w 35186"/>
                  <a:gd name="csY103" fmla="*/ 75318 h 109014"/>
                  <a:gd name="csX104" fmla="*/ 12765 w 35186"/>
                  <a:gd name="csY104" fmla="*/ 78917 h 109014"/>
                  <a:gd name="csX105" fmla="*/ 11310 w 35186"/>
                  <a:gd name="csY105" fmla="*/ 97669 h 109014"/>
                  <a:gd name="csX106" fmla="*/ 11171 w 35186"/>
                  <a:gd name="csY106" fmla="*/ 98501 h 109014"/>
                  <a:gd name="csX107" fmla="*/ 9093 w 35186"/>
                  <a:gd name="csY107" fmla="*/ 103206 h 109014"/>
                  <a:gd name="csX108" fmla="*/ 9093 w 35186"/>
                  <a:gd name="csY108" fmla="*/ 107289 h 109014"/>
                  <a:gd name="csX109" fmla="*/ 9093 w 35186"/>
                  <a:gd name="csY109" fmla="*/ 107283 h 109014"/>
                  <a:gd name="csX110" fmla="*/ 8955 w 35186"/>
                  <a:gd name="csY110" fmla="*/ 107077 h 109014"/>
                  <a:gd name="csX111" fmla="*/ 4592 w 35186"/>
                  <a:gd name="csY111" fmla="*/ 33586 h 109014"/>
                  <a:gd name="csX112" fmla="*/ 4315 w 35186"/>
                  <a:gd name="csY112" fmla="*/ 33725 h 109014"/>
                  <a:gd name="csX113" fmla="*/ 5354 w 35186"/>
                  <a:gd name="csY113" fmla="*/ 37878 h 109014"/>
                  <a:gd name="csX114" fmla="*/ 6393 w 35186"/>
                  <a:gd name="csY114" fmla="*/ 43622 h 109014"/>
                  <a:gd name="csX115" fmla="*/ 6393 w 35186"/>
                  <a:gd name="csY115" fmla="*/ 43967 h 109014"/>
                  <a:gd name="csX116" fmla="*/ 6948 w 35186"/>
                  <a:gd name="csY116" fmla="*/ 51094 h 109014"/>
                  <a:gd name="csX117" fmla="*/ 8471 w 35186"/>
                  <a:gd name="csY117" fmla="*/ 54070 h 109014"/>
                  <a:gd name="csX118" fmla="*/ 9164 w 35186"/>
                  <a:gd name="csY118" fmla="*/ 53309 h 109014"/>
                  <a:gd name="csX119" fmla="*/ 9649 w 35186"/>
                  <a:gd name="csY119" fmla="*/ 52893 h 109014"/>
                  <a:gd name="csX120" fmla="*/ 11865 w 35186"/>
                  <a:gd name="csY120" fmla="*/ 51439 h 109014"/>
                  <a:gd name="csX121" fmla="*/ 12281 w 35186"/>
                  <a:gd name="csY121" fmla="*/ 51232 h 109014"/>
                  <a:gd name="csX122" fmla="*/ 17750 w 35186"/>
                  <a:gd name="csY122" fmla="*/ 49504 h 109014"/>
                  <a:gd name="csX123" fmla="*/ 19344 w 35186"/>
                  <a:gd name="csY123" fmla="*/ 48811 h 109014"/>
                  <a:gd name="csX124" fmla="*/ 15814 w 35186"/>
                  <a:gd name="csY124" fmla="*/ 38569 h 109014"/>
                  <a:gd name="csX125" fmla="*/ 9306 w 35186"/>
                  <a:gd name="csY125" fmla="*/ 36285 h 109014"/>
                  <a:gd name="csX126" fmla="*/ 9300 w 35186"/>
                  <a:gd name="csY126" fmla="*/ 36285 h 109014"/>
                  <a:gd name="csX127" fmla="*/ 8955 w 35186"/>
                  <a:gd name="csY127" fmla="*/ 36147 h 109014"/>
                  <a:gd name="csX128" fmla="*/ 4524 w 35186"/>
                  <a:gd name="csY128" fmla="*/ 33586 h 109014"/>
                  <a:gd name="csX129" fmla="*/ 4521 w 35186"/>
                  <a:gd name="csY129" fmla="*/ 33586 h 109014"/>
                  <a:gd name="csX130" fmla="*/ 4592 w 35186"/>
                  <a:gd name="csY130" fmla="*/ 33586 h 109014"/>
                  <a:gd name="csX131" fmla="*/ 12417 w 35186"/>
                  <a:gd name="csY131" fmla="*/ 73790 h 109014"/>
                  <a:gd name="csX132" fmla="*/ 13594 w 35186"/>
                  <a:gd name="csY132" fmla="*/ 72475 h 109014"/>
                  <a:gd name="csX133" fmla="*/ 14011 w 35186"/>
                  <a:gd name="csY133" fmla="*/ 72130 h 109014"/>
                  <a:gd name="csX134" fmla="*/ 16018 w 35186"/>
                  <a:gd name="csY134" fmla="*/ 70607 h 109014"/>
                  <a:gd name="csX135" fmla="*/ 17402 w 35186"/>
                  <a:gd name="csY135" fmla="*/ 70192 h 109014"/>
                  <a:gd name="csX136" fmla="*/ 19687 w 35186"/>
                  <a:gd name="csY136" fmla="*/ 70398 h 109014"/>
                  <a:gd name="csX137" fmla="*/ 21003 w 35186"/>
                  <a:gd name="csY137" fmla="*/ 69360 h 109014"/>
                  <a:gd name="csX138" fmla="*/ 23426 w 35186"/>
                  <a:gd name="csY138" fmla="*/ 66384 h 109014"/>
                  <a:gd name="csX139" fmla="*/ 23772 w 35186"/>
                  <a:gd name="csY139" fmla="*/ 65277 h 109014"/>
                  <a:gd name="csX140" fmla="*/ 23010 w 35186"/>
                  <a:gd name="csY140" fmla="*/ 63755 h 109014"/>
                  <a:gd name="csX141" fmla="*/ 22872 w 35186"/>
                  <a:gd name="csY141" fmla="*/ 63410 h 109014"/>
                  <a:gd name="csX142" fmla="*/ 21833 w 35186"/>
                  <a:gd name="csY142" fmla="*/ 60781 h 109014"/>
                  <a:gd name="csX143" fmla="*/ 20726 w 35186"/>
                  <a:gd name="csY143" fmla="*/ 59466 h 109014"/>
                  <a:gd name="csX144" fmla="*/ 20242 w 35186"/>
                  <a:gd name="csY144" fmla="*/ 58221 h 109014"/>
                  <a:gd name="csX145" fmla="*/ 20239 w 35186"/>
                  <a:gd name="csY145" fmla="*/ 58221 h 109014"/>
                  <a:gd name="csX146" fmla="*/ 20239 w 35186"/>
                  <a:gd name="csY146" fmla="*/ 56560 h 109014"/>
                  <a:gd name="csX147" fmla="*/ 20446 w 35186"/>
                  <a:gd name="csY147" fmla="*/ 55728 h 109014"/>
                  <a:gd name="csX148" fmla="*/ 21346 w 35186"/>
                  <a:gd name="csY148" fmla="*/ 53584 h 109014"/>
                  <a:gd name="csX149" fmla="*/ 21346 w 35186"/>
                  <a:gd name="csY149" fmla="*/ 53445 h 109014"/>
                  <a:gd name="csX150" fmla="*/ 22108 w 35186"/>
                  <a:gd name="csY150" fmla="*/ 52061 h 109014"/>
                  <a:gd name="csX151" fmla="*/ 19477 w 35186"/>
                  <a:gd name="csY151" fmla="*/ 53168 h 109014"/>
                  <a:gd name="csX152" fmla="*/ 19200 w 35186"/>
                  <a:gd name="csY152" fmla="*/ 53307 h 109014"/>
                  <a:gd name="csX153" fmla="*/ 15809 w 35186"/>
                  <a:gd name="csY153" fmla="*/ 54274 h 109014"/>
                  <a:gd name="csX154" fmla="*/ 14079 w 35186"/>
                  <a:gd name="csY154" fmla="*/ 54897 h 109014"/>
                  <a:gd name="csX155" fmla="*/ 12140 w 35186"/>
                  <a:gd name="csY155" fmla="*/ 56142 h 109014"/>
                  <a:gd name="csX156" fmla="*/ 10478 w 35186"/>
                  <a:gd name="csY156" fmla="*/ 57941 h 109014"/>
                  <a:gd name="csX157" fmla="*/ 10201 w 35186"/>
                  <a:gd name="csY157" fmla="*/ 60363 h 109014"/>
                  <a:gd name="csX158" fmla="*/ 11378 w 35186"/>
                  <a:gd name="csY158" fmla="*/ 64929 h 109014"/>
                  <a:gd name="csX159" fmla="*/ 11446 w 35186"/>
                  <a:gd name="csY159" fmla="*/ 65413 h 109014"/>
                  <a:gd name="csX160" fmla="*/ 11792 w 35186"/>
                  <a:gd name="csY160" fmla="*/ 70257 h 109014"/>
                  <a:gd name="csX161" fmla="*/ 12624 w 35186"/>
                  <a:gd name="csY161" fmla="*/ 73785 h 109014"/>
                  <a:gd name="csX162" fmla="*/ 12624 w 35186"/>
                  <a:gd name="csY162" fmla="*/ 73790 h 109014"/>
                  <a:gd name="csX163" fmla="*/ 12417 w 35186"/>
                  <a:gd name="csY163" fmla="*/ 73790 h 1090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</a:cxnLst>
                <a:rect l="l" t="t" r="r" b="b"/>
                <a:pathLst>
                  <a:path w="35186" h="109014">
                    <a:moveTo>
                      <a:pt x="8955" y="107077"/>
                    </a:moveTo>
                    <a:cubicBezTo>
                      <a:pt x="8955" y="108183"/>
                      <a:pt x="8054" y="109015"/>
                      <a:pt x="7016" y="109015"/>
                    </a:cubicBezTo>
                    <a:cubicBezTo>
                      <a:pt x="5977" y="109015"/>
                      <a:pt x="5076" y="108115"/>
                      <a:pt x="5076" y="107077"/>
                    </a:cubicBezTo>
                    <a:lnTo>
                      <a:pt x="5076" y="102578"/>
                    </a:lnTo>
                    <a:cubicBezTo>
                      <a:pt x="5076" y="102578"/>
                      <a:pt x="5144" y="101956"/>
                      <a:pt x="5283" y="101678"/>
                    </a:cubicBezTo>
                    <a:lnTo>
                      <a:pt x="7290" y="97112"/>
                    </a:lnTo>
                    <a:lnTo>
                      <a:pt x="8884" y="77944"/>
                    </a:lnTo>
                    <a:lnTo>
                      <a:pt x="8884" y="77737"/>
                    </a:lnTo>
                    <a:cubicBezTo>
                      <a:pt x="8884" y="77737"/>
                      <a:pt x="7777" y="71026"/>
                      <a:pt x="7777" y="71026"/>
                    </a:cubicBezTo>
                    <a:cubicBezTo>
                      <a:pt x="7777" y="70887"/>
                      <a:pt x="7777" y="70749"/>
                      <a:pt x="7777" y="70681"/>
                    </a:cubicBezTo>
                    <a:lnTo>
                      <a:pt x="7432" y="65905"/>
                    </a:lnTo>
                    <a:lnTo>
                      <a:pt x="6186" y="61061"/>
                    </a:lnTo>
                    <a:cubicBezTo>
                      <a:pt x="6186" y="61061"/>
                      <a:pt x="6118" y="60577"/>
                      <a:pt x="6186" y="60368"/>
                    </a:cubicBezTo>
                    <a:lnTo>
                      <a:pt x="6184" y="60368"/>
                    </a:lnTo>
                    <a:lnTo>
                      <a:pt x="6461" y="58291"/>
                    </a:lnTo>
                    <a:lnTo>
                      <a:pt x="3553" y="52548"/>
                    </a:lnTo>
                    <a:cubicBezTo>
                      <a:pt x="3553" y="52548"/>
                      <a:pt x="3347" y="52064"/>
                      <a:pt x="3347" y="51855"/>
                    </a:cubicBezTo>
                    <a:lnTo>
                      <a:pt x="2724" y="44451"/>
                    </a:lnTo>
                    <a:lnTo>
                      <a:pt x="1685" y="38914"/>
                    </a:lnTo>
                    <a:lnTo>
                      <a:pt x="301" y="33309"/>
                    </a:lnTo>
                    <a:cubicBezTo>
                      <a:pt x="94" y="32409"/>
                      <a:pt x="507" y="31509"/>
                      <a:pt x="1269" y="31094"/>
                    </a:cubicBezTo>
                    <a:lnTo>
                      <a:pt x="1546" y="30955"/>
                    </a:lnTo>
                    <a:lnTo>
                      <a:pt x="91" y="25350"/>
                    </a:lnTo>
                    <a:cubicBezTo>
                      <a:pt x="-48" y="24866"/>
                      <a:pt x="-48" y="24312"/>
                      <a:pt x="230" y="23828"/>
                    </a:cubicBezTo>
                    <a:lnTo>
                      <a:pt x="3208" y="18501"/>
                    </a:lnTo>
                    <a:lnTo>
                      <a:pt x="4040" y="11789"/>
                    </a:lnTo>
                    <a:cubicBezTo>
                      <a:pt x="4040" y="11789"/>
                      <a:pt x="4040" y="11512"/>
                      <a:pt x="4108" y="11374"/>
                    </a:cubicBezTo>
                    <a:lnTo>
                      <a:pt x="5286" y="7636"/>
                    </a:lnTo>
                    <a:lnTo>
                      <a:pt x="5079" y="5837"/>
                    </a:lnTo>
                    <a:cubicBezTo>
                      <a:pt x="5011" y="5144"/>
                      <a:pt x="5218" y="4453"/>
                      <a:pt x="5773" y="4037"/>
                    </a:cubicBezTo>
                    <a:lnTo>
                      <a:pt x="10342" y="438"/>
                    </a:lnTo>
                    <a:cubicBezTo>
                      <a:pt x="11174" y="-255"/>
                      <a:pt x="12420" y="-116"/>
                      <a:pt x="13110" y="784"/>
                    </a:cubicBezTo>
                    <a:cubicBezTo>
                      <a:pt x="13804" y="1615"/>
                      <a:pt x="13665" y="2860"/>
                      <a:pt x="12765" y="3551"/>
                    </a:cubicBezTo>
                    <a:lnTo>
                      <a:pt x="9025" y="6527"/>
                    </a:lnTo>
                    <a:lnTo>
                      <a:pt x="9164" y="7772"/>
                    </a:lnTo>
                    <a:cubicBezTo>
                      <a:pt x="9164" y="7772"/>
                      <a:pt x="9164" y="8327"/>
                      <a:pt x="9096" y="8533"/>
                    </a:cubicBezTo>
                    <a:lnTo>
                      <a:pt x="7850" y="12477"/>
                    </a:lnTo>
                    <a:lnTo>
                      <a:pt x="6950" y="19466"/>
                    </a:lnTo>
                    <a:cubicBezTo>
                      <a:pt x="6950" y="19466"/>
                      <a:pt x="6811" y="19950"/>
                      <a:pt x="6743" y="20159"/>
                    </a:cubicBezTo>
                    <a:lnTo>
                      <a:pt x="3974" y="25141"/>
                    </a:lnTo>
                    <a:lnTo>
                      <a:pt x="5014" y="29224"/>
                    </a:lnTo>
                    <a:lnTo>
                      <a:pt x="9031" y="27079"/>
                    </a:lnTo>
                    <a:lnTo>
                      <a:pt x="15123" y="17530"/>
                    </a:lnTo>
                    <a:cubicBezTo>
                      <a:pt x="15468" y="16976"/>
                      <a:pt x="16162" y="16630"/>
                      <a:pt x="16785" y="16630"/>
                    </a:cubicBezTo>
                    <a:lnTo>
                      <a:pt x="18025" y="16633"/>
                    </a:lnTo>
                    <a:cubicBezTo>
                      <a:pt x="18025" y="16633"/>
                      <a:pt x="18648" y="15527"/>
                      <a:pt x="18648" y="15527"/>
                    </a:cubicBezTo>
                    <a:cubicBezTo>
                      <a:pt x="19132" y="14559"/>
                      <a:pt x="20310" y="14211"/>
                      <a:pt x="21278" y="14695"/>
                    </a:cubicBezTo>
                    <a:cubicBezTo>
                      <a:pt x="22246" y="15179"/>
                      <a:pt x="22594" y="16356"/>
                      <a:pt x="22110" y="17324"/>
                    </a:cubicBezTo>
                    <a:lnTo>
                      <a:pt x="21003" y="19330"/>
                    </a:lnTo>
                    <a:cubicBezTo>
                      <a:pt x="20726" y="20023"/>
                      <a:pt x="20035" y="20507"/>
                      <a:pt x="19203" y="20507"/>
                    </a:cubicBezTo>
                    <a:lnTo>
                      <a:pt x="17886" y="20509"/>
                    </a:lnTo>
                    <a:lnTo>
                      <a:pt x="12140" y="29574"/>
                    </a:lnTo>
                    <a:cubicBezTo>
                      <a:pt x="12140" y="29574"/>
                      <a:pt x="11724" y="30058"/>
                      <a:pt x="11378" y="30267"/>
                    </a:cubicBezTo>
                    <a:lnTo>
                      <a:pt x="8677" y="31721"/>
                    </a:lnTo>
                    <a:lnTo>
                      <a:pt x="10894" y="32966"/>
                    </a:lnTo>
                    <a:lnTo>
                      <a:pt x="18164" y="35527"/>
                    </a:lnTo>
                    <a:cubicBezTo>
                      <a:pt x="18718" y="35733"/>
                      <a:pt x="19203" y="36220"/>
                      <a:pt x="19342" y="36704"/>
                    </a:cubicBezTo>
                    <a:lnTo>
                      <a:pt x="23081" y="47636"/>
                    </a:lnTo>
                    <a:lnTo>
                      <a:pt x="24327" y="46459"/>
                    </a:lnTo>
                    <a:cubicBezTo>
                      <a:pt x="24743" y="46043"/>
                      <a:pt x="25295" y="45905"/>
                      <a:pt x="25850" y="45905"/>
                    </a:cubicBezTo>
                    <a:lnTo>
                      <a:pt x="26195" y="45905"/>
                    </a:lnTo>
                    <a:cubicBezTo>
                      <a:pt x="26195" y="45905"/>
                      <a:pt x="27512" y="44866"/>
                      <a:pt x="27512" y="44866"/>
                    </a:cubicBezTo>
                    <a:cubicBezTo>
                      <a:pt x="27789" y="44589"/>
                      <a:pt x="28205" y="44451"/>
                      <a:pt x="28550" y="44451"/>
                    </a:cubicBezTo>
                    <a:lnTo>
                      <a:pt x="29448" y="44451"/>
                    </a:lnTo>
                    <a:cubicBezTo>
                      <a:pt x="29448" y="44451"/>
                      <a:pt x="29933" y="43757"/>
                      <a:pt x="29933" y="43757"/>
                    </a:cubicBezTo>
                    <a:lnTo>
                      <a:pt x="29726" y="41820"/>
                    </a:lnTo>
                    <a:lnTo>
                      <a:pt x="29310" y="40365"/>
                    </a:lnTo>
                    <a:cubicBezTo>
                      <a:pt x="29103" y="39604"/>
                      <a:pt x="29310" y="38843"/>
                      <a:pt x="29933" y="38359"/>
                    </a:cubicBezTo>
                    <a:lnTo>
                      <a:pt x="31872" y="36492"/>
                    </a:lnTo>
                    <a:cubicBezTo>
                      <a:pt x="32633" y="35731"/>
                      <a:pt x="33879" y="35799"/>
                      <a:pt x="34641" y="36492"/>
                    </a:cubicBezTo>
                    <a:cubicBezTo>
                      <a:pt x="35402" y="37253"/>
                      <a:pt x="35334" y="38498"/>
                      <a:pt x="34641" y="39259"/>
                    </a:cubicBezTo>
                    <a:lnTo>
                      <a:pt x="33463" y="40365"/>
                    </a:lnTo>
                    <a:lnTo>
                      <a:pt x="33601" y="40849"/>
                    </a:lnTo>
                    <a:cubicBezTo>
                      <a:pt x="33601" y="40849"/>
                      <a:pt x="33601" y="41056"/>
                      <a:pt x="33669" y="41194"/>
                    </a:cubicBezTo>
                    <a:lnTo>
                      <a:pt x="34015" y="44032"/>
                    </a:lnTo>
                    <a:lnTo>
                      <a:pt x="34020" y="44035"/>
                    </a:lnTo>
                    <a:cubicBezTo>
                      <a:pt x="34020" y="44519"/>
                      <a:pt x="34020" y="45003"/>
                      <a:pt x="33604" y="45418"/>
                    </a:cubicBezTo>
                    <a:lnTo>
                      <a:pt x="32220" y="47218"/>
                    </a:lnTo>
                    <a:cubicBezTo>
                      <a:pt x="31942" y="47702"/>
                      <a:pt x="31387" y="48049"/>
                      <a:pt x="30765" y="48117"/>
                    </a:cubicBezTo>
                    <a:lnTo>
                      <a:pt x="29587" y="48256"/>
                    </a:lnTo>
                    <a:lnTo>
                      <a:pt x="28132" y="49433"/>
                    </a:lnTo>
                    <a:cubicBezTo>
                      <a:pt x="27786" y="49710"/>
                      <a:pt x="27300" y="49849"/>
                      <a:pt x="26886" y="49849"/>
                    </a:cubicBezTo>
                    <a:lnTo>
                      <a:pt x="26541" y="49849"/>
                    </a:lnTo>
                    <a:cubicBezTo>
                      <a:pt x="26541" y="49849"/>
                      <a:pt x="26125" y="50194"/>
                      <a:pt x="26125" y="50194"/>
                    </a:cubicBezTo>
                    <a:lnTo>
                      <a:pt x="26402" y="51439"/>
                    </a:lnTo>
                    <a:lnTo>
                      <a:pt x="26402" y="51439"/>
                    </a:lnTo>
                    <a:cubicBezTo>
                      <a:pt x="26470" y="51855"/>
                      <a:pt x="26402" y="52271"/>
                      <a:pt x="26263" y="52684"/>
                    </a:cubicBezTo>
                    <a:lnTo>
                      <a:pt x="24947" y="55313"/>
                    </a:lnTo>
                    <a:lnTo>
                      <a:pt x="24185" y="57180"/>
                    </a:lnTo>
                    <a:lnTo>
                      <a:pt x="24185" y="57802"/>
                    </a:lnTo>
                    <a:lnTo>
                      <a:pt x="25018" y="58770"/>
                    </a:lnTo>
                    <a:cubicBezTo>
                      <a:pt x="25018" y="58770"/>
                      <a:pt x="25295" y="59115"/>
                      <a:pt x="25363" y="59325"/>
                    </a:cubicBezTo>
                    <a:lnTo>
                      <a:pt x="26470" y="62230"/>
                    </a:lnTo>
                    <a:lnTo>
                      <a:pt x="27577" y="64375"/>
                    </a:lnTo>
                    <a:lnTo>
                      <a:pt x="27580" y="64380"/>
                    </a:lnTo>
                    <a:cubicBezTo>
                      <a:pt x="27786" y="64796"/>
                      <a:pt x="27857" y="65348"/>
                      <a:pt x="27718" y="65834"/>
                    </a:cubicBezTo>
                    <a:lnTo>
                      <a:pt x="27096" y="68050"/>
                    </a:lnTo>
                    <a:cubicBezTo>
                      <a:pt x="27096" y="68050"/>
                      <a:pt x="26889" y="68533"/>
                      <a:pt x="26750" y="68743"/>
                    </a:cubicBezTo>
                    <a:lnTo>
                      <a:pt x="23982" y="72064"/>
                    </a:lnTo>
                    <a:cubicBezTo>
                      <a:pt x="23982" y="72064"/>
                      <a:pt x="23775" y="72341"/>
                      <a:pt x="23636" y="72480"/>
                    </a:cubicBezTo>
                    <a:lnTo>
                      <a:pt x="21558" y="74141"/>
                    </a:lnTo>
                    <a:cubicBezTo>
                      <a:pt x="21142" y="74418"/>
                      <a:pt x="20658" y="74625"/>
                      <a:pt x="20174" y="74557"/>
                    </a:cubicBezTo>
                    <a:lnTo>
                      <a:pt x="17889" y="74350"/>
                    </a:lnTo>
                    <a:lnTo>
                      <a:pt x="16573" y="75318"/>
                    </a:lnTo>
                    <a:cubicBezTo>
                      <a:pt x="15466" y="76633"/>
                      <a:pt x="13872" y="77601"/>
                      <a:pt x="12765" y="78917"/>
                    </a:cubicBezTo>
                    <a:lnTo>
                      <a:pt x="11310" y="97669"/>
                    </a:lnTo>
                    <a:lnTo>
                      <a:pt x="11171" y="98501"/>
                    </a:lnTo>
                    <a:lnTo>
                      <a:pt x="9093" y="103206"/>
                    </a:lnTo>
                    <a:lnTo>
                      <a:pt x="9093" y="107289"/>
                    </a:lnTo>
                    <a:lnTo>
                      <a:pt x="9093" y="107283"/>
                    </a:lnTo>
                    <a:lnTo>
                      <a:pt x="8955" y="107077"/>
                    </a:lnTo>
                    <a:close/>
                    <a:moveTo>
                      <a:pt x="4592" y="33586"/>
                    </a:moveTo>
                    <a:lnTo>
                      <a:pt x="4315" y="33725"/>
                    </a:lnTo>
                    <a:lnTo>
                      <a:pt x="5354" y="37878"/>
                    </a:lnTo>
                    <a:lnTo>
                      <a:pt x="6393" y="43622"/>
                    </a:lnTo>
                    <a:cubicBezTo>
                      <a:pt x="6393" y="43622"/>
                      <a:pt x="6393" y="43828"/>
                      <a:pt x="6393" y="43967"/>
                    </a:cubicBezTo>
                    <a:lnTo>
                      <a:pt x="6948" y="51094"/>
                    </a:lnTo>
                    <a:lnTo>
                      <a:pt x="8471" y="54070"/>
                    </a:lnTo>
                    <a:lnTo>
                      <a:pt x="9164" y="53309"/>
                    </a:lnTo>
                    <a:cubicBezTo>
                      <a:pt x="9164" y="53309"/>
                      <a:pt x="9509" y="53032"/>
                      <a:pt x="9649" y="52893"/>
                    </a:cubicBezTo>
                    <a:lnTo>
                      <a:pt x="11865" y="51439"/>
                    </a:lnTo>
                    <a:cubicBezTo>
                      <a:pt x="11865" y="51439"/>
                      <a:pt x="12142" y="51301"/>
                      <a:pt x="12281" y="51232"/>
                    </a:cubicBezTo>
                    <a:cubicBezTo>
                      <a:pt x="14149" y="50539"/>
                      <a:pt x="15811" y="50055"/>
                      <a:pt x="17750" y="49504"/>
                    </a:cubicBezTo>
                    <a:lnTo>
                      <a:pt x="19344" y="48811"/>
                    </a:lnTo>
                    <a:lnTo>
                      <a:pt x="15814" y="38569"/>
                    </a:lnTo>
                    <a:lnTo>
                      <a:pt x="9306" y="36285"/>
                    </a:lnTo>
                    <a:lnTo>
                      <a:pt x="9300" y="36285"/>
                    </a:lnTo>
                    <a:cubicBezTo>
                      <a:pt x="9300" y="36285"/>
                      <a:pt x="9093" y="36217"/>
                      <a:pt x="8955" y="36147"/>
                    </a:cubicBezTo>
                    <a:lnTo>
                      <a:pt x="4524" y="33586"/>
                    </a:lnTo>
                    <a:lnTo>
                      <a:pt x="4521" y="33586"/>
                    </a:lnTo>
                    <a:lnTo>
                      <a:pt x="4592" y="33586"/>
                    </a:lnTo>
                    <a:close/>
                    <a:moveTo>
                      <a:pt x="12417" y="73790"/>
                    </a:moveTo>
                    <a:lnTo>
                      <a:pt x="13594" y="72475"/>
                    </a:lnTo>
                    <a:cubicBezTo>
                      <a:pt x="13594" y="72475"/>
                      <a:pt x="13872" y="72198"/>
                      <a:pt x="14011" y="72130"/>
                    </a:cubicBezTo>
                    <a:lnTo>
                      <a:pt x="16018" y="70607"/>
                    </a:lnTo>
                    <a:cubicBezTo>
                      <a:pt x="16434" y="70330"/>
                      <a:pt x="16918" y="70192"/>
                      <a:pt x="17402" y="70192"/>
                    </a:cubicBezTo>
                    <a:lnTo>
                      <a:pt x="19687" y="70398"/>
                    </a:lnTo>
                    <a:lnTo>
                      <a:pt x="21003" y="69360"/>
                    </a:lnTo>
                    <a:lnTo>
                      <a:pt x="23426" y="66384"/>
                    </a:lnTo>
                    <a:lnTo>
                      <a:pt x="23772" y="65277"/>
                    </a:lnTo>
                    <a:lnTo>
                      <a:pt x="23010" y="63755"/>
                    </a:lnTo>
                    <a:cubicBezTo>
                      <a:pt x="23010" y="63755"/>
                      <a:pt x="22942" y="63548"/>
                      <a:pt x="22872" y="63410"/>
                    </a:cubicBezTo>
                    <a:lnTo>
                      <a:pt x="21833" y="60781"/>
                    </a:lnTo>
                    <a:lnTo>
                      <a:pt x="20726" y="59466"/>
                    </a:lnTo>
                    <a:cubicBezTo>
                      <a:pt x="20449" y="59120"/>
                      <a:pt x="20242" y="58634"/>
                      <a:pt x="20242" y="58221"/>
                    </a:cubicBezTo>
                    <a:lnTo>
                      <a:pt x="20239" y="58221"/>
                    </a:lnTo>
                    <a:lnTo>
                      <a:pt x="20239" y="56560"/>
                    </a:lnTo>
                    <a:cubicBezTo>
                      <a:pt x="20239" y="56560"/>
                      <a:pt x="20307" y="55938"/>
                      <a:pt x="20446" y="55728"/>
                    </a:cubicBezTo>
                    <a:lnTo>
                      <a:pt x="21346" y="53584"/>
                    </a:lnTo>
                    <a:lnTo>
                      <a:pt x="21346" y="53445"/>
                    </a:lnTo>
                    <a:cubicBezTo>
                      <a:pt x="21346" y="53445"/>
                      <a:pt x="22108" y="52061"/>
                      <a:pt x="22108" y="52061"/>
                    </a:cubicBezTo>
                    <a:lnTo>
                      <a:pt x="19477" y="53168"/>
                    </a:lnTo>
                    <a:cubicBezTo>
                      <a:pt x="19477" y="53168"/>
                      <a:pt x="19271" y="53236"/>
                      <a:pt x="19200" y="53307"/>
                    </a:cubicBezTo>
                    <a:lnTo>
                      <a:pt x="15809" y="54274"/>
                    </a:lnTo>
                    <a:lnTo>
                      <a:pt x="14079" y="54897"/>
                    </a:lnTo>
                    <a:lnTo>
                      <a:pt x="12140" y="56142"/>
                    </a:lnTo>
                    <a:lnTo>
                      <a:pt x="10478" y="57941"/>
                    </a:lnTo>
                    <a:lnTo>
                      <a:pt x="10201" y="60363"/>
                    </a:lnTo>
                    <a:lnTo>
                      <a:pt x="11378" y="64929"/>
                    </a:lnTo>
                    <a:cubicBezTo>
                      <a:pt x="11378" y="64929"/>
                      <a:pt x="11446" y="65207"/>
                      <a:pt x="11446" y="65413"/>
                    </a:cubicBezTo>
                    <a:lnTo>
                      <a:pt x="11792" y="70257"/>
                    </a:lnTo>
                    <a:lnTo>
                      <a:pt x="12624" y="73785"/>
                    </a:lnTo>
                    <a:lnTo>
                      <a:pt x="12624" y="73790"/>
                    </a:lnTo>
                    <a:lnTo>
                      <a:pt x="12417" y="73790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5" name="Forma Livre 2614">
                <a:extLst>
                  <a:ext uri="{FF2B5EF4-FFF2-40B4-BE49-F238E27FC236}">
                    <a16:creationId xmlns:a16="http://schemas.microsoft.com/office/drawing/2014/main" id="{0F7A15C7-6B90-1370-A8B7-7ED5CB8C6A0A}"/>
                  </a:ext>
                </a:extLst>
              </p:cNvPr>
              <p:cNvSpPr/>
              <p:nvPr/>
            </p:nvSpPr>
            <p:spPr>
              <a:xfrm>
                <a:off x="9741842" y="3426874"/>
                <a:ext cx="377" cy="395"/>
              </a:xfrm>
              <a:custGeom>
                <a:avLst/>
                <a:gdLst>
                  <a:gd name="csX0" fmla="*/ 66 w 204"/>
                  <a:gd name="csY0" fmla="*/ 215 h 214"/>
                  <a:gd name="csX1" fmla="*/ 205 w 204"/>
                  <a:gd name="csY1" fmla="*/ 215 h 214"/>
                  <a:gd name="csX2" fmla="*/ 66 w 204"/>
                  <a:gd name="csY2" fmla="*/ 215 h 2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04" h="214">
                    <a:moveTo>
                      <a:pt x="66" y="215"/>
                    </a:moveTo>
                    <a:lnTo>
                      <a:pt x="205" y="215"/>
                    </a:lnTo>
                    <a:cubicBezTo>
                      <a:pt x="205" y="215"/>
                      <a:pt x="-141" y="-269"/>
                      <a:pt x="66" y="215"/>
                    </a:cubicBezTo>
                    <a:close/>
                  </a:path>
                </a:pathLst>
              </a:custGeom>
              <a:solidFill>
                <a:srgbClr val="C6303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6" name="Forma Livre 2615">
                <a:extLst>
                  <a:ext uri="{FF2B5EF4-FFF2-40B4-BE49-F238E27FC236}">
                    <a16:creationId xmlns:a16="http://schemas.microsoft.com/office/drawing/2014/main" id="{DD8AC18A-4679-3DF9-5D61-01F1102A189E}"/>
                  </a:ext>
                </a:extLst>
              </p:cNvPr>
              <p:cNvSpPr/>
              <p:nvPr/>
            </p:nvSpPr>
            <p:spPr>
              <a:xfrm>
                <a:off x="9654429" y="3276101"/>
                <a:ext cx="106722" cy="165751"/>
              </a:xfrm>
              <a:custGeom>
                <a:avLst/>
                <a:gdLst>
                  <a:gd name="csX0" fmla="*/ 4710 w 57746"/>
                  <a:gd name="csY0" fmla="*/ 1939 h 89686"/>
                  <a:gd name="csX1" fmla="*/ 5472 w 57746"/>
                  <a:gd name="csY1" fmla="*/ 417 h 89686"/>
                  <a:gd name="csX2" fmla="*/ 8240 w 57746"/>
                  <a:gd name="csY2" fmla="*/ 762 h 89686"/>
                  <a:gd name="csX3" fmla="*/ 9001 w 57746"/>
                  <a:gd name="csY3" fmla="*/ 1662 h 89686"/>
                  <a:gd name="csX4" fmla="*/ 11632 w 57746"/>
                  <a:gd name="csY4" fmla="*/ 6851 h 89686"/>
                  <a:gd name="csX5" fmla="*/ 15162 w 57746"/>
                  <a:gd name="csY5" fmla="*/ 16261 h 89686"/>
                  <a:gd name="csX6" fmla="*/ 16130 w 57746"/>
                  <a:gd name="csY6" fmla="*/ 18960 h 89686"/>
                  <a:gd name="csX7" fmla="*/ 16824 w 57746"/>
                  <a:gd name="csY7" fmla="*/ 20828 h 89686"/>
                  <a:gd name="csX8" fmla="*/ 16824 w 57746"/>
                  <a:gd name="csY8" fmla="*/ 21034 h 89686"/>
                  <a:gd name="csX9" fmla="*/ 17931 w 57746"/>
                  <a:gd name="csY9" fmla="*/ 23250 h 89686"/>
                  <a:gd name="csX10" fmla="*/ 20770 w 57746"/>
                  <a:gd name="csY10" fmla="*/ 26432 h 89686"/>
                  <a:gd name="csX11" fmla="*/ 21464 w 57746"/>
                  <a:gd name="csY11" fmla="*/ 27471 h 89686"/>
                  <a:gd name="csX12" fmla="*/ 21464 w 57746"/>
                  <a:gd name="csY12" fmla="*/ 27609 h 89686"/>
                  <a:gd name="csX13" fmla="*/ 22848 w 57746"/>
                  <a:gd name="csY13" fmla="*/ 29754 h 89686"/>
                  <a:gd name="csX14" fmla="*/ 23193 w 57746"/>
                  <a:gd name="csY14" fmla="*/ 30447 h 89686"/>
                  <a:gd name="csX15" fmla="*/ 24994 w 57746"/>
                  <a:gd name="csY15" fmla="*/ 30654 h 89686"/>
                  <a:gd name="csX16" fmla="*/ 27072 w 57746"/>
                  <a:gd name="csY16" fmla="*/ 30860 h 89686"/>
                  <a:gd name="csX17" fmla="*/ 28040 w 57746"/>
                  <a:gd name="csY17" fmla="*/ 31276 h 89686"/>
                  <a:gd name="csX18" fmla="*/ 30325 w 57746"/>
                  <a:gd name="csY18" fmla="*/ 33076 h 89686"/>
                  <a:gd name="csX19" fmla="*/ 30880 w 57746"/>
                  <a:gd name="csY19" fmla="*/ 33769 h 89686"/>
                  <a:gd name="csX20" fmla="*/ 31986 w 57746"/>
                  <a:gd name="csY20" fmla="*/ 35845 h 89686"/>
                  <a:gd name="csX21" fmla="*/ 32125 w 57746"/>
                  <a:gd name="csY21" fmla="*/ 36261 h 89686"/>
                  <a:gd name="csX22" fmla="*/ 32471 w 57746"/>
                  <a:gd name="csY22" fmla="*/ 37438 h 89686"/>
                  <a:gd name="csX23" fmla="*/ 33578 w 57746"/>
                  <a:gd name="csY23" fmla="*/ 38476 h 89686"/>
                  <a:gd name="csX24" fmla="*/ 33923 w 57746"/>
                  <a:gd name="csY24" fmla="*/ 38892 h 89686"/>
                  <a:gd name="csX25" fmla="*/ 34824 w 57746"/>
                  <a:gd name="csY25" fmla="*/ 40208 h 89686"/>
                  <a:gd name="csX26" fmla="*/ 35030 w 57746"/>
                  <a:gd name="csY26" fmla="*/ 40624 h 89686"/>
                  <a:gd name="csX27" fmla="*/ 35724 w 57746"/>
                  <a:gd name="csY27" fmla="*/ 42217 h 89686"/>
                  <a:gd name="csX28" fmla="*/ 37317 w 57746"/>
                  <a:gd name="csY28" fmla="*/ 44916 h 89686"/>
                  <a:gd name="csX29" fmla="*/ 40709 w 57746"/>
                  <a:gd name="csY29" fmla="*/ 51491 h 89686"/>
                  <a:gd name="csX30" fmla="*/ 43410 w 57746"/>
                  <a:gd name="csY30" fmla="*/ 56889 h 89686"/>
                  <a:gd name="csX31" fmla="*/ 44794 w 57746"/>
                  <a:gd name="csY31" fmla="*/ 59588 h 89686"/>
                  <a:gd name="csX32" fmla="*/ 44794 w 57746"/>
                  <a:gd name="csY32" fmla="*/ 61388 h 89686"/>
                  <a:gd name="csX33" fmla="*/ 44802 w 57746"/>
                  <a:gd name="csY33" fmla="*/ 61382 h 89686"/>
                  <a:gd name="csX34" fmla="*/ 45218 w 57746"/>
                  <a:gd name="csY34" fmla="*/ 62837 h 89686"/>
                  <a:gd name="csX35" fmla="*/ 45773 w 57746"/>
                  <a:gd name="csY35" fmla="*/ 63252 h 89686"/>
                  <a:gd name="csX36" fmla="*/ 51727 w 57746"/>
                  <a:gd name="csY36" fmla="*/ 70589 h 89686"/>
                  <a:gd name="csX37" fmla="*/ 52211 w 57746"/>
                  <a:gd name="csY37" fmla="*/ 71072 h 89686"/>
                  <a:gd name="csX38" fmla="*/ 52695 w 57746"/>
                  <a:gd name="csY38" fmla="*/ 71833 h 89686"/>
                  <a:gd name="csX39" fmla="*/ 52972 w 57746"/>
                  <a:gd name="csY39" fmla="*/ 72527 h 89686"/>
                  <a:gd name="csX40" fmla="*/ 53040 w 57746"/>
                  <a:gd name="csY40" fmla="*/ 72872 h 89686"/>
                  <a:gd name="csX41" fmla="*/ 53802 w 57746"/>
                  <a:gd name="csY41" fmla="*/ 74117 h 89686"/>
                  <a:gd name="csX42" fmla="*/ 57609 w 57746"/>
                  <a:gd name="csY42" fmla="*/ 85120 h 89686"/>
                  <a:gd name="csX43" fmla="*/ 56987 w 57746"/>
                  <a:gd name="csY43" fmla="*/ 87403 h 89686"/>
                  <a:gd name="csX44" fmla="*/ 56018 w 57746"/>
                  <a:gd name="csY44" fmla="*/ 87887 h 89686"/>
                  <a:gd name="csX45" fmla="*/ 52211 w 57746"/>
                  <a:gd name="csY45" fmla="*/ 89548 h 89686"/>
                  <a:gd name="csX46" fmla="*/ 50064 w 57746"/>
                  <a:gd name="csY46" fmla="*/ 89132 h 89686"/>
                  <a:gd name="csX47" fmla="*/ 49026 w 57746"/>
                  <a:gd name="csY47" fmla="*/ 87955 h 89686"/>
                  <a:gd name="csX48" fmla="*/ 48332 w 57746"/>
                  <a:gd name="csY48" fmla="*/ 87123 h 89686"/>
                  <a:gd name="csX49" fmla="*/ 46739 w 57746"/>
                  <a:gd name="csY49" fmla="*/ 86430 h 89686"/>
                  <a:gd name="csX50" fmla="*/ 45422 w 57746"/>
                  <a:gd name="csY50" fmla="*/ 85669 h 89686"/>
                  <a:gd name="csX51" fmla="*/ 44590 w 57746"/>
                  <a:gd name="csY51" fmla="*/ 84147 h 89686"/>
                  <a:gd name="csX52" fmla="*/ 43967 w 57746"/>
                  <a:gd name="csY52" fmla="*/ 82486 h 89686"/>
                  <a:gd name="csX53" fmla="*/ 43899 w 57746"/>
                  <a:gd name="csY53" fmla="*/ 82280 h 89686"/>
                  <a:gd name="csX54" fmla="*/ 44176 w 57746"/>
                  <a:gd name="csY54" fmla="*/ 78058 h 89686"/>
                  <a:gd name="csX55" fmla="*/ 43415 w 57746"/>
                  <a:gd name="csY55" fmla="*/ 76743 h 89686"/>
                  <a:gd name="csX56" fmla="*/ 43138 w 57746"/>
                  <a:gd name="csY56" fmla="*/ 75359 h 89686"/>
                  <a:gd name="csX57" fmla="*/ 42722 w 57746"/>
                  <a:gd name="csY57" fmla="*/ 70032 h 89686"/>
                  <a:gd name="csX58" fmla="*/ 41889 w 57746"/>
                  <a:gd name="csY58" fmla="*/ 69270 h 89686"/>
                  <a:gd name="csX59" fmla="*/ 41128 w 57746"/>
                  <a:gd name="csY59" fmla="*/ 67887 h 89686"/>
                  <a:gd name="csX60" fmla="*/ 40643 w 57746"/>
                  <a:gd name="csY60" fmla="*/ 65258 h 89686"/>
                  <a:gd name="csX61" fmla="*/ 40505 w 57746"/>
                  <a:gd name="csY61" fmla="*/ 61937 h 89686"/>
                  <a:gd name="csX62" fmla="*/ 40227 w 57746"/>
                  <a:gd name="csY62" fmla="*/ 61660 h 89686"/>
                  <a:gd name="csX63" fmla="*/ 38982 w 57746"/>
                  <a:gd name="csY63" fmla="*/ 60344 h 89686"/>
                  <a:gd name="csX64" fmla="*/ 34758 w 57746"/>
                  <a:gd name="csY64" fmla="*/ 55155 h 89686"/>
                  <a:gd name="csX65" fmla="*/ 31850 w 57746"/>
                  <a:gd name="csY65" fmla="*/ 51002 h 89686"/>
                  <a:gd name="csX66" fmla="*/ 30395 w 57746"/>
                  <a:gd name="csY66" fmla="*/ 49618 h 89686"/>
                  <a:gd name="csX67" fmla="*/ 27279 w 57746"/>
                  <a:gd name="csY67" fmla="*/ 45120 h 89686"/>
                  <a:gd name="csX68" fmla="*/ 26724 w 57746"/>
                  <a:gd name="csY68" fmla="*/ 44497 h 89686"/>
                  <a:gd name="csX69" fmla="*/ 26169 w 57746"/>
                  <a:gd name="csY69" fmla="*/ 43320 h 89686"/>
                  <a:gd name="csX70" fmla="*/ 24924 w 57746"/>
                  <a:gd name="csY70" fmla="*/ 40898 h 89686"/>
                  <a:gd name="csX71" fmla="*/ 24929 w 57746"/>
                  <a:gd name="csY71" fmla="*/ 40898 h 89686"/>
                  <a:gd name="csX72" fmla="*/ 20221 w 57746"/>
                  <a:gd name="csY72" fmla="*/ 39860 h 89686"/>
                  <a:gd name="csX73" fmla="*/ 18698 w 57746"/>
                  <a:gd name="csY73" fmla="*/ 38822 h 89686"/>
                  <a:gd name="csX74" fmla="*/ 18491 w 57746"/>
                  <a:gd name="csY74" fmla="*/ 38476 h 89686"/>
                  <a:gd name="csX75" fmla="*/ 12398 w 57746"/>
                  <a:gd name="csY75" fmla="*/ 35639 h 89686"/>
                  <a:gd name="csX76" fmla="*/ 1112 w 57746"/>
                  <a:gd name="csY76" fmla="*/ 16954 h 89686"/>
                  <a:gd name="csX77" fmla="*/ 1528 w 57746"/>
                  <a:gd name="csY77" fmla="*/ 7683 h 89686"/>
                  <a:gd name="csX78" fmla="*/ 2705 w 57746"/>
                  <a:gd name="csY78" fmla="*/ 4016 h 89686"/>
                  <a:gd name="csX79" fmla="*/ 4090 w 57746"/>
                  <a:gd name="csY79" fmla="*/ 2216 h 89686"/>
                  <a:gd name="csX80" fmla="*/ 4713 w 57746"/>
                  <a:gd name="csY80" fmla="*/ 2010 h 89686"/>
                  <a:gd name="csX81" fmla="*/ 4710 w 57746"/>
                  <a:gd name="csY81" fmla="*/ 2010 h 89686"/>
                  <a:gd name="csX82" fmla="*/ 4710 w 57746"/>
                  <a:gd name="csY82" fmla="*/ 1939 h 89686"/>
                  <a:gd name="csX83" fmla="*/ 46671 w 57746"/>
                  <a:gd name="csY83" fmla="*/ 69618 h 89686"/>
                  <a:gd name="csX84" fmla="*/ 46671 w 57746"/>
                  <a:gd name="csY84" fmla="*/ 69618 h 89686"/>
                  <a:gd name="csX85" fmla="*/ 46603 w 57746"/>
                  <a:gd name="csY85" fmla="*/ 70518 h 89686"/>
                  <a:gd name="csX86" fmla="*/ 45634 w 57746"/>
                  <a:gd name="csY86" fmla="*/ 72385 h 89686"/>
                  <a:gd name="csX87" fmla="*/ 47157 w 57746"/>
                  <a:gd name="csY87" fmla="*/ 75500 h 89686"/>
                  <a:gd name="csX88" fmla="*/ 47712 w 57746"/>
                  <a:gd name="csY88" fmla="*/ 79722 h 89686"/>
                  <a:gd name="csX89" fmla="*/ 47644 w 57746"/>
                  <a:gd name="csY89" fmla="*/ 80966 h 89686"/>
                  <a:gd name="csX90" fmla="*/ 48337 w 57746"/>
                  <a:gd name="csY90" fmla="*/ 82834 h 89686"/>
                  <a:gd name="csX91" fmla="*/ 48332 w 57746"/>
                  <a:gd name="csY91" fmla="*/ 82834 h 89686"/>
                  <a:gd name="csX92" fmla="*/ 50549 w 57746"/>
                  <a:gd name="csY92" fmla="*/ 83872 h 89686"/>
                  <a:gd name="csX93" fmla="*/ 51242 w 57746"/>
                  <a:gd name="csY93" fmla="*/ 84495 h 89686"/>
                  <a:gd name="csX94" fmla="*/ 51936 w 57746"/>
                  <a:gd name="csY94" fmla="*/ 85462 h 89686"/>
                  <a:gd name="csX95" fmla="*/ 53666 w 57746"/>
                  <a:gd name="csY95" fmla="*/ 84701 h 89686"/>
                  <a:gd name="csX96" fmla="*/ 51588 w 57746"/>
                  <a:gd name="csY96" fmla="*/ 77436 h 89686"/>
                  <a:gd name="csX97" fmla="*/ 49164 w 57746"/>
                  <a:gd name="csY97" fmla="*/ 73837 h 89686"/>
                  <a:gd name="csX98" fmla="*/ 49164 w 57746"/>
                  <a:gd name="csY98" fmla="*/ 73698 h 89686"/>
                  <a:gd name="csX99" fmla="*/ 48610 w 57746"/>
                  <a:gd name="csY99" fmla="*/ 73214 h 89686"/>
                  <a:gd name="csX100" fmla="*/ 48194 w 57746"/>
                  <a:gd name="csY100" fmla="*/ 72592 h 89686"/>
                  <a:gd name="csX101" fmla="*/ 46532 w 57746"/>
                  <a:gd name="csY101" fmla="*/ 69686 h 89686"/>
                  <a:gd name="csX102" fmla="*/ 46532 w 57746"/>
                  <a:gd name="csY102" fmla="*/ 69686 h 89686"/>
                  <a:gd name="csX103" fmla="*/ 46671 w 57746"/>
                  <a:gd name="csY103" fmla="*/ 69618 h 89686"/>
                  <a:gd name="csX104" fmla="*/ 34899 w 57746"/>
                  <a:gd name="csY104" fmla="*/ 48441 h 89686"/>
                  <a:gd name="csX105" fmla="*/ 34067 w 57746"/>
                  <a:gd name="csY105" fmla="*/ 46919 h 89686"/>
                  <a:gd name="csX106" fmla="*/ 34070 w 57746"/>
                  <a:gd name="csY106" fmla="*/ 46919 h 89686"/>
                  <a:gd name="csX107" fmla="*/ 32476 w 57746"/>
                  <a:gd name="csY107" fmla="*/ 44220 h 89686"/>
                  <a:gd name="csX108" fmla="*/ 32338 w 57746"/>
                  <a:gd name="csY108" fmla="*/ 44013 h 89686"/>
                  <a:gd name="csX109" fmla="*/ 31644 w 57746"/>
                  <a:gd name="csY109" fmla="*/ 42420 h 89686"/>
                  <a:gd name="csX110" fmla="*/ 30882 w 57746"/>
                  <a:gd name="csY110" fmla="*/ 41314 h 89686"/>
                  <a:gd name="csX111" fmla="*/ 29498 w 57746"/>
                  <a:gd name="csY111" fmla="*/ 40069 h 89686"/>
                  <a:gd name="csX112" fmla="*/ 28943 w 57746"/>
                  <a:gd name="csY112" fmla="*/ 39102 h 89686"/>
                  <a:gd name="csX113" fmla="*/ 28527 w 57746"/>
                  <a:gd name="csY113" fmla="*/ 37509 h 89686"/>
                  <a:gd name="csX114" fmla="*/ 27695 w 57746"/>
                  <a:gd name="csY114" fmla="*/ 35916 h 89686"/>
                  <a:gd name="csX115" fmla="*/ 26101 w 57746"/>
                  <a:gd name="csY115" fmla="*/ 34671 h 89686"/>
                  <a:gd name="csX116" fmla="*/ 24646 w 57746"/>
                  <a:gd name="csY116" fmla="*/ 34532 h 89686"/>
                  <a:gd name="csX117" fmla="*/ 21184 w 57746"/>
                  <a:gd name="csY117" fmla="*/ 33771 h 89686"/>
                  <a:gd name="csX118" fmla="*/ 19454 w 57746"/>
                  <a:gd name="csY118" fmla="*/ 31627 h 89686"/>
                  <a:gd name="csX119" fmla="*/ 18276 w 57746"/>
                  <a:gd name="csY119" fmla="*/ 29759 h 89686"/>
                  <a:gd name="csX120" fmla="*/ 18282 w 57746"/>
                  <a:gd name="csY120" fmla="*/ 29759 h 89686"/>
                  <a:gd name="csX121" fmla="*/ 17313 w 57746"/>
                  <a:gd name="csY121" fmla="*/ 28166 h 89686"/>
                  <a:gd name="csX122" fmla="*/ 16413 w 57746"/>
                  <a:gd name="csY122" fmla="*/ 26851 h 89686"/>
                  <a:gd name="csX123" fmla="*/ 13296 w 57746"/>
                  <a:gd name="csY123" fmla="*/ 22353 h 89686"/>
                  <a:gd name="csX124" fmla="*/ 12328 w 57746"/>
                  <a:gd name="csY124" fmla="*/ 19447 h 89686"/>
                  <a:gd name="csX125" fmla="*/ 12328 w 57746"/>
                  <a:gd name="csY125" fmla="*/ 19447 h 89686"/>
                  <a:gd name="csX126" fmla="*/ 11566 w 57746"/>
                  <a:gd name="csY126" fmla="*/ 17786 h 89686"/>
                  <a:gd name="csX127" fmla="*/ 11566 w 57746"/>
                  <a:gd name="csY127" fmla="*/ 17786 h 89686"/>
                  <a:gd name="csX128" fmla="*/ 7827 w 57746"/>
                  <a:gd name="csY128" fmla="*/ 7889 h 89686"/>
                  <a:gd name="csX129" fmla="*/ 6858 w 57746"/>
                  <a:gd name="csY129" fmla="*/ 5397 h 89686"/>
                  <a:gd name="csX130" fmla="*/ 6442 w 57746"/>
                  <a:gd name="csY130" fmla="*/ 5535 h 89686"/>
                  <a:gd name="csX131" fmla="*/ 5126 w 57746"/>
                  <a:gd name="csY131" fmla="*/ 9134 h 89686"/>
                  <a:gd name="csX132" fmla="*/ 4781 w 57746"/>
                  <a:gd name="csY132" fmla="*/ 15293 h 89686"/>
                  <a:gd name="csX133" fmla="*/ 5058 w 57746"/>
                  <a:gd name="csY133" fmla="*/ 16400 h 89686"/>
                  <a:gd name="csX134" fmla="*/ 13990 w 57746"/>
                  <a:gd name="csY134" fmla="*/ 31969 h 89686"/>
                  <a:gd name="csX135" fmla="*/ 20775 w 57746"/>
                  <a:gd name="csY135" fmla="*/ 35152 h 89686"/>
                  <a:gd name="csX136" fmla="*/ 21744 w 57746"/>
                  <a:gd name="csY136" fmla="*/ 36052 h 89686"/>
                  <a:gd name="csX137" fmla="*/ 26868 w 57746"/>
                  <a:gd name="csY137" fmla="*/ 37436 h 89686"/>
                  <a:gd name="csX138" fmla="*/ 29985 w 57746"/>
                  <a:gd name="csY138" fmla="*/ 42211 h 89686"/>
                  <a:gd name="csX139" fmla="*/ 30607 w 57746"/>
                  <a:gd name="csY139" fmla="*/ 42904 h 89686"/>
                  <a:gd name="csX140" fmla="*/ 31162 w 57746"/>
                  <a:gd name="csY140" fmla="*/ 44288 h 89686"/>
                  <a:gd name="csX141" fmla="*/ 32824 w 57746"/>
                  <a:gd name="csY141" fmla="*/ 46432 h 89686"/>
                  <a:gd name="csX142" fmla="*/ 34831 w 57746"/>
                  <a:gd name="csY142" fmla="*/ 48371 h 89686"/>
                  <a:gd name="csX143" fmla="*/ 34831 w 57746"/>
                  <a:gd name="csY143" fmla="*/ 48373 h 89686"/>
                  <a:gd name="csX144" fmla="*/ 34899 w 57746"/>
                  <a:gd name="csY144" fmla="*/ 48441 h 89686"/>
                  <a:gd name="csX145" fmla="*/ 48194 w 57746"/>
                  <a:gd name="csY145" fmla="*/ 82834 h 89686"/>
                  <a:gd name="csX146" fmla="*/ 48194 w 57746"/>
                  <a:gd name="csY146" fmla="*/ 82834 h 89686"/>
                  <a:gd name="csX147" fmla="*/ 48194 w 57746"/>
                  <a:gd name="csY147" fmla="*/ 82834 h 896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</a:cxnLst>
                <a:rect l="l" t="t" r="r" b="b"/>
                <a:pathLst>
                  <a:path w="57746" h="89686">
                    <a:moveTo>
                      <a:pt x="4710" y="1939"/>
                    </a:moveTo>
                    <a:cubicBezTo>
                      <a:pt x="4710" y="1385"/>
                      <a:pt x="4987" y="762"/>
                      <a:pt x="5472" y="417"/>
                    </a:cubicBezTo>
                    <a:cubicBezTo>
                      <a:pt x="6304" y="-276"/>
                      <a:pt x="7549" y="-67"/>
                      <a:pt x="8240" y="762"/>
                    </a:cubicBezTo>
                    <a:cubicBezTo>
                      <a:pt x="8656" y="1317"/>
                      <a:pt x="8795" y="1523"/>
                      <a:pt x="9001" y="1662"/>
                    </a:cubicBezTo>
                    <a:cubicBezTo>
                      <a:pt x="10386" y="3323"/>
                      <a:pt x="10941" y="4084"/>
                      <a:pt x="11632" y="6851"/>
                    </a:cubicBezTo>
                    <a:cubicBezTo>
                      <a:pt x="12048" y="8512"/>
                      <a:pt x="14055" y="13426"/>
                      <a:pt x="15162" y="16261"/>
                    </a:cubicBezTo>
                    <a:cubicBezTo>
                      <a:pt x="15717" y="17645"/>
                      <a:pt x="16130" y="18615"/>
                      <a:pt x="16130" y="18960"/>
                    </a:cubicBezTo>
                    <a:cubicBezTo>
                      <a:pt x="16130" y="19376"/>
                      <a:pt x="16824" y="20828"/>
                      <a:pt x="16824" y="20828"/>
                    </a:cubicBezTo>
                    <a:lnTo>
                      <a:pt x="16824" y="21034"/>
                    </a:lnTo>
                    <a:cubicBezTo>
                      <a:pt x="17656" y="23111"/>
                      <a:pt x="17792" y="23179"/>
                      <a:pt x="17931" y="23250"/>
                    </a:cubicBezTo>
                    <a:cubicBezTo>
                      <a:pt x="18692" y="23595"/>
                      <a:pt x="19525" y="23943"/>
                      <a:pt x="20770" y="26432"/>
                    </a:cubicBezTo>
                    <a:cubicBezTo>
                      <a:pt x="20770" y="26432"/>
                      <a:pt x="21464" y="27471"/>
                      <a:pt x="21464" y="27471"/>
                    </a:cubicBezTo>
                    <a:lnTo>
                      <a:pt x="21464" y="27609"/>
                    </a:lnTo>
                    <a:cubicBezTo>
                      <a:pt x="22157" y="28509"/>
                      <a:pt x="22503" y="29202"/>
                      <a:pt x="22848" y="29754"/>
                    </a:cubicBezTo>
                    <a:cubicBezTo>
                      <a:pt x="23125" y="30238"/>
                      <a:pt x="23193" y="30447"/>
                      <a:pt x="23193" y="30447"/>
                    </a:cubicBezTo>
                    <a:cubicBezTo>
                      <a:pt x="23261" y="30447"/>
                      <a:pt x="23817" y="30586"/>
                      <a:pt x="24994" y="30654"/>
                    </a:cubicBezTo>
                    <a:cubicBezTo>
                      <a:pt x="25688" y="30654"/>
                      <a:pt x="26449" y="30792"/>
                      <a:pt x="27072" y="30860"/>
                    </a:cubicBezTo>
                    <a:cubicBezTo>
                      <a:pt x="27417" y="30860"/>
                      <a:pt x="27765" y="31067"/>
                      <a:pt x="28040" y="31276"/>
                    </a:cubicBezTo>
                    <a:lnTo>
                      <a:pt x="30325" y="33076"/>
                    </a:lnTo>
                    <a:cubicBezTo>
                      <a:pt x="30325" y="33076"/>
                      <a:pt x="30741" y="33492"/>
                      <a:pt x="30880" y="33769"/>
                    </a:cubicBezTo>
                    <a:lnTo>
                      <a:pt x="31986" y="35845"/>
                    </a:lnTo>
                    <a:cubicBezTo>
                      <a:pt x="31986" y="35845"/>
                      <a:pt x="32125" y="36123"/>
                      <a:pt x="32125" y="36261"/>
                    </a:cubicBezTo>
                    <a:lnTo>
                      <a:pt x="32471" y="37438"/>
                    </a:lnTo>
                    <a:lnTo>
                      <a:pt x="33578" y="38476"/>
                    </a:lnTo>
                    <a:cubicBezTo>
                      <a:pt x="33578" y="38476"/>
                      <a:pt x="33855" y="38754"/>
                      <a:pt x="33923" y="38892"/>
                    </a:cubicBezTo>
                    <a:lnTo>
                      <a:pt x="34824" y="40208"/>
                    </a:lnTo>
                    <a:cubicBezTo>
                      <a:pt x="34824" y="40208"/>
                      <a:pt x="34962" y="40485"/>
                      <a:pt x="35030" y="40624"/>
                    </a:cubicBezTo>
                    <a:lnTo>
                      <a:pt x="35724" y="42217"/>
                    </a:lnTo>
                    <a:cubicBezTo>
                      <a:pt x="35724" y="42217"/>
                      <a:pt x="37317" y="44916"/>
                      <a:pt x="37317" y="44916"/>
                    </a:cubicBezTo>
                    <a:cubicBezTo>
                      <a:pt x="38495" y="46992"/>
                      <a:pt x="39602" y="49205"/>
                      <a:pt x="40709" y="51491"/>
                    </a:cubicBezTo>
                    <a:cubicBezTo>
                      <a:pt x="41609" y="53290"/>
                      <a:pt x="42439" y="55158"/>
                      <a:pt x="43410" y="56889"/>
                    </a:cubicBezTo>
                    <a:lnTo>
                      <a:pt x="44794" y="59588"/>
                    </a:lnTo>
                    <a:cubicBezTo>
                      <a:pt x="45071" y="60143"/>
                      <a:pt x="45071" y="60833"/>
                      <a:pt x="44794" y="61388"/>
                    </a:cubicBezTo>
                    <a:lnTo>
                      <a:pt x="44802" y="61382"/>
                    </a:lnTo>
                    <a:cubicBezTo>
                      <a:pt x="44940" y="61798"/>
                      <a:pt x="45079" y="62282"/>
                      <a:pt x="45218" y="62837"/>
                    </a:cubicBezTo>
                    <a:lnTo>
                      <a:pt x="45773" y="63252"/>
                    </a:lnTo>
                    <a:cubicBezTo>
                      <a:pt x="48473" y="65535"/>
                      <a:pt x="50064" y="66851"/>
                      <a:pt x="51727" y="70589"/>
                    </a:cubicBezTo>
                    <a:lnTo>
                      <a:pt x="52211" y="71072"/>
                    </a:lnTo>
                    <a:cubicBezTo>
                      <a:pt x="52211" y="71072"/>
                      <a:pt x="52556" y="71488"/>
                      <a:pt x="52695" y="71833"/>
                    </a:cubicBezTo>
                    <a:lnTo>
                      <a:pt x="52972" y="72527"/>
                    </a:lnTo>
                    <a:cubicBezTo>
                      <a:pt x="52972" y="72527"/>
                      <a:pt x="53040" y="72733"/>
                      <a:pt x="53040" y="72872"/>
                    </a:cubicBezTo>
                    <a:cubicBezTo>
                      <a:pt x="53179" y="73633"/>
                      <a:pt x="53456" y="73839"/>
                      <a:pt x="53802" y="74117"/>
                    </a:cubicBezTo>
                    <a:cubicBezTo>
                      <a:pt x="55395" y="75223"/>
                      <a:pt x="57332" y="76539"/>
                      <a:pt x="57609" y="85120"/>
                    </a:cubicBezTo>
                    <a:cubicBezTo>
                      <a:pt x="57955" y="85952"/>
                      <a:pt x="57609" y="86849"/>
                      <a:pt x="56987" y="87403"/>
                    </a:cubicBezTo>
                    <a:cubicBezTo>
                      <a:pt x="56709" y="87610"/>
                      <a:pt x="56364" y="87819"/>
                      <a:pt x="56018" y="87887"/>
                    </a:cubicBezTo>
                    <a:lnTo>
                      <a:pt x="52211" y="89548"/>
                    </a:lnTo>
                    <a:cubicBezTo>
                      <a:pt x="51517" y="89825"/>
                      <a:pt x="50617" y="89686"/>
                      <a:pt x="50064" y="89132"/>
                    </a:cubicBezTo>
                    <a:cubicBezTo>
                      <a:pt x="49648" y="88716"/>
                      <a:pt x="49303" y="88371"/>
                      <a:pt x="49026" y="87955"/>
                    </a:cubicBezTo>
                    <a:cubicBezTo>
                      <a:pt x="48819" y="87678"/>
                      <a:pt x="48610" y="87401"/>
                      <a:pt x="48332" y="87123"/>
                    </a:cubicBezTo>
                    <a:cubicBezTo>
                      <a:pt x="47571" y="86707"/>
                      <a:pt x="47087" y="86569"/>
                      <a:pt x="46739" y="86430"/>
                    </a:cubicBezTo>
                    <a:cubicBezTo>
                      <a:pt x="46183" y="86224"/>
                      <a:pt x="45838" y="86085"/>
                      <a:pt x="45422" y="85669"/>
                    </a:cubicBezTo>
                    <a:cubicBezTo>
                      <a:pt x="45006" y="85253"/>
                      <a:pt x="44867" y="84908"/>
                      <a:pt x="44590" y="84147"/>
                    </a:cubicBezTo>
                    <a:cubicBezTo>
                      <a:pt x="44451" y="83802"/>
                      <a:pt x="44245" y="83247"/>
                      <a:pt x="43967" y="82486"/>
                    </a:cubicBezTo>
                    <a:cubicBezTo>
                      <a:pt x="43967" y="82418"/>
                      <a:pt x="43967" y="82347"/>
                      <a:pt x="43899" y="82280"/>
                    </a:cubicBezTo>
                    <a:cubicBezTo>
                      <a:pt x="43206" y="80135"/>
                      <a:pt x="43622" y="78958"/>
                      <a:pt x="44176" y="78058"/>
                    </a:cubicBezTo>
                    <a:cubicBezTo>
                      <a:pt x="43760" y="77781"/>
                      <a:pt x="43483" y="77297"/>
                      <a:pt x="43415" y="76743"/>
                    </a:cubicBezTo>
                    <a:cubicBezTo>
                      <a:pt x="43276" y="75427"/>
                      <a:pt x="43208" y="75427"/>
                      <a:pt x="43138" y="75359"/>
                    </a:cubicBezTo>
                    <a:cubicBezTo>
                      <a:pt x="42098" y="74528"/>
                      <a:pt x="41821" y="74253"/>
                      <a:pt x="42722" y="70032"/>
                    </a:cubicBezTo>
                    <a:lnTo>
                      <a:pt x="41889" y="69270"/>
                    </a:lnTo>
                    <a:cubicBezTo>
                      <a:pt x="41473" y="68925"/>
                      <a:pt x="41196" y="68439"/>
                      <a:pt x="41128" y="67887"/>
                    </a:cubicBezTo>
                    <a:cubicBezTo>
                      <a:pt x="41059" y="66571"/>
                      <a:pt x="40850" y="65810"/>
                      <a:pt x="40643" y="65258"/>
                    </a:cubicBezTo>
                    <a:cubicBezTo>
                      <a:pt x="40298" y="64152"/>
                      <a:pt x="40089" y="63391"/>
                      <a:pt x="40505" y="61937"/>
                    </a:cubicBezTo>
                    <a:cubicBezTo>
                      <a:pt x="40437" y="61869"/>
                      <a:pt x="40366" y="61798"/>
                      <a:pt x="40227" y="61660"/>
                    </a:cubicBezTo>
                    <a:cubicBezTo>
                      <a:pt x="39882" y="61314"/>
                      <a:pt x="39466" y="60898"/>
                      <a:pt x="38982" y="60344"/>
                    </a:cubicBezTo>
                    <a:cubicBezTo>
                      <a:pt x="37804" y="59028"/>
                      <a:pt x="36213" y="57090"/>
                      <a:pt x="34758" y="55155"/>
                    </a:cubicBezTo>
                    <a:cubicBezTo>
                      <a:pt x="33651" y="53701"/>
                      <a:pt x="32612" y="52249"/>
                      <a:pt x="31850" y="51002"/>
                    </a:cubicBezTo>
                    <a:cubicBezTo>
                      <a:pt x="31573" y="50586"/>
                      <a:pt x="31018" y="50102"/>
                      <a:pt x="30395" y="49618"/>
                    </a:cubicBezTo>
                    <a:cubicBezTo>
                      <a:pt x="28941" y="48512"/>
                      <a:pt x="27556" y="47335"/>
                      <a:pt x="27279" y="45120"/>
                    </a:cubicBezTo>
                    <a:lnTo>
                      <a:pt x="26724" y="44497"/>
                    </a:lnTo>
                    <a:cubicBezTo>
                      <a:pt x="26724" y="44497"/>
                      <a:pt x="26240" y="43736"/>
                      <a:pt x="26169" y="43320"/>
                    </a:cubicBezTo>
                    <a:cubicBezTo>
                      <a:pt x="26030" y="42005"/>
                      <a:pt x="25614" y="41314"/>
                      <a:pt x="24924" y="40898"/>
                    </a:cubicBezTo>
                    <a:lnTo>
                      <a:pt x="24929" y="40898"/>
                    </a:lnTo>
                    <a:cubicBezTo>
                      <a:pt x="23960" y="40344"/>
                      <a:pt x="22366" y="40067"/>
                      <a:pt x="20221" y="39860"/>
                    </a:cubicBezTo>
                    <a:cubicBezTo>
                      <a:pt x="19527" y="39792"/>
                      <a:pt x="18975" y="39376"/>
                      <a:pt x="18698" y="38822"/>
                    </a:cubicBezTo>
                    <a:lnTo>
                      <a:pt x="18491" y="38476"/>
                    </a:lnTo>
                    <a:cubicBezTo>
                      <a:pt x="16136" y="37299"/>
                      <a:pt x="14129" y="36400"/>
                      <a:pt x="12398" y="35639"/>
                    </a:cubicBezTo>
                    <a:cubicBezTo>
                      <a:pt x="3674" y="31763"/>
                      <a:pt x="559" y="30379"/>
                      <a:pt x="1112" y="16954"/>
                    </a:cubicBezTo>
                    <a:cubicBezTo>
                      <a:pt x="-966" y="13287"/>
                      <a:pt x="280" y="10518"/>
                      <a:pt x="1528" y="7683"/>
                    </a:cubicBezTo>
                    <a:cubicBezTo>
                      <a:pt x="2082" y="6506"/>
                      <a:pt x="2566" y="5261"/>
                      <a:pt x="2705" y="4016"/>
                    </a:cubicBezTo>
                    <a:cubicBezTo>
                      <a:pt x="2705" y="3184"/>
                      <a:pt x="3260" y="2494"/>
                      <a:pt x="4090" y="2216"/>
                    </a:cubicBezTo>
                    <a:lnTo>
                      <a:pt x="4713" y="2010"/>
                    </a:lnTo>
                    <a:lnTo>
                      <a:pt x="4710" y="2010"/>
                    </a:lnTo>
                    <a:lnTo>
                      <a:pt x="4710" y="1939"/>
                    </a:lnTo>
                    <a:close/>
                    <a:moveTo>
                      <a:pt x="46671" y="69618"/>
                    </a:moveTo>
                    <a:lnTo>
                      <a:pt x="46671" y="69618"/>
                    </a:lnTo>
                    <a:cubicBezTo>
                      <a:pt x="46671" y="69618"/>
                      <a:pt x="46671" y="70241"/>
                      <a:pt x="46603" y="70518"/>
                    </a:cubicBezTo>
                    <a:cubicBezTo>
                      <a:pt x="46047" y="72733"/>
                      <a:pt x="45286" y="72040"/>
                      <a:pt x="45634" y="72385"/>
                    </a:cubicBezTo>
                    <a:cubicBezTo>
                      <a:pt x="46050" y="72731"/>
                      <a:pt x="46741" y="73285"/>
                      <a:pt x="47157" y="75500"/>
                    </a:cubicBezTo>
                    <a:cubicBezTo>
                      <a:pt x="49096" y="77438"/>
                      <a:pt x="48542" y="78406"/>
                      <a:pt x="47712" y="79722"/>
                    </a:cubicBezTo>
                    <a:cubicBezTo>
                      <a:pt x="47573" y="79928"/>
                      <a:pt x="47367" y="80206"/>
                      <a:pt x="47644" y="80966"/>
                    </a:cubicBezTo>
                    <a:cubicBezTo>
                      <a:pt x="47989" y="81866"/>
                      <a:pt x="48199" y="82421"/>
                      <a:pt x="48337" y="82834"/>
                    </a:cubicBezTo>
                    <a:lnTo>
                      <a:pt x="48332" y="82834"/>
                    </a:lnTo>
                    <a:cubicBezTo>
                      <a:pt x="48816" y="83041"/>
                      <a:pt x="49510" y="83318"/>
                      <a:pt x="50549" y="83872"/>
                    </a:cubicBezTo>
                    <a:cubicBezTo>
                      <a:pt x="50826" y="84011"/>
                      <a:pt x="51033" y="84218"/>
                      <a:pt x="51242" y="84495"/>
                    </a:cubicBezTo>
                    <a:cubicBezTo>
                      <a:pt x="51520" y="84911"/>
                      <a:pt x="51727" y="85188"/>
                      <a:pt x="51936" y="85462"/>
                    </a:cubicBezTo>
                    <a:lnTo>
                      <a:pt x="53666" y="84701"/>
                    </a:lnTo>
                    <a:cubicBezTo>
                      <a:pt x="53459" y="78681"/>
                      <a:pt x="52420" y="77990"/>
                      <a:pt x="51588" y="77436"/>
                    </a:cubicBezTo>
                    <a:cubicBezTo>
                      <a:pt x="50549" y="76743"/>
                      <a:pt x="49580" y="76052"/>
                      <a:pt x="49164" y="73837"/>
                    </a:cubicBezTo>
                    <a:lnTo>
                      <a:pt x="49164" y="73698"/>
                    </a:lnTo>
                    <a:cubicBezTo>
                      <a:pt x="49164" y="73698"/>
                      <a:pt x="48610" y="73214"/>
                      <a:pt x="48610" y="73214"/>
                    </a:cubicBezTo>
                    <a:cubicBezTo>
                      <a:pt x="48471" y="73008"/>
                      <a:pt x="48332" y="72799"/>
                      <a:pt x="48194" y="72592"/>
                    </a:cubicBezTo>
                    <a:cubicBezTo>
                      <a:pt x="47639" y="71415"/>
                      <a:pt x="47155" y="70447"/>
                      <a:pt x="46532" y="69686"/>
                    </a:cubicBezTo>
                    <a:lnTo>
                      <a:pt x="46532" y="69686"/>
                    </a:lnTo>
                    <a:lnTo>
                      <a:pt x="46671" y="69618"/>
                    </a:lnTo>
                    <a:close/>
                    <a:moveTo>
                      <a:pt x="34899" y="48441"/>
                    </a:moveTo>
                    <a:cubicBezTo>
                      <a:pt x="34622" y="47957"/>
                      <a:pt x="34345" y="47403"/>
                      <a:pt x="34067" y="46919"/>
                    </a:cubicBezTo>
                    <a:lnTo>
                      <a:pt x="34070" y="46919"/>
                    </a:lnTo>
                    <a:cubicBezTo>
                      <a:pt x="34070" y="46919"/>
                      <a:pt x="32476" y="44220"/>
                      <a:pt x="32476" y="44220"/>
                    </a:cubicBezTo>
                    <a:cubicBezTo>
                      <a:pt x="32476" y="44152"/>
                      <a:pt x="32408" y="44081"/>
                      <a:pt x="32338" y="44013"/>
                    </a:cubicBezTo>
                    <a:lnTo>
                      <a:pt x="31644" y="42420"/>
                    </a:lnTo>
                    <a:lnTo>
                      <a:pt x="30882" y="41314"/>
                    </a:lnTo>
                    <a:lnTo>
                      <a:pt x="29498" y="40069"/>
                    </a:lnTo>
                    <a:cubicBezTo>
                      <a:pt x="29498" y="40069"/>
                      <a:pt x="29014" y="39515"/>
                      <a:pt x="28943" y="39102"/>
                    </a:cubicBezTo>
                    <a:lnTo>
                      <a:pt x="28527" y="37509"/>
                    </a:lnTo>
                    <a:lnTo>
                      <a:pt x="27695" y="35916"/>
                    </a:lnTo>
                    <a:lnTo>
                      <a:pt x="26101" y="34671"/>
                    </a:lnTo>
                    <a:cubicBezTo>
                      <a:pt x="25408" y="34603"/>
                      <a:pt x="24994" y="34532"/>
                      <a:pt x="24646" y="34532"/>
                    </a:cubicBezTo>
                    <a:cubicBezTo>
                      <a:pt x="22845" y="34326"/>
                      <a:pt x="22016" y="34255"/>
                      <a:pt x="21184" y="33771"/>
                    </a:cubicBezTo>
                    <a:cubicBezTo>
                      <a:pt x="20352" y="33287"/>
                      <a:pt x="20006" y="32733"/>
                      <a:pt x="19454" y="31627"/>
                    </a:cubicBezTo>
                    <a:cubicBezTo>
                      <a:pt x="19177" y="31143"/>
                      <a:pt x="18831" y="30520"/>
                      <a:pt x="18276" y="29759"/>
                    </a:cubicBezTo>
                    <a:lnTo>
                      <a:pt x="18282" y="29759"/>
                    </a:lnTo>
                    <a:cubicBezTo>
                      <a:pt x="18282" y="29759"/>
                      <a:pt x="17797" y="29137"/>
                      <a:pt x="17313" y="28166"/>
                    </a:cubicBezTo>
                    <a:cubicBezTo>
                      <a:pt x="16758" y="26990"/>
                      <a:pt x="16552" y="26851"/>
                      <a:pt x="16413" y="26851"/>
                    </a:cubicBezTo>
                    <a:cubicBezTo>
                      <a:pt x="15445" y="26435"/>
                      <a:pt x="14613" y="26019"/>
                      <a:pt x="13296" y="22353"/>
                    </a:cubicBezTo>
                    <a:cubicBezTo>
                      <a:pt x="13296" y="22285"/>
                      <a:pt x="12464" y="20553"/>
                      <a:pt x="12328" y="19447"/>
                    </a:cubicBezTo>
                    <a:lnTo>
                      <a:pt x="12328" y="19447"/>
                    </a:lnTo>
                    <a:cubicBezTo>
                      <a:pt x="12328" y="19447"/>
                      <a:pt x="12050" y="18892"/>
                      <a:pt x="11566" y="17786"/>
                    </a:cubicBezTo>
                    <a:lnTo>
                      <a:pt x="11566" y="17786"/>
                    </a:lnTo>
                    <a:cubicBezTo>
                      <a:pt x="10389" y="14810"/>
                      <a:pt x="8382" y="9827"/>
                      <a:pt x="7827" y="7889"/>
                    </a:cubicBezTo>
                    <a:cubicBezTo>
                      <a:pt x="7549" y="6712"/>
                      <a:pt x="7204" y="6022"/>
                      <a:pt x="6858" y="5397"/>
                    </a:cubicBezTo>
                    <a:lnTo>
                      <a:pt x="6442" y="5535"/>
                    </a:lnTo>
                    <a:cubicBezTo>
                      <a:pt x="6165" y="6851"/>
                      <a:pt x="5681" y="7957"/>
                      <a:pt x="5126" y="9134"/>
                    </a:cubicBezTo>
                    <a:cubicBezTo>
                      <a:pt x="4226" y="11140"/>
                      <a:pt x="3396" y="13149"/>
                      <a:pt x="4781" y="15293"/>
                    </a:cubicBezTo>
                    <a:cubicBezTo>
                      <a:pt x="4987" y="15639"/>
                      <a:pt x="5126" y="15987"/>
                      <a:pt x="5058" y="16400"/>
                    </a:cubicBezTo>
                    <a:cubicBezTo>
                      <a:pt x="4574" y="27748"/>
                      <a:pt x="6997" y="28857"/>
                      <a:pt x="13990" y="31969"/>
                    </a:cubicBezTo>
                    <a:cubicBezTo>
                      <a:pt x="15997" y="32869"/>
                      <a:pt x="18282" y="33837"/>
                      <a:pt x="20775" y="35152"/>
                    </a:cubicBezTo>
                    <a:cubicBezTo>
                      <a:pt x="21191" y="35359"/>
                      <a:pt x="21537" y="35636"/>
                      <a:pt x="21744" y="36052"/>
                    </a:cubicBezTo>
                    <a:cubicBezTo>
                      <a:pt x="23822" y="36329"/>
                      <a:pt x="25483" y="36674"/>
                      <a:pt x="26868" y="37436"/>
                    </a:cubicBezTo>
                    <a:cubicBezTo>
                      <a:pt x="28530" y="38403"/>
                      <a:pt x="29569" y="39857"/>
                      <a:pt x="29985" y="42211"/>
                    </a:cubicBezTo>
                    <a:lnTo>
                      <a:pt x="30607" y="42904"/>
                    </a:lnTo>
                    <a:cubicBezTo>
                      <a:pt x="30953" y="43250"/>
                      <a:pt x="31162" y="43804"/>
                      <a:pt x="31162" y="44288"/>
                    </a:cubicBezTo>
                    <a:cubicBezTo>
                      <a:pt x="31162" y="45120"/>
                      <a:pt x="31995" y="45810"/>
                      <a:pt x="32824" y="46432"/>
                    </a:cubicBezTo>
                    <a:cubicBezTo>
                      <a:pt x="33518" y="46987"/>
                      <a:pt x="34279" y="47609"/>
                      <a:pt x="34831" y="48371"/>
                    </a:cubicBezTo>
                    <a:lnTo>
                      <a:pt x="34831" y="48373"/>
                    </a:lnTo>
                    <a:lnTo>
                      <a:pt x="34899" y="48441"/>
                    </a:lnTo>
                    <a:close/>
                    <a:moveTo>
                      <a:pt x="48194" y="82834"/>
                    </a:moveTo>
                    <a:cubicBezTo>
                      <a:pt x="48194" y="82834"/>
                      <a:pt x="48194" y="82834"/>
                      <a:pt x="48194" y="82834"/>
                    </a:cubicBezTo>
                    <a:cubicBezTo>
                      <a:pt x="48332" y="82972"/>
                      <a:pt x="48194" y="82834"/>
                      <a:pt x="48194" y="82834"/>
                    </a:cubicBez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7" name="Forma Livre 2616">
                <a:extLst>
                  <a:ext uri="{FF2B5EF4-FFF2-40B4-BE49-F238E27FC236}">
                    <a16:creationId xmlns:a16="http://schemas.microsoft.com/office/drawing/2014/main" id="{448FD958-EA51-72A2-661E-6AA9B47765BB}"/>
                  </a:ext>
                </a:extLst>
              </p:cNvPr>
              <p:cNvSpPr/>
              <p:nvPr/>
            </p:nvSpPr>
            <p:spPr>
              <a:xfrm>
                <a:off x="9728783" y="3423538"/>
                <a:ext cx="22022" cy="42614"/>
              </a:xfrm>
              <a:custGeom>
                <a:avLst/>
                <a:gdLst>
                  <a:gd name="csX0" fmla="*/ 3186 w 11916"/>
                  <a:gd name="csY0" fmla="*/ 22642 h 23058"/>
                  <a:gd name="csX1" fmla="*/ 417 w 11916"/>
                  <a:gd name="csY1" fmla="*/ 22296 h 23058"/>
                  <a:gd name="csX2" fmla="*/ 762 w 11916"/>
                  <a:gd name="csY2" fmla="*/ 19529 h 23058"/>
                  <a:gd name="csX3" fmla="*/ 1179 w 11916"/>
                  <a:gd name="csY3" fmla="*/ 19252 h 23058"/>
                  <a:gd name="csX4" fmla="*/ 1456 w 11916"/>
                  <a:gd name="csY4" fmla="*/ 18214 h 23058"/>
                  <a:gd name="csX5" fmla="*/ 1595 w 11916"/>
                  <a:gd name="csY5" fmla="*/ 17869 h 23058"/>
                  <a:gd name="csX6" fmla="*/ 1595 w 11916"/>
                  <a:gd name="csY6" fmla="*/ 17662 h 23058"/>
                  <a:gd name="csX7" fmla="*/ 1249 w 11916"/>
                  <a:gd name="csY7" fmla="*/ 17385 h 23058"/>
                  <a:gd name="csX8" fmla="*/ 694 w 11916"/>
                  <a:gd name="csY8" fmla="*/ 15863 h 23058"/>
                  <a:gd name="csX9" fmla="*/ 694 w 11916"/>
                  <a:gd name="csY9" fmla="*/ 14408 h 23058"/>
                  <a:gd name="csX10" fmla="*/ 694 w 11916"/>
                  <a:gd name="csY10" fmla="*/ 14131 h 23058"/>
                  <a:gd name="csX11" fmla="*/ 972 w 11916"/>
                  <a:gd name="csY11" fmla="*/ 11848 h 23058"/>
                  <a:gd name="csX12" fmla="*/ 765 w 11916"/>
                  <a:gd name="csY12" fmla="*/ 11503 h 23058"/>
                  <a:gd name="csX13" fmla="*/ 558 w 11916"/>
                  <a:gd name="csY13" fmla="*/ 10326 h 23058"/>
                  <a:gd name="csX14" fmla="*/ 558 w 11916"/>
                  <a:gd name="csY14" fmla="*/ 9703 h 23058"/>
                  <a:gd name="csX15" fmla="*/ 1182 w 11916"/>
                  <a:gd name="csY15" fmla="*/ 8597 h 23058"/>
                  <a:gd name="csX16" fmla="*/ 2150 w 11916"/>
                  <a:gd name="csY16" fmla="*/ 7629 h 23058"/>
                  <a:gd name="csX17" fmla="*/ 2150 w 11916"/>
                  <a:gd name="csY17" fmla="*/ 7213 h 23058"/>
                  <a:gd name="csX18" fmla="*/ 2495 w 11916"/>
                  <a:gd name="csY18" fmla="*/ 6246 h 23058"/>
                  <a:gd name="csX19" fmla="*/ 3395 w 11916"/>
                  <a:gd name="csY19" fmla="*/ 4653 h 23058"/>
                  <a:gd name="csX20" fmla="*/ 4018 w 11916"/>
                  <a:gd name="csY20" fmla="*/ 3960 h 23058"/>
                  <a:gd name="csX21" fmla="*/ 4016 w 11916"/>
                  <a:gd name="csY21" fmla="*/ 3957 h 23058"/>
                  <a:gd name="csX22" fmla="*/ 5400 w 11916"/>
                  <a:gd name="csY22" fmla="*/ 3058 h 23058"/>
                  <a:gd name="csX23" fmla="*/ 6577 w 11916"/>
                  <a:gd name="csY23" fmla="*/ 2090 h 23058"/>
                  <a:gd name="csX24" fmla="*/ 6855 w 11916"/>
                  <a:gd name="csY24" fmla="*/ 1883 h 23058"/>
                  <a:gd name="csX25" fmla="*/ 6923 w 11916"/>
                  <a:gd name="csY25" fmla="*/ 1881 h 23058"/>
                  <a:gd name="csX26" fmla="*/ 7062 w 11916"/>
                  <a:gd name="csY26" fmla="*/ 1603 h 23058"/>
                  <a:gd name="csX27" fmla="*/ 7823 w 11916"/>
                  <a:gd name="csY27" fmla="*/ 910 h 23058"/>
                  <a:gd name="csX28" fmla="*/ 9069 w 11916"/>
                  <a:gd name="csY28" fmla="*/ 217 h 23058"/>
                  <a:gd name="csX29" fmla="*/ 11699 w 11916"/>
                  <a:gd name="csY29" fmla="*/ 1049 h 23058"/>
                  <a:gd name="csX30" fmla="*/ 10867 w 11916"/>
                  <a:gd name="csY30" fmla="*/ 3677 h 23058"/>
                  <a:gd name="csX31" fmla="*/ 10105 w 11916"/>
                  <a:gd name="csY31" fmla="*/ 4093 h 23058"/>
                  <a:gd name="csX32" fmla="*/ 10105 w 11916"/>
                  <a:gd name="csY32" fmla="*/ 4232 h 23058"/>
                  <a:gd name="csX33" fmla="*/ 9273 w 11916"/>
                  <a:gd name="csY33" fmla="*/ 5064 h 23058"/>
                  <a:gd name="csX34" fmla="*/ 8857 w 11916"/>
                  <a:gd name="csY34" fmla="*/ 5270 h 23058"/>
                  <a:gd name="csX35" fmla="*/ 7750 w 11916"/>
                  <a:gd name="csY35" fmla="*/ 6170 h 23058"/>
                  <a:gd name="csX36" fmla="*/ 7543 w 11916"/>
                  <a:gd name="csY36" fmla="*/ 6308 h 23058"/>
                  <a:gd name="csX37" fmla="*/ 6504 w 11916"/>
                  <a:gd name="csY37" fmla="*/ 7002 h 23058"/>
                  <a:gd name="csX38" fmla="*/ 6020 w 11916"/>
                  <a:gd name="csY38" fmla="*/ 7901 h 23058"/>
                  <a:gd name="csX39" fmla="*/ 6020 w 11916"/>
                  <a:gd name="csY39" fmla="*/ 8594 h 23058"/>
                  <a:gd name="csX40" fmla="*/ 5465 w 11916"/>
                  <a:gd name="csY40" fmla="*/ 9839 h 23058"/>
                  <a:gd name="csX41" fmla="*/ 4704 w 11916"/>
                  <a:gd name="csY41" fmla="*/ 10671 h 23058"/>
                  <a:gd name="csX42" fmla="*/ 4911 w 11916"/>
                  <a:gd name="csY42" fmla="*/ 11848 h 23058"/>
                  <a:gd name="csX43" fmla="*/ 4565 w 11916"/>
                  <a:gd name="csY43" fmla="*/ 14615 h 23058"/>
                  <a:gd name="csX44" fmla="*/ 4565 w 11916"/>
                  <a:gd name="csY44" fmla="*/ 15308 h 23058"/>
                  <a:gd name="csX45" fmla="*/ 4704 w 11916"/>
                  <a:gd name="csY45" fmla="*/ 15447 h 23058"/>
                  <a:gd name="csX46" fmla="*/ 4709 w 11916"/>
                  <a:gd name="csY46" fmla="*/ 15444 h 23058"/>
                  <a:gd name="csX47" fmla="*/ 5193 w 11916"/>
                  <a:gd name="csY47" fmla="*/ 16276 h 23058"/>
                  <a:gd name="csX48" fmla="*/ 5538 w 11916"/>
                  <a:gd name="csY48" fmla="*/ 17453 h 23058"/>
                  <a:gd name="csX49" fmla="*/ 5538 w 11916"/>
                  <a:gd name="csY49" fmla="*/ 18630 h 23058"/>
                  <a:gd name="csX50" fmla="*/ 5261 w 11916"/>
                  <a:gd name="csY50" fmla="*/ 19529 h 23058"/>
                  <a:gd name="csX51" fmla="*/ 5261 w 11916"/>
                  <a:gd name="csY51" fmla="*/ 19527 h 23058"/>
                  <a:gd name="csX52" fmla="*/ 4777 w 11916"/>
                  <a:gd name="csY52" fmla="*/ 21187 h 23058"/>
                  <a:gd name="csX53" fmla="*/ 4084 w 11916"/>
                  <a:gd name="csY53" fmla="*/ 22226 h 23058"/>
                  <a:gd name="csX54" fmla="*/ 3183 w 11916"/>
                  <a:gd name="csY54" fmla="*/ 22919 h 23058"/>
                  <a:gd name="csX55" fmla="*/ 3186 w 11916"/>
                  <a:gd name="csY55" fmla="*/ 22919 h 23058"/>
                  <a:gd name="csX56" fmla="*/ 3186 w 11916"/>
                  <a:gd name="csY56" fmla="*/ 22642 h 230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</a:cxnLst>
                <a:rect l="l" t="t" r="r" b="b"/>
                <a:pathLst>
                  <a:path w="11916" h="23058">
                    <a:moveTo>
                      <a:pt x="3186" y="22642"/>
                    </a:moveTo>
                    <a:cubicBezTo>
                      <a:pt x="2354" y="23335"/>
                      <a:pt x="1108" y="23126"/>
                      <a:pt x="417" y="22296"/>
                    </a:cubicBezTo>
                    <a:cubicBezTo>
                      <a:pt x="-276" y="21465"/>
                      <a:pt x="-67" y="20220"/>
                      <a:pt x="762" y="19529"/>
                    </a:cubicBezTo>
                    <a:lnTo>
                      <a:pt x="1179" y="19252"/>
                    </a:lnTo>
                    <a:cubicBezTo>
                      <a:pt x="1179" y="19252"/>
                      <a:pt x="1456" y="18214"/>
                      <a:pt x="1456" y="18214"/>
                    </a:cubicBezTo>
                    <a:lnTo>
                      <a:pt x="1595" y="17869"/>
                    </a:lnTo>
                    <a:lnTo>
                      <a:pt x="1595" y="17662"/>
                    </a:lnTo>
                    <a:cubicBezTo>
                      <a:pt x="1595" y="17662"/>
                      <a:pt x="1249" y="17385"/>
                      <a:pt x="1249" y="17385"/>
                    </a:cubicBezTo>
                    <a:cubicBezTo>
                      <a:pt x="833" y="16969"/>
                      <a:pt x="626" y="16417"/>
                      <a:pt x="694" y="15863"/>
                    </a:cubicBezTo>
                    <a:lnTo>
                      <a:pt x="694" y="14408"/>
                    </a:lnTo>
                    <a:cubicBezTo>
                      <a:pt x="694" y="14408"/>
                      <a:pt x="694" y="14202"/>
                      <a:pt x="694" y="14131"/>
                    </a:cubicBezTo>
                    <a:lnTo>
                      <a:pt x="972" y="11848"/>
                    </a:lnTo>
                    <a:lnTo>
                      <a:pt x="765" y="11503"/>
                    </a:lnTo>
                    <a:cubicBezTo>
                      <a:pt x="558" y="11157"/>
                      <a:pt x="488" y="10742"/>
                      <a:pt x="558" y="10326"/>
                    </a:cubicBezTo>
                    <a:lnTo>
                      <a:pt x="558" y="9703"/>
                    </a:lnTo>
                    <a:cubicBezTo>
                      <a:pt x="697" y="9287"/>
                      <a:pt x="904" y="8871"/>
                      <a:pt x="1182" y="8597"/>
                    </a:cubicBezTo>
                    <a:lnTo>
                      <a:pt x="2150" y="7629"/>
                    </a:lnTo>
                    <a:lnTo>
                      <a:pt x="2150" y="7213"/>
                    </a:lnTo>
                    <a:cubicBezTo>
                      <a:pt x="2150" y="6868"/>
                      <a:pt x="2288" y="6520"/>
                      <a:pt x="2495" y="6246"/>
                    </a:cubicBezTo>
                    <a:lnTo>
                      <a:pt x="3395" y="4653"/>
                    </a:lnTo>
                    <a:cubicBezTo>
                      <a:pt x="3395" y="4653"/>
                      <a:pt x="3741" y="4169"/>
                      <a:pt x="4018" y="3960"/>
                    </a:cubicBezTo>
                    <a:lnTo>
                      <a:pt x="4016" y="3957"/>
                    </a:lnTo>
                    <a:cubicBezTo>
                      <a:pt x="4016" y="3957"/>
                      <a:pt x="5400" y="3058"/>
                      <a:pt x="5400" y="3058"/>
                    </a:cubicBezTo>
                    <a:lnTo>
                      <a:pt x="6577" y="2090"/>
                    </a:lnTo>
                    <a:cubicBezTo>
                      <a:pt x="6577" y="2090"/>
                      <a:pt x="6784" y="1951"/>
                      <a:pt x="6855" y="1883"/>
                    </a:cubicBezTo>
                    <a:lnTo>
                      <a:pt x="6923" y="1881"/>
                    </a:lnTo>
                    <a:cubicBezTo>
                      <a:pt x="6923" y="1881"/>
                      <a:pt x="7062" y="1603"/>
                      <a:pt x="7062" y="1603"/>
                    </a:cubicBezTo>
                    <a:cubicBezTo>
                      <a:pt x="7269" y="1258"/>
                      <a:pt x="7546" y="1049"/>
                      <a:pt x="7823" y="910"/>
                    </a:cubicBezTo>
                    <a:lnTo>
                      <a:pt x="9069" y="217"/>
                    </a:lnTo>
                    <a:cubicBezTo>
                      <a:pt x="10037" y="-267"/>
                      <a:pt x="11215" y="78"/>
                      <a:pt x="11699" y="1049"/>
                    </a:cubicBezTo>
                    <a:cubicBezTo>
                      <a:pt x="12183" y="2016"/>
                      <a:pt x="11837" y="3193"/>
                      <a:pt x="10867" y="3677"/>
                    </a:cubicBezTo>
                    <a:lnTo>
                      <a:pt x="10105" y="4093"/>
                    </a:lnTo>
                    <a:lnTo>
                      <a:pt x="10105" y="4232"/>
                    </a:lnTo>
                    <a:cubicBezTo>
                      <a:pt x="10105" y="4232"/>
                      <a:pt x="9621" y="4854"/>
                      <a:pt x="9273" y="5064"/>
                    </a:cubicBezTo>
                    <a:lnTo>
                      <a:pt x="8857" y="5270"/>
                    </a:lnTo>
                    <a:lnTo>
                      <a:pt x="7750" y="6170"/>
                    </a:lnTo>
                    <a:cubicBezTo>
                      <a:pt x="7750" y="6170"/>
                      <a:pt x="7611" y="6238"/>
                      <a:pt x="7543" y="6308"/>
                    </a:cubicBezTo>
                    <a:lnTo>
                      <a:pt x="6504" y="7002"/>
                    </a:lnTo>
                    <a:lnTo>
                      <a:pt x="6020" y="7901"/>
                    </a:lnTo>
                    <a:lnTo>
                      <a:pt x="6020" y="8594"/>
                    </a:lnTo>
                    <a:cubicBezTo>
                      <a:pt x="5952" y="9010"/>
                      <a:pt x="5743" y="9494"/>
                      <a:pt x="5465" y="9839"/>
                    </a:cubicBezTo>
                    <a:lnTo>
                      <a:pt x="4704" y="10671"/>
                    </a:lnTo>
                    <a:cubicBezTo>
                      <a:pt x="4704" y="10671"/>
                      <a:pt x="4981" y="11432"/>
                      <a:pt x="4911" y="11848"/>
                    </a:cubicBezTo>
                    <a:lnTo>
                      <a:pt x="4565" y="14615"/>
                    </a:lnTo>
                    <a:lnTo>
                      <a:pt x="4565" y="15308"/>
                    </a:lnTo>
                    <a:cubicBezTo>
                      <a:pt x="4565" y="15308"/>
                      <a:pt x="4704" y="15447"/>
                      <a:pt x="4704" y="15447"/>
                    </a:cubicBezTo>
                    <a:lnTo>
                      <a:pt x="4709" y="15444"/>
                    </a:lnTo>
                    <a:cubicBezTo>
                      <a:pt x="4709" y="15444"/>
                      <a:pt x="5125" y="15928"/>
                      <a:pt x="5193" y="16276"/>
                    </a:cubicBezTo>
                    <a:lnTo>
                      <a:pt x="5538" y="17453"/>
                    </a:lnTo>
                    <a:cubicBezTo>
                      <a:pt x="5677" y="17798"/>
                      <a:pt x="5677" y="18214"/>
                      <a:pt x="5538" y="18630"/>
                    </a:cubicBezTo>
                    <a:lnTo>
                      <a:pt x="5261" y="19529"/>
                    </a:lnTo>
                    <a:lnTo>
                      <a:pt x="5261" y="19527"/>
                    </a:lnTo>
                    <a:cubicBezTo>
                      <a:pt x="5261" y="19527"/>
                      <a:pt x="4777" y="21187"/>
                      <a:pt x="4777" y="21187"/>
                    </a:cubicBezTo>
                    <a:cubicBezTo>
                      <a:pt x="4638" y="21604"/>
                      <a:pt x="4432" y="21949"/>
                      <a:pt x="4084" y="22226"/>
                    </a:cubicBezTo>
                    <a:lnTo>
                      <a:pt x="3183" y="22919"/>
                    </a:lnTo>
                    <a:lnTo>
                      <a:pt x="3186" y="22919"/>
                    </a:lnTo>
                    <a:lnTo>
                      <a:pt x="3186" y="22642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8" name="Forma Livre 2617">
                <a:extLst>
                  <a:ext uri="{FF2B5EF4-FFF2-40B4-BE49-F238E27FC236}">
                    <a16:creationId xmlns:a16="http://schemas.microsoft.com/office/drawing/2014/main" id="{6CB4112D-31A0-FB85-77B5-C4BD2F2744EE}"/>
                  </a:ext>
                </a:extLst>
              </p:cNvPr>
              <p:cNvSpPr/>
              <p:nvPr/>
            </p:nvSpPr>
            <p:spPr>
              <a:xfrm>
                <a:off x="9378166" y="3338021"/>
                <a:ext cx="255393" cy="210128"/>
              </a:xfrm>
              <a:custGeom>
                <a:avLst/>
                <a:gdLst>
                  <a:gd name="csX0" fmla="*/ 30670 w 138190"/>
                  <a:gd name="csY0" fmla="*/ 50646 h 113698"/>
                  <a:gd name="csX1" fmla="*/ 27901 w 138190"/>
                  <a:gd name="csY1" fmla="*/ 50646 h 113698"/>
                  <a:gd name="csX2" fmla="*/ 27901 w 138190"/>
                  <a:gd name="csY2" fmla="*/ 47879 h 113698"/>
                  <a:gd name="csX3" fmla="*/ 34616 w 138190"/>
                  <a:gd name="csY3" fmla="*/ 41168 h 113698"/>
                  <a:gd name="csX4" fmla="*/ 35584 w 138190"/>
                  <a:gd name="csY4" fmla="*/ 36047 h 113698"/>
                  <a:gd name="csX5" fmla="*/ 35723 w 138190"/>
                  <a:gd name="csY5" fmla="*/ 35563 h 113698"/>
                  <a:gd name="csX6" fmla="*/ 36968 w 138190"/>
                  <a:gd name="csY6" fmla="*/ 32309 h 113698"/>
                  <a:gd name="csX7" fmla="*/ 36968 w 138190"/>
                  <a:gd name="csY7" fmla="*/ 29472 h 113698"/>
                  <a:gd name="csX8" fmla="*/ 37523 w 138190"/>
                  <a:gd name="csY8" fmla="*/ 28156 h 113698"/>
                  <a:gd name="csX9" fmla="*/ 44793 w 138190"/>
                  <a:gd name="csY9" fmla="*/ 20059 h 113698"/>
                  <a:gd name="csX10" fmla="*/ 40431 w 138190"/>
                  <a:gd name="csY10" fmla="*/ 19436 h 113698"/>
                  <a:gd name="csX11" fmla="*/ 40085 w 138190"/>
                  <a:gd name="csY11" fmla="*/ 19436 h 113698"/>
                  <a:gd name="csX12" fmla="*/ 26652 w 138190"/>
                  <a:gd name="csY12" fmla="*/ 16253 h 113698"/>
                  <a:gd name="csX13" fmla="*/ 26098 w 138190"/>
                  <a:gd name="csY13" fmla="*/ 15976 h 113698"/>
                  <a:gd name="csX14" fmla="*/ 22913 w 138190"/>
                  <a:gd name="csY14" fmla="*/ 13970 h 113698"/>
                  <a:gd name="csX15" fmla="*/ 22913 w 138190"/>
                  <a:gd name="csY15" fmla="*/ 13970 h 113698"/>
                  <a:gd name="csX16" fmla="*/ 22635 w 138190"/>
                  <a:gd name="csY16" fmla="*/ 13763 h 113698"/>
                  <a:gd name="csX17" fmla="*/ 20005 w 138190"/>
                  <a:gd name="csY17" fmla="*/ 11480 h 113698"/>
                  <a:gd name="csX18" fmla="*/ 13635 w 138190"/>
                  <a:gd name="csY18" fmla="*/ 9197 h 113698"/>
                  <a:gd name="csX19" fmla="*/ 7266 w 138190"/>
                  <a:gd name="csY19" fmla="*/ 9336 h 113698"/>
                  <a:gd name="csX20" fmla="*/ 5258 w 138190"/>
                  <a:gd name="csY20" fmla="*/ 8020 h 113698"/>
                  <a:gd name="csX21" fmla="*/ 4220 w 138190"/>
                  <a:gd name="csY21" fmla="*/ 5253 h 113698"/>
                  <a:gd name="csX22" fmla="*/ 1103 w 138190"/>
                  <a:gd name="csY22" fmla="*/ 3731 h 113698"/>
                  <a:gd name="csX23" fmla="*/ 203 w 138190"/>
                  <a:gd name="csY23" fmla="*/ 1102 h 113698"/>
                  <a:gd name="csX24" fmla="*/ 2833 w 138190"/>
                  <a:gd name="csY24" fmla="*/ 203 h 113698"/>
                  <a:gd name="csX25" fmla="*/ 6641 w 138190"/>
                  <a:gd name="csY25" fmla="*/ 2070 h 113698"/>
                  <a:gd name="csX26" fmla="*/ 7679 w 138190"/>
                  <a:gd name="csY26" fmla="*/ 3247 h 113698"/>
                  <a:gd name="csX27" fmla="*/ 8441 w 138190"/>
                  <a:gd name="csY27" fmla="*/ 5324 h 113698"/>
                  <a:gd name="csX28" fmla="*/ 13842 w 138190"/>
                  <a:gd name="csY28" fmla="*/ 5185 h 113698"/>
                  <a:gd name="csX29" fmla="*/ 14536 w 138190"/>
                  <a:gd name="csY29" fmla="*/ 5324 h 113698"/>
                  <a:gd name="csX30" fmla="*/ 21528 w 138190"/>
                  <a:gd name="csY30" fmla="*/ 7816 h 113698"/>
                  <a:gd name="csX31" fmla="*/ 22290 w 138190"/>
                  <a:gd name="csY31" fmla="*/ 8300 h 113698"/>
                  <a:gd name="csX32" fmla="*/ 24920 w 138190"/>
                  <a:gd name="csY32" fmla="*/ 10654 h 113698"/>
                  <a:gd name="csX33" fmla="*/ 27689 w 138190"/>
                  <a:gd name="csY33" fmla="*/ 12382 h 113698"/>
                  <a:gd name="csX34" fmla="*/ 40776 w 138190"/>
                  <a:gd name="csY34" fmla="*/ 15497 h 113698"/>
                  <a:gd name="csX35" fmla="*/ 49431 w 138190"/>
                  <a:gd name="csY35" fmla="*/ 16674 h 113698"/>
                  <a:gd name="csX36" fmla="*/ 49985 w 138190"/>
                  <a:gd name="csY36" fmla="*/ 16813 h 113698"/>
                  <a:gd name="csX37" fmla="*/ 71311 w 138190"/>
                  <a:gd name="csY37" fmla="*/ 26155 h 113698"/>
                  <a:gd name="csX38" fmla="*/ 72211 w 138190"/>
                  <a:gd name="csY38" fmla="*/ 26987 h 113698"/>
                  <a:gd name="csX39" fmla="*/ 73318 w 138190"/>
                  <a:gd name="csY39" fmla="*/ 28925 h 113698"/>
                  <a:gd name="csX40" fmla="*/ 87651 w 138190"/>
                  <a:gd name="csY40" fmla="*/ 34185 h 113698"/>
                  <a:gd name="csX41" fmla="*/ 90629 w 138190"/>
                  <a:gd name="csY41" fmla="*/ 34323 h 113698"/>
                  <a:gd name="csX42" fmla="*/ 91391 w 138190"/>
                  <a:gd name="csY42" fmla="*/ 34530 h 113698"/>
                  <a:gd name="csX43" fmla="*/ 91394 w 138190"/>
                  <a:gd name="csY43" fmla="*/ 34522 h 113698"/>
                  <a:gd name="csX44" fmla="*/ 97695 w 138190"/>
                  <a:gd name="csY44" fmla="*/ 37428 h 113698"/>
                  <a:gd name="csX45" fmla="*/ 113206 w 138190"/>
                  <a:gd name="csY45" fmla="*/ 39089 h 113698"/>
                  <a:gd name="csX46" fmla="*/ 113413 w 138190"/>
                  <a:gd name="csY46" fmla="*/ 39089 h 113698"/>
                  <a:gd name="csX47" fmla="*/ 122344 w 138190"/>
                  <a:gd name="csY47" fmla="*/ 40749 h 113698"/>
                  <a:gd name="csX48" fmla="*/ 123729 w 138190"/>
                  <a:gd name="csY48" fmla="*/ 41788 h 113698"/>
                  <a:gd name="csX49" fmla="*/ 124423 w 138190"/>
                  <a:gd name="csY49" fmla="*/ 43171 h 113698"/>
                  <a:gd name="csX50" fmla="*/ 124077 w 138190"/>
                  <a:gd name="csY50" fmla="*/ 45386 h 113698"/>
                  <a:gd name="csX51" fmla="*/ 119785 w 138190"/>
                  <a:gd name="csY51" fmla="*/ 49953 h 113698"/>
                  <a:gd name="csX52" fmla="*/ 119301 w 138190"/>
                  <a:gd name="csY52" fmla="*/ 50921 h 113698"/>
                  <a:gd name="csX53" fmla="*/ 118262 w 138190"/>
                  <a:gd name="csY53" fmla="*/ 51820 h 113698"/>
                  <a:gd name="csX54" fmla="*/ 118257 w 138190"/>
                  <a:gd name="csY54" fmla="*/ 51823 h 113698"/>
                  <a:gd name="csX55" fmla="*/ 116940 w 138190"/>
                  <a:gd name="csY55" fmla="*/ 52307 h 113698"/>
                  <a:gd name="csX56" fmla="*/ 116456 w 138190"/>
                  <a:gd name="csY56" fmla="*/ 53206 h 113698"/>
                  <a:gd name="csX57" fmla="*/ 116595 w 138190"/>
                  <a:gd name="csY57" fmla="*/ 53968 h 113698"/>
                  <a:gd name="csX58" fmla="*/ 116179 w 138190"/>
                  <a:gd name="csY58" fmla="*/ 55560 h 113698"/>
                  <a:gd name="csX59" fmla="*/ 112094 w 138190"/>
                  <a:gd name="csY59" fmla="*/ 61165 h 113698"/>
                  <a:gd name="csX60" fmla="*/ 111126 w 138190"/>
                  <a:gd name="csY60" fmla="*/ 64971 h 113698"/>
                  <a:gd name="csX61" fmla="*/ 111748 w 138190"/>
                  <a:gd name="csY61" fmla="*/ 66493 h 113698"/>
                  <a:gd name="csX62" fmla="*/ 116527 w 138190"/>
                  <a:gd name="csY62" fmla="*/ 65248 h 113698"/>
                  <a:gd name="csX63" fmla="*/ 116804 w 138190"/>
                  <a:gd name="csY63" fmla="*/ 65180 h 113698"/>
                  <a:gd name="csX64" fmla="*/ 119505 w 138190"/>
                  <a:gd name="csY64" fmla="*/ 64557 h 113698"/>
                  <a:gd name="csX65" fmla="*/ 128782 w 138190"/>
                  <a:gd name="csY65" fmla="*/ 63035 h 113698"/>
                  <a:gd name="csX66" fmla="*/ 129337 w 138190"/>
                  <a:gd name="csY66" fmla="*/ 63033 h 113698"/>
                  <a:gd name="csX67" fmla="*/ 135223 w 138190"/>
                  <a:gd name="csY67" fmla="*/ 61372 h 113698"/>
                  <a:gd name="csX68" fmla="*/ 137923 w 138190"/>
                  <a:gd name="csY68" fmla="*/ 62065 h 113698"/>
                  <a:gd name="csX69" fmla="*/ 137230 w 138190"/>
                  <a:gd name="csY69" fmla="*/ 64764 h 113698"/>
                  <a:gd name="csX70" fmla="*/ 129337 w 138190"/>
                  <a:gd name="csY70" fmla="*/ 66909 h 113698"/>
                  <a:gd name="csX71" fmla="*/ 128782 w 138190"/>
                  <a:gd name="csY71" fmla="*/ 66909 h 113698"/>
                  <a:gd name="csX72" fmla="*/ 120335 w 138190"/>
                  <a:gd name="csY72" fmla="*/ 68292 h 113698"/>
                  <a:gd name="csX73" fmla="*/ 117705 w 138190"/>
                  <a:gd name="csY73" fmla="*/ 68847 h 113698"/>
                  <a:gd name="csX74" fmla="*/ 111887 w 138190"/>
                  <a:gd name="csY74" fmla="*/ 70301 h 113698"/>
                  <a:gd name="csX75" fmla="*/ 102610 w 138190"/>
                  <a:gd name="csY75" fmla="*/ 74867 h 113698"/>
                  <a:gd name="csX76" fmla="*/ 102610 w 138190"/>
                  <a:gd name="csY76" fmla="*/ 75213 h 113698"/>
                  <a:gd name="csX77" fmla="*/ 102887 w 138190"/>
                  <a:gd name="csY77" fmla="*/ 80611 h 113698"/>
                  <a:gd name="csX78" fmla="*/ 102542 w 138190"/>
                  <a:gd name="csY78" fmla="*/ 81856 h 113698"/>
                  <a:gd name="csX79" fmla="*/ 100742 w 138190"/>
                  <a:gd name="csY79" fmla="*/ 84900 h 113698"/>
                  <a:gd name="csX80" fmla="*/ 97279 w 138190"/>
                  <a:gd name="csY80" fmla="*/ 90437 h 113698"/>
                  <a:gd name="csX81" fmla="*/ 86825 w 138190"/>
                  <a:gd name="csY81" fmla="*/ 102340 h 113698"/>
                  <a:gd name="csX82" fmla="*/ 84540 w 138190"/>
                  <a:gd name="csY82" fmla="*/ 102823 h 113698"/>
                  <a:gd name="csX83" fmla="*/ 75262 w 138190"/>
                  <a:gd name="csY83" fmla="*/ 100817 h 113698"/>
                  <a:gd name="csX84" fmla="*/ 72839 w 138190"/>
                  <a:gd name="csY84" fmla="*/ 100956 h 113698"/>
                  <a:gd name="csX85" fmla="*/ 71732 w 138190"/>
                  <a:gd name="csY85" fmla="*/ 100679 h 113698"/>
                  <a:gd name="csX86" fmla="*/ 63562 w 138190"/>
                  <a:gd name="csY86" fmla="*/ 98464 h 113698"/>
                  <a:gd name="csX87" fmla="*/ 53660 w 138190"/>
                  <a:gd name="csY87" fmla="*/ 98809 h 113698"/>
                  <a:gd name="csX88" fmla="*/ 45628 w 138190"/>
                  <a:gd name="csY88" fmla="*/ 102131 h 113698"/>
                  <a:gd name="csX89" fmla="*/ 36764 w 138190"/>
                  <a:gd name="csY89" fmla="*/ 107874 h 113698"/>
                  <a:gd name="csX90" fmla="*/ 36210 w 138190"/>
                  <a:gd name="csY90" fmla="*/ 108290 h 113698"/>
                  <a:gd name="csX91" fmla="*/ 31431 w 138190"/>
                  <a:gd name="csY91" fmla="*/ 110644 h 113698"/>
                  <a:gd name="csX92" fmla="*/ 29976 w 138190"/>
                  <a:gd name="csY92" fmla="*/ 110782 h 113698"/>
                  <a:gd name="csX93" fmla="*/ 23745 w 138190"/>
                  <a:gd name="csY93" fmla="*/ 110644 h 113698"/>
                  <a:gd name="csX94" fmla="*/ 21667 w 138190"/>
                  <a:gd name="csY94" fmla="*/ 111127 h 113698"/>
                  <a:gd name="csX95" fmla="*/ 17305 w 138190"/>
                  <a:gd name="csY95" fmla="*/ 113481 h 113698"/>
                  <a:gd name="csX96" fmla="*/ 14674 w 138190"/>
                  <a:gd name="csY96" fmla="*/ 112650 h 113698"/>
                  <a:gd name="csX97" fmla="*/ 15507 w 138190"/>
                  <a:gd name="csY97" fmla="*/ 110021 h 113698"/>
                  <a:gd name="csX98" fmla="*/ 20008 w 138190"/>
                  <a:gd name="csY98" fmla="*/ 107599 h 113698"/>
                  <a:gd name="csX99" fmla="*/ 20631 w 138190"/>
                  <a:gd name="csY99" fmla="*/ 107322 h 113698"/>
                  <a:gd name="csX100" fmla="*/ 22915 w 138190"/>
                  <a:gd name="csY100" fmla="*/ 106838 h 113698"/>
                  <a:gd name="csX101" fmla="*/ 30463 w 138190"/>
                  <a:gd name="csY101" fmla="*/ 106838 h 113698"/>
                  <a:gd name="csX102" fmla="*/ 34271 w 138190"/>
                  <a:gd name="csY102" fmla="*/ 104971 h 113698"/>
                  <a:gd name="csX103" fmla="*/ 46041 w 138190"/>
                  <a:gd name="csY103" fmla="*/ 98260 h 113698"/>
                  <a:gd name="csX104" fmla="*/ 51511 w 138190"/>
                  <a:gd name="csY104" fmla="*/ 95631 h 113698"/>
                  <a:gd name="csX105" fmla="*/ 52618 w 138190"/>
                  <a:gd name="csY105" fmla="*/ 95077 h 113698"/>
                  <a:gd name="csX106" fmla="*/ 64112 w 138190"/>
                  <a:gd name="csY106" fmla="*/ 94661 h 113698"/>
                  <a:gd name="csX107" fmla="*/ 73253 w 138190"/>
                  <a:gd name="csY107" fmla="*/ 97083 h 113698"/>
                  <a:gd name="csX108" fmla="*/ 75121 w 138190"/>
                  <a:gd name="csY108" fmla="*/ 96944 h 113698"/>
                  <a:gd name="csX109" fmla="*/ 84953 w 138190"/>
                  <a:gd name="csY109" fmla="*/ 98673 h 113698"/>
                  <a:gd name="csX110" fmla="*/ 94369 w 138190"/>
                  <a:gd name="csY110" fmla="*/ 88015 h 113698"/>
                  <a:gd name="csX111" fmla="*/ 97415 w 138190"/>
                  <a:gd name="csY111" fmla="*/ 83171 h 113698"/>
                  <a:gd name="csX112" fmla="*/ 99145 w 138190"/>
                  <a:gd name="csY112" fmla="*/ 80127 h 113698"/>
                  <a:gd name="csX113" fmla="*/ 98938 w 138190"/>
                  <a:gd name="csY113" fmla="*/ 75561 h 113698"/>
                  <a:gd name="csX114" fmla="*/ 107941 w 138190"/>
                  <a:gd name="csY114" fmla="*/ 67257 h 113698"/>
                  <a:gd name="csX115" fmla="*/ 107318 w 138190"/>
                  <a:gd name="csY115" fmla="*/ 65802 h 113698"/>
                  <a:gd name="csX116" fmla="*/ 107318 w 138190"/>
                  <a:gd name="csY116" fmla="*/ 65800 h 113698"/>
                  <a:gd name="csX117" fmla="*/ 107250 w 138190"/>
                  <a:gd name="csY117" fmla="*/ 64555 h 113698"/>
                  <a:gd name="csX118" fmla="*/ 108495 w 138190"/>
                  <a:gd name="csY118" fmla="*/ 59779 h 113698"/>
                  <a:gd name="csX119" fmla="*/ 108841 w 138190"/>
                  <a:gd name="csY119" fmla="*/ 59018 h 113698"/>
                  <a:gd name="csX120" fmla="*/ 112649 w 138190"/>
                  <a:gd name="csY120" fmla="*/ 53758 h 113698"/>
                  <a:gd name="csX121" fmla="*/ 112510 w 138190"/>
                  <a:gd name="csY121" fmla="*/ 53136 h 113698"/>
                  <a:gd name="csX122" fmla="*/ 112717 w 138190"/>
                  <a:gd name="csY122" fmla="*/ 51891 h 113698"/>
                  <a:gd name="csX123" fmla="*/ 113824 w 138190"/>
                  <a:gd name="csY123" fmla="*/ 49746 h 113698"/>
                  <a:gd name="csX124" fmla="*/ 114930 w 138190"/>
                  <a:gd name="csY124" fmla="*/ 48708 h 113698"/>
                  <a:gd name="csX125" fmla="*/ 116247 w 138190"/>
                  <a:gd name="csY125" fmla="*/ 48224 h 113698"/>
                  <a:gd name="csX126" fmla="*/ 116454 w 138190"/>
                  <a:gd name="csY126" fmla="*/ 47740 h 113698"/>
                  <a:gd name="csX127" fmla="*/ 116799 w 138190"/>
                  <a:gd name="csY127" fmla="*/ 47186 h 113698"/>
                  <a:gd name="csX128" fmla="*/ 119845 w 138190"/>
                  <a:gd name="csY128" fmla="*/ 43932 h 113698"/>
                  <a:gd name="csX129" fmla="*/ 112714 w 138190"/>
                  <a:gd name="csY129" fmla="*/ 42617 h 113698"/>
                  <a:gd name="csX130" fmla="*/ 97065 w 138190"/>
                  <a:gd name="csY130" fmla="*/ 40956 h 113698"/>
                  <a:gd name="csX131" fmla="*/ 96303 w 138190"/>
                  <a:gd name="csY131" fmla="*/ 40749 h 113698"/>
                  <a:gd name="csX132" fmla="*/ 90072 w 138190"/>
                  <a:gd name="csY132" fmla="*/ 37844 h 113698"/>
                  <a:gd name="csX133" fmla="*/ 87232 w 138190"/>
                  <a:gd name="csY133" fmla="*/ 37705 h 113698"/>
                  <a:gd name="csX134" fmla="*/ 86610 w 138190"/>
                  <a:gd name="csY134" fmla="*/ 37566 h 113698"/>
                  <a:gd name="csX135" fmla="*/ 71376 w 138190"/>
                  <a:gd name="csY135" fmla="*/ 32029 h 113698"/>
                  <a:gd name="csX136" fmla="*/ 70338 w 138190"/>
                  <a:gd name="csY136" fmla="*/ 31130 h 113698"/>
                  <a:gd name="csX137" fmla="*/ 69160 w 138190"/>
                  <a:gd name="csY137" fmla="*/ 29192 h 113698"/>
                  <a:gd name="csX138" fmla="*/ 49150 w 138190"/>
                  <a:gd name="csY138" fmla="*/ 20472 h 113698"/>
                  <a:gd name="csX139" fmla="*/ 40703 w 138190"/>
                  <a:gd name="csY139" fmla="*/ 29882 h 113698"/>
                  <a:gd name="csX140" fmla="*/ 40703 w 138190"/>
                  <a:gd name="csY140" fmla="*/ 32304 h 113698"/>
                  <a:gd name="csX141" fmla="*/ 40564 w 138190"/>
                  <a:gd name="csY141" fmla="*/ 32997 h 113698"/>
                  <a:gd name="csX142" fmla="*/ 39180 w 138190"/>
                  <a:gd name="csY142" fmla="*/ 36525 h 113698"/>
                  <a:gd name="csX143" fmla="*/ 38141 w 138190"/>
                  <a:gd name="csY143" fmla="*/ 42062 h 113698"/>
                  <a:gd name="csX144" fmla="*/ 37586 w 138190"/>
                  <a:gd name="csY144" fmla="*/ 43101 h 113698"/>
                  <a:gd name="csX145" fmla="*/ 30384 w 138190"/>
                  <a:gd name="csY145" fmla="*/ 50228 h 113698"/>
                  <a:gd name="csX146" fmla="*/ 30392 w 138190"/>
                  <a:gd name="csY146" fmla="*/ 50230 h 113698"/>
                  <a:gd name="csX147" fmla="*/ 30670 w 138190"/>
                  <a:gd name="csY147" fmla="*/ 50646 h 1136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</a:cxnLst>
                <a:rect l="l" t="t" r="r" b="b"/>
                <a:pathLst>
                  <a:path w="138190" h="113698">
                    <a:moveTo>
                      <a:pt x="30670" y="50646"/>
                    </a:moveTo>
                    <a:cubicBezTo>
                      <a:pt x="29908" y="51407"/>
                      <a:pt x="28662" y="51407"/>
                      <a:pt x="27901" y="50646"/>
                    </a:cubicBezTo>
                    <a:cubicBezTo>
                      <a:pt x="27139" y="49885"/>
                      <a:pt x="27139" y="48640"/>
                      <a:pt x="27901" y="47879"/>
                    </a:cubicBezTo>
                    <a:lnTo>
                      <a:pt x="34616" y="41168"/>
                    </a:lnTo>
                    <a:lnTo>
                      <a:pt x="35584" y="36047"/>
                    </a:lnTo>
                    <a:cubicBezTo>
                      <a:pt x="35584" y="36047"/>
                      <a:pt x="35652" y="35702"/>
                      <a:pt x="35723" y="35563"/>
                    </a:cubicBezTo>
                    <a:lnTo>
                      <a:pt x="36968" y="32309"/>
                    </a:lnTo>
                    <a:lnTo>
                      <a:pt x="36968" y="29472"/>
                    </a:lnTo>
                    <a:cubicBezTo>
                      <a:pt x="36968" y="28988"/>
                      <a:pt x="37246" y="28504"/>
                      <a:pt x="37523" y="28156"/>
                    </a:cubicBezTo>
                    <a:lnTo>
                      <a:pt x="44793" y="20059"/>
                    </a:lnTo>
                    <a:lnTo>
                      <a:pt x="40431" y="19436"/>
                    </a:lnTo>
                    <a:cubicBezTo>
                      <a:pt x="40431" y="19436"/>
                      <a:pt x="40224" y="19436"/>
                      <a:pt x="40085" y="19436"/>
                    </a:cubicBezTo>
                    <a:lnTo>
                      <a:pt x="26652" y="16253"/>
                    </a:lnTo>
                    <a:cubicBezTo>
                      <a:pt x="26652" y="16253"/>
                      <a:pt x="26236" y="16115"/>
                      <a:pt x="26098" y="15976"/>
                    </a:cubicBezTo>
                    <a:lnTo>
                      <a:pt x="22913" y="13970"/>
                    </a:lnTo>
                    <a:lnTo>
                      <a:pt x="22913" y="13970"/>
                    </a:lnTo>
                    <a:cubicBezTo>
                      <a:pt x="22913" y="13970"/>
                      <a:pt x="22706" y="13831"/>
                      <a:pt x="22635" y="13763"/>
                    </a:cubicBezTo>
                    <a:lnTo>
                      <a:pt x="20005" y="11480"/>
                    </a:lnTo>
                    <a:lnTo>
                      <a:pt x="13635" y="9197"/>
                    </a:lnTo>
                    <a:lnTo>
                      <a:pt x="7266" y="9336"/>
                    </a:lnTo>
                    <a:cubicBezTo>
                      <a:pt x="6434" y="9336"/>
                      <a:pt x="5604" y="8920"/>
                      <a:pt x="5258" y="8020"/>
                    </a:cubicBezTo>
                    <a:lnTo>
                      <a:pt x="4220" y="5253"/>
                    </a:lnTo>
                    <a:lnTo>
                      <a:pt x="1103" y="3731"/>
                    </a:lnTo>
                    <a:cubicBezTo>
                      <a:pt x="134" y="3247"/>
                      <a:pt x="-282" y="2070"/>
                      <a:pt x="203" y="1102"/>
                    </a:cubicBezTo>
                    <a:cubicBezTo>
                      <a:pt x="687" y="134"/>
                      <a:pt x="1865" y="-281"/>
                      <a:pt x="2833" y="203"/>
                    </a:cubicBezTo>
                    <a:lnTo>
                      <a:pt x="6641" y="2070"/>
                    </a:lnTo>
                    <a:cubicBezTo>
                      <a:pt x="7125" y="2347"/>
                      <a:pt x="7473" y="2763"/>
                      <a:pt x="7679" y="3247"/>
                    </a:cubicBezTo>
                    <a:lnTo>
                      <a:pt x="8441" y="5324"/>
                    </a:lnTo>
                    <a:lnTo>
                      <a:pt x="13842" y="5185"/>
                    </a:lnTo>
                    <a:cubicBezTo>
                      <a:pt x="13842" y="5185"/>
                      <a:pt x="14326" y="5185"/>
                      <a:pt x="14536" y="5324"/>
                    </a:cubicBezTo>
                    <a:lnTo>
                      <a:pt x="21528" y="7816"/>
                    </a:lnTo>
                    <a:cubicBezTo>
                      <a:pt x="21528" y="7816"/>
                      <a:pt x="22083" y="8093"/>
                      <a:pt x="22290" y="8300"/>
                    </a:cubicBezTo>
                    <a:lnTo>
                      <a:pt x="24920" y="10654"/>
                    </a:lnTo>
                    <a:lnTo>
                      <a:pt x="27689" y="12382"/>
                    </a:lnTo>
                    <a:lnTo>
                      <a:pt x="40776" y="15497"/>
                    </a:lnTo>
                    <a:lnTo>
                      <a:pt x="49431" y="16674"/>
                    </a:lnTo>
                    <a:cubicBezTo>
                      <a:pt x="49431" y="16674"/>
                      <a:pt x="49847" y="16742"/>
                      <a:pt x="49985" y="16813"/>
                    </a:cubicBezTo>
                    <a:lnTo>
                      <a:pt x="71311" y="26155"/>
                    </a:lnTo>
                    <a:cubicBezTo>
                      <a:pt x="71727" y="26362"/>
                      <a:pt x="72004" y="26639"/>
                      <a:pt x="72211" y="26987"/>
                    </a:cubicBezTo>
                    <a:lnTo>
                      <a:pt x="73318" y="28925"/>
                    </a:lnTo>
                    <a:lnTo>
                      <a:pt x="87651" y="34185"/>
                    </a:lnTo>
                    <a:lnTo>
                      <a:pt x="90629" y="34323"/>
                    </a:lnTo>
                    <a:cubicBezTo>
                      <a:pt x="90629" y="34323"/>
                      <a:pt x="91113" y="34391"/>
                      <a:pt x="91391" y="34530"/>
                    </a:cubicBezTo>
                    <a:lnTo>
                      <a:pt x="91394" y="34522"/>
                    </a:lnTo>
                    <a:cubicBezTo>
                      <a:pt x="91394" y="34522"/>
                      <a:pt x="97695" y="37428"/>
                      <a:pt x="97695" y="37428"/>
                    </a:cubicBezTo>
                    <a:lnTo>
                      <a:pt x="113206" y="39089"/>
                    </a:lnTo>
                    <a:cubicBezTo>
                      <a:pt x="113206" y="39089"/>
                      <a:pt x="113345" y="39089"/>
                      <a:pt x="113413" y="39089"/>
                    </a:cubicBezTo>
                    <a:lnTo>
                      <a:pt x="122344" y="40749"/>
                    </a:lnTo>
                    <a:cubicBezTo>
                      <a:pt x="122967" y="40888"/>
                      <a:pt x="123451" y="41233"/>
                      <a:pt x="123729" y="41788"/>
                    </a:cubicBezTo>
                    <a:lnTo>
                      <a:pt x="124423" y="43171"/>
                    </a:lnTo>
                    <a:cubicBezTo>
                      <a:pt x="124839" y="43932"/>
                      <a:pt x="124629" y="44832"/>
                      <a:pt x="124077" y="45386"/>
                    </a:cubicBezTo>
                    <a:lnTo>
                      <a:pt x="119785" y="49953"/>
                    </a:lnTo>
                    <a:lnTo>
                      <a:pt x="119301" y="50921"/>
                    </a:lnTo>
                    <a:cubicBezTo>
                      <a:pt x="119094" y="51337"/>
                      <a:pt x="118678" y="51682"/>
                      <a:pt x="118262" y="51820"/>
                    </a:cubicBezTo>
                    <a:lnTo>
                      <a:pt x="118257" y="51823"/>
                    </a:lnTo>
                    <a:cubicBezTo>
                      <a:pt x="118257" y="51823"/>
                      <a:pt x="116940" y="52307"/>
                      <a:pt x="116940" y="52307"/>
                    </a:cubicBezTo>
                    <a:lnTo>
                      <a:pt x="116456" y="53206"/>
                    </a:lnTo>
                    <a:lnTo>
                      <a:pt x="116595" y="53968"/>
                    </a:lnTo>
                    <a:cubicBezTo>
                      <a:pt x="116734" y="54522"/>
                      <a:pt x="116595" y="55144"/>
                      <a:pt x="116179" y="55560"/>
                    </a:cubicBezTo>
                    <a:lnTo>
                      <a:pt x="112094" y="61165"/>
                    </a:lnTo>
                    <a:lnTo>
                      <a:pt x="111126" y="64971"/>
                    </a:lnTo>
                    <a:lnTo>
                      <a:pt x="111748" y="66493"/>
                    </a:lnTo>
                    <a:cubicBezTo>
                      <a:pt x="113549" y="66077"/>
                      <a:pt x="115279" y="65732"/>
                      <a:pt x="116527" y="65248"/>
                    </a:cubicBezTo>
                    <a:cubicBezTo>
                      <a:pt x="116595" y="65248"/>
                      <a:pt x="116734" y="65248"/>
                      <a:pt x="116804" y="65180"/>
                    </a:cubicBezTo>
                    <a:cubicBezTo>
                      <a:pt x="117636" y="65041"/>
                      <a:pt x="118534" y="64764"/>
                      <a:pt x="119505" y="64557"/>
                    </a:cubicBezTo>
                    <a:cubicBezTo>
                      <a:pt x="122551" y="63864"/>
                      <a:pt x="125945" y="63103"/>
                      <a:pt x="128782" y="63035"/>
                    </a:cubicBezTo>
                    <a:lnTo>
                      <a:pt x="129337" y="63033"/>
                    </a:lnTo>
                    <a:cubicBezTo>
                      <a:pt x="131622" y="63033"/>
                      <a:pt x="132454" y="63033"/>
                      <a:pt x="135223" y="61372"/>
                    </a:cubicBezTo>
                    <a:cubicBezTo>
                      <a:pt x="136123" y="60817"/>
                      <a:pt x="137368" y="61165"/>
                      <a:pt x="137923" y="62065"/>
                    </a:cubicBezTo>
                    <a:cubicBezTo>
                      <a:pt x="138478" y="62965"/>
                      <a:pt x="138130" y="64210"/>
                      <a:pt x="137230" y="64764"/>
                    </a:cubicBezTo>
                    <a:cubicBezTo>
                      <a:pt x="133561" y="66909"/>
                      <a:pt x="132383" y="66909"/>
                      <a:pt x="129337" y="66909"/>
                    </a:cubicBezTo>
                    <a:lnTo>
                      <a:pt x="128782" y="66909"/>
                    </a:lnTo>
                    <a:cubicBezTo>
                      <a:pt x="126359" y="66909"/>
                      <a:pt x="123174" y="67670"/>
                      <a:pt x="120335" y="68292"/>
                    </a:cubicBezTo>
                    <a:cubicBezTo>
                      <a:pt x="119434" y="68499"/>
                      <a:pt x="118605" y="68708"/>
                      <a:pt x="117705" y="68847"/>
                    </a:cubicBezTo>
                    <a:cubicBezTo>
                      <a:pt x="116043" y="69401"/>
                      <a:pt x="114035" y="69885"/>
                      <a:pt x="111887" y="70301"/>
                    </a:cubicBezTo>
                    <a:cubicBezTo>
                      <a:pt x="107179" y="71269"/>
                      <a:pt x="102055" y="72378"/>
                      <a:pt x="102610" y="74867"/>
                    </a:cubicBezTo>
                    <a:cubicBezTo>
                      <a:pt x="102610" y="75006"/>
                      <a:pt x="102610" y="75074"/>
                      <a:pt x="102610" y="75213"/>
                    </a:cubicBezTo>
                    <a:lnTo>
                      <a:pt x="102887" y="80611"/>
                    </a:lnTo>
                    <a:cubicBezTo>
                      <a:pt x="102887" y="81095"/>
                      <a:pt x="102749" y="81511"/>
                      <a:pt x="102542" y="81856"/>
                    </a:cubicBezTo>
                    <a:cubicBezTo>
                      <a:pt x="101642" y="83033"/>
                      <a:pt x="101226" y="83932"/>
                      <a:pt x="100742" y="84900"/>
                    </a:cubicBezTo>
                    <a:cubicBezTo>
                      <a:pt x="100048" y="86284"/>
                      <a:pt x="99286" y="87806"/>
                      <a:pt x="97279" y="90437"/>
                    </a:cubicBezTo>
                    <a:lnTo>
                      <a:pt x="86825" y="102340"/>
                    </a:lnTo>
                    <a:cubicBezTo>
                      <a:pt x="86270" y="103033"/>
                      <a:pt x="85301" y="103171"/>
                      <a:pt x="84540" y="102823"/>
                    </a:cubicBezTo>
                    <a:cubicBezTo>
                      <a:pt x="79486" y="100540"/>
                      <a:pt x="79277" y="100540"/>
                      <a:pt x="75262" y="100817"/>
                    </a:cubicBezTo>
                    <a:cubicBezTo>
                      <a:pt x="74640" y="100817"/>
                      <a:pt x="73878" y="100886"/>
                      <a:pt x="72839" y="100956"/>
                    </a:cubicBezTo>
                    <a:cubicBezTo>
                      <a:pt x="72423" y="100956"/>
                      <a:pt x="72078" y="100888"/>
                      <a:pt x="71732" y="100679"/>
                    </a:cubicBezTo>
                    <a:cubicBezTo>
                      <a:pt x="69309" y="99434"/>
                      <a:pt x="66469" y="98741"/>
                      <a:pt x="63562" y="98464"/>
                    </a:cubicBezTo>
                    <a:cubicBezTo>
                      <a:pt x="60238" y="98119"/>
                      <a:pt x="56776" y="98325"/>
                      <a:pt x="53660" y="98809"/>
                    </a:cubicBezTo>
                    <a:cubicBezTo>
                      <a:pt x="49436" y="102476"/>
                      <a:pt x="47496" y="102269"/>
                      <a:pt x="45628" y="102131"/>
                    </a:cubicBezTo>
                    <a:cubicBezTo>
                      <a:pt x="44105" y="101992"/>
                      <a:pt x="42582" y="101853"/>
                      <a:pt x="36764" y="107874"/>
                    </a:cubicBezTo>
                    <a:cubicBezTo>
                      <a:pt x="36626" y="108013"/>
                      <a:pt x="36419" y="108151"/>
                      <a:pt x="36210" y="108290"/>
                    </a:cubicBezTo>
                    <a:lnTo>
                      <a:pt x="31431" y="110644"/>
                    </a:lnTo>
                    <a:cubicBezTo>
                      <a:pt x="30947" y="110850"/>
                      <a:pt x="30392" y="110921"/>
                      <a:pt x="29976" y="110782"/>
                    </a:cubicBezTo>
                    <a:cubicBezTo>
                      <a:pt x="26791" y="109883"/>
                      <a:pt x="26030" y="110089"/>
                      <a:pt x="23745" y="110644"/>
                    </a:cubicBezTo>
                    <a:cubicBezTo>
                      <a:pt x="23122" y="110782"/>
                      <a:pt x="22361" y="110989"/>
                      <a:pt x="21667" y="111127"/>
                    </a:cubicBezTo>
                    <a:lnTo>
                      <a:pt x="17305" y="113481"/>
                    </a:lnTo>
                    <a:cubicBezTo>
                      <a:pt x="16336" y="113965"/>
                      <a:pt x="15158" y="113620"/>
                      <a:pt x="14674" y="112650"/>
                    </a:cubicBezTo>
                    <a:cubicBezTo>
                      <a:pt x="14190" y="111682"/>
                      <a:pt x="14536" y="110505"/>
                      <a:pt x="15507" y="110021"/>
                    </a:cubicBezTo>
                    <a:lnTo>
                      <a:pt x="20008" y="107599"/>
                    </a:lnTo>
                    <a:cubicBezTo>
                      <a:pt x="20008" y="107599"/>
                      <a:pt x="20424" y="107393"/>
                      <a:pt x="20631" y="107322"/>
                    </a:cubicBezTo>
                    <a:cubicBezTo>
                      <a:pt x="21599" y="107115"/>
                      <a:pt x="22292" y="106977"/>
                      <a:pt x="22915" y="106838"/>
                    </a:cubicBezTo>
                    <a:cubicBezTo>
                      <a:pt x="25755" y="106145"/>
                      <a:pt x="26862" y="105871"/>
                      <a:pt x="30463" y="106838"/>
                    </a:cubicBezTo>
                    <a:lnTo>
                      <a:pt x="34271" y="104971"/>
                    </a:lnTo>
                    <a:cubicBezTo>
                      <a:pt x="41263" y="97844"/>
                      <a:pt x="43686" y="98050"/>
                      <a:pt x="46041" y="98260"/>
                    </a:cubicBezTo>
                    <a:cubicBezTo>
                      <a:pt x="47148" y="98398"/>
                      <a:pt x="48326" y="98466"/>
                      <a:pt x="51511" y="95631"/>
                    </a:cubicBezTo>
                    <a:cubicBezTo>
                      <a:pt x="51788" y="95354"/>
                      <a:pt x="52134" y="95147"/>
                      <a:pt x="52618" y="95077"/>
                    </a:cubicBezTo>
                    <a:cubicBezTo>
                      <a:pt x="56219" y="94454"/>
                      <a:pt x="60233" y="94245"/>
                      <a:pt x="64112" y="94661"/>
                    </a:cubicBezTo>
                    <a:cubicBezTo>
                      <a:pt x="67367" y="95006"/>
                      <a:pt x="70481" y="95767"/>
                      <a:pt x="73253" y="97083"/>
                    </a:cubicBezTo>
                    <a:lnTo>
                      <a:pt x="75121" y="96944"/>
                    </a:lnTo>
                    <a:cubicBezTo>
                      <a:pt x="79690" y="96599"/>
                      <a:pt x="80313" y="96599"/>
                      <a:pt x="84953" y="98673"/>
                    </a:cubicBezTo>
                    <a:lnTo>
                      <a:pt x="94369" y="88015"/>
                    </a:lnTo>
                    <a:cubicBezTo>
                      <a:pt x="96170" y="85732"/>
                      <a:pt x="96793" y="84416"/>
                      <a:pt x="97415" y="83171"/>
                    </a:cubicBezTo>
                    <a:cubicBezTo>
                      <a:pt x="97899" y="82204"/>
                      <a:pt x="98315" y="81304"/>
                      <a:pt x="99145" y="80127"/>
                    </a:cubicBezTo>
                    <a:lnTo>
                      <a:pt x="98938" y="75561"/>
                    </a:lnTo>
                    <a:cubicBezTo>
                      <a:pt x="97899" y="70440"/>
                      <a:pt x="102607" y="68501"/>
                      <a:pt x="107941" y="67257"/>
                    </a:cubicBezTo>
                    <a:lnTo>
                      <a:pt x="107318" y="65802"/>
                    </a:lnTo>
                    <a:lnTo>
                      <a:pt x="107318" y="65800"/>
                    </a:lnTo>
                    <a:cubicBezTo>
                      <a:pt x="107179" y="65384"/>
                      <a:pt x="107111" y="64968"/>
                      <a:pt x="107250" y="64555"/>
                    </a:cubicBezTo>
                    <a:lnTo>
                      <a:pt x="108495" y="59779"/>
                    </a:lnTo>
                    <a:cubicBezTo>
                      <a:pt x="108495" y="59779"/>
                      <a:pt x="108634" y="59225"/>
                      <a:pt x="108841" y="59018"/>
                    </a:cubicBezTo>
                    <a:lnTo>
                      <a:pt x="112649" y="53758"/>
                    </a:lnTo>
                    <a:lnTo>
                      <a:pt x="112510" y="53136"/>
                    </a:lnTo>
                    <a:cubicBezTo>
                      <a:pt x="112442" y="52720"/>
                      <a:pt x="112510" y="52304"/>
                      <a:pt x="112717" y="51891"/>
                    </a:cubicBezTo>
                    <a:lnTo>
                      <a:pt x="113824" y="49746"/>
                    </a:lnTo>
                    <a:cubicBezTo>
                      <a:pt x="114030" y="49263"/>
                      <a:pt x="114446" y="48915"/>
                      <a:pt x="114930" y="48708"/>
                    </a:cubicBezTo>
                    <a:lnTo>
                      <a:pt x="116247" y="48224"/>
                    </a:lnTo>
                    <a:lnTo>
                      <a:pt x="116454" y="47740"/>
                    </a:lnTo>
                    <a:cubicBezTo>
                      <a:pt x="116454" y="47740"/>
                      <a:pt x="116661" y="47395"/>
                      <a:pt x="116799" y="47186"/>
                    </a:cubicBezTo>
                    <a:lnTo>
                      <a:pt x="119845" y="43932"/>
                    </a:lnTo>
                    <a:lnTo>
                      <a:pt x="112714" y="42617"/>
                    </a:lnTo>
                    <a:lnTo>
                      <a:pt x="97065" y="40956"/>
                    </a:lnTo>
                    <a:cubicBezTo>
                      <a:pt x="97065" y="40956"/>
                      <a:pt x="96580" y="40888"/>
                      <a:pt x="96303" y="40749"/>
                    </a:cubicBezTo>
                    <a:lnTo>
                      <a:pt x="90072" y="37844"/>
                    </a:lnTo>
                    <a:lnTo>
                      <a:pt x="87232" y="37705"/>
                    </a:lnTo>
                    <a:cubicBezTo>
                      <a:pt x="87232" y="37705"/>
                      <a:pt x="86816" y="37705"/>
                      <a:pt x="86610" y="37566"/>
                    </a:cubicBezTo>
                    <a:lnTo>
                      <a:pt x="71376" y="32029"/>
                    </a:lnTo>
                    <a:cubicBezTo>
                      <a:pt x="70960" y="31891"/>
                      <a:pt x="70544" y="31614"/>
                      <a:pt x="70338" y="31130"/>
                    </a:cubicBezTo>
                    <a:lnTo>
                      <a:pt x="69160" y="29192"/>
                    </a:lnTo>
                    <a:lnTo>
                      <a:pt x="49150" y="20472"/>
                    </a:lnTo>
                    <a:lnTo>
                      <a:pt x="40703" y="29882"/>
                    </a:lnTo>
                    <a:lnTo>
                      <a:pt x="40703" y="32304"/>
                    </a:lnTo>
                    <a:cubicBezTo>
                      <a:pt x="40703" y="32304"/>
                      <a:pt x="40635" y="32720"/>
                      <a:pt x="40564" y="32997"/>
                    </a:cubicBezTo>
                    <a:lnTo>
                      <a:pt x="39180" y="36525"/>
                    </a:lnTo>
                    <a:lnTo>
                      <a:pt x="38141" y="42062"/>
                    </a:lnTo>
                    <a:cubicBezTo>
                      <a:pt x="38073" y="42407"/>
                      <a:pt x="37863" y="42823"/>
                      <a:pt x="37586" y="43101"/>
                    </a:cubicBezTo>
                    <a:lnTo>
                      <a:pt x="30384" y="50228"/>
                    </a:lnTo>
                    <a:lnTo>
                      <a:pt x="30392" y="50230"/>
                    </a:lnTo>
                    <a:lnTo>
                      <a:pt x="30670" y="50646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29" name="Forma Livre 2618">
                <a:extLst>
                  <a:ext uri="{FF2B5EF4-FFF2-40B4-BE49-F238E27FC236}">
                    <a16:creationId xmlns:a16="http://schemas.microsoft.com/office/drawing/2014/main" id="{621F2A49-87A0-5611-3A25-5DB5F3BC34DF}"/>
                  </a:ext>
                </a:extLst>
              </p:cNvPr>
              <p:cNvSpPr/>
              <p:nvPr/>
            </p:nvSpPr>
            <p:spPr>
              <a:xfrm>
                <a:off x="9576503" y="3430708"/>
                <a:ext cx="149087" cy="142138"/>
              </a:xfrm>
              <a:custGeom>
                <a:avLst/>
                <a:gdLst>
                  <a:gd name="csX0" fmla="*/ 48399 w 80669"/>
                  <a:gd name="csY0" fmla="*/ 1255 h 76909"/>
                  <a:gd name="csX1" fmla="*/ 50892 w 80669"/>
                  <a:gd name="csY1" fmla="*/ 149 h 76909"/>
                  <a:gd name="csX2" fmla="*/ 52138 w 80669"/>
                  <a:gd name="csY2" fmla="*/ 2155 h 76909"/>
                  <a:gd name="csX3" fmla="*/ 52277 w 80669"/>
                  <a:gd name="csY3" fmla="*/ 2155 h 76909"/>
                  <a:gd name="csX4" fmla="*/ 52622 w 80669"/>
                  <a:gd name="csY4" fmla="*/ 2155 h 76909"/>
                  <a:gd name="csX5" fmla="*/ 57262 w 80669"/>
                  <a:gd name="csY5" fmla="*/ 3400 h 76909"/>
                  <a:gd name="csX6" fmla="*/ 57608 w 80669"/>
                  <a:gd name="csY6" fmla="*/ 3538 h 76909"/>
                  <a:gd name="csX7" fmla="*/ 57746 w 80669"/>
                  <a:gd name="csY7" fmla="*/ 3538 h 76909"/>
                  <a:gd name="csX8" fmla="*/ 58440 w 80669"/>
                  <a:gd name="csY8" fmla="*/ 3261 h 76909"/>
                  <a:gd name="csX9" fmla="*/ 58856 w 80669"/>
                  <a:gd name="csY9" fmla="*/ 3261 h 76909"/>
                  <a:gd name="csX10" fmla="*/ 59340 w 80669"/>
                  <a:gd name="csY10" fmla="*/ 3193 h 76909"/>
                  <a:gd name="csX11" fmla="*/ 59685 w 80669"/>
                  <a:gd name="csY11" fmla="*/ 3193 h 76909"/>
                  <a:gd name="csX12" fmla="*/ 63977 w 80669"/>
                  <a:gd name="csY12" fmla="*/ 3538 h 76909"/>
                  <a:gd name="csX13" fmla="*/ 65084 w 80669"/>
                  <a:gd name="csY13" fmla="*/ 3954 h 76909"/>
                  <a:gd name="csX14" fmla="*/ 65087 w 80669"/>
                  <a:gd name="csY14" fmla="*/ 3954 h 76909"/>
                  <a:gd name="csX15" fmla="*/ 65364 w 80669"/>
                  <a:gd name="csY15" fmla="*/ 3954 h 76909"/>
                  <a:gd name="csX16" fmla="*/ 66819 w 80669"/>
                  <a:gd name="csY16" fmla="*/ 4647 h 76909"/>
                  <a:gd name="csX17" fmla="*/ 67581 w 80669"/>
                  <a:gd name="csY17" fmla="*/ 4924 h 76909"/>
                  <a:gd name="csX18" fmla="*/ 68826 w 80669"/>
                  <a:gd name="csY18" fmla="*/ 7346 h 76909"/>
                  <a:gd name="csX19" fmla="*/ 66403 w 80669"/>
                  <a:gd name="csY19" fmla="*/ 8591 h 76909"/>
                  <a:gd name="csX20" fmla="*/ 65296 w 80669"/>
                  <a:gd name="csY20" fmla="*/ 8246 h 76909"/>
                  <a:gd name="csX21" fmla="*/ 64603 w 80669"/>
                  <a:gd name="csY21" fmla="*/ 7901 h 76909"/>
                  <a:gd name="csX22" fmla="*/ 64532 w 80669"/>
                  <a:gd name="csY22" fmla="*/ 7898 h 76909"/>
                  <a:gd name="csX23" fmla="*/ 63425 w 80669"/>
                  <a:gd name="csY23" fmla="*/ 7553 h 76909"/>
                  <a:gd name="csX24" fmla="*/ 63218 w 80669"/>
                  <a:gd name="csY24" fmla="*/ 7414 h 76909"/>
                  <a:gd name="csX25" fmla="*/ 59201 w 80669"/>
                  <a:gd name="csY25" fmla="*/ 7069 h 76909"/>
                  <a:gd name="csX26" fmla="*/ 59063 w 80669"/>
                  <a:gd name="csY26" fmla="*/ 7067 h 76909"/>
                  <a:gd name="csX27" fmla="*/ 58508 w 80669"/>
                  <a:gd name="csY27" fmla="*/ 7344 h 76909"/>
                  <a:gd name="csX28" fmla="*/ 57746 w 80669"/>
                  <a:gd name="csY28" fmla="*/ 7482 h 76909"/>
                  <a:gd name="csX29" fmla="*/ 56778 w 80669"/>
                  <a:gd name="csY29" fmla="*/ 7344 h 76909"/>
                  <a:gd name="csX30" fmla="*/ 55877 w 80669"/>
                  <a:gd name="csY30" fmla="*/ 6998 h 76909"/>
                  <a:gd name="csX31" fmla="*/ 52277 w 80669"/>
                  <a:gd name="csY31" fmla="*/ 6031 h 76909"/>
                  <a:gd name="csX32" fmla="*/ 51792 w 80669"/>
                  <a:gd name="csY32" fmla="*/ 6028 h 76909"/>
                  <a:gd name="csX33" fmla="*/ 51999 w 80669"/>
                  <a:gd name="csY33" fmla="*/ 6583 h 76909"/>
                  <a:gd name="csX34" fmla="*/ 51999 w 80669"/>
                  <a:gd name="csY34" fmla="*/ 6928 h 76909"/>
                  <a:gd name="csX35" fmla="*/ 51999 w 80669"/>
                  <a:gd name="csY35" fmla="*/ 8034 h 76909"/>
                  <a:gd name="csX36" fmla="*/ 51999 w 80669"/>
                  <a:gd name="csY36" fmla="*/ 8037 h 76909"/>
                  <a:gd name="csX37" fmla="*/ 51999 w 80669"/>
                  <a:gd name="csY37" fmla="*/ 8314 h 76909"/>
                  <a:gd name="csX38" fmla="*/ 51792 w 80669"/>
                  <a:gd name="csY38" fmla="*/ 9352 h 76909"/>
                  <a:gd name="csX39" fmla="*/ 51515 w 80669"/>
                  <a:gd name="csY39" fmla="*/ 9907 h 76909"/>
                  <a:gd name="csX40" fmla="*/ 56917 w 80669"/>
                  <a:gd name="csY40" fmla="*/ 11084 h 76909"/>
                  <a:gd name="csX41" fmla="*/ 59547 w 80669"/>
                  <a:gd name="csY41" fmla="*/ 11290 h 76909"/>
                  <a:gd name="csX42" fmla="*/ 61554 w 80669"/>
                  <a:gd name="csY42" fmla="*/ 11497 h 76909"/>
                  <a:gd name="csX43" fmla="*/ 62041 w 80669"/>
                  <a:gd name="csY43" fmla="*/ 11497 h 76909"/>
                  <a:gd name="csX44" fmla="*/ 63634 w 80669"/>
                  <a:gd name="csY44" fmla="*/ 11358 h 76909"/>
                  <a:gd name="csX45" fmla="*/ 65019 w 80669"/>
                  <a:gd name="csY45" fmla="*/ 12535 h 76909"/>
                  <a:gd name="csX46" fmla="*/ 65157 w 80669"/>
                  <a:gd name="csY46" fmla="*/ 12813 h 76909"/>
                  <a:gd name="csX47" fmla="*/ 65919 w 80669"/>
                  <a:gd name="csY47" fmla="*/ 13090 h 76909"/>
                  <a:gd name="csX48" fmla="*/ 67926 w 80669"/>
                  <a:gd name="csY48" fmla="*/ 13228 h 76909"/>
                  <a:gd name="csX49" fmla="*/ 68826 w 80669"/>
                  <a:gd name="csY49" fmla="*/ 13712 h 76909"/>
                  <a:gd name="csX50" fmla="*/ 69381 w 80669"/>
                  <a:gd name="csY50" fmla="*/ 14196 h 76909"/>
                  <a:gd name="csX51" fmla="*/ 69797 w 80669"/>
                  <a:gd name="csY51" fmla="*/ 14751 h 76909"/>
                  <a:gd name="csX52" fmla="*/ 71598 w 80669"/>
                  <a:gd name="csY52" fmla="*/ 16827 h 76909"/>
                  <a:gd name="csX53" fmla="*/ 74021 w 80669"/>
                  <a:gd name="csY53" fmla="*/ 17588 h 76909"/>
                  <a:gd name="csX54" fmla="*/ 75476 w 80669"/>
                  <a:gd name="csY54" fmla="*/ 17656 h 76909"/>
                  <a:gd name="csX55" fmla="*/ 75748 w 80669"/>
                  <a:gd name="csY55" fmla="*/ 17654 h 76909"/>
                  <a:gd name="csX56" fmla="*/ 76371 w 80669"/>
                  <a:gd name="csY56" fmla="*/ 17238 h 76909"/>
                  <a:gd name="csX57" fmla="*/ 76994 w 80669"/>
                  <a:gd name="csY57" fmla="*/ 16961 h 76909"/>
                  <a:gd name="csX58" fmla="*/ 77342 w 80669"/>
                  <a:gd name="csY58" fmla="*/ 16963 h 76909"/>
                  <a:gd name="csX59" fmla="*/ 77897 w 80669"/>
                  <a:gd name="csY59" fmla="*/ 16757 h 76909"/>
                  <a:gd name="csX60" fmla="*/ 78797 w 80669"/>
                  <a:gd name="csY60" fmla="*/ 16757 h 76909"/>
                  <a:gd name="csX61" fmla="*/ 80666 w 80669"/>
                  <a:gd name="csY61" fmla="*/ 18763 h 76909"/>
                  <a:gd name="csX62" fmla="*/ 78658 w 80669"/>
                  <a:gd name="csY62" fmla="*/ 20630 h 76909"/>
                  <a:gd name="csX63" fmla="*/ 78381 w 80669"/>
                  <a:gd name="csY63" fmla="*/ 20630 h 76909"/>
                  <a:gd name="csX64" fmla="*/ 78104 w 80669"/>
                  <a:gd name="csY64" fmla="*/ 20837 h 76909"/>
                  <a:gd name="csX65" fmla="*/ 77481 w 80669"/>
                  <a:gd name="csY65" fmla="*/ 21252 h 76909"/>
                  <a:gd name="csX66" fmla="*/ 76374 w 80669"/>
                  <a:gd name="csY66" fmla="*/ 21598 h 76909"/>
                  <a:gd name="csX67" fmla="*/ 75196 w 80669"/>
                  <a:gd name="csY67" fmla="*/ 21530 h 76909"/>
                  <a:gd name="csX68" fmla="*/ 74573 w 80669"/>
                  <a:gd name="csY68" fmla="*/ 21391 h 76909"/>
                  <a:gd name="csX69" fmla="*/ 73605 w 80669"/>
                  <a:gd name="csY69" fmla="*/ 21530 h 76909"/>
                  <a:gd name="csX70" fmla="*/ 73464 w 80669"/>
                  <a:gd name="csY70" fmla="*/ 21530 h 76909"/>
                  <a:gd name="csX71" fmla="*/ 72841 w 80669"/>
                  <a:gd name="csY71" fmla="*/ 21391 h 76909"/>
                  <a:gd name="csX72" fmla="*/ 72495 w 80669"/>
                  <a:gd name="csY72" fmla="*/ 21252 h 76909"/>
                  <a:gd name="csX73" fmla="*/ 72218 w 80669"/>
                  <a:gd name="csY73" fmla="*/ 21114 h 76909"/>
                  <a:gd name="csX74" fmla="*/ 63977 w 80669"/>
                  <a:gd name="csY74" fmla="*/ 24229 h 76909"/>
                  <a:gd name="csX75" fmla="*/ 63770 w 80669"/>
                  <a:gd name="csY75" fmla="*/ 24229 h 76909"/>
                  <a:gd name="csX76" fmla="*/ 63286 w 80669"/>
                  <a:gd name="csY76" fmla="*/ 24090 h 76909"/>
                  <a:gd name="csX77" fmla="*/ 63286 w 80669"/>
                  <a:gd name="csY77" fmla="*/ 24090 h 76909"/>
                  <a:gd name="csX78" fmla="*/ 61763 w 80669"/>
                  <a:gd name="csY78" fmla="*/ 24506 h 76909"/>
                  <a:gd name="csX79" fmla="*/ 61001 w 80669"/>
                  <a:gd name="csY79" fmla="*/ 24783 h 76909"/>
                  <a:gd name="csX80" fmla="*/ 60931 w 80669"/>
                  <a:gd name="csY80" fmla="*/ 24783 h 76909"/>
                  <a:gd name="csX81" fmla="*/ 58715 w 80669"/>
                  <a:gd name="csY81" fmla="*/ 25128 h 76909"/>
                  <a:gd name="csX82" fmla="*/ 57192 w 80669"/>
                  <a:gd name="csY82" fmla="*/ 26444 h 76909"/>
                  <a:gd name="csX83" fmla="*/ 56846 w 80669"/>
                  <a:gd name="csY83" fmla="*/ 26651 h 76909"/>
                  <a:gd name="csX84" fmla="*/ 56084 w 80669"/>
                  <a:gd name="csY84" fmla="*/ 26928 h 76909"/>
                  <a:gd name="csX85" fmla="*/ 54491 w 80669"/>
                  <a:gd name="csY85" fmla="*/ 27135 h 76909"/>
                  <a:gd name="csX86" fmla="*/ 53245 w 80669"/>
                  <a:gd name="csY86" fmla="*/ 26857 h 76909"/>
                  <a:gd name="csX87" fmla="*/ 52968 w 80669"/>
                  <a:gd name="csY87" fmla="*/ 26651 h 76909"/>
                  <a:gd name="csX88" fmla="*/ 52622 w 80669"/>
                  <a:gd name="csY88" fmla="*/ 26444 h 76909"/>
                  <a:gd name="csX89" fmla="*/ 52345 w 80669"/>
                  <a:gd name="csY89" fmla="*/ 26305 h 76909"/>
                  <a:gd name="csX90" fmla="*/ 51376 w 80669"/>
                  <a:gd name="csY90" fmla="*/ 26305 h 76909"/>
                  <a:gd name="csX91" fmla="*/ 51170 w 80669"/>
                  <a:gd name="csY91" fmla="*/ 26305 h 76909"/>
                  <a:gd name="csX92" fmla="*/ 50754 w 80669"/>
                  <a:gd name="csY92" fmla="*/ 27067 h 76909"/>
                  <a:gd name="csX93" fmla="*/ 47914 w 80669"/>
                  <a:gd name="csY93" fmla="*/ 29211 h 76909"/>
                  <a:gd name="csX94" fmla="*/ 48121 w 80669"/>
                  <a:gd name="csY94" fmla="*/ 30043 h 76909"/>
                  <a:gd name="csX95" fmla="*/ 45836 w 80669"/>
                  <a:gd name="csY95" fmla="*/ 35232 h 76909"/>
                  <a:gd name="csX96" fmla="*/ 45698 w 80669"/>
                  <a:gd name="csY96" fmla="*/ 35371 h 76909"/>
                  <a:gd name="csX97" fmla="*/ 44036 w 80669"/>
                  <a:gd name="csY97" fmla="*/ 36963 h 76909"/>
                  <a:gd name="csX98" fmla="*/ 43620 w 80669"/>
                  <a:gd name="csY98" fmla="*/ 37309 h 76909"/>
                  <a:gd name="csX99" fmla="*/ 43413 w 80669"/>
                  <a:gd name="csY99" fmla="*/ 37447 h 76909"/>
                  <a:gd name="csX100" fmla="*/ 43206 w 80669"/>
                  <a:gd name="csY100" fmla="*/ 38831 h 76909"/>
                  <a:gd name="csX101" fmla="*/ 42445 w 80669"/>
                  <a:gd name="csY101" fmla="*/ 40146 h 76909"/>
                  <a:gd name="csX102" fmla="*/ 40922 w 80669"/>
                  <a:gd name="csY102" fmla="*/ 41114 h 76909"/>
                  <a:gd name="csX103" fmla="*/ 40715 w 80669"/>
                  <a:gd name="csY103" fmla="*/ 41114 h 76909"/>
                  <a:gd name="csX104" fmla="*/ 39883 w 80669"/>
                  <a:gd name="csY104" fmla="*/ 41736 h 76909"/>
                  <a:gd name="csX105" fmla="*/ 38983 w 80669"/>
                  <a:gd name="csY105" fmla="*/ 42775 h 76909"/>
                  <a:gd name="csX106" fmla="*/ 38983 w 80669"/>
                  <a:gd name="csY106" fmla="*/ 42913 h 76909"/>
                  <a:gd name="csX107" fmla="*/ 38983 w 80669"/>
                  <a:gd name="csY107" fmla="*/ 46580 h 76909"/>
                  <a:gd name="csX108" fmla="*/ 38499 w 80669"/>
                  <a:gd name="csY108" fmla="*/ 50940 h 76909"/>
                  <a:gd name="csX109" fmla="*/ 35591 w 80669"/>
                  <a:gd name="csY109" fmla="*/ 53916 h 76909"/>
                  <a:gd name="csX110" fmla="*/ 32199 w 80669"/>
                  <a:gd name="csY110" fmla="*/ 56684 h 76909"/>
                  <a:gd name="csX111" fmla="*/ 31644 w 80669"/>
                  <a:gd name="csY111" fmla="*/ 57861 h 76909"/>
                  <a:gd name="csX112" fmla="*/ 31090 w 80669"/>
                  <a:gd name="csY112" fmla="*/ 58828 h 76909"/>
                  <a:gd name="csX113" fmla="*/ 31712 w 80669"/>
                  <a:gd name="csY113" fmla="*/ 64642 h 76909"/>
                  <a:gd name="csX114" fmla="*/ 31644 w 80669"/>
                  <a:gd name="csY114" fmla="*/ 69209 h 76909"/>
                  <a:gd name="csX115" fmla="*/ 31644 w 80669"/>
                  <a:gd name="csY115" fmla="*/ 69763 h 76909"/>
                  <a:gd name="csX116" fmla="*/ 31576 w 80669"/>
                  <a:gd name="csY116" fmla="*/ 73223 h 76909"/>
                  <a:gd name="csX117" fmla="*/ 29637 w 80669"/>
                  <a:gd name="csY117" fmla="*/ 76338 h 76909"/>
                  <a:gd name="csX118" fmla="*/ 26868 w 80669"/>
                  <a:gd name="csY118" fmla="*/ 76338 h 76909"/>
                  <a:gd name="csX119" fmla="*/ 26868 w 80669"/>
                  <a:gd name="csY119" fmla="*/ 73571 h 76909"/>
                  <a:gd name="csX120" fmla="*/ 27837 w 80669"/>
                  <a:gd name="csY120" fmla="*/ 72049 h 76909"/>
                  <a:gd name="csX121" fmla="*/ 27837 w 80669"/>
                  <a:gd name="csY121" fmla="*/ 70943 h 76909"/>
                  <a:gd name="csX122" fmla="*/ 27630 w 80669"/>
                  <a:gd name="csY122" fmla="*/ 69904 h 76909"/>
                  <a:gd name="csX123" fmla="*/ 27837 w 80669"/>
                  <a:gd name="csY123" fmla="*/ 68660 h 76909"/>
                  <a:gd name="csX124" fmla="*/ 27976 w 80669"/>
                  <a:gd name="csY124" fmla="*/ 68382 h 76909"/>
                  <a:gd name="csX125" fmla="*/ 28669 w 80669"/>
                  <a:gd name="csY125" fmla="*/ 66789 h 76909"/>
                  <a:gd name="csX126" fmla="*/ 27908 w 80669"/>
                  <a:gd name="csY126" fmla="*/ 65129 h 76909"/>
                  <a:gd name="csX127" fmla="*/ 27284 w 80669"/>
                  <a:gd name="csY127" fmla="*/ 58070 h 76909"/>
                  <a:gd name="csX128" fmla="*/ 27491 w 80669"/>
                  <a:gd name="csY128" fmla="*/ 57309 h 76909"/>
                  <a:gd name="csX129" fmla="*/ 28114 w 80669"/>
                  <a:gd name="csY129" fmla="*/ 56477 h 76909"/>
                  <a:gd name="csX130" fmla="*/ 28253 w 80669"/>
                  <a:gd name="csY130" fmla="*/ 56200 h 76909"/>
                  <a:gd name="csX131" fmla="*/ 28460 w 80669"/>
                  <a:gd name="csY131" fmla="*/ 55784 h 76909"/>
                  <a:gd name="csX132" fmla="*/ 28944 w 80669"/>
                  <a:gd name="csY132" fmla="*/ 54746 h 76909"/>
                  <a:gd name="csX133" fmla="*/ 29428 w 80669"/>
                  <a:gd name="csY133" fmla="*/ 54052 h 76909"/>
                  <a:gd name="csX134" fmla="*/ 29567 w 80669"/>
                  <a:gd name="csY134" fmla="*/ 53914 h 76909"/>
                  <a:gd name="csX135" fmla="*/ 33306 w 80669"/>
                  <a:gd name="csY135" fmla="*/ 50799 h 76909"/>
                  <a:gd name="csX136" fmla="*/ 35107 w 80669"/>
                  <a:gd name="csY136" fmla="*/ 49206 h 76909"/>
                  <a:gd name="csX137" fmla="*/ 35107 w 80669"/>
                  <a:gd name="csY137" fmla="*/ 46714 h 76909"/>
                  <a:gd name="csX138" fmla="*/ 35039 w 80669"/>
                  <a:gd name="csY138" fmla="*/ 42908 h 76909"/>
                  <a:gd name="csX139" fmla="*/ 35177 w 80669"/>
                  <a:gd name="csY139" fmla="*/ 42076 h 76909"/>
                  <a:gd name="csX140" fmla="*/ 35384 w 80669"/>
                  <a:gd name="csY140" fmla="*/ 41245 h 76909"/>
                  <a:gd name="csX141" fmla="*/ 35591 w 80669"/>
                  <a:gd name="csY141" fmla="*/ 40899 h 76909"/>
                  <a:gd name="csX142" fmla="*/ 35730 w 80669"/>
                  <a:gd name="csY142" fmla="*/ 40693 h 76909"/>
                  <a:gd name="csX143" fmla="*/ 37669 w 80669"/>
                  <a:gd name="csY143" fmla="*/ 38548 h 76909"/>
                  <a:gd name="csX144" fmla="*/ 38430 w 80669"/>
                  <a:gd name="csY144" fmla="*/ 37994 h 76909"/>
                  <a:gd name="csX145" fmla="*/ 38776 w 80669"/>
                  <a:gd name="csY145" fmla="*/ 37787 h 76909"/>
                  <a:gd name="csX146" fmla="*/ 39260 w 80669"/>
                  <a:gd name="csY146" fmla="*/ 37510 h 76909"/>
                  <a:gd name="csX147" fmla="*/ 41060 w 80669"/>
                  <a:gd name="csY147" fmla="*/ 34327 h 76909"/>
                  <a:gd name="csX148" fmla="*/ 41476 w 80669"/>
                  <a:gd name="csY148" fmla="*/ 34120 h 76909"/>
                  <a:gd name="csX149" fmla="*/ 42861 w 80669"/>
                  <a:gd name="csY149" fmla="*/ 32737 h 76909"/>
                  <a:gd name="csX150" fmla="*/ 43345 w 80669"/>
                  <a:gd name="csY150" fmla="*/ 32182 h 76909"/>
                  <a:gd name="csX151" fmla="*/ 43206 w 80669"/>
                  <a:gd name="csY151" fmla="*/ 32182 h 76909"/>
                  <a:gd name="csX152" fmla="*/ 42513 w 80669"/>
                  <a:gd name="csY152" fmla="*/ 32044 h 76909"/>
                  <a:gd name="csX153" fmla="*/ 42513 w 80669"/>
                  <a:gd name="csY153" fmla="*/ 32049 h 76909"/>
                  <a:gd name="csX154" fmla="*/ 42513 w 80669"/>
                  <a:gd name="csY154" fmla="*/ 32049 h 76909"/>
                  <a:gd name="csX155" fmla="*/ 42513 w 80669"/>
                  <a:gd name="csY155" fmla="*/ 32049 h 76909"/>
                  <a:gd name="csX156" fmla="*/ 42513 w 80669"/>
                  <a:gd name="csY156" fmla="*/ 32049 h 76909"/>
                  <a:gd name="csX157" fmla="*/ 40990 w 80669"/>
                  <a:gd name="csY157" fmla="*/ 33432 h 76909"/>
                  <a:gd name="csX158" fmla="*/ 40712 w 80669"/>
                  <a:gd name="csY158" fmla="*/ 33778 h 76909"/>
                  <a:gd name="csX159" fmla="*/ 39812 w 80669"/>
                  <a:gd name="csY159" fmla="*/ 34471 h 76909"/>
                  <a:gd name="csX160" fmla="*/ 39467 w 80669"/>
                  <a:gd name="csY160" fmla="*/ 34609 h 76909"/>
                  <a:gd name="csX161" fmla="*/ 39467 w 80669"/>
                  <a:gd name="csY161" fmla="*/ 34609 h 76909"/>
                  <a:gd name="csX162" fmla="*/ 36766 w 80669"/>
                  <a:gd name="csY162" fmla="*/ 35093 h 76909"/>
                  <a:gd name="csX163" fmla="*/ 35866 w 80669"/>
                  <a:gd name="csY163" fmla="*/ 35232 h 76909"/>
                  <a:gd name="csX164" fmla="*/ 35452 w 80669"/>
                  <a:gd name="csY164" fmla="*/ 35232 h 76909"/>
                  <a:gd name="csX165" fmla="*/ 25275 w 80669"/>
                  <a:gd name="csY165" fmla="*/ 37792 h 76909"/>
                  <a:gd name="csX166" fmla="*/ 21951 w 80669"/>
                  <a:gd name="csY166" fmla="*/ 39453 h 76909"/>
                  <a:gd name="csX167" fmla="*/ 21881 w 80669"/>
                  <a:gd name="csY167" fmla="*/ 39453 h 76909"/>
                  <a:gd name="csX168" fmla="*/ 21326 w 80669"/>
                  <a:gd name="csY168" fmla="*/ 39453 h 76909"/>
                  <a:gd name="csX169" fmla="*/ 19596 w 80669"/>
                  <a:gd name="csY169" fmla="*/ 39176 h 76909"/>
                  <a:gd name="csX170" fmla="*/ 19248 w 80669"/>
                  <a:gd name="csY170" fmla="*/ 39176 h 76909"/>
                  <a:gd name="csX171" fmla="*/ 17586 w 80669"/>
                  <a:gd name="csY171" fmla="*/ 39798 h 76909"/>
                  <a:gd name="csX172" fmla="*/ 14469 w 80669"/>
                  <a:gd name="csY172" fmla="*/ 40905 h 76909"/>
                  <a:gd name="csX173" fmla="*/ 11907 w 80669"/>
                  <a:gd name="csY173" fmla="*/ 41943 h 76909"/>
                  <a:gd name="csX174" fmla="*/ 11491 w 80669"/>
                  <a:gd name="csY174" fmla="*/ 42082 h 76909"/>
                  <a:gd name="csX175" fmla="*/ 9136 w 80669"/>
                  <a:gd name="csY175" fmla="*/ 42427 h 76909"/>
                  <a:gd name="csX176" fmla="*/ 4082 w 80669"/>
                  <a:gd name="csY176" fmla="*/ 43395 h 76909"/>
                  <a:gd name="csX177" fmla="*/ 3389 w 80669"/>
                  <a:gd name="csY177" fmla="*/ 43462 h 76909"/>
                  <a:gd name="csX178" fmla="*/ 1939 w 80669"/>
                  <a:gd name="csY178" fmla="*/ 43465 h 76909"/>
                  <a:gd name="csX179" fmla="*/ 0 w 80669"/>
                  <a:gd name="csY179" fmla="*/ 41459 h 76909"/>
                  <a:gd name="csX180" fmla="*/ 1939 w 80669"/>
                  <a:gd name="csY180" fmla="*/ 39521 h 76909"/>
                  <a:gd name="csX181" fmla="*/ 3185 w 80669"/>
                  <a:gd name="csY181" fmla="*/ 39521 h 76909"/>
                  <a:gd name="csX182" fmla="*/ 8586 w 80669"/>
                  <a:gd name="csY182" fmla="*/ 38483 h 76909"/>
                  <a:gd name="csX183" fmla="*/ 10594 w 80669"/>
                  <a:gd name="csY183" fmla="*/ 38206 h 76909"/>
                  <a:gd name="csX184" fmla="*/ 11633 w 80669"/>
                  <a:gd name="csY184" fmla="*/ 37790 h 76909"/>
                  <a:gd name="csX185" fmla="*/ 12810 w 80669"/>
                  <a:gd name="csY185" fmla="*/ 34884 h 76909"/>
                  <a:gd name="csX186" fmla="*/ 13017 w 80669"/>
                  <a:gd name="csY186" fmla="*/ 34539 h 76909"/>
                  <a:gd name="csX187" fmla="*/ 13778 w 80669"/>
                  <a:gd name="csY187" fmla="*/ 32878 h 76909"/>
                  <a:gd name="csX188" fmla="*/ 15302 w 80669"/>
                  <a:gd name="csY188" fmla="*/ 31011 h 76909"/>
                  <a:gd name="csX189" fmla="*/ 16202 w 80669"/>
                  <a:gd name="csY189" fmla="*/ 30527 h 76909"/>
                  <a:gd name="csX190" fmla="*/ 19041 w 80669"/>
                  <a:gd name="csY190" fmla="*/ 30182 h 76909"/>
                  <a:gd name="csX191" fmla="*/ 19041 w 80669"/>
                  <a:gd name="csY191" fmla="*/ 30179 h 76909"/>
                  <a:gd name="csX192" fmla="*/ 21742 w 80669"/>
                  <a:gd name="csY192" fmla="*/ 31840 h 76909"/>
                  <a:gd name="csX193" fmla="*/ 21742 w 80669"/>
                  <a:gd name="csY193" fmla="*/ 31840 h 76909"/>
                  <a:gd name="csX194" fmla="*/ 20774 w 80669"/>
                  <a:gd name="csY194" fmla="*/ 34400 h 76909"/>
                  <a:gd name="csX195" fmla="*/ 18557 w 80669"/>
                  <a:gd name="csY195" fmla="*/ 33984 h 76909"/>
                  <a:gd name="csX196" fmla="*/ 17518 w 80669"/>
                  <a:gd name="csY196" fmla="*/ 34123 h 76909"/>
                  <a:gd name="csX197" fmla="*/ 16963 w 80669"/>
                  <a:gd name="csY197" fmla="*/ 34884 h 76909"/>
                  <a:gd name="csX198" fmla="*/ 16686 w 80669"/>
                  <a:gd name="csY198" fmla="*/ 35438 h 76909"/>
                  <a:gd name="csX199" fmla="*/ 16547 w 80669"/>
                  <a:gd name="csY199" fmla="*/ 35922 h 76909"/>
                  <a:gd name="csX200" fmla="*/ 18416 w 80669"/>
                  <a:gd name="csY200" fmla="*/ 35300 h 76909"/>
                  <a:gd name="csX201" fmla="*/ 18970 w 80669"/>
                  <a:gd name="csY201" fmla="*/ 35300 h 76909"/>
                  <a:gd name="csX202" fmla="*/ 19596 w 80669"/>
                  <a:gd name="csY202" fmla="*/ 35300 h 76909"/>
                  <a:gd name="csX203" fmla="*/ 19942 w 80669"/>
                  <a:gd name="csY203" fmla="*/ 35368 h 76909"/>
                  <a:gd name="csX204" fmla="*/ 21187 w 80669"/>
                  <a:gd name="csY204" fmla="*/ 35575 h 76909"/>
                  <a:gd name="csX205" fmla="*/ 21464 w 80669"/>
                  <a:gd name="csY205" fmla="*/ 34536 h 76909"/>
                  <a:gd name="csX206" fmla="*/ 21742 w 80669"/>
                  <a:gd name="csY206" fmla="*/ 34120 h 76909"/>
                  <a:gd name="csX207" fmla="*/ 21949 w 80669"/>
                  <a:gd name="csY207" fmla="*/ 33775 h 76909"/>
                  <a:gd name="csX208" fmla="*/ 24372 w 80669"/>
                  <a:gd name="csY208" fmla="*/ 30731 h 76909"/>
                  <a:gd name="csX209" fmla="*/ 25134 w 80669"/>
                  <a:gd name="csY209" fmla="*/ 30108 h 76909"/>
                  <a:gd name="csX210" fmla="*/ 25411 w 80669"/>
                  <a:gd name="csY210" fmla="*/ 29763 h 76909"/>
                  <a:gd name="csX211" fmla="*/ 31296 w 80669"/>
                  <a:gd name="csY211" fmla="*/ 20491 h 76909"/>
                  <a:gd name="csX212" fmla="*/ 36004 w 80669"/>
                  <a:gd name="csY212" fmla="*/ 15370 h 76909"/>
                  <a:gd name="csX213" fmla="*/ 36214 w 80669"/>
                  <a:gd name="csY213" fmla="*/ 15370 h 76909"/>
                  <a:gd name="csX214" fmla="*/ 36420 w 80669"/>
                  <a:gd name="csY214" fmla="*/ 15164 h 76909"/>
                  <a:gd name="csX215" fmla="*/ 36420 w 80669"/>
                  <a:gd name="csY215" fmla="*/ 15164 h 76909"/>
                  <a:gd name="csX216" fmla="*/ 36282 w 80669"/>
                  <a:gd name="csY216" fmla="*/ 15164 h 76909"/>
                  <a:gd name="csX217" fmla="*/ 35243 w 80669"/>
                  <a:gd name="csY217" fmla="*/ 14886 h 76909"/>
                  <a:gd name="csX218" fmla="*/ 34897 w 80669"/>
                  <a:gd name="csY218" fmla="*/ 14680 h 76909"/>
                  <a:gd name="csX219" fmla="*/ 34413 w 80669"/>
                  <a:gd name="csY219" fmla="*/ 14264 h 76909"/>
                  <a:gd name="csX220" fmla="*/ 34207 w 80669"/>
                  <a:gd name="csY220" fmla="*/ 13987 h 76909"/>
                  <a:gd name="csX221" fmla="*/ 32751 w 80669"/>
                  <a:gd name="csY221" fmla="*/ 14403 h 76909"/>
                  <a:gd name="csX222" fmla="*/ 32197 w 80669"/>
                  <a:gd name="csY222" fmla="*/ 14541 h 76909"/>
                  <a:gd name="csX223" fmla="*/ 31364 w 80669"/>
                  <a:gd name="csY223" fmla="*/ 14680 h 76909"/>
                  <a:gd name="csX224" fmla="*/ 29148 w 80669"/>
                  <a:gd name="csY224" fmla="*/ 13019 h 76909"/>
                  <a:gd name="csX225" fmla="*/ 30810 w 80669"/>
                  <a:gd name="csY225" fmla="*/ 10804 h 76909"/>
                  <a:gd name="csX226" fmla="*/ 31435 w 80669"/>
                  <a:gd name="csY226" fmla="*/ 10804 h 76909"/>
                  <a:gd name="csX227" fmla="*/ 32958 w 80669"/>
                  <a:gd name="csY227" fmla="*/ 10111 h 76909"/>
                  <a:gd name="csX228" fmla="*/ 33375 w 80669"/>
                  <a:gd name="csY228" fmla="*/ 9972 h 76909"/>
                  <a:gd name="csX229" fmla="*/ 33720 w 80669"/>
                  <a:gd name="csY229" fmla="*/ 9975 h 76909"/>
                  <a:gd name="csX230" fmla="*/ 34343 w 80669"/>
                  <a:gd name="csY230" fmla="*/ 9975 h 76909"/>
                  <a:gd name="csX231" fmla="*/ 34966 w 80669"/>
                  <a:gd name="csY231" fmla="*/ 9975 h 76909"/>
                  <a:gd name="csX232" fmla="*/ 35588 w 80669"/>
                  <a:gd name="csY232" fmla="*/ 10252 h 76909"/>
                  <a:gd name="csX233" fmla="*/ 36211 w 80669"/>
                  <a:gd name="csY233" fmla="*/ 10529 h 76909"/>
                  <a:gd name="csX234" fmla="*/ 36557 w 80669"/>
                  <a:gd name="csY234" fmla="*/ 10736 h 76909"/>
                  <a:gd name="csX235" fmla="*/ 36695 w 80669"/>
                  <a:gd name="csY235" fmla="*/ 10874 h 76909"/>
                  <a:gd name="csX236" fmla="*/ 37041 w 80669"/>
                  <a:gd name="csY236" fmla="*/ 11220 h 76909"/>
                  <a:gd name="csX237" fmla="*/ 38425 w 80669"/>
                  <a:gd name="csY237" fmla="*/ 11704 h 76909"/>
                  <a:gd name="csX238" fmla="*/ 38771 w 80669"/>
                  <a:gd name="csY238" fmla="*/ 11981 h 76909"/>
                  <a:gd name="csX239" fmla="*/ 38776 w 80669"/>
                  <a:gd name="csY239" fmla="*/ 11981 h 76909"/>
                  <a:gd name="csX240" fmla="*/ 39121 w 80669"/>
                  <a:gd name="csY240" fmla="*/ 11565 h 76909"/>
                  <a:gd name="csX241" fmla="*/ 47985 w 80669"/>
                  <a:gd name="csY241" fmla="*/ 3193 h 76909"/>
                  <a:gd name="csX242" fmla="*/ 48540 w 80669"/>
                  <a:gd name="csY242" fmla="*/ 1671 h 76909"/>
                  <a:gd name="csX243" fmla="*/ 48537 w 80669"/>
                  <a:gd name="csY243" fmla="*/ 1671 h 76909"/>
                  <a:gd name="csX244" fmla="*/ 48399 w 80669"/>
                  <a:gd name="csY244" fmla="*/ 1255 h 76909"/>
                  <a:gd name="csX245" fmla="*/ 40506 w 80669"/>
                  <a:gd name="csY245" fmla="*/ 15993 h 76909"/>
                  <a:gd name="csX246" fmla="*/ 40506 w 80669"/>
                  <a:gd name="csY246" fmla="*/ 15993 h 76909"/>
                  <a:gd name="csX247" fmla="*/ 41128 w 80669"/>
                  <a:gd name="csY247" fmla="*/ 17031 h 76909"/>
                  <a:gd name="csX248" fmla="*/ 42097 w 80669"/>
                  <a:gd name="csY248" fmla="*/ 18553 h 76909"/>
                  <a:gd name="csX249" fmla="*/ 43552 w 80669"/>
                  <a:gd name="csY249" fmla="*/ 20075 h 76909"/>
                  <a:gd name="csX250" fmla="*/ 43552 w 80669"/>
                  <a:gd name="csY250" fmla="*/ 20421 h 76909"/>
                  <a:gd name="csX251" fmla="*/ 43552 w 80669"/>
                  <a:gd name="csY251" fmla="*/ 21666 h 76909"/>
                  <a:gd name="csX252" fmla="*/ 43552 w 80669"/>
                  <a:gd name="csY252" fmla="*/ 23810 h 76909"/>
                  <a:gd name="csX253" fmla="*/ 43759 w 80669"/>
                  <a:gd name="csY253" fmla="*/ 25333 h 76909"/>
                  <a:gd name="csX254" fmla="*/ 45698 w 80669"/>
                  <a:gd name="csY254" fmla="*/ 25333 h 76909"/>
                  <a:gd name="csX255" fmla="*/ 47292 w 80669"/>
                  <a:gd name="csY255" fmla="*/ 24501 h 76909"/>
                  <a:gd name="csX256" fmla="*/ 47776 w 80669"/>
                  <a:gd name="csY256" fmla="*/ 23740 h 76909"/>
                  <a:gd name="csX257" fmla="*/ 50269 w 80669"/>
                  <a:gd name="csY257" fmla="*/ 22356 h 76909"/>
                  <a:gd name="csX258" fmla="*/ 52832 w 80669"/>
                  <a:gd name="csY258" fmla="*/ 22356 h 76909"/>
                  <a:gd name="csX259" fmla="*/ 54425 w 80669"/>
                  <a:gd name="csY259" fmla="*/ 22979 h 76909"/>
                  <a:gd name="csX260" fmla="*/ 54907 w 80669"/>
                  <a:gd name="csY260" fmla="*/ 22984 h 76909"/>
                  <a:gd name="csX261" fmla="*/ 55530 w 80669"/>
                  <a:gd name="csY261" fmla="*/ 22291 h 76909"/>
                  <a:gd name="csX262" fmla="*/ 56014 w 80669"/>
                  <a:gd name="csY262" fmla="*/ 21184 h 76909"/>
                  <a:gd name="csX263" fmla="*/ 57744 w 80669"/>
                  <a:gd name="csY263" fmla="*/ 20146 h 76909"/>
                  <a:gd name="csX264" fmla="*/ 57746 w 80669"/>
                  <a:gd name="csY264" fmla="*/ 20146 h 76909"/>
                  <a:gd name="csX265" fmla="*/ 58646 w 80669"/>
                  <a:gd name="csY265" fmla="*/ 20353 h 76909"/>
                  <a:gd name="csX266" fmla="*/ 59408 w 80669"/>
                  <a:gd name="csY266" fmla="*/ 21046 h 76909"/>
                  <a:gd name="csX267" fmla="*/ 60101 w 80669"/>
                  <a:gd name="csY267" fmla="*/ 20769 h 76909"/>
                  <a:gd name="csX268" fmla="*/ 64325 w 80669"/>
                  <a:gd name="csY268" fmla="*/ 20285 h 76909"/>
                  <a:gd name="csX269" fmla="*/ 64325 w 80669"/>
                  <a:gd name="csY269" fmla="*/ 20285 h 76909"/>
                  <a:gd name="csX270" fmla="*/ 65019 w 80669"/>
                  <a:gd name="csY270" fmla="*/ 20423 h 76909"/>
                  <a:gd name="csX271" fmla="*/ 68410 w 80669"/>
                  <a:gd name="csY271" fmla="*/ 19385 h 76909"/>
                  <a:gd name="csX272" fmla="*/ 66471 w 80669"/>
                  <a:gd name="csY272" fmla="*/ 16892 h 76909"/>
                  <a:gd name="csX273" fmla="*/ 66471 w 80669"/>
                  <a:gd name="csY273" fmla="*/ 16892 h 76909"/>
                  <a:gd name="csX274" fmla="*/ 66126 w 80669"/>
                  <a:gd name="csY274" fmla="*/ 16892 h 76909"/>
                  <a:gd name="csX275" fmla="*/ 63980 w 80669"/>
                  <a:gd name="csY275" fmla="*/ 16547 h 76909"/>
                  <a:gd name="csX276" fmla="*/ 63770 w 80669"/>
                  <a:gd name="csY276" fmla="*/ 16547 h 76909"/>
                  <a:gd name="csX277" fmla="*/ 62664 w 80669"/>
                  <a:gd name="csY277" fmla="*/ 15993 h 76909"/>
                  <a:gd name="csX278" fmla="*/ 62041 w 80669"/>
                  <a:gd name="csY278" fmla="*/ 15300 h 76909"/>
                  <a:gd name="csX279" fmla="*/ 60795 w 80669"/>
                  <a:gd name="csY279" fmla="*/ 15506 h 76909"/>
                  <a:gd name="csX280" fmla="*/ 59688 w 80669"/>
                  <a:gd name="csY280" fmla="*/ 15368 h 76909"/>
                  <a:gd name="csX281" fmla="*/ 54496 w 80669"/>
                  <a:gd name="csY281" fmla="*/ 14329 h 76909"/>
                  <a:gd name="csX282" fmla="*/ 52279 w 80669"/>
                  <a:gd name="csY282" fmla="*/ 13775 h 76909"/>
                  <a:gd name="csX283" fmla="*/ 51586 w 80669"/>
                  <a:gd name="csY283" fmla="*/ 13914 h 76909"/>
                  <a:gd name="csX284" fmla="*/ 51101 w 80669"/>
                  <a:gd name="csY284" fmla="*/ 13914 h 76909"/>
                  <a:gd name="csX285" fmla="*/ 50547 w 80669"/>
                  <a:gd name="csY285" fmla="*/ 13919 h 76909"/>
                  <a:gd name="csX286" fmla="*/ 48192 w 80669"/>
                  <a:gd name="csY286" fmla="*/ 13574 h 76909"/>
                  <a:gd name="csX287" fmla="*/ 43968 w 80669"/>
                  <a:gd name="csY287" fmla="*/ 13712 h 76909"/>
                  <a:gd name="csX288" fmla="*/ 43968 w 80669"/>
                  <a:gd name="csY288" fmla="*/ 13710 h 76909"/>
                  <a:gd name="csX289" fmla="*/ 43345 w 80669"/>
                  <a:gd name="csY289" fmla="*/ 14264 h 76909"/>
                  <a:gd name="csX290" fmla="*/ 42377 w 80669"/>
                  <a:gd name="csY290" fmla="*/ 14680 h 76909"/>
                  <a:gd name="csX291" fmla="*/ 41960 w 80669"/>
                  <a:gd name="csY291" fmla="*/ 14680 h 76909"/>
                  <a:gd name="csX292" fmla="*/ 40992 w 80669"/>
                  <a:gd name="csY292" fmla="*/ 14957 h 76909"/>
                  <a:gd name="csX293" fmla="*/ 40647 w 80669"/>
                  <a:gd name="csY293" fmla="*/ 15789 h 76909"/>
                  <a:gd name="csX294" fmla="*/ 40508 w 80669"/>
                  <a:gd name="csY294" fmla="*/ 15995 h 76909"/>
                  <a:gd name="csX295" fmla="*/ 40506 w 80669"/>
                  <a:gd name="csY295" fmla="*/ 15993 h 76909"/>
                  <a:gd name="csX296" fmla="*/ 38082 w 80669"/>
                  <a:gd name="csY296" fmla="*/ 19453 h 76909"/>
                  <a:gd name="csX297" fmla="*/ 37944 w 80669"/>
                  <a:gd name="csY297" fmla="*/ 19246 h 76909"/>
                  <a:gd name="csX298" fmla="*/ 37459 w 80669"/>
                  <a:gd name="csY298" fmla="*/ 18485 h 76909"/>
                  <a:gd name="csX299" fmla="*/ 37459 w 80669"/>
                  <a:gd name="csY299" fmla="*/ 18485 h 76909"/>
                  <a:gd name="csX300" fmla="*/ 35452 w 80669"/>
                  <a:gd name="csY300" fmla="*/ 20839 h 76909"/>
                  <a:gd name="csX301" fmla="*/ 35591 w 80669"/>
                  <a:gd name="csY301" fmla="*/ 20839 h 76909"/>
                  <a:gd name="csX302" fmla="*/ 36975 w 80669"/>
                  <a:gd name="csY302" fmla="*/ 20146 h 76909"/>
                  <a:gd name="csX303" fmla="*/ 37944 w 80669"/>
                  <a:gd name="csY303" fmla="*/ 19524 h 76909"/>
                  <a:gd name="csX304" fmla="*/ 38082 w 80669"/>
                  <a:gd name="csY304" fmla="*/ 19524 h 76909"/>
                  <a:gd name="csX305" fmla="*/ 38082 w 80669"/>
                  <a:gd name="csY305" fmla="*/ 19456 h 76909"/>
                  <a:gd name="csX306" fmla="*/ 38082 w 80669"/>
                  <a:gd name="csY306" fmla="*/ 19453 h 76909"/>
                  <a:gd name="csX307" fmla="*/ 33029 w 80669"/>
                  <a:gd name="csY307" fmla="*/ 24229 h 76909"/>
                  <a:gd name="csX308" fmla="*/ 28737 w 80669"/>
                  <a:gd name="csY308" fmla="*/ 31149 h 76909"/>
                  <a:gd name="csX309" fmla="*/ 28599 w 80669"/>
                  <a:gd name="csY309" fmla="*/ 31426 h 76909"/>
                  <a:gd name="csX310" fmla="*/ 28460 w 80669"/>
                  <a:gd name="csY310" fmla="*/ 31981 h 76909"/>
                  <a:gd name="csX311" fmla="*/ 26936 w 80669"/>
                  <a:gd name="csY311" fmla="*/ 33226 h 76909"/>
                  <a:gd name="csX312" fmla="*/ 26452 w 80669"/>
                  <a:gd name="csY312" fmla="*/ 33848 h 76909"/>
                  <a:gd name="csX313" fmla="*/ 33654 w 80669"/>
                  <a:gd name="csY313" fmla="*/ 31288 h 76909"/>
                  <a:gd name="csX314" fmla="*/ 33720 w 80669"/>
                  <a:gd name="csY314" fmla="*/ 31288 h 76909"/>
                  <a:gd name="csX315" fmla="*/ 34827 w 80669"/>
                  <a:gd name="csY315" fmla="*/ 30943 h 76909"/>
                  <a:gd name="csX316" fmla="*/ 35243 w 80669"/>
                  <a:gd name="csY316" fmla="*/ 30940 h 76909"/>
                  <a:gd name="csX317" fmla="*/ 36143 w 80669"/>
                  <a:gd name="csY317" fmla="*/ 30801 h 76909"/>
                  <a:gd name="csX318" fmla="*/ 37389 w 80669"/>
                  <a:gd name="csY318" fmla="*/ 30940 h 76909"/>
                  <a:gd name="csX319" fmla="*/ 37873 w 80669"/>
                  <a:gd name="csY319" fmla="*/ 30595 h 76909"/>
                  <a:gd name="csX320" fmla="*/ 40712 w 80669"/>
                  <a:gd name="csY320" fmla="*/ 28173 h 76909"/>
                  <a:gd name="csX321" fmla="*/ 39812 w 80669"/>
                  <a:gd name="csY321" fmla="*/ 24158 h 76909"/>
                  <a:gd name="csX322" fmla="*/ 39673 w 80669"/>
                  <a:gd name="csY322" fmla="*/ 22981 h 76909"/>
                  <a:gd name="csX323" fmla="*/ 39537 w 80669"/>
                  <a:gd name="csY323" fmla="*/ 22984 h 76909"/>
                  <a:gd name="csX324" fmla="*/ 35936 w 80669"/>
                  <a:gd name="csY324" fmla="*/ 24645 h 76909"/>
                  <a:gd name="csX325" fmla="*/ 33097 w 80669"/>
                  <a:gd name="csY325" fmla="*/ 24161 h 76909"/>
                  <a:gd name="csX326" fmla="*/ 33097 w 80669"/>
                  <a:gd name="csY326" fmla="*/ 24161 h 76909"/>
                  <a:gd name="csX327" fmla="*/ 33029 w 80669"/>
                  <a:gd name="csY327" fmla="*/ 24229 h 76909"/>
                  <a:gd name="csX328" fmla="*/ 42377 w 80669"/>
                  <a:gd name="csY328" fmla="*/ 31772 h 76909"/>
                  <a:gd name="csX329" fmla="*/ 42377 w 80669"/>
                  <a:gd name="csY329" fmla="*/ 31772 h 76909"/>
                  <a:gd name="csX330" fmla="*/ 42377 w 80669"/>
                  <a:gd name="csY330" fmla="*/ 31772 h 76909"/>
                  <a:gd name="csX331" fmla="*/ 38705 w 80669"/>
                  <a:gd name="csY331" fmla="*/ 42704 h 76909"/>
                  <a:gd name="csX332" fmla="*/ 38705 w 80669"/>
                  <a:gd name="csY332" fmla="*/ 42704 h 76909"/>
                  <a:gd name="csX333" fmla="*/ 38705 w 80669"/>
                  <a:gd name="csY333" fmla="*/ 42704 h 76909"/>
                  <a:gd name="csX334" fmla="*/ 28457 w 80669"/>
                  <a:gd name="csY334" fmla="*/ 31149 h 76909"/>
                  <a:gd name="csX335" fmla="*/ 28457 w 80669"/>
                  <a:gd name="csY335" fmla="*/ 31149 h 76909"/>
                  <a:gd name="csX336" fmla="*/ 28457 w 80669"/>
                  <a:gd name="csY336" fmla="*/ 31149 h 76909"/>
                  <a:gd name="csX337" fmla="*/ 47498 w 80669"/>
                  <a:gd name="csY337" fmla="*/ 9350 h 76909"/>
                  <a:gd name="csX338" fmla="*/ 47982 w 80669"/>
                  <a:gd name="csY338" fmla="*/ 8105 h 76909"/>
                  <a:gd name="csX339" fmla="*/ 47982 w 80669"/>
                  <a:gd name="csY339" fmla="*/ 7898 h 76909"/>
                  <a:gd name="csX340" fmla="*/ 46459 w 80669"/>
                  <a:gd name="csY340" fmla="*/ 9352 h 76909"/>
                  <a:gd name="csX341" fmla="*/ 47498 w 80669"/>
                  <a:gd name="csY341" fmla="*/ 9352 h 76909"/>
                  <a:gd name="csX342" fmla="*/ 47498 w 80669"/>
                  <a:gd name="csY342" fmla="*/ 9350 h 76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</a:cxnLst>
                <a:rect l="l" t="t" r="r" b="b"/>
                <a:pathLst>
                  <a:path w="80669" h="76909">
                    <a:moveTo>
                      <a:pt x="48399" y="1255"/>
                    </a:moveTo>
                    <a:cubicBezTo>
                      <a:pt x="48815" y="217"/>
                      <a:pt x="49921" y="-267"/>
                      <a:pt x="50892" y="149"/>
                    </a:cubicBezTo>
                    <a:cubicBezTo>
                      <a:pt x="51725" y="494"/>
                      <a:pt x="52209" y="1326"/>
                      <a:pt x="52138" y="2155"/>
                    </a:cubicBezTo>
                    <a:lnTo>
                      <a:pt x="52277" y="2155"/>
                    </a:lnTo>
                    <a:cubicBezTo>
                      <a:pt x="52277" y="2155"/>
                      <a:pt x="52484" y="2155"/>
                      <a:pt x="52622" y="2155"/>
                    </a:cubicBezTo>
                    <a:cubicBezTo>
                      <a:pt x="54768" y="2361"/>
                      <a:pt x="55739" y="2777"/>
                      <a:pt x="57262" y="3400"/>
                    </a:cubicBezTo>
                    <a:lnTo>
                      <a:pt x="57608" y="3538"/>
                    </a:lnTo>
                    <a:lnTo>
                      <a:pt x="57746" y="3538"/>
                    </a:lnTo>
                    <a:cubicBezTo>
                      <a:pt x="57746" y="3538"/>
                      <a:pt x="58230" y="3261"/>
                      <a:pt x="58440" y="3261"/>
                    </a:cubicBezTo>
                    <a:lnTo>
                      <a:pt x="58856" y="3261"/>
                    </a:lnTo>
                    <a:cubicBezTo>
                      <a:pt x="58856" y="3261"/>
                      <a:pt x="59201" y="3193"/>
                      <a:pt x="59340" y="3193"/>
                    </a:cubicBezTo>
                    <a:lnTo>
                      <a:pt x="59685" y="3193"/>
                    </a:lnTo>
                    <a:cubicBezTo>
                      <a:pt x="59685" y="3193"/>
                      <a:pt x="63977" y="3538"/>
                      <a:pt x="63977" y="3538"/>
                    </a:cubicBezTo>
                    <a:cubicBezTo>
                      <a:pt x="64393" y="3538"/>
                      <a:pt x="64739" y="3745"/>
                      <a:pt x="65084" y="3954"/>
                    </a:cubicBezTo>
                    <a:lnTo>
                      <a:pt x="65087" y="3954"/>
                    </a:lnTo>
                    <a:cubicBezTo>
                      <a:pt x="65087" y="3954"/>
                      <a:pt x="65364" y="3954"/>
                      <a:pt x="65364" y="3954"/>
                    </a:cubicBezTo>
                    <a:cubicBezTo>
                      <a:pt x="65919" y="3954"/>
                      <a:pt x="66471" y="4231"/>
                      <a:pt x="66819" y="4647"/>
                    </a:cubicBezTo>
                    <a:lnTo>
                      <a:pt x="67581" y="4924"/>
                    </a:lnTo>
                    <a:cubicBezTo>
                      <a:pt x="68620" y="5270"/>
                      <a:pt x="69174" y="6378"/>
                      <a:pt x="68826" y="7346"/>
                    </a:cubicBezTo>
                    <a:cubicBezTo>
                      <a:pt x="68481" y="8385"/>
                      <a:pt x="67372" y="8939"/>
                      <a:pt x="66403" y="8591"/>
                    </a:cubicBezTo>
                    <a:lnTo>
                      <a:pt x="65296" y="8246"/>
                    </a:lnTo>
                    <a:cubicBezTo>
                      <a:pt x="65296" y="8246"/>
                      <a:pt x="64812" y="8039"/>
                      <a:pt x="64603" y="7901"/>
                    </a:cubicBezTo>
                    <a:lnTo>
                      <a:pt x="64532" y="7898"/>
                    </a:lnTo>
                    <a:cubicBezTo>
                      <a:pt x="64116" y="7898"/>
                      <a:pt x="63770" y="7759"/>
                      <a:pt x="63425" y="7553"/>
                    </a:cubicBezTo>
                    <a:lnTo>
                      <a:pt x="63218" y="7414"/>
                    </a:lnTo>
                    <a:cubicBezTo>
                      <a:pt x="61902" y="7346"/>
                      <a:pt x="60517" y="7276"/>
                      <a:pt x="59201" y="7069"/>
                    </a:cubicBezTo>
                    <a:lnTo>
                      <a:pt x="59063" y="7067"/>
                    </a:lnTo>
                    <a:cubicBezTo>
                      <a:pt x="59063" y="7067"/>
                      <a:pt x="58717" y="7273"/>
                      <a:pt x="58508" y="7344"/>
                    </a:cubicBezTo>
                    <a:lnTo>
                      <a:pt x="57746" y="7482"/>
                    </a:lnTo>
                    <a:cubicBezTo>
                      <a:pt x="57746" y="7482"/>
                      <a:pt x="57052" y="7482"/>
                      <a:pt x="56778" y="7344"/>
                    </a:cubicBezTo>
                    <a:lnTo>
                      <a:pt x="55877" y="6998"/>
                    </a:lnTo>
                    <a:cubicBezTo>
                      <a:pt x="54700" y="6515"/>
                      <a:pt x="53939" y="6237"/>
                      <a:pt x="52277" y="6031"/>
                    </a:cubicBezTo>
                    <a:lnTo>
                      <a:pt x="51792" y="6028"/>
                    </a:lnTo>
                    <a:cubicBezTo>
                      <a:pt x="51792" y="6028"/>
                      <a:pt x="51932" y="6373"/>
                      <a:pt x="51999" y="6583"/>
                    </a:cubicBezTo>
                    <a:lnTo>
                      <a:pt x="51999" y="6928"/>
                    </a:lnTo>
                    <a:cubicBezTo>
                      <a:pt x="52138" y="7273"/>
                      <a:pt x="52138" y="7689"/>
                      <a:pt x="51999" y="8034"/>
                    </a:cubicBezTo>
                    <a:lnTo>
                      <a:pt x="51999" y="8037"/>
                    </a:lnTo>
                    <a:cubicBezTo>
                      <a:pt x="51999" y="8037"/>
                      <a:pt x="51999" y="8314"/>
                      <a:pt x="51999" y="8314"/>
                    </a:cubicBezTo>
                    <a:cubicBezTo>
                      <a:pt x="51999" y="8659"/>
                      <a:pt x="51999" y="9075"/>
                      <a:pt x="51792" y="9352"/>
                    </a:cubicBezTo>
                    <a:cubicBezTo>
                      <a:pt x="51654" y="9559"/>
                      <a:pt x="51586" y="9768"/>
                      <a:pt x="51515" y="9907"/>
                    </a:cubicBezTo>
                    <a:cubicBezTo>
                      <a:pt x="54216" y="9214"/>
                      <a:pt x="55600" y="10184"/>
                      <a:pt x="56917" y="11084"/>
                    </a:cubicBezTo>
                    <a:cubicBezTo>
                      <a:pt x="57540" y="11499"/>
                      <a:pt x="58162" y="11916"/>
                      <a:pt x="59547" y="11290"/>
                    </a:cubicBezTo>
                    <a:cubicBezTo>
                      <a:pt x="60240" y="10945"/>
                      <a:pt x="61001" y="11084"/>
                      <a:pt x="61554" y="11497"/>
                    </a:cubicBezTo>
                    <a:lnTo>
                      <a:pt x="62041" y="11497"/>
                    </a:lnTo>
                    <a:cubicBezTo>
                      <a:pt x="62734" y="11290"/>
                      <a:pt x="63009" y="11220"/>
                      <a:pt x="63634" y="11358"/>
                    </a:cubicBezTo>
                    <a:cubicBezTo>
                      <a:pt x="64534" y="11636"/>
                      <a:pt x="64673" y="11913"/>
                      <a:pt x="65019" y="12535"/>
                    </a:cubicBezTo>
                    <a:lnTo>
                      <a:pt x="65157" y="12813"/>
                    </a:lnTo>
                    <a:cubicBezTo>
                      <a:pt x="65157" y="12813"/>
                      <a:pt x="65712" y="12951"/>
                      <a:pt x="65919" y="13090"/>
                    </a:cubicBezTo>
                    <a:cubicBezTo>
                      <a:pt x="66403" y="13090"/>
                      <a:pt x="66958" y="13022"/>
                      <a:pt x="67926" y="13228"/>
                    </a:cubicBezTo>
                    <a:cubicBezTo>
                      <a:pt x="68272" y="13296"/>
                      <a:pt x="68549" y="13505"/>
                      <a:pt x="68826" y="13712"/>
                    </a:cubicBezTo>
                    <a:lnTo>
                      <a:pt x="69381" y="14196"/>
                    </a:lnTo>
                    <a:cubicBezTo>
                      <a:pt x="69381" y="14196"/>
                      <a:pt x="69727" y="14541"/>
                      <a:pt x="69797" y="14751"/>
                    </a:cubicBezTo>
                    <a:cubicBezTo>
                      <a:pt x="71114" y="16827"/>
                      <a:pt x="71321" y="16827"/>
                      <a:pt x="71598" y="16827"/>
                    </a:cubicBezTo>
                    <a:cubicBezTo>
                      <a:pt x="72291" y="16827"/>
                      <a:pt x="73053" y="16827"/>
                      <a:pt x="74021" y="17588"/>
                    </a:cubicBezTo>
                    <a:cubicBezTo>
                      <a:pt x="74505" y="17588"/>
                      <a:pt x="74989" y="17588"/>
                      <a:pt x="75476" y="17656"/>
                    </a:cubicBezTo>
                    <a:lnTo>
                      <a:pt x="75748" y="17654"/>
                    </a:lnTo>
                    <a:cubicBezTo>
                      <a:pt x="75748" y="17654"/>
                      <a:pt x="76165" y="17376"/>
                      <a:pt x="76371" y="17238"/>
                    </a:cubicBezTo>
                    <a:cubicBezTo>
                      <a:pt x="76578" y="17099"/>
                      <a:pt x="76787" y="17031"/>
                      <a:pt x="76994" y="16961"/>
                    </a:cubicBezTo>
                    <a:lnTo>
                      <a:pt x="77342" y="16963"/>
                    </a:lnTo>
                    <a:cubicBezTo>
                      <a:pt x="77342" y="16963"/>
                      <a:pt x="77688" y="16757"/>
                      <a:pt x="77897" y="16757"/>
                    </a:cubicBezTo>
                    <a:cubicBezTo>
                      <a:pt x="78174" y="16757"/>
                      <a:pt x="78452" y="16757"/>
                      <a:pt x="78797" y="16757"/>
                    </a:cubicBezTo>
                    <a:cubicBezTo>
                      <a:pt x="79836" y="16757"/>
                      <a:pt x="80736" y="17724"/>
                      <a:pt x="80666" y="18763"/>
                    </a:cubicBezTo>
                    <a:cubicBezTo>
                      <a:pt x="80666" y="19801"/>
                      <a:pt x="79697" y="20701"/>
                      <a:pt x="78658" y="20630"/>
                    </a:cubicBezTo>
                    <a:lnTo>
                      <a:pt x="78381" y="20630"/>
                    </a:lnTo>
                    <a:cubicBezTo>
                      <a:pt x="78381" y="20630"/>
                      <a:pt x="78104" y="20837"/>
                      <a:pt x="78104" y="20837"/>
                    </a:cubicBezTo>
                    <a:cubicBezTo>
                      <a:pt x="77897" y="20975"/>
                      <a:pt x="77688" y="21114"/>
                      <a:pt x="77481" y="21252"/>
                    </a:cubicBezTo>
                    <a:cubicBezTo>
                      <a:pt x="77203" y="21459"/>
                      <a:pt x="76787" y="21598"/>
                      <a:pt x="76374" y="21598"/>
                    </a:cubicBezTo>
                    <a:cubicBezTo>
                      <a:pt x="76028" y="21598"/>
                      <a:pt x="75612" y="21598"/>
                      <a:pt x="75196" y="21530"/>
                    </a:cubicBezTo>
                    <a:cubicBezTo>
                      <a:pt x="74850" y="21530"/>
                      <a:pt x="74780" y="21323"/>
                      <a:pt x="74573" y="21391"/>
                    </a:cubicBezTo>
                    <a:cubicBezTo>
                      <a:pt x="74296" y="21530"/>
                      <a:pt x="73950" y="21530"/>
                      <a:pt x="73605" y="21530"/>
                    </a:cubicBezTo>
                    <a:lnTo>
                      <a:pt x="73464" y="21530"/>
                    </a:lnTo>
                    <a:cubicBezTo>
                      <a:pt x="73464" y="21530"/>
                      <a:pt x="73048" y="21462"/>
                      <a:pt x="72841" y="21391"/>
                    </a:cubicBezTo>
                    <a:lnTo>
                      <a:pt x="72495" y="21252"/>
                    </a:lnTo>
                    <a:cubicBezTo>
                      <a:pt x="72495" y="21252"/>
                      <a:pt x="72289" y="21184"/>
                      <a:pt x="72218" y="21114"/>
                    </a:cubicBezTo>
                    <a:cubicBezTo>
                      <a:pt x="69863" y="24990"/>
                      <a:pt x="69172" y="25958"/>
                      <a:pt x="63977" y="24229"/>
                    </a:cubicBezTo>
                    <a:lnTo>
                      <a:pt x="63770" y="24229"/>
                    </a:lnTo>
                    <a:cubicBezTo>
                      <a:pt x="63770" y="24229"/>
                      <a:pt x="63493" y="24161"/>
                      <a:pt x="63286" y="24090"/>
                    </a:cubicBezTo>
                    <a:lnTo>
                      <a:pt x="63286" y="24090"/>
                    </a:lnTo>
                    <a:cubicBezTo>
                      <a:pt x="63286" y="24090"/>
                      <a:pt x="62318" y="24297"/>
                      <a:pt x="61763" y="24506"/>
                    </a:cubicBezTo>
                    <a:cubicBezTo>
                      <a:pt x="61486" y="24574"/>
                      <a:pt x="61279" y="24713"/>
                      <a:pt x="61001" y="24783"/>
                    </a:cubicBezTo>
                    <a:lnTo>
                      <a:pt x="60931" y="24783"/>
                    </a:lnTo>
                    <a:cubicBezTo>
                      <a:pt x="60099" y="25061"/>
                      <a:pt x="59408" y="25267"/>
                      <a:pt x="58715" y="25128"/>
                    </a:cubicBezTo>
                    <a:cubicBezTo>
                      <a:pt x="58437" y="25474"/>
                      <a:pt x="57953" y="25822"/>
                      <a:pt x="57192" y="26444"/>
                    </a:cubicBezTo>
                    <a:lnTo>
                      <a:pt x="56846" y="26651"/>
                    </a:lnTo>
                    <a:cubicBezTo>
                      <a:pt x="56846" y="26651"/>
                      <a:pt x="56362" y="26857"/>
                      <a:pt x="56084" y="26928"/>
                    </a:cubicBezTo>
                    <a:lnTo>
                      <a:pt x="54491" y="27135"/>
                    </a:lnTo>
                    <a:cubicBezTo>
                      <a:pt x="54075" y="27135"/>
                      <a:pt x="53659" y="27135"/>
                      <a:pt x="53245" y="26857"/>
                    </a:cubicBezTo>
                    <a:lnTo>
                      <a:pt x="52968" y="26651"/>
                    </a:lnTo>
                    <a:cubicBezTo>
                      <a:pt x="52968" y="26651"/>
                      <a:pt x="52761" y="26512"/>
                      <a:pt x="52622" y="26444"/>
                    </a:cubicBezTo>
                    <a:cubicBezTo>
                      <a:pt x="52622" y="26444"/>
                      <a:pt x="52484" y="26376"/>
                      <a:pt x="52345" y="26305"/>
                    </a:cubicBezTo>
                    <a:cubicBezTo>
                      <a:pt x="52067" y="26305"/>
                      <a:pt x="51722" y="26237"/>
                      <a:pt x="51376" y="26305"/>
                    </a:cubicBezTo>
                    <a:lnTo>
                      <a:pt x="51170" y="26305"/>
                    </a:lnTo>
                    <a:cubicBezTo>
                      <a:pt x="51170" y="26305"/>
                      <a:pt x="50963" y="26860"/>
                      <a:pt x="50754" y="27067"/>
                    </a:cubicBezTo>
                    <a:cubicBezTo>
                      <a:pt x="49647" y="28243"/>
                      <a:pt x="48746" y="28866"/>
                      <a:pt x="47914" y="29211"/>
                    </a:cubicBezTo>
                    <a:cubicBezTo>
                      <a:pt x="47982" y="29488"/>
                      <a:pt x="48121" y="29766"/>
                      <a:pt x="48121" y="30043"/>
                    </a:cubicBezTo>
                    <a:cubicBezTo>
                      <a:pt x="48260" y="31288"/>
                      <a:pt x="47705" y="33019"/>
                      <a:pt x="45836" y="35232"/>
                    </a:cubicBezTo>
                    <a:lnTo>
                      <a:pt x="45698" y="35371"/>
                    </a:lnTo>
                    <a:lnTo>
                      <a:pt x="44036" y="36963"/>
                    </a:lnTo>
                    <a:cubicBezTo>
                      <a:pt x="44036" y="36963"/>
                      <a:pt x="43759" y="37170"/>
                      <a:pt x="43620" y="37309"/>
                    </a:cubicBezTo>
                    <a:lnTo>
                      <a:pt x="43413" y="37447"/>
                    </a:lnTo>
                    <a:cubicBezTo>
                      <a:pt x="43481" y="37931"/>
                      <a:pt x="43413" y="38415"/>
                      <a:pt x="43206" y="38831"/>
                    </a:cubicBezTo>
                    <a:lnTo>
                      <a:pt x="42445" y="40146"/>
                    </a:lnTo>
                    <a:cubicBezTo>
                      <a:pt x="42099" y="40769"/>
                      <a:pt x="41544" y="41114"/>
                      <a:pt x="40922" y="41114"/>
                    </a:cubicBezTo>
                    <a:lnTo>
                      <a:pt x="40715" y="41114"/>
                    </a:lnTo>
                    <a:cubicBezTo>
                      <a:pt x="40369" y="41391"/>
                      <a:pt x="40092" y="41598"/>
                      <a:pt x="39883" y="41736"/>
                    </a:cubicBezTo>
                    <a:cubicBezTo>
                      <a:pt x="39605" y="41943"/>
                      <a:pt x="39467" y="42014"/>
                      <a:pt x="38983" y="42775"/>
                    </a:cubicBezTo>
                    <a:lnTo>
                      <a:pt x="38983" y="42913"/>
                    </a:lnTo>
                    <a:cubicBezTo>
                      <a:pt x="38915" y="44642"/>
                      <a:pt x="38983" y="45751"/>
                      <a:pt x="38983" y="46580"/>
                    </a:cubicBezTo>
                    <a:cubicBezTo>
                      <a:pt x="39051" y="48725"/>
                      <a:pt x="39121" y="49763"/>
                      <a:pt x="38499" y="50940"/>
                    </a:cubicBezTo>
                    <a:cubicBezTo>
                      <a:pt x="37944" y="52046"/>
                      <a:pt x="37182" y="52669"/>
                      <a:pt x="35591" y="53916"/>
                    </a:cubicBezTo>
                    <a:cubicBezTo>
                      <a:pt x="34759" y="54609"/>
                      <a:pt x="33584" y="55509"/>
                      <a:pt x="32199" y="56684"/>
                    </a:cubicBezTo>
                    <a:cubicBezTo>
                      <a:pt x="31992" y="57099"/>
                      <a:pt x="31854" y="57444"/>
                      <a:pt x="31644" y="57861"/>
                    </a:cubicBezTo>
                    <a:cubicBezTo>
                      <a:pt x="31576" y="58138"/>
                      <a:pt x="31367" y="58553"/>
                      <a:pt x="31090" y="58828"/>
                    </a:cubicBezTo>
                    <a:cubicBezTo>
                      <a:pt x="31158" y="60073"/>
                      <a:pt x="31435" y="62634"/>
                      <a:pt x="31712" y="64642"/>
                    </a:cubicBezTo>
                    <a:cubicBezTo>
                      <a:pt x="31990" y="66787"/>
                      <a:pt x="32197" y="68448"/>
                      <a:pt x="31644" y="69209"/>
                    </a:cubicBezTo>
                    <a:lnTo>
                      <a:pt x="31644" y="69763"/>
                    </a:lnTo>
                    <a:cubicBezTo>
                      <a:pt x="31922" y="71008"/>
                      <a:pt x="31851" y="72185"/>
                      <a:pt x="31576" y="73223"/>
                    </a:cubicBezTo>
                    <a:cubicBezTo>
                      <a:pt x="31160" y="74468"/>
                      <a:pt x="30469" y="75507"/>
                      <a:pt x="29637" y="76338"/>
                    </a:cubicBezTo>
                    <a:cubicBezTo>
                      <a:pt x="28876" y="77099"/>
                      <a:pt x="27630" y="77099"/>
                      <a:pt x="26868" y="76338"/>
                    </a:cubicBezTo>
                    <a:cubicBezTo>
                      <a:pt x="26107" y="75577"/>
                      <a:pt x="26107" y="74332"/>
                      <a:pt x="26868" y="73571"/>
                    </a:cubicBezTo>
                    <a:cubicBezTo>
                      <a:pt x="27284" y="73155"/>
                      <a:pt x="27701" y="72604"/>
                      <a:pt x="27837" y="72049"/>
                    </a:cubicBezTo>
                    <a:cubicBezTo>
                      <a:pt x="27976" y="71704"/>
                      <a:pt x="27976" y="71288"/>
                      <a:pt x="27837" y="70943"/>
                    </a:cubicBezTo>
                    <a:cubicBezTo>
                      <a:pt x="27769" y="70666"/>
                      <a:pt x="27630" y="69904"/>
                      <a:pt x="27630" y="69904"/>
                    </a:cubicBezTo>
                    <a:cubicBezTo>
                      <a:pt x="27630" y="69489"/>
                      <a:pt x="27769" y="69073"/>
                      <a:pt x="27837" y="68660"/>
                    </a:cubicBezTo>
                    <a:cubicBezTo>
                      <a:pt x="27837" y="68521"/>
                      <a:pt x="27976" y="68382"/>
                      <a:pt x="27976" y="68382"/>
                    </a:cubicBezTo>
                    <a:cubicBezTo>
                      <a:pt x="27976" y="68382"/>
                      <a:pt x="28253" y="67205"/>
                      <a:pt x="28669" y="66789"/>
                    </a:cubicBezTo>
                    <a:cubicBezTo>
                      <a:pt x="29153" y="66167"/>
                      <a:pt x="28046" y="66374"/>
                      <a:pt x="27908" y="65129"/>
                    </a:cubicBezTo>
                    <a:cubicBezTo>
                      <a:pt x="27630" y="62568"/>
                      <a:pt x="27214" y="59247"/>
                      <a:pt x="27284" y="58070"/>
                    </a:cubicBezTo>
                    <a:cubicBezTo>
                      <a:pt x="27284" y="57792"/>
                      <a:pt x="27352" y="57515"/>
                      <a:pt x="27491" y="57309"/>
                    </a:cubicBezTo>
                    <a:cubicBezTo>
                      <a:pt x="27491" y="57309"/>
                      <a:pt x="27837" y="56825"/>
                      <a:pt x="28114" y="56477"/>
                    </a:cubicBezTo>
                    <a:lnTo>
                      <a:pt x="28253" y="56200"/>
                    </a:lnTo>
                    <a:lnTo>
                      <a:pt x="28460" y="55784"/>
                    </a:lnTo>
                    <a:lnTo>
                      <a:pt x="28944" y="54746"/>
                    </a:lnTo>
                    <a:cubicBezTo>
                      <a:pt x="28944" y="54746"/>
                      <a:pt x="29221" y="54262"/>
                      <a:pt x="29428" y="54052"/>
                    </a:cubicBezTo>
                    <a:lnTo>
                      <a:pt x="29567" y="53914"/>
                    </a:lnTo>
                    <a:cubicBezTo>
                      <a:pt x="31228" y="52460"/>
                      <a:pt x="32406" y="51560"/>
                      <a:pt x="33306" y="50799"/>
                    </a:cubicBezTo>
                    <a:cubicBezTo>
                      <a:pt x="34413" y="49899"/>
                      <a:pt x="34968" y="49483"/>
                      <a:pt x="35107" y="49206"/>
                    </a:cubicBezTo>
                    <a:cubicBezTo>
                      <a:pt x="35245" y="48929"/>
                      <a:pt x="35245" y="48168"/>
                      <a:pt x="35107" y="46714"/>
                    </a:cubicBezTo>
                    <a:cubicBezTo>
                      <a:pt x="35107" y="45675"/>
                      <a:pt x="35039" y="44292"/>
                      <a:pt x="35039" y="42908"/>
                    </a:cubicBezTo>
                    <a:cubicBezTo>
                      <a:pt x="35039" y="42770"/>
                      <a:pt x="35107" y="42424"/>
                      <a:pt x="35177" y="42076"/>
                    </a:cubicBezTo>
                    <a:cubicBezTo>
                      <a:pt x="35177" y="41799"/>
                      <a:pt x="35245" y="41522"/>
                      <a:pt x="35384" y="41245"/>
                    </a:cubicBezTo>
                    <a:lnTo>
                      <a:pt x="35591" y="40899"/>
                    </a:lnTo>
                    <a:lnTo>
                      <a:pt x="35730" y="40693"/>
                    </a:lnTo>
                    <a:cubicBezTo>
                      <a:pt x="36698" y="39239"/>
                      <a:pt x="36907" y="39100"/>
                      <a:pt x="37669" y="38548"/>
                    </a:cubicBezTo>
                    <a:cubicBezTo>
                      <a:pt x="37876" y="38410"/>
                      <a:pt x="38085" y="38271"/>
                      <a:pt x="38430" y="37994"/>
                    </a:cubicBezTo>
                    <a:lnTo>
                      <a:pt x="38776" y="37787"/>
                    </a:lnTo>
                    <a:cubicBezTo>
                      <a:pt x="38776" y="37787"/>
                      <a:pt x="39121" y="37581"/>
                      <a:pt x="39260" y="37510"/>
                    </a:cubicBezTo>
                    <a:cubicBezTo>
                      <a:pt x="38637" y="35572"/>
                      <a:pt x="38983" y="35365"/>
                      <a:pt x="41060" y="34327"/>
                    </a:cubicBezTo>
                    <a:lnTo>
                      <a:pt x="41476" y="34120"/>
                    </a:lnTo>
                    <a:lnTo>
                      <a:pt x="42861" y="32737"/>
                    </a:lnTo>
                    <a:cubicBezTo>
                      <a:pt x="42861" y="32737"/>
                      <a:pt x="43206" y="32321"/>
                      <a:pt x="43345" y="32182"/>
                    </a:cubicBezTo>
                    <a:cubicBezTo>
                      <a:pt x="43345" y="32182"/>
                      <a:pt x="43206" y="32182"/>
                      <a:pt x="43206" y="32182"/>
                    </a:cubicBezTo>
                    <a:cubicBezTo>
                      <a:pt x="43000" y="32182"/>
                      <a:pt x="42722" y="32182"/>
                      <a:pt x="42513" y="32044"/>
                    </a:cubicBezTo>
                    <a:lnTo>
                      <a:pt x="42513" y="32049"/>
                    </a:lnTo>
                    <a:cubicBezTo>
                      <a:pt x="42513" y="32049"/>
                      <a:pt x="42513" y="32049"/>
                      <a:pt x="42513" y="32049"/>
                    </a:cubicBezTo>
                    <a:lnTo>
                      <a:pt x="42513" y="32049"/>
                    </a:lnTo>
                    <a:cubicBezTo>
                      <a:pt x="42513" y="32049"/>
                      <a:pt x="42513" y="32049"/>
                      <a:pt x="42513" y="32049"/>
                    </a:cubicBezTo>
                    <a:cubicBezTo>
                      <a:pt x="41958" y="32394"/>
                      <a:pt x="41406" y="32880"/>
                      <a:pt x="40990" y="33432"/>
                    </a:cubicBezTo>
                    <a:lnTo>
                      <a:pt x="40712" y="33778"/>
                    </a:lnTo>
                    <a:cubicBezTo>
                      <a:pt x="40712" y="33778"/>
                      <a:pt x="40158" y="34332"/>
                      <a:pt x="39812" y="34471"/>
                    </a:cubicBezTo>
                    <a:lnTo>
                      <a:pt x="39467" y="34609"/>
                    </a:lnTo>
                    <a:lnTo>
                      <a:pt x="39467" y="34609"/>
                    </a:lnTo>
                    <a:cubicBezTo>
                      <a:pt x="38705" y="34816"/>
                      <a:pt x="37666" y="34955"/>
                      <a:pt x="36766" y="35093"/>
                    </a:cubicBezTo>
                    <a:lnTo>
                      <a:pt x="35866" y="35232"/>
                    </a:lnTo>
                    <a:lnTo>
                      <a:pt x="35452" y="35232"/>
                    </a:lnTo>
                    <a:cubicBezTo>
                      <a:pt x="33859" y="36200"/>
                      <a:pt x="28599" y="38969"/>
                      <a:pt x="25275" y="37792"/>
                    </a:cubicBezTo>
                    <a:cubicBezTo>
                      <a:pt x="24791" y="39176"/>
                      <a:pt x="23407" y="39315"/>
                      <a:pt x="21951" y="39453"/>
                    </a:cubicBezTo>
                    <a:lnTo>
                      <a:pt x="21881" y="39453"/>
                    </a:lnTo>
                    <a:cubicBezTo>
                      <a:pt x="21881" y="39453"/>
                      <a:pt x="21464" y="39453"/>
                      <a:pt x="21326" y="39453"/>
                    </a:cubicBezTo>
                    <a:lnTo>
                      <a:pt x="19596" y="39176"/>
                    </a:lnTo>
                    <a:lnTo>
                      <a:pt x="19248" y="39176"/>
                    </a:lnTo>
                    <a:cubicBezTo>
                      <a:pt x="18764" y="39315"/>
                      <a:pt x="18141" y="39521"/>
                      <a:pt x="17586" y="39798"/>
                    </a:cubicBezTo>
                    <a:cubicBezTo>
                      <a:pt x="16686" y="40214"/>
                      <a:pt x="15718" y="40630"/>
                      <a:pt x="14469" y="40905"/>
                    </a:cubicBezTo>
                    <a:lnTo>
                      <a:pt x="11907" y="41943"/>
                    </a:lnTo>
                    <a:cubicBezTo>
                      <a:pt x="11907" y="41943"/>
                      <a:pt x="11630" y="42011"/>
                      <a:pt x="11491" y="42082"/>
                    </a:cubicBezTo>
                    <a:cubicBezTo>
                      <a:pt x="10798" y="42220"/>
                      <a:pt x="9968" y="42359"/>
                      <a:pt x="9136" y="42427"/>
                    </a:cubicBezTo>
                    <a:cubicBezTo>
                      <a:pt x="7336" y="42704"/>
                      <a:pt x="5467" y="42981"/>
                      <a:pt x="4082" y="43395"/>
                    </a:cubicBezTo>
                    <a:cubicBezTo>
                      <a:pt x="3876" y="43462"/>
                      <a:pt x="3598" y="43462"/>
                      <a:pt x="3389" y="43462"/>
                    </a:cubicBezTo>
                    <a:lnTo>
                      <a:pt x="1939" y="43465"/>
                    </a:lnTo>
                    <a:cubicBezTo>
                      <a:pt x="901" y="43465"/>
                      <a:pt x="0" y="42565"/>
                      <a:pt x="0" y="41459"/>
                    </a:cubicBezTo>
                    <a:cubicBezTo>
                      <a:pt x="0" y="40421"/>
                      <a:pt x="901" y="39521"/>
                      <a:pt x="1939" y="39521"/>
                    </a:cubicBezTo>
                    <a:lnTo>
                      <a:pt x="3185" y="39521"/>
                    </a:lnTo>
                    <a:cubicBezTo>
                      <a:pt x="4915" y="39037"/>
                      <a:pt x="6786" y="38760"/>
                      <a:pt x="8586" y="38483"/>
                    </a:cubicBezTo>
                    <a:cubicBezTo>
                      <a:pt x="9280" y="38415"/>
                      <a:pt x="9971" y="38276"/>
                      <a:pt x="10594" y="38206"/>
                    </a:cubicBezTo>
                    <a:lnTo>
                      <a:pt x="11633" y="37790"/>
                    </a:lnTo>
                    <a:cubicBezTo>
                      <a:pt x="12049" y="36129"/>
                      <a:pt x="12187" y="35852"/>
                      <a:pt x="12810" y="34884"/>
                    </a:cubicBezTo>
                    <a:lnTo>
                      <a:pt x="13017" y="34539"/>
                    </a:lnTo>
                    <a:cubicBezTo>
                      <a:pt x="13155" y="33984"/>
                      <a:pt x="13433" y="33432"/>
                      <a:pt x="13778" y="32878"/>
                    </a:cubicBezTo>
                    <a:cubicBezTo>
                      <a:pt x="14262" y="32117"/>
                      <a:pt x="14818" y="31424"/>
                      <a:pt x="15302" y="31011"/>
                    </a:cubicBezTo>
                    <a:cubicBezTo>
                      <a:pt x="15579" y="30804"/>
                      <a:pt x="15856" y="30595"/>
                      <a:pt x="16202" y="30527"/>
                    </a:cubicBezTo>
                    <a:cubicBezTo>
                      <a:pt x="16825" y="30320"/>
                      <a:pt x="18070" y="30111"/>
                      <a:pt x="19041" y="30182"/>
                    </a:cubicBezTo>
                    <a:lnTo>
                      <a:pt x="19041" y="30179"/>
                    </a:lnTo>
                    <a:cubicBezTo>
                      <a:pt x="20219" y="30247"/>
                      <a:pt x="21258" y="30733"/>
                      <a:pt x="21742" y="31840"/>
                    </a:cubicBezTo>
                    <a:lnTo>
                      <a:pt x="21742" y="31840"/>
                    </a:lnTo>
                    <a:cubicBezTo>
                      <a:pt x="22158" y="32807"/>
                      <a:pt x="21742" y="33984"/>
                      <a:pt x="20774" y="34400"/>
                    </a:cubicBezTo>
                    <a:cubicBezTo>
                      <a:pt x="20012" y="34746"/>
                      <a:pt x="19112" y="34607"/>
                      <a:pt x="18557" y="33984"/>
                    </a:cubicBezTo>
                    <a:cubicBezTo>
                      <a:pt x="18211" y="33984"/>
                      <a:pt x="17863" y="33984"/>
                      <a:pt x="17518" y="34123"/>
                    </a:cubicBezTo>
                    <a:cubicBezTo>
                      <a:pt x="17311" y="34329"/>
                      <a:pt x="17173" y="34607"/>
                      <a:pt x="16963" y="34884"/>
                    </a:cubicBezTo>
                    <a:cubicBezTo>
                      <a:pt x="16825" y="35091"/>
                      <a:pt x="16686" y="35300"/>
                      <a:pt x="16686" y="35438"/>
                    </a:cubicBezTo>
                    <a:cubicBezTo>
                      <a:pt x="16686" y="35577"/>
                      <a:pt x="16686" y="35716"/>
                      <a:pt x="16547" y="35922"/>
                    </a:cubicBezTo>
                    <a:cubicBezTo>
                      <a:pt x="17170" y="35645"/>
                      <a:pt x="17793" y="35438"/>
                      <a:pt x="18416" y="35300"/>
                    </a:cubicBezTo>
                    <a:cubicBezTo>
                      <a:pt x="18554" y="35300"/>
                      <a:pt x="18761" y="35300"/>
                      <a:pt x="18970" y="35300"/>
                    </a:cubicBezTo>
                    <a:lnTo>
                      <a:pt x="19596" y="35300"/>
                    </a:lnTo>
                    <a:cubicBezTo>
                      <a:pt x="19596" y="35300"/>
                      <a:pt x="19803" y="35300"/>
                      <a:pt x="19942" y="35368"/>
                    </a:cubicBezTo>
                    <a:lnTo>
                      <a:pt x="21187" y="35575"/>
                    </a:lnTo>
                    <a:cubicBezTo>
                      <a:pt x="21187" y="35229"/>
                      <a:pt x="21255" y="34813"/>
                      <a:pt x="21464" y="34536"/>
                    </a:cubicBezTo>
                    <a:lnTo>
                      <a:pt x="21742" y="34120"/>
                    </a:lnTo>
                    <a:cubicBezTo>
                      <a:pt x="21742" y="34120"/>
                      <a:pt x="21881" y="33914"/>
                      <a:pt x="21949" y="33775"/>
                    </a:cubicBezTo>
                    <a:lnTo>
                      <a:pt x="24372" y="30731"/>
                    </a:lnTo>
                    <a:cubicBezTo>
                      <a:pt x="24372" y="30731"/>
                      <a:pt x="24788" y="30247"/>
                      <a:pt x="25134" y="30108"/>
                    </a:cubicBezTo>
                    <a:lnTo>
                      <a:pt x="25411" y="29763"/>
                    </a:lnTo>
                    <a:cubicBezTo>
                      <a:pt x="26243" y="28034"/>
                      <a:pt x="28873" y="23813"/>
                      <a:pt x="31296" y="20491"/>
                    </a:cubicBezTo>
                    <a:cubicBezTo>
                      <a:pt x="33026" y="18138"/>
                      <a:pt x="34759" y="16063"/>
                      <a:pt x="36004" y="15370"/>
                    </a:cubicBezTo>
                    <a:lnTo>
                      <a:pt x="36214" y="15370"/>
                    </a:lnTo>
                    <a:cubicBezTo>
                      <a:pt x="36214" y="15370"/>
                      <a:pt x="36420" y="15164"/>
                      <a:pt x="36420" y="15164"/>
                    </a:cubicBezTo>
                    <a:lnTo>
                      <a:pt x="36420" y="15164"/>
                    </a:lnTo>
                    <a:cubicBezTo>
                      <a:pt x="36420" y="15164"/>
                      <a:pt x="36282" y="15164"/>
                      <a:pt x="36282" y="15164"/>
                    </a:cubicBezTo>
                    <a:cubicBezTo>
                      <a:pt x="35936" y="15164"/>
                      <a:pt x="35588" y="15096"/>
                      <a:pt x="35243" y="14886"/>
                    </a:cubicBezTo>
                    <a:lnTo>
                      <a:pt x="34897" y="14680"/>
                    </a:lnTo>
                    <a:cubicBezTo>
                      <a:pt x="34897" y="14680"/>
                      <a:pt x="34552" y="14403"/>
                      <a:pt x="34413" y="14264"/>
                    </a:cubicBezTo>
                    <a:lnTo>
                      <a:pt x="34207" y="13987"/>
                    </a:lnTo>
                    <a:cubicBezTo>
                      <a:pt x="33791" y="13780"/>
                      <a:pt x="33168" y="14264"/>
                      <a:pt x="32751" y="14403"/>
                    </a:cubicBezTo>
                    <a:cubicBezTo>
                      <a:pt x="32613" y="14471"/>
                      <a:pt x="32406" y="14541"/>
                      <a:pt x="32197" y="14541"/>
                    </a:cubicBezTo>
                    <a:lnTo>
                      <a:pt x="31364" y="14680"/>
                    </a:lnTo>
                    <a:cubicBezTo>
                      <a:pt x="30326" y="14819"/>
                      <a:pt x="29287" y="14125"/>
                      <a:pt x="29148" y="13019"/>
                    </a:cubicBezTo>
                    <a:cubicBezTo>
                      <a:pt x="29009" y="11981"/>
                      <a:pt x="29703" y="10942"/>
                      <a:pt x="30810" y="10804"/>
                    </a:cubicBezTo>
                    <a:lnTo>
                      <a:pt x="31435" y="10804"/>
                    </a:lnTo>
                    <a:cubicBezTo>
                      <a:pt x="31435" y="10804"/>
                      <a:pt x="32958" y="10111"/>
                      <a:pt x="32958" y="10111"/>
                    </a:cubicBezTo>
                    <a:cubicBezTo>
                      <a:pt x="33097" y="10111"/>
                      <a:pt x="33236" y="10043"/>
                      <a:pt x="33375" y="9972"/>
                    </a:cubicBezTo>
                    <a:lnTo>
                      <a:pt x="33720" y="9975"/>
                    </a:lnTo>
                    <a:cubicBezTo>
                      <a:pt x="33720" y="9975"/>
                      <a:pt x="34136" y="9907"/>
                      <a:pt x="34343" y="9975"/>
                    </a:cubicBezTo>
                    <a:lnTo>
                      <a:pt x="34966" y="9975"/>
                    </a:lnTo>
                    <a:cubicBezTo>
                      <a:pt x="34966" y="9975"/>
                      <a:pt x="35382" y="10181"/>
                      <a:pt x="35588" y="10252"/>
                    </a:cubicBezTo>
                    <a:lnTo>
                      <a:pt x="36211" y="10529"/>
                    </a:lnTo>
                    <a:cubicBezTo>
                      <a:pt x="36211" y="10529"/>
                      <a:pt x="36418" y="10668"/>
                      <a:pt x="36557" y="10736"/>
                    </a:cubicBezTo>
                    <a:lnTo>
                      <a:pt x="36695" y="10874"/>
                    </a:lnTo>
                    <a:cubicBezTo>
                      <a:pt x="36695" y="10874"/>
                      <a:pt x="36973" y="11081"/>
                      <a:pt x="37041" y="11220"/>
                    </a:cubicBezTo>
                    <a:cubicBezTo>
                      <a:pt x="37525" y="11220"/>
                      <a:pt x="38079" y="11358"/>
                      <a:pt x="38425" y="11704"/>
                    </a:cubicBezTo>
                    <a:lnTo>
                      <a:pt x="38771" y="11981"/>
                    </a:lnTo>
                    <a:lnTo>
                      <a:pt x="38776" y="11981"/>
                    </a:lnTo>
                    <a:cubicBezTo>
                      <a:pt x="38776" y="11981"/>
                      <a:pt x="38983" y="11704"/>
                      <a:pt x="39121" y="11565"/>
                    </a:cubicBezTo>
                    <a:lnTo>
                      <a:pt x="47985" y="3193"/>
                    </a:lnTo>
                    <a:lnTo>
                      <a:pt x="48540" y="1671"/>
                    </a:lnTo>
                    <a:lnTo>
                      <a:pt x="48537" y="1671"/>
                    </a:lnTo>
                    <a:lnTo>
                      <a:pt x="48399" y="1255"/>
                    </a:lnTo>
                    <a:close/>
                    <a:moveTo>
                      <a:pt x="40506" y="15993"/>
                    </a:moveTo>
                    <a:lnTo>
                      <a:pt x="40506" y="15993"/>
                    </a:lnTo>
                    <a:cubicBezTo>
                      <a:pt x="40644" y="16338"/>
                      <a:pt x="40922" y="16686"/>
                      <a:pt x="41128" y="17031"/>
                    </a:cubicBezTo>
                    <a:cubicBezTo>
                      <a:pt x="41474" y="17515"/>
                      <a:pt x="41822" y="18069"/>
                      <a:pt x="42097" y="18553"/>
                    </a:cubicBezTo>
                    <a:cubicBezTo>
                      <a:pt x="42858" y="18760"/>
                      <a:pt x="43413" y="19315"/>
                      <a:pt x="43552" y="20075"/>
                    </a:cubicBezTo>
                    <a:lnTo>
                      <a:pt x="43552" y="20421"/>
                    </a:lnTo>
                    <a:cubicBezTo>
                      <a:pt x="43759" y="20837"/>
                      <a:pt x="43691" y="21252"/>
                      <a:pt x="43552" y="21666"/>
                    </a:cubicBezTo>
                    <a:cubicBezTo>
                      <a:pt x="43413" y="22011"/>
                      <a:pt x="43484" y="22843"/>
                      <a:pt x="43552" y="23810"/>
                    </a:cubicBezTo>
                    <a:cubicBezTo>
                      <a:pt x="43552" y="24365"/>
                      <a:pt x="43691" y="24849"/>
                      <a:pt x="43759" y="25333"/>
                    </a:cubicBezTo>
                    <a:cubicBezTo>
                      <a:pt x="44381" y="25126"/>
                      <a:pt x="45004" y="25194"/>
                      <a:pt x="45698" y="25333"/>
                    </a:cubicBezTo>
                    <a:cubicBezTo>
                      <a:pt x="45975" y="25333"/>
                      <a:pt x="46320" y="25471"/>
                      <a:pt x="47292" y="24501"/>
                    </a:cubicBezTo>
                    <a:cubicBezTo>
                      <a:pt x="47430" y="24224"/>
                      <a:pt x="47569" y="23946"/>
                      <a:pt x="47776" y="23740"/>
                    </a:cubicBezTo>
                    <a:cubicBezTo>
                      <a:pt x="48399" y="22979"/>
                      <a:pt x="49299" y="22563"/>
                      <a:pt x="50269" y="22356"/>
                    </a:cubicBezTo>
                    <a:cubicBezTo>
                      <a:pt x="51101" y="22218"/>
                      <a:pt x="52070" y="22218"/>
                      <a:pt x="52832" y="22356"/>
                    </a:cubicBezTo>
                    <a:cubicBezTo>
                      <a:pt x="53386" y="22495"/>
                      <a:pt x="53939" y="22701"/>
                      <a:pt x="54425" y="22979"/>
                    </a:cubicBezTo>
                    <a:lnTo>
                      <a:pt x="54907" y="22984"/>
                    </a:lnTo>
                    <a:cubicBezTo>
                      <a:pt x="55391" y="22568"/>
                      <a:pt x="55461" y="22500"/>
                      <a:pt x="55530" y="22291"/>
                    </a:cubicBezTo>
                    <a:cubicBezTo>
                      <a:pt x="55668" y="22013"/>
                      <a:pt x="55807" y="21668"/>
                      <a:pt x="56014" y="21184"/>
                    </a:cubicBezTo>
                    <a:cubicBezTo>
                      <a:pt x="56359" y="20491"/>
                      <a:pt x="57052" y="20146"/>
                      <a:pt x="57744" y="20146"/>
                    </a:cubicBezTo>
                    <a:lnTo>
                      <a:pt x="57746" y="20146"/>
                    </a:lnTo>
                    <a:cubicBezTo>
                      <a:pt x="57746" y="20146"/>
                      <a:pt x="58369" y="20214"/>
                      <a:pt x="58646" y="20353"/>
                    </a:cubicBezTo>
                    <a:cubicBezTo>
                      <a:pt x="58992" y="20491"/>
                      <a:pt x="59201" y="20769"/>
                      <a:pt x="59408" y="21046"/>
                    </a:cubicBezTo>
                    <a:cubicBezTo>
                      <a:pt x="59547" y="20978"/>
                      <a:pt x="59892" y="20839"/>
                      <a:pt x="60101" y="20769"/>
                    </a:cubicBezTo>
                    <a:cubicBezTo>
                      <a:pt x="61347" y="20285"/>
                      <a:pt x="62732" y="19730"/>
                      <a:pt x="64325" y="20285"/>
                    </a:cubicBezTo>
                    <a:lnTo>
                      <a:pt x="64325" y="20285"/>
                    </a:lnTo>
                    <a:cubicBezTo>
                      <a:pt x="64325" y="20285"/>
                      <a:pt x="64809" y="20285"/>
                      <a:pt x="65019" y="20423"/>
                    </a:cubicBezTo>
                    <a:cubicBezTo>
                      <a:pt x="67026" y="21046"/>
                      <a:pt x="67513" y="20769"/>
                      <a:pt x="68410" y="19385"/>
                    </a:cubicBezTo>
                    <a:cubicBezTo>
                      <a:pt x="67856" y="18831"/>
                      <a:pt x="67233" y="18069"/>
                      <a:pt x="66471" y="16892"/>
                    </a:cubicBezTo>
                    <a:lnTo>
                      <a:pt x="66471" y="16892"/>
                    </a:lnTo>
                    <a:cubicBezTo>
                      <a:pt x="66471" y="16892"/>
                      <a:pt x="66265" y="16892"/>
                      <a:pt x="66126" y="16892"/>
                    </a:cubicBezTo>
                    <a:cubicBezTo>
                      <a:pt x="65364" y="17031"/>
                      <a:pt x="64880" y="17099"/>
                      <a:pt x="63980" y="16547"/>
                    </a:cubicBezTo>
                    <a:lnTo>
                      <a:pt x="63770" y="16547"/>
                    </a:lnTo>
                    <a:cubicBezTo>
                      <a:pt x="63354" y="16479"/>
                      <a:pt x="62938" y="16270"/>
                      <a:pt x="62664" y="15993"/>
                    </a:cubicBezTo>
                    <a:cubicBezTo>
                      <a:pt x="62386" y="15716"/>
                      <a:pt x="62179" y="15509"/>
                      <a:pt x="62041" y="15300"/>
                    </a:cubicBezTo>
                    <a:cubicBezTo>
                      <a:pt x="61763" y="15300"/>
                      <a:pt x="61347" y="15438"/>
                      <a:pt x="60795" y="15506"/>
                    </a:cubicBezTo>
                    <a:cubicBezTo>
                      <a:pt x="60449" y="15506"/>
                      <a:pt x="60033" y="15506"/>
                      <a:pt x="59688" y="15368"/>
                    </a:cubicBezTo>
                    <a:cubicBezTo>
                      <a:pt x="57194" y="16200"/>
                      <a:pt x="55880" y="15300"/>
                      <a:pt x="54496" y="14329"/>
                    </a:cubicBezTo>
                    <a:cubicBezTo>
                      <a:pt x="53873" y="13914"/>
                      <a:pt x="53250" y="13498"/>
                      <a:pt x="52279" y="13775"/>
                    </a:cubicBezTo>
                    <a:lnTo>
                      <a:pt x="51586" y="13914"/>
                    </a:lnTo>
                    <a:cubicBezTo>
                      <a:pt x="51586" y="13914"/>
                      <a:pt x="51240" y="13914"/>
                      <a:pt x="51101" y="13914"/>
                    </a:cubicBezTo>
                    <a:lnTo>
                      <a:pt x="50547" y="13919"/>
                    </a:lnTo>
                    <a:cubicBezTo>
                      <a:pt x="49647" y="13987"/>
                      <a:pt x="48953" y="13780"/>
                      <a:pt x="48192" y="13574"/>
                    </a:cubicBezTo>
                    <a:cubicBezTo>
                      <a:pt x="47292" y="13296"/>
                      <a:pt x="46184" y="12951"/>
                      <a:pt x="43968" y="13712"/>
                    </a:cubicBezTo>
                    <a:lnTo>
                      <a:pt x="43968" y="13710"/>
                    </a:lnTo>
                    <a:cubicBezTo>
                      <a:pt x="43968" y="13710"/>
                      <a:pt x="43345" y="14264"/>
                      <a:pt x="43345" y="14264"/>
                    </a:cubicBezTo>
                    <a:cubicBezTo>
                      <a:pt x="43068" y="14471"/>
                      <a:pt x="42722" y="14680"/>
                      <a:pt x="42377" y="14680"/>
                    </a:cubicBezTo>
                    <a:lnTo>
                      <a:pt x="41960" y="14680"/>
                    </a:lnTo>
                    <a:cubicBezTo>
                      <a:pt x="41960" y="14680"/>
                      <a:pt x="40992" y="14957"/>
                      <a:pt x="40992" y="14957"/>
                    </a:cubicBezTo>
                    <a:lnTo>
                      <a:pt x="40647" y="15789"/>
                    </a:lnTo>
                    <a:lnTo>
                      <a:pt x="40508" y="15995"/>
                    </a:lnTo>
                    <a:lnTo>
                      <a:pt x="40506" y="15993"/>
                    </a:lnTo>
                    <a:close/>
                    <a:moveTo>
                      <a:pt x="38082" y="19453"/>
                    </a:moveTo>
                    <a:cubicBezTo>
                      <a:pt x="38082" y="19453"/>
                      <a:pt x="38014" y="19315"/>
                      <a:pt x="37944" y="19246"/>
                    </a:cubicBezTo>
                    <a:cubicBezTo>
                      <a:pt x="37805" y="18969"/>
                      <a:pt x="37598" y="18763"/>
                      <a:pt x="37459" y="18485"/>
                    </a:cubicBezTo>
                    <a:lnTo>
                      <a:pt x="37459" y="18485"/>
                    </a:lnTo>
                    <a:cubicBezTo>
                      <a:pt x="37459" y="18485"/>
                      <a:pt x="36491" y="19524"/>
                      <a:pt x="35452" y="20839"/>
                    </a:cubicBezTo>
                    <a:lnTo>
                      <a:pt x="35591" y="20839"/>
                    </a:lnTo>
                    <a:cubicBezTo>
                      <a:pt x="36007" y="20839"/>
                      <a:pt x="36423" y="20562"/>
                      <a:pt x="36975" y="20146"/>
                    </a:cubicBezTo>
                    <a:cubicBezTo>
                      <a:pt x="37114" y="20007"/>
                      <a:pt x="37530" y="19730"/>
                      <a:pt x="37944" y="19524"/>
                    </a:cubicBezTo>
                    <a:lnTo>
                      <a:pt x="38082" y="19524"/>
                    </a:lnTo>
                    <a:cubicBezTo>
                      <a:pt x="38082" y="19524"/>
                      <a:pt x="38082" y="19456"/>
                      <a:pt x="38082" y="19456"/>
                    </a:cubicBezTo>
                    <a:lnTo>
                      <a:pt x="38082" y="19453"/>
                    </a:lnTo>
                    <a:close/>
                    <a:moveTo>
                      <a:pt x="33029" y="24229"/>
                    </a:moveTo>
                    <a:cubicBezTo>
                      <a:pt x="31022" y="27135"/>
                      <a:pt x="29221" y="30111"/>
                      <a:pt x="28737" y="31149"/>
                    </a:cubicBezTo>
                    <a:cubicBezTo>
                      <a:pt x="28737" y="31288"/>
                      <a:pt x="28599" y="31356"/>
                      <a:pt x="28599" y="31426"/>
                    </a:cubicBezTo>
                    <a:cubicBezTo>
                      <a:pt x="28599" y="31633"/>
                      <a:pt x="28530" y="31842"/>
                      <a:pt x="28460" y="31981"/>
                    </a:cubicBezTo>
                    <a:cubicBezTo>
                      <a:pt x="28183" y="32674"/>
                      <a:pt x="27627" y="33087"/>
                      <a:pt x="26936" y="33226"/>
                    </a:cubicBezTo>
                    <a:lnTo>
                      <a:pt x="26452" y="33848"/>
                    </a:lnTo>
                    <a:cubicBezTo>
                      <a:pt x="27559" y="34955"/>
                      <a:pt x="33032" y="31633"/>
                      <a:pt x="33654" y="31288"/>
                    </a:cubicBezTo>
                    <a:lnTo>
                      <a:pt x="33720" y="31288"/>
                    </a:lnTo>
                    <a:cubicBezTo>
                      <a:pt x="33720" y="31288"/>
                      <a:pt x="34413" y="30943"/>
                      <a:pt x="34827" y="30943"/>
                    </a:cubicBezTo>
                    <a:lnTo>
                      <a:pt x="35243" y="30940"/>
                    </a:lnTo>
                    <a:cubicBezTo>
                      <a:pt x="35243" y="30940"/>
                      <a:pt x="36143" y="30801"/>
                      <a:pt x="36143" y="30801"/>
                    </a:cubicBezTo>
                    <a:cubicBezTo>
                      <a:pt x="36836" y="30733"/>
                      <a:pt x="37043" y="31217"/>
                      <a:pt x="37389" y="30940"/>
                    </a:cubicBezTo>
                    <a:cubicBezTo>
                      <a:pt x="37527" y="30801"/>
                      <a:pt x="37734" y="30663"/>
                      <a:pt x="37873" y="30595"/>
                    </a:cubicBezTo>
                    <a:cubicBezTo>
                      <a:pt x="38635" y="29556"/>
                      <a:pt x="39673" y="28795"/>
                      <a:pt x="40712" y="28173"/>
                    </a:cubicBezTo>
                    <a:cubicBezTo>
                      <a:pt x="40367" y="27135"/>
                      <a:pt x="39951" y="25612"/>
                      <a:pt x="39812" y="24158"/>
                    </a:cubicBezTo>
                    <a:cubicBezTo>
                      <a:pt x="39812" y="23742"/>
                      <a:pt x="39744" y="23327"/>
                      <a:pt x="39673" y="22981"/>
                    </a:cubicBezTo>
                    <a:lnTo>
                      <a:pt x="39537" y="22984"/>
                    </a:lnTo>
                    <a:cubicBezTo>
                      <a:pt x="38360" y="24090"/>
                      <a:pt x="37182" y="24577"/>
                      <a:pt x="35936" y="24645"/>
                    </a:cubicBezTo>
                    <a:cubicBezTo>
                      <a:pt x="34968" y="24645"/>
                      <a:pt x="34068" y="24506"/>
                      <a:pt x="33097" y="24161"/>
                    </a:cubicBezTo>
                    <a:lnTo>
                      <a:pt x="33097" y="24161"/>
                    </a:lnTo>
                    <a:lnTo>
                      <a:pt x="33029" y="24229"/>
                    </a:lnTo>
                    <a:close/>
                    <a:moveTo>
                      <a:pt x="42377" y="31772"/>
                    </a:moveTo>
                    <a:cubicBezTo>
                      <a:pt x="42377" y="31772"/>
                      <a:pt x="42377" y="31772"/>
                      <a:pt x="42377" y="31772"/>
                    </a:cubicBezTo>
                    <a:lnTo>
                      <a:pt x="42377" y="31772"/>
                    </a:lnTo>
                    <a:close/>
                    <a:moveTo>
                      <a:pt x="38705" y="42704"/>
                    </a:moveTo>
                    <a:lnTo>
                      <a:pt x="38705" y="42704"/>
                    </a:lnTo>
                    <a:cubicBezTo>
                      <a:pt x="38705" y="42704"/>
                      <a:pt x="38705" y="42704"/>
                      <a:pt x="38705" y="42704"/>
                    </a:cubicBezTo>
                    <a:close/>
                    <a:moveTo>
                      <a:pt x="28457" y="31149"/>
                    </a:moveTo>
                    <a:cubicBezTo>
                      <a:pt x="28457" y="31149"/>
                      <a:pt x="28457" y="31011"/>
                      <a:pt x="28457" y="31149"/>
                    </a:cubicBezTo>
                    <a:lnTo>
                      <a:pt x="28457" y="31149"/>
                    </a:lnTo>
                    <a:close/>
                    <a:moveTo>
                      <a:pt x="47498" y="9350"/>
                    </a:moveTo>
                    <a:cubicBezTo>
                      <a:pt x="47637" y="8866"/>
                      <a:pt x="47776" y="8518"/>
                      <a:pt x="47982" y="8105"/>
                    </a:cubicBezTo>
                    <a:cubicBezTo>
                      <a:pt x="47982" y="8037"/>
                      <a:pt x="47982" y="7966"/>
                      <a:pt x="47982" y="7898"/>
                    </a:cubicBezTo>
                    <a:lnTo>
                      <a:pt x="46459" y="9352"/>
                    </a:lnTo>
                    <a:cubicBezTo>
                      <a:pt x="46804" y="9352"/>
                      <a:pt x="47152" y="9352"/>
                      <a:pt x="47498" y="9352"/>
                    </a:cubicBezTo>
                    <a:lnTo>
                      <a:pt x="47498" y="9350"/>
                    </a:lnTo>
                    <a:close/>
                  </a:path>
                </a:pathLst>
              </a:cu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0" name="Forma Livre 2619">
                <a:extLst>
                  <a:ext uri="{FF2B5EF4-FFF2-40B4-BE49-F238E27FC236}">
                    <a16:creationId xmlns:a16="http://schemas.microsoft.com/office/drawing/2014/main" id="{D68B5D48-02E4-1321-82A0-47F27D30D0B8}"/>
                  </a:ext>
                </a:extLst>
              </p:cNvPr>
              <p:cNvSpPr/>
              <p:nvPr/>
            </p:nvSpPr>
            <p:spPr>
              <a:xfrm>
                <a:off x="11061495" y="1267980"/>
                <a:ext cx="25129" cy="32873"/>
              </a:xfrm>
              <a:custGeom>
                <a:avLst/>
                <a:gdLst>
                  <a:gd name="csX0" fmla="*/ 0 w 13597"/>
                  <a:gd name="csY0" fmla="*/ 17787 h 17787"/>
                  <a:gd name="csX1" fmla="*/ 0 w 13597"/>
                  <a:gd name="csY1" fmla="*/ 0 h 17787"/>
                  <a:gd name="csX2" fmla="*/ 6713 w 13597"/>
                  <a:gd name="csY2" fmla="*/ 0 h 17787"/>
                  <a:gd name="csX3" fmla="*/ 9424 w 13597"/>
                  <a:gd name="csY3" fmla="*/ 173 h 17787"/>
                  <a:gd name="csX4" fmla="*/ 11609 w 13597"/>
                  <a:gd name="csY4" fmla="*/ 994 h 17787"/>
                  <a:gd name="csX5" fmla="*/ 13051 w 13597"/>
                  <a:gd name="csY5" fmla="*/ 2733 h 17787"/>
                  <a:gd name="csX6" fmla="*/ 13598 w 13597"/>
                  <a:gd name="csY6" fmla="*/ 5142 h 17787"/>
                  <a:gd name="csX7" fmla="*/ 12132 w 13597"/>
                  <a:gd name="csY7" fmla="*/ 8992 h 17787"/>
                  <a:gd name="csX8" fmla="*/ 6911 w 13597"/>
                  <a:gd name="csY8" fmla="*/ 10558 h 17787"/>
                  <a:gd name="csX9" fmla="*/ 2363 w 13597"/>
                  <a:gd name="csY9" fmla="*/ 10558 h 17787"/>
                  <a:gd name="csX10" fmla="*/ 2363 w 13597"/>
                  <a:gd name="csY10" fmla="*/ 17787 h 17787"/>
                  <a:gd name="csX11" fmla="*/ 0 w 13597"/>
                  <a:gd name="csY11" fmla="*/ 17787 h 17787"/>
                  <a:gd name="csX12" fmla="*/ 2363 w 13597"/>
                  <a:gd name="csY12" fmla="*/ 8471 h 17787"/>
                  <a:gd name="csX13" fmla="*/ 6961 w 13597"/>
                  <a:gd name="csY13" fmla="*/ 8471 h 17787"/>
                  <a:gd name="csX14" fmla="*/ 10193 w 13597"/>
                  <a:gd name="csY14" fmla="*/ 7600 h 17787"/>
                  <a:gd name="csX15" fmla="*/ 11161 w 13597"/>
                  <a:gd name="csY15" fmla="*/ 5218 h 17787"/>
                  <a:gd name="csX16" fmla="*/ 10591 w 13597"/>
                  <a:gd name="csY16" fmla="*/ 3303 h 17787"/>
                  <a:gd name="csX17" fmla="*/ 9099 w 13597"/>
                  <a:gd name="csY17" fmla="*/ 2260 h 17787"/>
                  <a:gd name="csX18" fmla="*/ 6911 w 13597"/>
                  <a:gd name="csY18" fmla="*/ 2111 h 17787"/>
                  <a:gd name="csX19" fmla="*/ 2363 w 13597"/>
                  <a:gd name="csY19" fmla="*/ 2111 h 17787"/>
                  <a:gd name="csX20" fmla="*/ 2363 w 13597"/>
                  <a:gd name="csY20" fmla="*/ 8471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597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6713" y="0"/>
                    </a:lnTo>
                    <a:cubicBezTo>
                      <a:pt x="7906" y="0"/>
                      <a:pt x="8801" y="50"/>
                      <a:pt x="9424" y="173"/>
                    </a:cubicBezTo>
                    <a:cubicBezTo>
                      <a:pt x="10293" y="322"/>
                      <a:pt x="11038" y="596"/>
                      <a:pt x="11609" y="994"/>
                    </a:cubicBezTo>
                    <a:cubicBezTo>
                      <a:pt x="12206" y="1415"/>
                      <a:pt x="12679" y="1988"/>
                      <a:pt x="13051" y="2733"/>
                    </a:cubicBezTo>
                    <a:cubicBezTo>
                      <a:pt x="13399" y="3452"/>
                      <a:pt x="13598" y="4274"/>
                      <a:pt x="13598" y="5142"/>
                    </a:cubicBezTo>
                    <a:cubicBezTo>
                      <a:pt x="13598" y="6656"/>
                      <a:pt x="13101" y="7948"/>
                      <a:pt x="12132" y="8992"/>
                    </a:cubicBezTo>
                    <a:cubicBezTo>
                      <a:pt x="11188" y="10035"/>
                      <a:pt x="9447" y="10558"/>
                      <a:pt x="6911" y="10558"/>
                    </a:cubicBezTo>
                    <a:lnTo>
                      <a:pt x="2363" y="10558"/>
                    </a:lnTo>
                    <a:lnTo>
                      <a:pt x="2363" y="17787"/>
                    </a:lnTo>
                    <a:lnTo>
                      <a:pt x="0" y="17787"/>
                    </a:lnTo>
                    <a:close/>
                    <a:moveTo>
                      <a:pt x="2363" y="8471"/>
                    </a:moveTo>
                    <a:lnTo>
                      <a:pt x="6961" y="8471"/>
                    </a:lnTo>
                    <a:cubicBezTo>
                      <a:pt x="8479" y="8471"/>
                      <a:pt x="9573" y="8173"/>
                      <a:pt x="10193" y="7600"/>
                    </a:cubicBezTo>
                    <a:cubicBezTo>
                      <a:pt x="10839" y="7054"/>
                      <a:pt x="11161" y="6235"/>
                      <a:pt x="11161" y="5218"/>
                    </a:cubicBezTo>
                    <a:cubicBezTo>
                      <a:pt x="11161" y="4472"/>
                      <a:pt x="10963" y="3850"/>
                      <a:pt x="10591" y="3303"/>
                    </a:cubicBezTo>
                    <a:cubicBezTo>
                      <a:pt x="10219" y="2783"/>
                      <a:pt x="9722" y="2435"/>
                      <a:pt x="9099" y="2260"/>
                    </a:cubicBezTo>
                    <a:cubicBezTo>
                      <a:pt x="8701" y="2160"/>
                      <a:pt x="7982" y="2111"/>
                      <a:pt x="6911" y="2111"/>
                    </a:cubicBezTo>
                    <a:lnTo>
                      <a:pt x="2363" y="2111"/>
                    </a:lnTo>
                    <a:lnTo>
                      <a:pt x="2363" y="8471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1" name="Forma Livre 2620">
                <a:extLst>
                  <a:ext uri="{FF2B5EF4-FFF2-40B4-BE49-F238E27FC236}">
                    <a16:creationId xmlns:a16="http://schemas.microsoft.com/office/drawing/2014/main" id="{B6A021A7-8E3B-752F-D94B-F7F5FBA808DB}"/>
                  </a:ext>
                </a:extLst>
              </p:cNvPr>
              <p:cNvSpPr/>
              <p:nvPr/>
            </p:nvSpPr>
            <p:spPr>
              <a:xfrm>
                <a:off x="11090302" y="1276522"/>
                <a:ext cx="21961" cy="24883"/>
              </a:xfrm>
              <a:custGeom>
                <a:avLst/>
                <a:gdLst>
                  <a:gd name="csX0" fmla="*/ 9546 w 11883"/>
                  <a:gd name="csY0" fmla="*/ 9018 h 13464"/>
                  <a:gd name="csX1" fmla="*/ 11808 w 11883"/>
                  <a:gd name="csY1" fmla="*/ 9290 h 13464"/>
                  <a:gd name="csX2" fmla="*/ 9821 w 11883"/>
                  <a:gd name="csY2" fmla="*/ 12371 h 13464"/>
                  <a:gd name="csX3" fmla="*/ 6142 w 11883"/>
                  <a:gd name="csY3" fmla="*/ 13464 h 13464"/>
                  <a:gd name="csX4" fmla="*/ 1641 w 11883"/>
                  <a:gd name="csY4" fmla="*/ 11725 h 13464"/>
                  <a:gd name="csX5" fmla="*/ 0 w 11883"/>
                  <a:gd name="csY5" fmla="*/ 6831 h 13464"/>
                  <a:gd name="csX6" fmla="*/ 1667 w 11883"/>
                  <a:gd name="csY6" fmla="*/ 1786 h 13464"/>
                  <a:gd name="csX7" fmla="*/ 6016 w 11883"/>
                  <a:gd name="csY7" fmla="*/ 0 h 13464"/>
                  <a:gd name="csX8" fmla="*/ 10242 w 11883"/>
                  <a:gd name="csY8" fmla="*/ 1763 h 13464"/>
                  <a:gd name="csX9" fmla="*/ 11884 w 11883"/>
                  <a:gd name="csY9" fmla="*/ 6706 h 13464"/>
                  <a:gd name="csX10" fmla="*/ 11857 w 11883"/>
                  <a:gd name="csY10" fmla="*/ 7279 h 13464"/>
                  <a:gd name="csX11" fmla="*/ 2237 w 11883"/>
                  <a:gd name="csY11" fmla="*/ 7279 h 13464"/>
                  <a:gd name="csX12" fmla="*/ 3457 w 11883"/>
                  <a:gd name="csY12" fmla="*/ 10532 h 13464"/>
                  <a:gd name="csX13" fmla="*/ 6142 w 11883"/>
                  <a:gd name="csY13" fmla="*/ 11652 h 13464"/>
                  <a:gd name="csX14" fmla="*/ 8204 w 11883"/>
                  <a:gd name="csY14" fmla="*/ 11029 h 13464"/>
                  <a:gd name="csX15" fmla="*/ 9546 w 11883"/>
                  <a:gd name="csY15" fmla="*/ 9018 h 13464"/>
                  <a:gd name="csX16" fmla="*/ 2363 w 11883"/>
                  <a:gd name="csY16" fmla="*/ 5490 h 13464"/>
                  <a:gd name="csX17" fmla="*/ 9573 w 11883"/>
                  <a:gd name="csY17" fmla="*/ 5490 h 13464"/>
                  <a:gd name="csX18" fmla="*/ 8751 w 11883"/>
                  <a:gd name="csY18" fmla="*/ 3055 h 13464"/>
                  <a:gd name="csX19" fmla="*/ 6043 w 11883"/>
                  <a:gd name="csY19" fmla="*/ 1786 h 13464"/>
                  <a:gd name="csX20" fmla="*/ 3506 w 11883"/>
                  <a:gd name="csY20" fmla="*/ 2806 h 13464"/>
                  <a:gd name="csX21" fmla="*/ 2363 w 11883"/>
                  <a:gd name="csY21" fmla="*/ 5490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1883" h="13464">
                    <a:moveTo>
                      <a:pt x="9546" y="9018"/>
                    </a:moveTo>
                    <a:lnTo>
                      <a:pt x="11808" y="9290"/>
                    </a:lnTo>
                    <a:cubicBezTo>
                      <a:pt x="11436" y="10608"/>
                      <a:pt x="10789" y="11626"/>
                      <a:pt x="9821" y="12371"/>
                    </a:cubicBezTo>
                    <a:cubicBezTo>
                      <a:pt x="8850" y="13093"/>
                      <a:pt x="7634" y="13464"/>
                      <a:pt x="6142" y="13464"/>
                    </a:cubicBezTo>
                    <a:cubicBezTo>
                      <a:pt x="4253" y="13464"/>
                      <a:pt x="2761" y="12868"/>
                      <a:pt x="1641" y="11725"/>
                    </a:cubicBezTo>
                    <a:cubicBezTo>
                      <a:pt x="547" y="10558"/>
                      <a:pt x="0" y="8919"/>
                      <a:pt x="0" y="6831"/>
                    </a:cubicBezTo>
                    <a:cubicBezTo>
                      <a:pt x="0" y="4669"/>
                      <a:pt x="547" y="2979"/>
                      <a:pt x="1667" y="1786"/>
                    </a:cubicBezTo>
                    <a:cubicBezTo>
                      <a:pt x="2784" y="596"/>
                      <a:pt x="4226" y="0"/>
                      <a:pt x="6016" y="0"/>
                    </a:cubicBezTo>
                    <a:cubicBezTo>
                      <a:pt x="7733" y="0"/>
                      <a:pt x="9149" y="570"/>
                      <a:pt x="10242" y="1763"/>
                    </a:cubicBezTo>
                    <a:cubicBezTo>
                      <a:pt x="11336" y="2929"/>
                      <a:pt x="11884" y="4569"/>
                      <a:pt x="11884" y="6706"/>
                    </a:cubicBezTo>
                    <a:cubicBezTo>
                      <a:pt x="11884" y="6831"/>
                      <a:pt x="11857" y="7030"/>
                      <a:pt x="11857" y="7279"/>
                    </a:cubicBezTo>
                    <a:lnTo>
                      <a:pt x="2237" y="7279"/>
                    </a:lnTo>
                    <a:cubicBezTo>
                      <a:pt x="2337" y="8694"/>
                      <a:pt x="2735" y="9787"/>
                      <a:pt x="3457" y="10532"/>
                    </a:cubicBezTo>
                    <a:cubicBezTo>
                      <a:pt x="4176" y="11278"/>
                      <a:pt x="5071" y="11652"/>
                      <a:pt x="6142" y="11652"/>
                    </a:cubicBezTo>
                    <a:cubicBezTo>
                      <a:pt x="6938" y="11652"/>
                      <a:pt x="7634" y="11453"/>
                      <a:pt x="8204" y="11029"/>
                    </a:cubicBezTo>
                    <a:cubicBezTo>
                      <a:pt x="8751" y="10608"/>
                      <a:pt x="9225" y="9936"/>
                      <a:pt x="9546" y="9018"/>
                    </a:cubicBezTo>
                    <a:close/>
                    <a:moveTo>
                      <a:pt x="2363" y="5490"/>
                    </a:moveTo>
                    <a:lnTo>
                      <a:pt x="9573" y="5490"/>
                    </a:lnTo>
                    <a:cubicBezTo>
                      <a:pt x="9473" y="4397"/>
                      <a:pt x="9198" y="3601"/>
                      <a:pt x="8751" y="3055"/>
                    </a:cubicBezTo>
                    <a:cubicBezTo>
                      <a:pt x="8055" y="2210"/>
                      <a:pt x="7136" y="1786"/>
                      <a:pt x="6043" y="1786"/>
                    </a:cubicBezTo>
                    <a:cubicBezTo>
                      <a:pt x="5022" y="1786"/>
                      <a:pt x="4176" y="2134"/>
                      <a:pt x="3506" y="2806"/>
                    </a:cubicBezTo>
                    <a:cubicBezTo>
                      <a:pt x="2811" y="3476"/>
                      <a:pt x="2436" y="4370"/>
                      <a:pt x="2363" y="5490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2" name="Forma Livre 2621">
                <a:extLst>
                  <a:ext uri="{FF2B5EF4-FFF2-40B4-BE49-F238E27FC236}">
                    <a16:creationId xmlns:a16="http://schemas.microsoft.com/office/drawing/2014/main" id="{D6731753-A792-2D31-175D-B2D7F754616C}"/>
                  </a:ext>
                </a:extLst>
              </p:cNvPr>
              <p:cNvSpPr/>
              <p:nvPr/>
            </p:nvSpPr>
            <p:spPr>
              <a:xfrm>
                <a:off x="11117139" y="1276522"/>
                <a:ext cx="12955" cy="24331"/>
              </a:xfrm>
              <a:custGeom>
                <a:avLst/>
                <a:gdLst>
                  <a:gd name="csX0" fmla="*/ 0 w 7010"/>
                  <a:gd name="csY0" fmla="*/ 13166 h 13165"/>
                  <a:gd name="csX1" fmla="*/ 0 w 7010"/>
                  <a:gd name="csY1" fmla="*/ 272 h 13165"/>
                  <a:gd name="csX2" fmla="*/ 1965 w 7010"/>
                  <a:gd name="csY2" fmla="*/ 272 h 13165"/>
                  <a:gd name="csX3" fmla="*/ 1965 w 7010"/>
                  <a:gd name="csY3" fmla="*/ 2234 h 13165"/>
                  <a:gd name="csX4" fmla="*/ 3357 w 7010"/>
                  <a:gd name="csY4" fmla="*/ 421 h 13165"/>
                  <a:gd name="csX5" fmla="*/ 4749 w 7010"/>
                  <a:gd name="csY5" fmla="*/ 0 h 13165"/>
                  <a:gd name="csX6" fmla="*/ 7011 w 7010"/>
                  <a:gd name="csY6" fmla="*/ 696 h 13165"/>
                  <a:gd name="csX7" fmla="*/ 6241 w 7010"/>
                  <a:gd name="csY7" fmla="*/ 2730 h 13165"/>
                  <a:gd name="csX8" fmla="*/ 4650 w 7010"/>
                  <a:gd name="csY8" fmla="*/ 2260 h 13165"/>
                  <a:gd name="csX9" fmla="*/ 3357 w 7010"/>
                  <a:gd name="csY9" fmla="*/ 2681 h 13165"/>
                  <a:gd name="csX10" fmla="*/ 2536 w 7010"/>
                  <a:gd name="csY10" fmla="*/ 3873 h 13165"/>
                  <a:gd name="csX11" fmla="*/ 2188 w 7010"/>
                  <a:gd name="csY11" fmla="*/ 6434 h 13165"/>
                  <a:gd name="csX12" fmla="*/ 2188 w 7010"/>
                  <a:gd name="csY12" fmla="*/ 13166 h 13165"/>
                  <a:gd name="csX13" fmla="*/ 0 w 7010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0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2" y="1316"/>
                      <a:pt x="2933" y="719"/>
                      <a:pt x="3357" y="421"/>
                    </a:cubicBezTo>
                    <a:cubicBezTo>
                      <a:pt x="3779" y="149"/>
                      <a:pt x="4253" y="0"/>
                      <a:pt x="4749" y="0"/>
                    </a:cubicBezTo>
                    <a:cubicBezTo>
                      <a:pt x="5496" y="0"/>
                      <a:pt x="6241" y="222"/>
                      <a:pt x="7011" y="696"/>
                    </a:cubicBezTo>
                    <a:lnTo>
                      <a:pt x="6241" y="2730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6" y="2260"/>
                      <a:pt x="3729" y="2383"/>
                      <a:pt x="3357" y="2681"/>
                    </a:cubicBezTo>
                    <a:cubicBezTo>
                      <a:pt x="2983" y="2955"/>
                      <a:pt x="2711" y="3353"/>
                      <a:pt x="2536" y="3873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3" name="Forma Livre 2622">
                <a:extLst>
                  <a:ext uri="{FF2B5EF4-FFF2-40B4-BE49-F238E27FC236}">
                    <a16:creationId xmlns:a16="http://schemas.microsoft.com/office/drawing/2014/main" id="{6B5104BC-64EE-C6B6-0318-E8177629C384}"/>
                  </a:ext>
                </a:extLst>
              </p:cNvPr>
              <p:cNvSpPr/>
              <p:nvPr/>
            </p:nvSpPr>
            <p:spPr>
              <a:xfrm>
                <a:off x="11132485" y="1276522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1 h 13165"/>
                  <a:gd name="csX4" fmla="*/ 6066 w 10465"/>
                  <a:gd name="csY4" fmla="*/ 0 h 13165"/>
                  <a:gd name="csX5" fmla="*/ 8204 w 10465"/>
                  <a:gd name="csY5" fmla="*/ 421 h 13165"/>
                  <a:gd name="csX6" fmla="*/ 9670 w 10465"/>
                  <a:gd name="csY6" fmla="*/ 1514 h 13165"/>
                  <a:gd name="csX7" fmla="*/ 10343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8 w 10465"/>
                  <a:gd name="csY10" fmla="*/ 13166 h 13165"/>
                  <a:gd name="csX11" fmla="*/ 8278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9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8" y="696"/>
                      <a:pt x="4276" y="0"/>
                      <a:pt x="6066" y="0"/>
                    </a:cubicBezTo>
                    <a:cubicBezTo>
                      <a:pt x="6836" y="0"/>
                      <a:pt x="7558" y="123"/>
                      <a:pt x="8204" y="421"/>
                    </a:cubicBezTo>
                    <a:cubicBezTo>
                      <a:pt x="8851" y="696"/>
                      <a:pt x="9348" y="1067"/>
                      <a:pt x="9670" y="1514"/>
                    </a:cubicBezTo>
                    <a:cubicBezTo>
                      <a:pt x="9995" y="1962"/>
                      <a:pt x="10217" y="2508"/>
                      <a:pt x="10343" y="3128"/>
                    </a:cubicBezTo>
                    <a:cubicBezTo>
                      <a:pt x="10442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8" y="13166"/>
                    </a:lnTo>
                    <a:lnTo>
                      <a:pt x="8278" y="5341"/>
                    </a:lnTo>
                    <a:cubicBezTo>
                      <a:pt x="8278" y="4446"/>
                      <a:pt x="8204" y="3774"/>
                      <a:pt x="8029" y="3327"/>
                    </a:cubicBezTo>
                    <a:cubicBezTo>
                      <a:pt x="7857" y="2906"/>
                      <a:pt x="7558" y="2532"/>
                      <a:pt x="7134" y="2283"/>
                    </a:cubicBezTo>
                    <a:cubicBezTo>
                      <a:pt x="6687" y="2011"/>
                      <a:pt x="6189" y="1886"/>
                      <a:pt x="5619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4" name="Forma Livre 2623">
                <a:extLst>
                  <a:ext uri="{FF2B5EF4-FFF2-40B4-BE49-F238E27FC236}">
                    <a16:creationId xmlns:a16="http://schemas.microsoft.com/office/drawing/2014/main" id="{CF7BFAB9-AC97-5727-1E9C-BDE718730FD1}"/>
                  </a:ext>
                </a:extLst>
              </p:cNvPr>
              <p:cNvSpPr/>
              <p:nvPr/>
            </p:nvSpPr>
            <p:spPr>
              <a:xfrm>
                <a:off x="11156657" y="1276522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3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59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5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3" y="11204"/>
                    </a:cubicBezTo>
                    <a:cubicBezTo>
                      <a:pt x="7830" y="10830"/>
                      <a:pt x="8304" y="10334"/>
                      <a:pt x="8626" y="9688"/>
                    </a:cubicBezTo>
                    <a:cubicBezTo>
                      <a:pt x="8851" y="9191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5" name="Forma Livre 2624">
                <a:extLst>
                  <a:ext uri="{FF2B5EF4-FFF2-40B4-BE49-F238E27FC236}">
                    <a16:creationId xmlns:a16="http://schemas.microsoft.com/office/drawing/2014/main" id="{6E3B5588-5707-35B9-2C41-E25CAA852688}"/>
                  </a:ext>
                </a:extLst>
              </p:cNvPr>
              <p:cNvSpPr/>
              <p:nvPr/>
            </p:nvSpPr>
            <p:spPr>
              <a:xfrm>
                <a:off x="11183586" y="1276522"/>
                <a:ext cx="32298" cy="24331"/>
              </a:xfrm>
              <a:custGeom>
                <a:avLst/>
                <a:gdLst>
                  <a:gd name="csX0" fmla="*/ 0 w 17476"/>
                  <a:gd name="csY0" fmla="*/ 13166 h 13165"/>
                  <a:gd name="csX1" fmla="*/ 0 w 17476"/>
                  <a:gd name="csY1" fmla="*/ 272 h 13165"/>
                  <a:gd name="csX2" fmla="*/ 1963 w 17476"/>
                  <a:gd name="csY2" fmla="*/ 272 h 13165"/>
                  <a:gd name="csX3" fmla="*/ 1963 w 17476"/>
                  <a:gd name="csY3" fmla="*/ 2085 h 13165"/>
                  <a:gd name="csX4" fmla="*/ 3554 w 17476"/>
                  <a:gd name="csY4" fmla="*/ 570 h 13165"/>
                  <a:gd name="csX5" fmla="*/ 5867 w 17476"/>
                  <a:gd name="csY5" fmla="*/ 0 h 13165"/>
                  <a:gd name="csX6" fmla="*/ 8204 w 17476"/>
                  <a:gd name="csY6" fmla="*/ 596 h 13165"/>
                  <a:gd name="csX7" fmla="*/ 9497 w 17476"/>
                  <a:gd name="csY7" fmla="*/ 2260 h 13165"/>
                  <a:gd name="csX8" fmla="*/ 13472 w 17476"/>
                  <a:gd name="csY8" fmla="*/ 0 h 13165"/>
                  <a:gd name="csX9" fmla="*/ 16432 w 17476"/>
                  <a:gd name="csY9" fmla="*/ 1041 h 13165"/>
                  <a:gd name="csX10" fmla="*/ 17476 w 17476"/>
                  <a:gd name="csY10" fmla="*/ 4321 h 13165"/>
                  <a:gd name="csX11" fmla="*/ 17476 w 17476"/>
                  <a:gd name="csY11" fmla="*/ 13166 h 13165"/>
                  <a:gd name="csX12" fmla="*/ 15288 w 17476"/>
                  <a:gd name="csY12" fmla="*/ 13166 h 13165"/>
                  <a:gd name="csX13" fmla="*/ 15288 w 17476"/>
                  <a:gd name="csY13" fmla="*/ 5043 h 13165"/>
                  <a:gd name="csX14" fmla="*/ 15089 w 17476"/>
                  <a:gd name="csY14" fmla="*/ 3154 h 13165"/>
                  <a:gd name="csX15" fmla="*/ 14318 w 17476"/>
                  <a:gd name="csY15" fmla="*/ 2234 h 13165"/>
                  <a:gd name="csX16" fmla="*/ 13001 w 17476"/>
                  <a:gd name="csY16" fmla="*/ 1886 h 13165"/>
                  <a:gd name="csX17" fmla="*/ 10740 w 17476"/>
                  <a:gd name="csY17" fmla="*/ 2780 h 13165"/>
                  <a:gd name="csX18" fmla="*/ 9845 w 17476"/>
                  <a:gd name="csY18" fmla="*/ 5689 h 13165"/>
                  <a:gd name="csX19" fmla="*/ 9845 w 17476"/>
                  <a:gd name="csY19" fmla="*/ 13166 h 13165"/>
                  <a:gd name="csX20" fmla="*/ 7657 w 17476"/>
                  <a:gd name="csY20" fmla="*/ 13166 h 13165"/>
                  <a:gd name="csX21" fmla="*/ 7657 w 17476"/>
                  <a:gd name="csY21" fmla="*/ 4794 h 13165"/>
                  <a:gd name="csX22" fmla="*/ 7134 w 17476"/>
                  <a:gd name="csY22" fmla="*/ 2608 h 13165"/>
                  <a:gd name="csX23" fmla="*/ 5370 w 17476"/>
                  <a:gd name="csY23" fmla="*/ 1886 h 13165"/>
                  <a:gd name="csX24" fmla="*/ 3680 w 17476"/>
                  <a:gd name="csY24" fmla="*/ 2359 h 13165"/>
                  <a:gd name="csX25" fmla="*/ 2536 w 17476"/>
                  <a:gd name="csY25" fmla="*/ 3800 h 13165"/>
                  <a:gd name="csX26" fmla="*/ 2188 w 17476"/>
                  <a:gd name="csY26" fmla="*/ 6484 h 13165"/>
                  <a:gd name="csX27" fmla="*/ 2188 w 17476"/>
                  <a:gd name="csY27" fmla="*/ 13166 h 13165"/>
                  <a:gd name="csX28" fmla="*/ 0 w 17476"/>
                  <a:gd name="csY2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7476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085"/>
                    </a:lnTo>
                    <a:cubicBezTo>
                      <a:pt x="2360" y="1465"/>
                      <a:pt x="2884" y="942"/>
                      <a:pt x="3554" y="570"/>
                    </a:cubicBezTo>
                    <a:cubicBezTo>
                      <a:pt x="4227" y="173"/>
                      <a:pt x="4996" y="0"/>
                      <a:pt x="5867" y="0"/>
                    </a:cubicBezTo>
                    <a:cubicBezTo>
                      <a:pt x="6812" y="0"/>
                      <a:pt x="7608" y="199"/>
                      <a:pt x="8204" y="596"/>
                    </a:cubicBezTo>
                    <a:cubicBezTo>
                      <a:pt x="8825" y="991"/>
                      <a:pt x="9248" y="1538"/>
                      <a:pt x="9497" y="2260"/>
                    </a:cubicBezTo>
                    <a:cubicBezTo>
                      <a:pt x="10515" y="745"/>
                      <a:pt x="11858" y="0"/>
                      <a:pt x="13472" y="0"/>
                    </a:cubicBezTo>
                    <a:cubicBezTo>
                      <a:pt x="14765" y="0"/>
                      <a:pt x="15736" y="348"/>
                      <a:pt x="16432" y="1041"/>
                    </a:cubicBezTo>
                    <a:cubicBezTo>
                      <a:pt x="17128" y="1763"/>
                      <a:pt x="17476" y="2856"/>
                      <a:pt x="17476" y="4321"/>
                    </a:cubicBezTo>
                    <a:lnTo>
                      <a:pt x="17476" y="13166"/>
                    </a:lnTo>
                    <a:lnTo>
                      <a:pt x="15288" y="13166"/>
                    </a:lnTo>
                    <a:lnTo>
                      <a:pt x="15288" y="5043"/>
                    </a:lnTo>
                    <a:cubicBezTo>
                      <a:pt x="15288" y="4172"/>
                      <a:pt x="15213" y="3552"/>
                      <a:pt x="15089" y="3154"/>
                    </a:cubicBezTo>
                    <a:cubicBezTo>
                      <a:pt x="14940" y="2780"/>
                      <a:pt x="14692" y="2458"/>
                      <a:pt x="14318" y="2234"/>
                    </a:cubicBezTo>
                    <a:cubicBezTo>
                      <a:pt x="13946" y="2011"/>
                      <a:pt x="13498" y="1886"/>
                      <a:pt x="13001" y="1886"/>
                    </a:cubicBezTo>
                    <a:cubicBezTo>
                      <a:pt x="12080" y="1886"/>
                      <a:pt x="11334" y="2184"/>
                      <a:pt x="10740" y="2780"/>
                    </a:cubicBezTo>
                    <a:cubicBezTo>
                      <a:pt x="10143" y="3403"/>
                      <a:pt x="9845" y="4347"/>
                      <a:pt x="9845" y="5689"/>
                    </a:cubicBezTo>
                    <a:lnTo>
                      <a:pt x="9845" y="13166"/>
                    </a:lnTo>
                    <a:lnTo>
                      <a:pt x="7657" y="13166"/>
                    </a:lnTo>
                    <a:lnTo>
                      <a:pt x="7657" y="4794"/>
                    </a:lnTo>
                    <a:cubicBezTo>
                      <a:pt x="7657" y="3824"/>
                      <a:pt x="7482" y="3105"/>
                      <a:pt x="7134" y="2608"/>
                    </a:cubicBezTo>
                    <a:cubicBezTo>
                      <a:pt x="6762" y="2134"/>
                      <a:pt x="6189" y="1886"/>
                      <a:pt x="5370" y="1886"/>
                    </a:cubicBezTo>
                    <a:cubicBezTo>
                      <a:pt x="4747" y="1886"/>
                      <a:pt x="4200" y="2035"/>
                      <a:pt x="3680" y="2359"/>
                    </a:cubicBezTo>
                    <a:cubicBezTo>
                      <a:pt x="3156" y="2681"/>
                      <a:pt x="2759" y="3154"/>
                      <a:pt x="2536" y="3800"/>
                    </a:cubicBezTo>
                    <a:cubicBezTo>
                      <a:pt x="2311" y="4420"/>
                      <a:pt x="2188" y="5314"/>
                      <a:pt x="2188" y="648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6" name="Forma Livre 2625">
                <a:extLst>
                  <a:ext uri="{FF2B5EF4-FFF2-40B4-BE49-F238E27FC236}">
                    <a16:creationId xmlns:a16="http://schemas.microsoft.com/office/drawing/2014/main" id="{B40CA550-09C5-C791-F594-395294D5A7CE}"/>
                  </a:ext>
                </a:extLst>
              </p:cNvPr>
              <p:cNvSpPr/>
              <p:nvPr/>
            </p:nvSpPr>
            <p:spPr>
              <a:xfrm>
                <a:off x="11221811" y="1267980"/>
                <a:ext cx="20675" cy="33423"/>
              </a:xfrm>
              <a:custGeom>
                <a:avLst/>
                <a:gdLst>
                  <a:gd name="csX0" fmla="*/ 2038 w 11187"/>
                  <a:gd name="csY0" fmla="*/ 17787 h 18085"/>
                  <a:gd name="csX1" fmla="*/ 0 w 11187"/>
                  <a:gd name="csY1" fmla="*/ 17787 h 18085"/>
                  <a:gd name="csX2" fmla="*/ 0 w 11187"/>
                  <a:gd name="csY2" fmla="*/ 0 h 18085"/>
                  <a:gd name="csX3" fmla="*/ 2188 w 11187"/>
                  <a:gd name="csY3" fmla="*/ 0 h 18085"/>
                  <a:gd name="csX4" fmla="*/ 2188 w 11187"/>
                  <a:gd name="csY4" fmla="*/ 6358 h 18085"/>
                  <a:gd name="csX5" fmla="*/ 5718 w 11187"/>
                  <a:gd name="csY5" fmla="*/ 4621 h 18085"/>
                  <a:gd name="csX6" fmla="*/ 7982 w 11187"/>
                  <a:gd name="csY6" fmla="*/ 5092 h 18085"/>
                  <a:gd name="csX7" fmla="*/ 9722 w 11187"/>
                  <a:gd name="csY7" fmla="*/ 6434 h 18085"/>
                  <a:gd name="csX8" fmla="*/ 10813 w 11187"/>
                  <a:gd name="csY8" fmla="*/ 8521 h 18085"/>
                  <a:gd name="csX9" fmla="*/ 11188 w 11187"/>
                  <a:gd name="csY9" fmla="*/ 11155 h 18085"/>
                  <a:gd name="csX10" fmla="*/ 9546 w 11187"/>
                  <a:gd name="csY10" fmla="*/ 16273 h 18085"/>
                  <a:gd name="csX11" fmla="*/ 5618 w 11187"/>
                  <a:gd name="csY11" fmla="*/ 18086 h 18085"/>
                  <a:gd name="csX12" fmla="*/ 2038 w 11187"/>
                  <a:gd name="csY12" fmla="*/ 16174 h 18085"/>
                  <a:gd name="csX13" fmla="*/ 2038 w 11187"/>
                  <a:gd name="csY13" fmla="*/ 17787 h 18085"/>
                  <a:gd name="csX14" fmla="*/ 2015 w 11187"/>
                  <a:gd name="csY14" fmla="*/ 11254 h 18085"/>
                  <a:gd name="csX15" fmla="*/ 2635 w 11187"/>
                  <a:gd name="csY15" fmla="*/ 14607 h 18085"/>
                  <a:gd name="csX16" fmla="*/ 5446 w 11187"/>
                  <a:gd name="csY16" fmla="*/ 16273 h 18085"/>
                  <a:gd name="csX17" fmla="*/ 7906 w 11187"/>
                  <a:gd name="csY17" fmla="*/ 15031 h 18085"/>
                  <a:gd name="csX18" fmla="*/ 8950 w 11187"/>
                  <a:gd name="csY18" fmla="*/ 11327 h 18085"/>
                  <a:gd name="csX19" fmla="*/ 7955 w 11187"/>
                  <a:gd name="csY19" fmla="*/ 7600 h 18085"/>
                  <a:gd name="csX20" fmla="*/ 5545 w 11187"/>
                  <a:gd name="csY20" fmla="*/ 6408 h 18085"/>
                  <a:gd name="csX21" fmla="*/ 3059 w 11187"/>
                  <a:gd name="csY21" fmla="*/ 7650 h 18085"/>
                  <a:gd name="csX22" fmla="*/ 2015 w 11187"/>
                  <a:gd name="csY22" fmla="*/ 11254 h 18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11187" h="18085">
                    <a:moveTo>
                      <a:pt x="2038" y="17787"/>
                    </a:moveTo>
                    <a:lnTo>
                      <a:pt x="0" y="17787"/>
                    </a:lnTo>
                    <a:lnTo>
                      <a:pt x="0" y="0"/>
                    </a:lnTo>
                    <a:lnTo>
                      <a:pt x="2188" y="0"/>
                    </a:lnTo>
                    <a:lnTo>
                      <a:pt x="2188" y="6358"/>
                    </a:lnTo>
                    <a:cubicBezTo>
                      <a:pt x="3109" y="5192"/>
                      <a:pt x="4302" y="4621"/>
                      <a:pt x="5718" y="4621"/>
                    </a:cubicBezTo>
                    <a:cubicBezTo>
                      <a:pt x="6513" y="4621"/>
                      <a:pt x="7286" y="4770"/>
                      <a:pt x="7982" y="5092"/>
                    </a:cubicBezTo>
                    <a:cubicBezTo>
                      <a:pt x="8677" y="5414"/>
                      <a:pt x="9274" y="5861"/>
                      <a:pt x="9722" y="6434"/>
                    </a:cubicBezTo>
                    <a:cubicBezTo>
                      <a:pt x="10193" y="7004"/>
                      <a:pt x="10541" y="7726"/>
                      <a:pt x="10813" y="8521"/>
                    </a:cubicBezTo>
                    <a:cubicBezTo>
                      <a:pt x="11062" y="9340"/>
                      <a:pt x="11188" y="10211"/>
                      <a:pt x="11188" y="11155"/>
                    </a:cubicBezTo>
                    <a:cubicBezTo>
                      <a:pt x="11188" y="13365"/>
                      <a:pt x="10640" y="15054"/>
                      <a:pt x="9546" y="16273"/>
                    </a:cubicBezTo>
                    <a:cubicBezTo>
                      <a:pt x="8453" y="17466"/>
                      <a:pt x="7160" y="18086"/>
                      <a:pt x="5618" y="18086"/>
                    </a:cubicBezTo>
                    <a:cubicBezTo>
                      <a:pt x="4103" y="18086"/>
                      <a:pt x="2910" y="17440"/>
                      <a:pt x="2038" y="16174"/>
                    </a:cubicBezTo>
                    <a:lnTo>
                      <a:pt x="2038" y="17787"/>
                    </a:lnTo>
                    <a:close/>
                    <a:moveTo>
                      <a:pt x="2015" y="11254"/>
                    </a:moveTo>
                    <a:cubicBezTo>
                      <a:pt x="2015" y="12795"/>
                      <a:pt x="2214" y="13911"/>
                      <a:pt x="2635" y="14607"/>
                    </a:cubicBezTo>
                    <a:cubicBezTo>
                      <a:pt x="3331" y="15726"/>
                      <a:pt x="4253" y="16273"/>
                      <a:pt x="5446" y="16273"/>
                    </a:cubicBezTo>
                    <a:cubicBezTo>
                      <a:pt x="6391" y="16273"/>
                      <a:pt x="7209" y="15876"/>
                      <a:pt x="7906" y="15031"/>
                    </a:cubicBezTo>
                    <a:cubicBezTo>
                      <a:pt x="8602" y="14210"/>
                      <a:pt x="8950" y="12967"/>
                      <a:pt x="8950" y="11327"/>
                    </a:cubicBezTo>
                    <a:cubicBezTo>
                      <a:pt x="8950" y="9664"/>
                      <a:pt x="8628" y="8422"/>
                      <a:pt x="7955" y="7600"/>
                    </a:cubicBezTo>
                    <a:cubicBezTo>
                      <a:pt x="7286" y="6805"/>
                      <a:pt x="6490" y="6408"/>
                      <a:pt x="5545" y="6408"/>
                    </a:cubicBezTo>
                    <a:cubicBezTo>
                      <a:pt x="4574" y="6408"/>
                      <a:pt x="3755" y="6831"/>
                      <a:pt x="3059" y="7650"/>
                    </a:cubicBezTo>
                    <a:cubicBezTo>
                      <a:pt x="2363" y="8471"/>
                      <a:pt x="2015" y="9688"/>
                      <a:pt x="2015" y="11254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7" name="Forma Livre 2626">
                <a:extLst>
                  <a:ext uri="{FF2B5EF4-FFF2-40B4-BE49-F238E27FC236}">
                    <a16:creationId xmlns:a16="http://schemas.microsoft.com/office/drawing/2014/main" id="{C6F51813-13E3-4711-ACDE-5E8FD61B5422}"/>
                  </a:ext>
                </a:extLst>
              </p:cNvPr>
              <p:cNvSpPr/>
              <p:nvPr/>
            </p:nvSpPr>
            <p:spPr>
              <a:xfrm>
                <a:off x="11247317" y="1277025"/>
                <a:ext cx="19296" cy="24380"/>
              </a:xfrm>
              <a:custGeom>
                <a:avLst/>
                <a:gdLst>
                  <a:gd name="csX0" fmla="*/ 8503 w 10441"/>
                  <a:gd name="csY0" fmla="*/ 12894 h 13192"/>
                  <a:gd name="csX1" fmla="*/ 8503 w 10441"/>
                  <a:gd name="csY1" fmla="*/ 11006 h 13192"/>
                  <a:gd name="csX2" fmla="*/ 4399 w 10441"/>
                  <a:gd name="csY2" fmla="*/ 13192 h 13192"/>
                  <a:gd name="csX3" fmla="*/ 2287 w 10441"/>
                  <a:gd name="csY3" fmla="*/ 12745 h 13192"/>
                  <a:gd name="csX4" fmla="*/ 796 w 10441"/>
                  <a:gd name="csY4" fmla="*/ 11652 h 13192"/>
                  <a:gd name="csX5" fmla="*/ 123 w 10441"/>
                  <a:gd name="csY5" fmla="*/ 10038 h 13192"/>
                  <a:gd name="csX6" fmla="*/ 0 w 10441"/>
                  <a:gd name="csY6" fmla="*/ 8001 h 13192"/>
                  <a:gd name="csX7" fmla="*/ 0 w 10441"/>
                  <a:gd name="csY7" fmla="*/ 0 h 13192"/>
                  <a:gd name="csX8" fmla="*/ 2188 w 10441"/>
                  <a:gd name="csY8" fmla="*/ 0 h 13192"/>
                  <a:gd name="csX9" fmla="*/ 2188 w 10441"/>
                  <a:gd name="csY9" fmla="*/ 7156 h 13192"/>
                  <a:gd name="csX10" fmla="*/ 2311 w 10441"/>
                  <a:gd name="csY10" fmla="*/ 9465 h 13192"/>
                  <a:gd name="csX11" fmla="*/ 3182 w 10441"/>
                  <a:gd name="csY11" fmla="*/ 10807 h 13192"/>
                  <a:gd name="csX12" fmla="*/ 4847 w 10441"/>
                  <a:gd name="csY12" fmla="*/ 11304 h 13192"/>
                  <a:gd name="csX13" fmla="*/ 6687 w 10441"/>
                  <a:gd name="csY13" fmla="*/ 10807 h 13192"/>
                  <a:gd name="csX14" fmla="*/ 7906 w 10441"/>
                  <a:gd name="csY14" fmla="*/ 9442 h 13192"/>
                  <a:gd name="csX15" fmla="*/ 8254 w 10441"/>
                  <a:gd name="csY15" fmla="*/ 6907 h 13192"/>
                  <a:gd name="csX16" fmla="*/ 8254 w 10441"/>
                  <a:gd name="csY16" fmla="*/ 0 h 13192"/>
                  <a:gd name="csX17" fmla="*/ 10442 w 10441"/>
                  <a:gd name="csY17" fmla="*/ 0 h 13192"/>
                  <a:gd name="csX18" fmla="*/ 10442 w 10441"/>
                  <a:gd name="csY18" fmla="*/ 12894 h 13192"/>
                  <a:gd name="csX19" fmla="*/ 8503 w 10441"/>
                  <a:gd name="csY19" fmla="*/ 12894 h 131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441" h="13192">
                    <a:moveTo>
                      <a:pt x="8503" y="12894"/>
                    </a:moveTo>
                    <a:lnTo>
                      <a:pt x="8503" y="11006"/>
                    </a:lnTo>
                    <a:cubicBezTo>
                      <a:pt x="7482" y="12447"/>
                      <a:pt x="6140" y="13192"/>
                      <a:pt x="4399" y="13192"/>
                    </a:cubicBezTo>
                    <a:cubicBezTo>
                      <a:pt x="3654" y="13192"/>
                      <a:pt x="2934" y="13043"/>
                      <a:pt x="2287" y="12745"/>
                    </a:cubicBezTo>
                    <a:cubicBezTo>
                      <a:pt x="1615" y="12447"/>
                      <a:pt x="1118" y="12099"/>
                      <a:pt x="796" y="11652"/>
                    </a:cubicBezTo>
                    <a:cubicBezTo>
                      <a:pt x="497" y="11204"/>
                      <a:pt x="272" y="10658"/>
                      <a:pt x="123" y="10038"/>
                    </a:cubicBezTo>
                    <a:cubicBezTo>
                      <a:pt x="50" y="9614"/>
                      <a:pt x="0" y="8919"/>
                      <a:pt x="0" y="8001"/>
                    </a:cubicBezTo>
                    <a:lnTo>
                      <a:pt x="0" y="0"/>
                    </a:lnTo>
                    <a:lnTo>
                      <a:pt x="2188" y="0"/>
                    </a:lnTo>
                    <a:lnTo>
                      <a:pt x="2188" y="7156"/>
                    </a:lnTo>
                    <a:cubicBezTo>
                      <a:pt x="2188" y="8299"/>
                      <a:pt x="2238" y="9068"/>
                      <a:pt x="2311" y="9465"/>
                    </a:cubicBezTo>
                    <a:cubicBezTo>
                      <a:pt x="2460" y="10038"/>
                      <a:pt x="2735" y="10485"/>
                      <a:pt x="3182" y="10807"/>
                    </a:cubicBezTo>
                    <a:cubicBezTo>
                      <a:pt x="3630" y="11131"/>
                      <a:pt x="4177" y="11304"/>
                      <a:pt x="4847" y="11304"/>
                    </a:cubicBezTo>
                    <a:cubicBezTo>
                      <a:pt x="5493" y="11304"/>
                      <a:pt x="6116" y="11131"/>
                      <a:pt x="6687" y="10807"/>
                    </a:cubicBezTo>
                    <a:cubicBezTo>
                      <a:pt x="7260" y="10459"/>
                      <a:pt x="7658" y="10012"/>
                      <a:pt x="7906" y="9442"/>
                    </a:cubicBezTo>
                    <a:cubicBezTo>
                      <a:pt x="8155" y="8845"/>
                      <a:pt x="8254" y="8024"/>
                      <a:pt x="8254" y="6907"/>
                    </a:cubicBezTo>
                    <a:lnTo>
                      <a:pt x="8254" y="0"/>
                    </a:lnTo>
                    <a:lnTo>
                      <a:pt x="10442" y="0"/>
                    </a:lnTo>
                    <a:lnTo>
                      <a:pt x="10442" y="12894"/>
                    </a:lnTo>
                    <a:lnTo>
                      <a:pt x="8503" y="12894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8" name="Forma Livre 2627">
                <a:extLst>
                  <a:ext uri="{FF2B5EF4-FFF2-40B4-BE49-F238E27FC236}">
                    <a16:creationId xmlns:a16="http://schemas.microsoft.com/office/drawing/2014/main" id="{48EF7309-C532-CC55-266D-AF2BC4319B62}"/>
                  </a:ext>
                </a:extLst>
              </p:cNvPr>
              <p:cNvSpPr/>
              <p:nvPr/>
            </p:nvSpPr>
            <p:spPr>
              <a:xfrm>
                <a:off x="11271718" y="1276522"/>
                <a:ext cx="20767" cy="24883"/>
              </a:xfrm>
              <a:custGeom>
                <a:avLst/>
                <a:gdLst>
                  <a:gd name="csX0" fmla="*/ 9076 w 11237"/>
                  <a:gd name="csY0" fmla="*/ 8445 h 13464"/>
                  <a:gd name="csX1" fmla="*/ 11237 w 11237"/>
                  <a:gd name="csY1" fmla="*/ 8720 h 13464"/>
                  <a:gd name="csX2" fmla="*/ 9424 w 11237"/>
                  <a:gd name="csY2" fmla="*/ 12198 h 13464"/>
                  <a:gd name="csX3" fmla="*/ 5867 w 11237"/>
                  <a:gd name="csY3" fmla="*/ 13464 h 13464"/>
                  <a:gd name="csX4" fmla="*/ 1617 w 11237"/>
                  <a:gd name="csY4" fmla="*/ 11725 h 13464"/>
                  <a:gd name="csX5" fmla="*/ 0 w 11237"/>
                  <a:gd name="csY5" fmla="*/ 6782 h 13464"/>
                  <a:gd name="csX6" fmla="*/ 696 w 11237"/>
                  <a:gd name="csY6" fmla="*/ 3128 h 13464"/>
                  <a:gd name="csX7" fmla="*/ 2811 w 11237"/>
                  <a:gd name="csY7" fmla="*/ 769 h 13464"/>
                  <a:gd name="csX8" fmla="*/ 5867 w 11237"/>
                  <a:gd name="csY8" fmla="*/ 0 h 13464"/>
                  <a:gd name="csX9" fmla="*/ 9324 w 11237"/>
                  <a:gd name="csY9" fmla="*/ 1041 h 13464"/>
                  <a:gd name="csX10" fmla="*/ 11015 w 11237"/>
                  <a:gd name="csY10" fmla="*/ 4072 h 13464"/>
                  <a:gd name="csX11" fmla="*/ 8900 w 11237"/>
                  <a:gd name="csY11" fmla="*/ 4397 h 13464"/>
                  <a:gd name="csX12" fmla="*/ 7833 w 11237"/>
                  <a:gd name="csY12" fmla="*/ 2432 h 13464"/>
                  <a:gd name="csX13" fmla="*/ 5966 w 11237"/>
                  <a:gd name="csY13" fmla="*/ 1786 h 13464"/>
                  <a:gd name="csX14" fmla="*/ 3281 w 11237"/>
                  <a:gd name="csY14" fmla="*/ 2979 h 13464"/>
                  <a:gd name="csX15" fmla="*/ 2237 w 11237"/>
                  <a:gd name="csY15" fmla="*/ 6706 h 13464"/>
                  <a:gd name="csX16" fmla="*/ 3232 w 11237"/>
                  <a:gd name="csY16" fmla="*/ 10483 h 13464"/>
                  <a:gd name="csX17" fmla="*/ 5844 w 11237"/>
                  <a:gd name="csY17" fmla="*/ 11652 h 13464"/>
                  <a:gd name="csX18" fmla="*/ 7982 w 11237"/>
                  <a:gd name="csY18" fmla="*/ 10880 h 13464"/>
                  <a:gd name="csX19" fmla="*/ 9076 w 11237"/>
                  <a:gd name="csY19" fmla="*/ 8445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1237" h="13464">
                    <a:moveTo>
                      <a:pt x="9076" y="8445"/>
                    </a:moveTo>
                    <a:lnTo>
                      <a:pt x="11237" y="8720"/>
                    </a:lnTo>
                    <a:cubicBezTo>
                      <a:pt x="10989" y="10211"/>
                      <a:pt x="10392" y="11354"/>
                      <a:pt x="9424" y="12198"/>
                    </a:cubicBezTo>
                    <a:cubicBezTo>
                      <a:pt x="8453" y="13043"/>
                      <a:pt x="7286" y="13464"/>
                      <a:pt x="5867" y="13464"/>
                    </a:cubicBezTo>
                    <a:cubicBezTo>
                      <a:pt x="4103" y="13464"/>
                      <a:pt x="2685" y="12894"/>
                      <a:pt x="1617" y="11725"/>
                    </a:cubicBezTo>
                    <a:cubicBezTo>
                      <a:pt x="547" y="10582"/>
                      <a:pt x="0" y="8919"/>
                      <a:pt x="0" y="6782"/>
                    </a:cubicBezTo>
                    <a:cubicBezTo>
                      <a:pt x="0" y="5390"/>
                      <a:pt x="225" y="4172"/>
                      <a:pt x="696" y="3128"/>
                    </a:cubicBezTo>
                    <a:cubicBezTo>
                      <a:pt x="1143" y="2085"/>
                      <a:pt x="1866" y="1289"/>
                      <a:pt x="2811" y="769"/>
                    </a:cubicBezTo>
                    <a:cubicBezTo>
                      <a:pt x="3755" y="249"/>
                      <a:pt x="4773" y="0"/>
                      <a:pt x="5867" y="0"/>
                    </a:cubicBezTo>
                    <a:cubicBezTo>
                      <a:pt x="7286" y="0"/>
                      <a:pt x="8429" y="348"/>
                      <a:pt x="9324" y="1041"/>
                    </a:cubicBezTo>
                    <a:cubicBezTo>
                      <a:pt x="10193" y="1763"/>
                      <a:pt x="10766" y="2757"/>
                      <a:pt x="11015" y="4072"/>
                    </a:cubicBezTo>
                    <a:lnTo>
                      <a:pt x="8900" y="4397"/>
                    </a:lnTo>
                    <a:cubicBezTo>
                      <a:pt x="8701" y="3526"/>
                      <a:pt x="8330" y="2880"/>
                      <a:pt x="7833" y="2432"/>
                    </a:cubicBezTo>
                    <a:cubicBezTo>
                      <a:pt x="7309" y="2011"/>
                      <a:pt x="6689" y="1786"/>
                      <a:pt x="5966" y="1786"/>
                    </a:cubicBezTo>
                    <a:cubicBezTo>
                      <a:pt x="4873" y="1786"/>
                      <a:pt x="3978" y="2184"/>
                      <a:pt x="3281" y="2979"/>
                    </a:cubicBezTo>
                    <a:cubicBezTo>
                      <a:pt x="2585" y="3750"/>
                      <a:pt x="2237" y="5016"/>
                      <a:pt x="2237" y="6706"/>
                    </a:cubicBezTo>
                    <a:cubicBezTo>
                      <a:pt x="2237" y="8445"/>
                      <a:pt x="2585" y="9714"/>
                      <a:pt x="3232" y="10483"/>
                    </a:cubicBezTo>
                    <a:cubicBezTo>
                      <a:pt x="3904" y="11278"/>
                      <a:pt x="4773" y="11652"/>
                      <a:pt x="5844" y="11652"/>
                    </a:cubicBezTo>
                    <a:cubicBezTo>
                      <a:pt x="6689" y="11652"/>
                      <a:pt x="7409" y="11403"/>
                      <a:pt x="7982" y="10880"/>
                    </a:cubicBezTo>
                    <a:cubicBezTo>
                      <a:pt x="8552" y="10360"/>
                      <a:pt x="8926" y="9538"/>
                      <a:pt x="9076" y="8445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39" name="Forma Livre 2628">
                <a:extLst>
                  <a:ext uri="{FF2B5EF4-FFF2-40B4-BE49-F238E27FC236}">
                    <a16:creationId xmlns:a16="http://schemas.microsoft.com/office/drawing/2014/main" id="{3C246288-6B05-B61E-0E0E-E67C8AB7B2FE}"/>
                  </a:ext>
                </a:extLst>
              </p:cNvPr>
              <p:cNvSpPr/>
              <p:nvPr/>
            </p:nvSpPr>
            <p:spPr>
              <a:xfrm>
                <a:off x="11294411" y="1276522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90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0" name="Forma Livre 2629">
                <a:extLst>
                  <a:ext uri="{FF2B5EF4-FFF2-40B4-BE49-F238E27FC236}">
                    <a16:creationId xmlns:a16="http://schemas.microsoft.com/office/drawing/2014/main" id="{BA1760B8-16BD-84DA-C453-6953A5F9F84B}"/>
                  </a:ext>
                </a:extLst>
              </p:cNvPr>
              <p:cNvSpPr/>
              <p:nvPr/>
            </p:nvSpPr>
            <p:spPr>
              <a:xfrm>
                <a:off x="9493354" y="1444214"/>
                <a:ext cx="26097" cy="32873"/>
              </a:xfrm>
              <a:custGeom>
                <a:avLst/>
                <a:gdLst>
                  <a:gd name="csX0" fmla="*/ 5867 w 14121"/>
                  <a:gd name="csY0" fmla="*/ 17787 h 17787"/>
                  <a:gd name="csX1" fmla="*/ 5867 w 14121"/>
                  <a:gd name="csY1" fmla="*/ 2111 h 17787"/>
                  <a:gd name="csX2" fmla="*/ 0 w 14121"/>
                  <a:gd name="csY2" fmla="*/ 2111 h 17787"/>
                  <a:gd name="csX3" fmla="*/ 0 w 14121"/>
                  <a:gd name="csY3" fmla="*/ 0 h 17787"/>
                  <a:gd name="csX4" fmla="*/ 14121 w 14121"/>
                  <a:gd name="csY4" fmla="*/ 0 h 17787"/>
                  <a:gd name="csX5" fmla="*/ 14121 w 14121"/>
                  <a:gd name="csY5" fmla="*/ 2111 h 17787"/>
                  <a:gd name="csX6" fmla="*/ 8231 w 14121"/>
                  <a:gd name="csY6" fmla="*/ 2111 h 17787"/>
                  <a:gd name="csX7" fmla="*/ 8231 w 14121"/>
                  <a:gd name="csY7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4121" h="17787">
                    <a:moveTo>
                      <a:pt x="5867" y="17787"/>
                    </a:moveTo>
                    <a:lnTo>
                      <a:pt x="5867" y="2111"/>
                    </a:lnTo>
                    <a:lnTo>
                      <a:pt x="0" y="2111"/>
                    </a:lnTo>
                    <a:lnTo>
                      <a:pt x="0" y="0"/>
                    </a:lnTo>
                    <a:lnTo>
                      <a:pt x="14121" y="0"/>
                    </a:lnTo>
                    <a:lnTo>
                      <a:pt x="14121" y="2111"/>
                    </a:lnTo>
                    <a:lnTo>
                      <a:pt x="8231" y="2111"/>
                    </a:lnTo>
                    <a:lnTo>
                      <a:pt x="8231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1" name="Forma Livre 2630">
                <a:extLst>
                  <a:ext uri="{FF2B5EF4-FFF2-40B4-BE49-F238E27FC236}">
                    <a16:creationId xmlns:a16="http://schemas.microsoft.com/office/drawing/2014/main" id="{C1BE49B6-7E02-C493-DA1C-243CE219E261}"/>
                  </a:ext>
                </a:extLst>
              </p:cNvPr>
              <p:cNvSpPr/>
              <p:nvPr/>
            </p:nvSpPr>
            <p:spPr>
              <a:xfrm>
                <a:off x="9511728" y="1452756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90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2" name="Forma Livre 2631">
                <a:extLst>
                  <a:ext uri="{FF2B5EF4-FFF2-40B4-BE49-F238E27FC236}">
                    <a16:creationId xmlns:a16="http://schemas.microsoft.com/office/drawing/2014/main" id="{A62BA88F-5F16-695D-1949-7AFF426C76EC}"/>
                  </a:ext>
                </a:extLst>
              </p:cNvPr>
              <p:cNvSpPr/>
              <p:nvPr/>
            </p:nvSpPr>
            <p:spPr>
              <a:xfrm>
                <a:off x="9537556" y="1452756"/>
                <a:ext cx="20767" cy="24883"/>
              </a:xfrm>
              <a:custGeom>
                <a:avLst/>
                <a:gdLst>
                  <a:gd name="csX0" fmla="*/ 9076 w 11237"/>
                  <a:gd name="csY0" fmla="*/ 8445 h 13464"/>
                  <a:gd name="csX1" fmla="*/ 11237 w 11237"/>
                  <a:gd name="csY1" fmla="*/ 8720 h 13464"/>
                  <a:gd name="csX2" fmla="*/ 9424 w 11237"/>
                  <a:gd name="csY2" fmla="*/ 12198 h 13464"/>
                  <a:gd name="csX3" fmla="*/ 5867 w 11237"/>
                  <a:gd name="csY3" fmla="*/ 13464 h 13464"/>
                  <a:gd name="csX4" fmla="*/ 1617 w 11237"/>
                  <a:gd name="csY4" fmla="*/ 11725 h 13464"/>
                  <a:gd name="csX5" fmla="*/ 0 w 11237"/>
                  <a:gd name="csY5" fmla="*/ 6782 h 13464"/>
                  <a:gd name="csX6" fmla="*/ 696 w 11237"/>
                  <a:gd name="csY6" fmla="*/ 3128 h 13464"/>
                  <a:gd name="csX7" fmla="*/ 2811 w 11237"/>
                  <a:gd name="csY7" fmla="*/ 769 h 13464"/>
                  <a:gd name="csX8" fmla="*/ 5867 w 11237"/>
                  <a:gd name="csY8" fmla="*/ 0 h 13464"/>
                  <a:gd name="csX9" fmla="*/ 9324 w 11237"/>
                  <a:gd name="csY9" fmla="*/ 1041 h 13464"/>
                  <a:gd name="csX10" fmla="*/ 11015 w 11237"/>
                  <a:gd name="csY10" fmla="*/ 4072 h 13464"/>
                  <a:gd name="csX11" fmla="*/ 8900 w 11237"/>
                  <a:gd name="csY11" fmla="*/ 4397 h 13464"/>
                  <a:gd name="csX12" fmla="*/ 7833 w 11237"/>
                  <a:gd name="csY12" fmla="*/ 2432 h 13464"/>
                  <a:gd name="csX13" fmla="*/ 5966 w 11237"/>
                  <a:gd name="csY13" fmla="*/ 1786 h 13464"/>
                  <a:gd name="csX14" fmla="*/ 3281 w 11237"/>
                  <a:gd name="csY14" fmla="*/ 2979 h 13464"/>
                  <a:gd name="csX15" fmla="*/ 2237 w 11237"/>
                  <a:gd name="csY15" fmla="*/ 6706 h 13464"/>
                  <a:gd name="csX16" fmla="*/ 3232 w 11237"/>
                  <a:gd name="csY16" fmla="*/ 10483 h 13464"/>
                  <a:gd name="csX17" fmla="*/ 5844 w 11237"/>
                  <a:gd name="csY17" fmla="*/ 11652 h 13464"/>
                  <a:gd name="csX18" fmla="*/ 7982 w 11237"/>
                  <a:gd name="csY18" fmla="*/ 10880 h 13464"/>
                  <a:gd name="csX19" fmla="*/ 9076 w 11237"/>
                  <a:gd name="csY19" fmla="*/ 8445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1237" h="13464">
                    <a:moveTo>
                      <a:pt x="9076" y="8445"/>
                    </a:moveTo>
                    <a:lnTo>
                      <a:pt x="11237" y="8720"/>
                    </a:lnTo>
                    <a:cubicBezTo>
                      <a:pt x="10989" y="10211"/>
                      <a:pt x="10392" y="11354"/>
                      <a:pt x="9424" y="12198"/>
                    </a:cubicBezTo>
                    <a:cubicBezTo>
                      <a:pt x="8453" y="13043"/>
                      <a:pt x="7286" y="13464"/>
                      <a:pt x="5867" y="13464"/>
                    </a:cubicBezTo>
                    <a:cubicBezTo>
                      <a:pt x="4103" y="13464"/>
                      <a:pt x="2685" y="12894"/>
                      <a:pt x="1617" y="11725"/>
                    </a:cubicBezTo>
                    <a:cubicBezTo>
                      <a:pt x="547" y="10582"/>
                      <a:pt x="0" y="8919"/>
                      <a:pt x="0" y="6782"/>
                    </a:cubicBezTo>
                    <a:cubicBezTo>
                      <a:pt x="0" y="5390"/>
                      <a:pt x="225" y="4172"/>
                      <a:pt x="696" y="3128"/>
                    </a:cubicBezTo>
                    <a:cubicBezTo>
                      <a:pt x="1143" y="2084"/>
                      <a:pt x="1866" y="1289"/>
                      <a:pt x="2811" y="769"/>
                    </a:cubicBezTo>
                    <a:cubicBezTo>
                      <a:pt x="3755" y="248"/>
                      <a:pt x="4773" y="0"/>
                      <a:pt x="5867" y="0"/>
                    </a:cubicBezTo>
                    <a:cubicBezTo>
                      <a:pt x="7286" y="0"/>
                      <a:pt x="8429" y="348"/>
                      <a:pt x="9324" y="1041"/>
                    </a:cubicBezTo>
                    <a:cubicBezTo>
                      <a:pt x="10193" y="1763"/>
                      <a:pt x="10766" y="2757"/>
                      <a:pt x="11015" y="4072"/>
                    </a:cubicBezTo>
                    <a:lnTo>
                      <a:pt x="8900" y="4397"/>
                    </a:lnTo>
                    <a:cubicBezTo>
                      <a:pt x="8701" y="3526"/>
                      <a:pt x="8330" y="2880"/>
                      <a:pt x="7833" y="2432"/>
                    </a:cubicBezTo>
                    <a:cubicBezTo>
                      <a:pt x="7309" y="2011"/>
                      <a:pt x="6689" y="1786"/>
                      <a:pt x="5966" y="1786"/>
                    </a:cubicBezTo>
                    <a:cubicBezTo>
                      <a:pt x="4873" y="1786"/>
                      <a:pt x="3978" y="2184"/>
                      <a:pt x="3281" y="2979"/>
                    </a:cubicBezTo>
                    <a:cubicBezTo>
                      <a:pt x="2585" y="3750"/>
                      <a:pt x="2237" y="5016"/>
                      <a:pt x="2237" y="6706"/>
                    </a:cubicBezTo>
                    <a:cubicBezTo>
                      <a:pt x="2237" y="8445"/>
                      <a:pt x="2585" y="9714"/>
                      <a:pt x="3232" y="10483"/>
                    </a:cubicBezTo>
                    <a:cubicBezTo>
                      <a:pt x="3904" y="11278"/>
                      <a:pt x="4773" y="11652"/>
                      <a:pt x="5844" y="11652"/>
                    </a:cubicBezTo>
                    <a:cubicBezTo>
                      <a:pt x="6689" y="11652"/>
                      <a:pt x="7409" y="11403"/>
                      <a:pt x="7982" y="10880"/>
                    </a:cubicBezTo>
                    <a:cubicBezTo>
                      <a:pt x="8552" y="10360"/>
                      <a:pt x="8926" y="9538"/>
                      <a:pt x="9076" y="8445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3" name="Forma Livre 2632">
                <a:extLst>
                  <a:ext uri="{FF2B5EF4-FFF2-40B4-BE49-F238E27FC236}">
                    <a16:creationId xmlns:a16="http://schemas.microsoft.com/office/drawing/2014/main" id="{3EC25A55-E39C-6742-5822-E8C0EF92B2F9}"/>
                  </a:ext>
                </a:extLst>
              </p:cNvPr>
              <p:cNvSpPr/>
              <p:nvPr/>
            </p:nvSpPr>
            <p:spPr>
              <a:xfrm>
                <a:off x="9560387" y="1452756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1 h 13464"/>
                  <a:gd name="csX4" fmla="*/ 0 w 11881"/>
                  <a:gd name="csY4" fmla="*/ 9763 h 13464"/>
                  <a:gd name="csX5" fmla="*/ 422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4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6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1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4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7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2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4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1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6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8" y="11079"/>
                      <a:pt x="11311" y="11625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4" y="7527"/>
                    </a:cubicBezTo>
                    <a:cubicBezTo>
                      <a:pt x="4499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1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4" name="Forma Livre 2633">
                <a:extLst>
                  <a:ext uri="{FF2B5EF4-FFF2-40B4-BE49-F238E27FC236}">
                    <a16:creationId xmlns:a16="http://schemas.microsoft.com/office/drawing/2014/main" id="{FF514B86-66A3-EB7D-005C-40C99423A390}"/>
                  </a:ext>
                </a:extLst>
              </p:cNvPr>
              <p:cNvSpPr/>
              <p:nvPr/>
            </p:nvSpPr>
            <p:spPr>
              <a:xfrm>
                <a:off x="9587318" y="1452756"/>
                <a:ext cx="19339" cy="24331"/>
              </a:xfrm>
              <a:custGeom>
                <a:avLst/>
                <a:gdLst>
                  <a:gd name="csX0" fmla="*/ 0 w 10464"/>
                  <a:gd name="csY0" fmla="*/ 13166 h 13165"/>
                  <a:gd name="csX1" fmla="*/ 0 w 10464"/>
                  <a:gd name="csY1" fmla="*/ 272 h 13165"/>
                  <a:gd name="csX2" fmla="*/ 1963 w 10464"/>
                  <a:gd name="csY2" fmla="*/ 272 h 13165"/>
                  <a:gd name="csX3" fmla="*/ 1963 w 10464"/>
                  <a:gd name="csY3" fmla="*/ 2111 h 13165"/>
                  <a:gd name="csX4" fmla="*/ 6066 w 10464"/>
                  <a:gd name="csY4" fmla="*/ 0 h 13165"/>
                  <a:gd name="csX5" fmla="*/ 8204 w 10464"/>
                  <a:gd name="csY5" fmla="*/ 421 h 13165"/>
                  <a:gd name="csX6" fmla="*/ 9669 w 10464"/>
                  <a:gd name="csY6" fmla="*/ 1514 h 13165"/>
                  <a:gd name="csX7" fmla="*/ 10342 w 10464"/>
                  <a:gd name="csY7" fmla="*/ 3128 h 13165"/>
                  <a:gd name="csX8" fmla="*/ 10465 w 10464"/>
                  <a:gd name="csY8" fmla="*/ 5241 h 13165"/>
                  <a:gd name="csX9" fmla="*/ 10465 w 10464"/>
                  <a:gd name="csY9" fmla="*/ 13166 h 13165"/>
                  <a:gd name="csX10" fmla="*/ 8277 w 10464"/>
                  <a:gd name="csY10" fmla="*/ 13166 h 13165"/>
                  <a:gd name="csX11" fmla="*/ 8277 w 10464"/>
                  <a:gd name="csY11" fmla="*/ 5341 h 13165"/>
                  <a:gd name="csX12" fmla="*/ 8029 w 10464"/>
                  <a:gd name="csY12" fmla="*/ 3327 h 13165"/>
                  <a:gd name="csX13" fmla="*/ 7134 w 10464"/>
                  <a:gd name="csY13" fmla="*/ 2283 h 13165"/>
                  <a:gd name="csX14" fmla="*/ 5618 w 10464"/>
                  <a:gd name="csY14" fmla="*/ 1886 h 13165"/>
                  <a:gd name="csX15" fmla="*/ 3206 w 10464"/>
                  <a:gd name="csY15" fmla="*/ 2780 h 13165"/>
                  <a:gd name="csX16" fmla="*/ 2188 w 10464"/>
                  <a:gd name="csY16" fmla="*/ 6136 h 13165"/>
                  <a:gd name="csX17" fmla="*/ 2188 w 10464"/>
                  <a:gd name="csY17" fmla="*/ 13166 h 13165"/>
                  <a:gd name="csX18" fmla="*/ 0 w 10464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4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7" y="696"/>
                      <a:pt x="4276" y="0"/>
                      <a:pt x="6066" y="0"/>
                    </a:cubicBezTo>
                    <a:cubicBezTo>
                      <a:pt x="6835" y="0"/>
                      <a:pt x="7558" y="123"/>
                      <a:pt x="8204" y="421"/>
                    </a:cubicBezTo>
                    <a:cubicBezTo>
                      <a:pt x="8850" y="696"/>
                      <a:pt x="9347" y="1067"/>
                      <a:pt x="9669" y="1514"/>
                    </a:cubicBezTo>
                    <a:cubicBezTo>
                      <a:pt x="9994" y="1962"/>
                      <a:pt x="10216" y="2508"/>
                      <a:pt x="10342" y="3128"/>
                    </a:cubicBezTo>
                    <a:cubicBezTo>
                      <a:pt x="10441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7" y="13166"/>
                    </a:lnTo>
                    <a:lnTo>
                      <a:pt x="8277" y="5341"/>
                    </a:lnTo>
                    <a:cubicBezTo>
                      <a:pt x="8277" y="4446"/>
                      <a:pt x="8204" y="3774"/>
                      <a:pt x="8029" y="3327"/>
                    </a:cubicBezTo>
                    <a:cubicBezTo>
                      <a:pt x="7856" y="2906"/>
                      <a:pt x="7558" y="2532"/>
                      <a:pt x="7134" y="2283"/>
                    </a:cubicBezTo>
                    <a:cubicBezTo>
                      <a:pt x="6686" y="2011"/>
                      <a:pt x="6189" y="1886"/>
                      <a:pt x="5618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5" name="Forma Livre 2634">
                <a:extLst>
                  <a:ext uri="{FF2B5EF4-FFF2-40B4-BE49-F238E27FC236}">
                    <a16:creationId xmlns:a16="http://schemas.microsoft.com/office/drawing/2014/main" id="{8BF17A05-505C-4E93-4780-2D29CE9F1814}"/>
                  </a:ext>
                </a:extLst>
              </p:cNvPr>
              <p:cNvSpPr/>
              <p:nvPr/>
            </p:nvSpPr>
            <p:spPr>
              <a:xfrm>
                <a:off x="9610664" y="1444950"/>
                <a:ext cx="11621" cy="32457"/>
              </a:xfrm>
              <a:custGeom>
                <a:avLst/>
                <a:gdLst>
                  <a:gd name="csX0" fmla="*/ 5966 w 6288"/>
                  <a:gd name="csY0" fmla="*/ 15428 h 17562"/>
                  <a:gd name="csX1" fmla="*/ 6288 w 6288"/>
                  <a:gd name="csY1" fmla="*/ 17366 h 17562"/>
                  <a:gd name="csX2" fmla="*/ 4624 w 6288"/>
                  <a:gd name="csY2" fmla="*/ 17562 h 17562"/>
                  <a:gd name="csX3" fmla="*/ 2784 w 6288"/>
                  <a:gd name="csY3" fmla="*/ 17191 h 17562"/>
                  <a:gd name="csX4" fmla="*/ 1863 w 6288"/>
                  <a:gd name="csY4" fmla="*/ 16197 h 17562"/>
                  <a:gd name="csX5" fmla="*/ 1591 w 6288"/>
                  <a:gd name="csY5" fmla="*/ 13613 h 17562"/>
                  <a:gd name="csX6" fmla="*/ 1591 w 6288"/>
                  <a:gd name="csY6" fmla="*/ 6209 h 17562"/>
                  <a:gd name="csX7" fmla="*/ 0 w 6288"/>
                  <a:gd name="csY7" fmla="*/ 6209 h 17562"/>
                  <a:gd name="csX8" fmla="*/ 0 w 6288"/>
                  <a:gd name="csY8" fmla="*/ 4496 h 17562"/>
                  <a:gd name="csX9" fmla="*/ 1591 w 6288"/>
                  <a:gd name="csY9" fmla="*/ 4496 h 17562"/>
                  <a:gd name="csX10" fmla="*/ 1591 w 6288"/>
                  <a:gd name="csY10" fmla="*/ 1315 h 17562"/>
                  <a:gd name="csX11" fmla="*/ 3753 w 6288"/>
                  <a:gd name="csY11" fmla="*/ 0 h 17562"/>
                  <a:gd name="csX12" fmla="*/ 3753 w 6288"/>
                  <a:gd name="csY12" fmla="*/ 4496 h 17562"/>
                  <a:gd name="csX13" fmla="*/ 5966 w 6288"/>
                  <a:gd name="csY13" fmla="*/ 4496 h 17562"/>
                  <a:gd name="csX14" fmla="*/ 5966 w 6288"/>
                  <a:gd name="csY14" fmla="*/ 6209 h 17562"/>
                  <a:gd name="csX15" fmla="*/ 3753 w 6288"/>
                  <a:gd name="csY15" fmla="*/ 6209 h 17562"/>
                  <a:gd name="csX16" fmla="*/ 3753 w 6288"/>
                  <a:gd name="csY16" fmla="*/ 13739 h 17562"/>
                  <a:gd name="csX17" fmla="*/ 3878 w 6288"/>
                  <a:gd name="csY17" fmla="*/ 14931 h 17562"/>
                  <a:gd name="csX18" fmla="*/ 4250 w 6288"/>
                  <a:gd name="csY18" fmla="*/ 15352 h 17562"/>
                  <a:gd name="csX19" fmla="*/ 4996 w 6288"/>
                  <a:gd name="csY19" fmla="*/ 15528 h 17562"/>
                  <a:gd name="csX20" fmla="*/ 5966 w 6288"/>
                  <a:gd name="csY20" fmla="*/ 15428 h 175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288" h="17562">
                    <a:moveTo>
                      <a:pt x="5966" y="15428"/>
                    </a:moveTo>
                    <a:lnTo>
                      <a:pt x="6288" y="17366"/>
                    </a:lnTo>
                    <a:cubicBezTo>
                      <a:pt x="5668" y="17489"/>
                      <a:pt x="5121" y="17562"/>
                      <a:pt x="4624" y="17562"/>
                    </a:cubicBezTo>
                    <a:cubicBezTo>
                      <a:pt x="3828" y="17562"/>
                      <a:pt x="3206" y="17440"/>
                      <a:pt x="2784" y="17191"/>
                    </a:cubicBezTo>
                    <a:cubicBezTo>
                      <a:pt x="2337" y="16943"/>
                      <a:pt x="2038" y="16595"/>
                      <a:pt x="1863" y="16197"/>
                    </a:cubicBezTo>
                    <a:cubicBezTo>
                      <a:pt x="1690" y="15776"/>
                      <a:pt x="1591" y="14931"/>
                      <a:pt x="1591" y="13613"/>
                    </a:cubicBezTo>
                    <a:lnTo>
                      <a:pt x="1591" y="6209"/>
                    </a:lnTo>
                    <a:lnTo>
                      <a:pt x="0" y="6209"/>
                    </a:lnTo>
                    <a:lnTo>
                      <a:pt x="0" y="4496"/>
                    </a:lnTo>
                    <a:lnTo>
                      <a:pt x="1591" y="4496"/>
                    </a:lnTo>
                    <a:lnTo>
                      <a:pt x="1591" y="1315"/>
                    </a:lnTo>
                    <a:lnTo>
                      <a:pt x="3753" y="0"/>
                    </a:lnTo>
                    <a:lnTo>
                      <a:pt x="3753" y="4496"/>
                    </a:lnTo>
                    <a:lnTo>
                      <a:pt x="5966" y="4496"/>
                    </a:lnTo>
                    <a:lnTo>
                      <a:pt x="5966" y="6209"/>
                    </a:lnTo>
                    <a:lnTo>
                      <a:pt x="3753" y="6209"/>
                    </a:lnTo>
                    <a:lnTo>
                      <a:pt x="3753" y="13739"/>
                    </a:lnTo>
                    <a:cubicBezTo>
                      <a:pt x="3753" y="14359"/>
                      <a:pt x="3802" y="14756"/>
                      <a:pt x="3878" y="14931"/>
                    </a:cubicBezTo>
                    <a:cubicBezTo>
                      <a:pt x="3952" y="15130"/>
                      <a:pt x="4077" y="15253"/>
                      <a:pt x="4250" y="15352"/>
                    </a:cubicBezTo>
                    <a:cubicBezTo>
                      <a:pt x="4425" y="15478"/>
                      <a:pt x="4674" y="15528"/>
                      <a:pt x="4996" y="15528"/>
                    </a:cubicBezTo>
                    <a:cubicBezTo>
                      <a:pt x="5244" y="15528"/>
                      <a:pt x="5569" y="15502"/>
                      <a:pt x="5966" y="15428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6" name="Forma Livre 2635">
                <a:extLst>
                  <a:ext uri="{FF2B5EF4-FFF2-40B4-BE49-F238E27FC236}">
                    <a16:creationId xmlns:a16="http://schemas.microsoft.com/office/drawing/2014/main" id="{C7CD4732-F03F-2B78-D6E3-4B223A3ACA3B}"/>
                  </a:ext>
                </a:extLst>
              </p:cNvPr>
              <p:cNvSpPr/>
              <p:nvPr/>
            </p:nvSpPr>
            <p:spPr>
              <a:xfrm>
                <a:off x="9625632" y="1444214"/>
                <a:ext cx="4044" cy="32873"/>
              </a:xfrm>
              <a:custGeom>
                <a:avLst/>
                <a:gdLst>
                  <a:gd name="csX0" fmla="*/ 0 w 2188"/>
                  <a:gd name="csY0" fmla="*/ 2508 h 17787"/>
                  <a:gd name="csX1" fmla="*/ 0 w 2188"/>
                  <a:gd name="csY1" fmla="*/ 0 h 17787"/>
                  <a:gd name="csX2" fmla="*/ 2188 w 2188"/>
                  <a:gd name="csY2" fmla="*/ 0 h 17787"/>
                  <a:gd name="csX3" fmla="*/ 2188 w 2188"/>
                  <a:gd name="csY3" fmla="*/ 2508 h 17787"/>
                  <a:gd name="csX4" fmla="*/ 0 w 2188"/>
                  <a:gd name="csY4" fmla="*/ 2508 h 17787"/>
                  <a:gd name="csX5" fmla="*/ 0 w 2188"/>
                  <a:gd name="csY5" fmla="*/ 17787 h 17787"/>
                  <a:gd name="csX6" fmla="*/ 0 w 2188"/>
                  <a:gd name="csY6" fmla="*/ 4893 h 17787"/>
                  <a:gd name="csX7" fmla="*/ 2188 w 2188"/>
                  <a:gd name="csY7" fmla="*/ 4893 h 17787"/>
                  <a:gd name="csX8" fmla="*/ 2188 w 2188"/>
                  <a:gd name="csY8" fmla="*/ 17787 h 17787"/>
                  <a:gd name="csX9" fmla="*/ 0 w 2188"/>
                  <a:gd name="csY9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8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7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7" name="Forma Livre 2636">
                <a:extLst>
                  <a:ext uri="{FF2B5EF4-FFF2-40B4-BE49-F238E27FC236}">
                    <a16:creationId xmlns:a16="http://schemas.microsoft.com/office/drawing/2014/main" id="{B41ACD1F-57CE-F78F-658D-607968FA44A3}"/>
                  </a:ext>
                </a:extLst>
              </p:cNvPr>
              <p:cNvSpPr/>
              <p:nvPr/>
            </p:nvSpPr>
            <p:spPr>
              <a:xfrm>
                <a:off x="9635837" y="1452756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1 h 13165"/>
                  <a:gd name="csX4" fmla="*/ 6067 w 10465"/>
                  <a:gd name="csY4" fmla="*/ 0 h 13165"/>
                  <a:gd name="csX5" fmla="*/ 8205 w 10465"/>
                  <a:gd name="csY5" fmla="*/ 421 h 13165"/>
                  <a:gd name="csX6" fmla="*/ 9670 w 10465"/>
                  <a:gd name="csY6" fmla="*/ 1514 h 13165"/>
                  <a:gd name="csX7" fmla="*/ 10343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8 w 10465"/>
                  <a:gd name="csY10" fmla="*/ 13166 h 13165"/>
                  <a:gd name="csX11" fmla="*/ 8278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9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8" y="696"/>
                      <a:pt x="4276" y="0"/>
                      <a:pt x="6067" y="0"/>
                    </a:cubicBezTo>
                    <a:cubicBezTo>
                      <a:pt x="6836" y="0"/>
                      <a:pt x="7558" y="123"/>
                      <a:pt x="8205" y="421"/>
                    </a:cubicBezTo>
                    <a:cubicBezTo>
                      <a:pt x="8851" y="696"/>
                      <a:pt x="9348" y="1067"/>
                      <a:pt x="9670" y="1514"/>
                    </a:cubicBezTo>
                    <a:cubicBezTo>
                      <a:pt x="9995" y="1962"/>
                      <a:pt x="10217" y="2508"/>
                      <a:pt x="10343" y="3128"/>
                    </a:cubicBezTo>
                    <a:cubicBezTo>
                      <a:pt x="10442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8" y="13166"/>
                    </a:lnTo>
                    <a:lnTo>
                      <a:pt x="8278" y="5341"/>
                    </a:lnTo>
                    <a:cubicBezTo>
                      <a:pt x="8278" y="4446"/>
                      <a:pt x="8205" y="3774"/>
                      <a:pt x="8029" y="3327"/>
                    </a:cubicBezTo>
                    <a:cubicBezTo>
                      <a:pt x="7857" y="2906"/>
                      <a:pt x="7558" y="2532"/>
                      <a:pt x="7134" y="2283"/>
                    </a:cubicBezTo>
                    <a:cubicBezTo>
                      <a:pt x="6687" y="2011"/>
                      <a:pt x="6189" y="1886"/>
                      <a:pt x="5619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8" name="Forma Livre 2637">
                <a:extLst>
                  <a:ext uri="{FF2B5EF4-FFF2-40B4-BE49-F238E27FC236}">
                    <a16:creationId xmlns:a16="http://schemas.microsoft.com/office/drawing/2014/main" id="{68F661F3-ACC1-9247-C375-0807A8BACD98}"/>
                  </a:ext>
                </a:extLst>
              </p:cNvPr>
              <p:cNvSpPr/>
              <p:nvPr/>
            </p:nvSpPr>
            <p:spPr>
              <a:xfrm>
                <a:off x="9659778" y="1452756"/>
                <a:ext cx="19756" cy="24883"/>
              </a:xfrm>
              <a:custGeom>
                <a:avLst/>
                <a:gdLst>
                  <a:gd name="csX0" fmla="*/ 0 w 10690"/>
                  <a:gd name="csY0" fmla="*/ 9316 h 13464"/>
                  <a:gd name="csX1" fmla="*/ 2165 w 10690"/>
                  <a:gd name="csY1" fmla="*/ 8992 h 13464"/>
                  <a:gd name="csX2" fmla="*/ 3159 w 10690"/>
                  <a:gd name="csY2" fmla="*/ 10980 h 13464"/>
                  <a:gd name="csX3" fmla="*/ 5496 w 10690"/>
                  <a:gd name="csY3" fmla="*/ 11652 h 13464"/>
                  <a:gd name="csX4" fmla="*/ 7733 w 10690"/>
                  <a:gd name="csY4" fmla="*/ 11055 h 13464"/>
                  <a:gd name="csX5" fmla="*/ 8453 w 10690"/>
                  <a:gd name="csY5" fmla="*/ 9614 h 13464"/>
                  <a:gd name="csX6" fmla="*/ 7806 w 10690"/>
                  <a:gd name="csY6" fmla="*/ 8445 h 13464"/>
                  <a:gd name="csX7" fmla="*/ 5569 w 10690"/>
                  <a:gd name="csY7" fmla="*/ 7700 h 13464"/>
                  <a:gd name="csX8" fmla="*/ 2238 w 10690"/>
                  <a:gd name="csY8" fmla="*/ 6656 h 13464"/>
                  <a:gd name="csX9" fmla="*/ 845 w 10690"/>
                  <a:gd name="csY9" fmla="*/ 5440 h 13464"/>
                  <a:gd name="csX10" fmla="*/ 348 w 10690"/>
                  <a:gd name="csY10" fmla="*/ 3701 h 13464"/>
                  <a:gd name="csX11" fmla="*/ 746 w 10690"/>
                  <a:gd name="csY11" fmla="*/ 2111 h 13464"/>
                  <a:gd name="csX12" fmla="*/ 1817 w 10690"/>
                  <a:gd name="csY12" fmla="*/ 892 h 13464"/>
                  <a:gd name="csX13" fmla="*/ 3209 w 10690"/>
                  <a:gd name="csY13" fmla="*/ 248 h 13464"/>
                  <a:gd name="csX14" fmla="*/ 5098 w 10690"/>
                  <a:gd name="csY14" fmla="*/ 0 h 13464"/>
                  <a:gd name="csX15" fmla="*/ 7783 w 10690"/>
                  <a:gd name="csY15" fmla="*/ 421 h 13464"/>
                  <a:gd name="csX16" fmla="*/ 9474 w 10690"/>
                  <a:gd name="csY16" fmla="*/ 1614 h 13464"/>
                  <a:gd name="csX17" fmla="*/ 10219 w 10690"/>
                  <a:gd name="csY17" fmla="*/ 3601 h 13464"/>
                  <a:gd name="csX18" fmla="*/ 8081 w 10690"/>
                  <a:gd name="csY18" fmla="*/ 3900 h 13464"/>
                  <a:gd name="csX19" fmla="*/ 7236 w 10690"/>
                  <a:gd name="csY19" fmla="*/ 2333 h 13464"/>
                  <a:gd name="csX20" fmla="*/ 5271 w 10690"/>
                  <a:gd name="csY20" fmla="*/ 1786 h 13464"/>
                  <a:gd name="csX21" fmla="*/ 3109 w 10690"/>
                  <a:gd name="csY21" fmla="*/ 2283 h 13464"/>
                  <a:gd name="csX22" fmla="*/ 2463 w 10690"/>
                  <a:gd name="csY22" fmla="*/ 3452 h 13464"/>
                  <a:gd name="csX23" fmla="*/ 2735 w 10690"/>
                  <a:gd name="csY23" fmla="*/ 4221 h 13464"/>
                  <a:gd name="csX24" fmla="*/ 3580 w 10690"/>
                  <a:gd name="csY24" fmla="*/ 4794 h 13464"/>
                  <a:gd name="csX25" fmla="*/ 5496 w 10690"/>
                  <a:gd name="csY25" fmla="*/ 5364 h 13464"/>
                  <a:gd name="csX26" fmla="*/ 8752 w 10690"/>
                  <a:gd name="csY26" fmla="*/ 6358 h 13464"/>
                  <a:gd name="csX27" fmla="*/ 10170 w 10690"/>
                  <a:gd name="csY27" fmla="*/ 7501 h 13464"/>
                  <a:gd name="csX28" fmla="*/ 10691 w 10690"/>
                  <a:gd name="csY28" fmla="*/ 9389 h 13464"/>
                  <a:gd name="csX29" fmla="*/ 10070 w 10690"/>
                  <a:gd name="csY29" fmla="*/ 11427 h 13464"/>
                  <a:gd name="csX30" fmla="*/ 8231 w 10690"/>
                  <a:gd name="csY30" fmla="*/ 12918 h 13464"/>
                  <a:gd name="csX31" fmla="*/ 5496 w 10690"/>
                  <a:gd name="csY31" fmla="*/ 13464 h 13464"/>
                  <a:gd name="csX32" fmla="*/ 1667 w 10690"/>
                  <a:gd name="csY32" fmla="*/ 12421 h 13464"/>
                  <a:gd name="csX33" fmla="*/ 0 w 10690"/>
                  <a:gd name="csY33" fmla="*/ 931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0690" h="13464">
                    <a:moveTo>
                      <a:pt x="0" y="9316"/>
                    </a:moveTo>
                    <a:lnTo>
                      <a:pt x="2165" y="8992"/>
                    </a:lnTo>
                    <a:cubicBezTo>
                      <a:pt x="2287" y="9837"/>
                      <a:pt x="2612" y="10509"/>
                      <a:pt x="3159" y="10980"/>
                    </a:cubicBezTo>
                    <a:cubicBezTo>
                      <a:pt x="3729" y="11427"/>
                      <a:pt x="4501" y="11652"/>
                      <a:pt x="5496" y="11652"/>
                    </a:cubicBezTo>
                    <a:cubicBezTo>
                      <a:pt x="6490" y="11652"/>
                      <a:pt x="7236" y="11453"/>
                      <a:pt x="7733" y="11055"/>
                    </a:cubicBezTo>
                    <a:cubicBezTo>
                      <a:pt x="8205" y="10632"/>
                      <a:pt x="8453" y="10161"/>
                      <a:pt x="8453" y="9614"/>
                    </a:cubicBezTo>
                    <a:cubicBezTo>
                      <a:pt x="8453" y="9117"/>
                      <a:pt x="8231" y="8720"/>
                      <a:pt x="7806" y="8445"/>
                    </a:cubicBezTo>
                    <a:cubicBezTo>
                      <a:pt x="7508" y="8246"/>
                      <a:pt x="6762" y="7998"/>
                      <a:pt x="5569" y="7700"/>
                    </a:cubicBezTo>
                    <a:cubicBezTo>
                      <a:pt x="3978" y="7302"/>
                      <a:pt x="2861" y="6954"/>
                      <a:pt x="2238" y="6656"/>
                    </a:cubicBezTo>
                    <a:cubicBezTo>
                      <a:pt x="1618" y="6358"/>
                      <a:pt x="1170" y="5961"/>
                      <a:pt x="845" y="5440"/>
                    </a:cubicBezTo>
                    <a:cubicBezTo>
                      <a:pt x="523" y="4917"/>
                      <a:pt x="348" y="4347"/>
                      <a:pt x="348" y="3701"/>
                    </a:cubicBezTo>
                    <a:cubicBezTo>
                      <a:pt x="348" y="3128"/>
                      <a:pt x="497" y="2607"/>
                      <a:pt x="746" y="2111"/>
                    </a:cubicBezTo>
                    <a:cubicBezTo>
                      <a:pt x="1021" y="1614"/>
                      <a:pt x="1369" y="1216"/>
                      <a:pt x="1817" y="892"/>
                    </a:cubicBezTo>
                    <a:cubicBezTo>
                      <a:pt x="2165" y="646"/>
                      <a:pt x="2635" y="421"/>
                      <a:pt x="3209" y="248"/>
                    </a:cubicBezTo>
                    <a:cubicBezTo>
                      <a:pt x="3805" y="73"/>
                      <a:pt x="4425" y="0"/>
                      <a:pt x="5098" y="0"/>
                    </a:cubicBezTo>
                    <a:cubicBezTo>
                      <a:pt x="6116" y="0"/>
                      <a:pt x="7011" y="149"/>
                      <a:pt x="7783" y="421"/>
                    </a:cubicBezTo>
                    <a:cubicBezTo>
                      <a:pt x="8529" y="719"/>
                      <a:pt x="9100" y="1117"/>
                      <a:pt x="9474" y="1614"/>
                    </a:cubicBezTo>
                    <a:cubicBezTo>
                      <a:pt x="9822" y="2111"/>
                      <a:pt x="10070" y="2780"/>
                      <a:pt x="10219" y="3601"/>
                    </a:cubicBezTo>
                    <a:lnTo>
                      <a:pt x="8081" y="3900"/>
                    </a:lnTo>
                    <a:cubicBezTo>
                      <a:pt x="7982" y="3227"/>
                      <a:pt x="7707" y="2707"/>
                      <a:pt x="7236" y="2333"/>
                    </a:cubicBezTo>
                    <a:cubicBezTo>
                      <a:pt x="6762" y="1962"/>
                      <a:pt x="6116" y="1786"/>
                      <a:pt x="5271" y="1786"/>
                    </a:cubicBezTo>
                    <a:cubicBezTo>
                      <a:pt x="4253" y="1786"/>
                      <a:pt x="3556" y="1962"/>
                      <a:pt x="3109" y="2283"/>
                    </a:cubicBezTo>
                    <a:cubicBezTo>
                      <a:pt x="2685" y="2607"/>
                      <a:pt x="2463" y="3005"/>
                      <a:pt x="2463" y="3452"/>
                    </a:cubicBezTo>
                    <a:cubicBezTo>
                      <a:pt x="2463" y="3724"/>
                      <a:pt x="2562" y="3999"/>
                      <a:pt x="2735" y="4221"/>
                    </a:cubicBezTo>
                    <a:cubicBezTo>
                      <a:pt x="2910" y="4446"/>
                      <a:pt x="3209" y="4645"/>
                      <a:pt x="3580" y="4794"/>
                    </a:cubicBezTo>
                    <a:cubicBezTo>
                      <a:pt x="3805" y="4867"/>
                      <a:pt x="4425" y="5066"/>
                      <a:pt x="5496" y="5364"/>
                    </a:cubicBezTo>
                    <a:cubicBezTo>
                      <a:pt x="7061" y="5762"/>
                      <a:pt x="8131" y="6110"/>
                      <a:pt x="8752" y="6358"/>
                    </a:cubicBezTo>
                    <a:cubicBezTo>
                      <a:pt x="9348" y="6633"/>
                      <a:pt x="9822" y="7004"/>
                      <a:pt x="10170" y="7501"/>
                    </a:cubicBezTo>
                    <a:cubicBezTo>
                      <a:pt x="10518" y="8024"/>
                      <a:pt x="10691" y="8644"/>
                      <a:pt x="10691" y="9389"/>
                    </a:cubicBezTo>
                    <a:cubicBezTo>
                      <a:pt x="10691" y="10111"/>
                      <a:pt x="10491" y="10807"/>
                      <a:pt x="10070" y="11427"/>
                    </a:cubicBezTo>
                    <a:cubicBezTo>
                      <a:pt x="9646" y="12073"/>
                      <a:pt x="9026" y="12570"/>
                      <a:pt x="8231" y="12918"/>
                    </a:cubicBezTo>
                    <a:cubicBezTo>
                      <a:pt x="7435" y="13289"/>
                      <a:pt x="6514" y="13464"/>
                      <a:pt x="5496" y="13464"/>
                    </a:cubicBezTo>
                    <a:cubicBezTo>
                      <a:pt x="3829" y="13464"/>
                      <a:pt x="2562" y="13116"/>
                      <a:pt x="1667" y="12421"/>
                    </a:cubicBezTo>
                    <a:cubicBezTo>
                      <a:pt x="796" y="11725"/>
                      <a:pt x="249" y="10681"/>
                      <a:pt x="0" y="9316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49" name="Forma Livre 2638">
                <a:extLst>
                  <a:ext uri="{FF2B5EF4-FFF2-40B4-BE49-F238E27FC236}">
                    <a16:creationId xmlns:a16="http://schemas.microsoft.com/office/drawing/2014/main" id="{48EFDA0C-55DA-2333-5DAB-EA083B3F0EBE}"/>
                  </a:ext>
                </a:extLst>
              </p:cNvPr>
              <p:cNvSpPr/>
              <p:nvPr/>
            </p:nvSpPr>
            <p:spPr>
              <a:xfrm>
                <a:off x="9273608" y="2247959"/>
                <a:ext cx="30416" cy="33974"/>
              </a:xfrm>
              <a:custGeom>
                <a:avLst/>
                <a:gdLst>
                  <a:gd name="csX0" fmla="*/ 8926 w 16458"/>
                  <a:gd name="csY0" fmla="*/ 11105 h 18383"/>
                  <a:gd name="csX1" fmla="*/ 8926 w 16458"/>
                  <a:gd name="csY1" fmla="*/ 9018 h 18383"/>
                  <a:gd name="csX2" fmla="*/ 16458 w 16458"/>
                  <a:gd name="csY2" fmla="*/ 9018 h 18383"/>
                  <a:gd name="csX3" fmla="*/ 16458 w 16458"/>
                  <a:gd name="csY3" fmla="*/ 15601 h 18383"/>
                  <a:gd name="csX4" fmla="*/ 12878 w 16458"/>
                  <a:gd name="csY4" fmla="*/ 17688 h 18383"/>
                  <a:gd name="csX5" fmla="*/ 9099 w 16458"/>
                  <a:gd name="csY5" fmla="*/ 18384 h 18383"/>
                  <a:gd name="csX6" fmla="*/ 4326 w 16458"/>
                  <a:gd name="csY6" fmla="*/ 17267 h 18383"/>
                  <a:gd name="csX7" fmla="*/ 1094 w 16458"/>
                  <a:gd name="csY7" fmla="*/ 14011 h 18383"/>
                  <a:gd name="csX8" fmla="*/ 0 w 16458"/>
                  <a:gd name="csY8" fmla="*/ 9290 h 18383"/>
                  <a:gd name="csX9" fmla="*/ 1094 w 16458"/>
                  <a:gd name="csY9" fmla="*/ 4423 h 18383"/>
                  <a:gd name="csX10" fmla="*/ 4227 w 16458"/>
                  <a:gd name="csY10" fmla="*/ 1093 h 18383"/>
                  <a:gd name="csX11" fmla="*/ 8926 w 16458"/>
                  <a:gd name="csY11" fmla="*/ 0 h 18383"/>
                  <a:gd name="csX12" fmla="*/ 12405 w 16458"/>
                  <a:gd name="csY12" fmla="*/ 620 h 18383"/>
                  <a:gd name="csX13" fmla="*/ 14841 w 16458"/>
                  <a:gd name="csY13" fmla="*/ 2359 h 18383"/>
                  <a:gd name="csX14" fmla="*/ 16209 w 16458"/>
                  <a:gd name="csY14" fmla="*/ 5267 h 18383"/>
                  <a:gd name="csX15" fmla="*/ 14071 w 16458"/>
                  <a:gd name="csY15" fmla="*/ 5861 h 18383"/>
                  <a:gd name="csX16" fmla="*/ 13077 w 16458"/>
                  <a:gd name="csY16" fmla="*/ 3727 h 18383"/>
                  <a:gd name="csX17" fmla="*/ 11386 w 16458"/>
                  <a:gd name="csY17" fmla="*/ 2485 h 18383"/>
                  <a:gd name="csX18" fmla="*/ 8926 w 16458"/>
                  <a:gd name="csY18" fmla="*/ 2011 h 18383"/>
                  <a:gd name="csX19" fmla="*/ 6142 w 16458"/>
                  <a:gd name="csY19" fmla="*/ 2508 h 18383"/>
                  <a:gd name="csX20" fmla="*/ 4227 w 16458"/>
                  <a:gd name="csY20" fmla="*/ 3800 h 18383"/>
                  <a:gd name="csX21" fmla="*/ 3109 w 16458"/>
                  <a:gd name="csY21" fmla="*/ 5566 h 18383"/>
                  <a:gd name="csX22" fmla="*/ 2437 w 16458"/>
                  <a:gd name="csY22" fmla="*/ 9141 h 18383"/>
                  <a:gd name="csX23" fmla="*/ 3258 w 16458"/>
                  <a:gd name="csY23" fmla="*/ 13116 h 18383"/>
                  <a:gd name="csX24" fmla="*/ 5645 w 16458"/>
                  <a:gd name="csY24" fmla="*/ 15502 h 18383"/>
                  <a:gd name="csX25" fmla="*/ 8976 w 16458"/>
                  <a:gd name="csY25" fmla="*/ 16273 h 18383"/>
                  <a:gd name="csX26" fmla="*/ 11957 w 16458"/>
                  <a:gd name="csY26" fmla="*/ 15677 h 18383"/>
                  <a:gd name="csX27" fmla="*/ 14171 w 16458"/>
                  <a:gd name="csY27" fmla="*/ 14434 h 18383"/>
                  <a:gd name="csX28" fmla="*/ 14171 w 16458"/>
                  <a:gd name="csY28" fmla="*/ 11105 h 18383"/>
                  <a:gd name="csX29" fmla="*/ 8926 w 16458"/>
                  <a:gd name="csY29" fmla="*/ 11105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6458" h="18383">
                    <a:moveTo>
                      <a:pt x="8926" y="11105"/>
                    </a:moveTo>
                    <a:lnTo>
                      <a:pt x="8926" y="9018"/>
                    </a:lnTo>
                    <a:lnTo>
                      <a:pt x="16458" y="9018"/>
                    </a:lnTo>
                    <a:lnTo>
                      <a:pt x="16458" y="15601"/>
                    </a:lnTo>
                    <a:cubicBezTo>
                      <a:pt x="15314" y="16522"/>
                      <a:pt x="14121" y="17217"/>
                      <a:pt x="12878" y="17688"/>
                    </a:cubicBezTo>
                    <a:cubicBezTo>
                      <a:pt x="11659" y="18159"/>
                      <a:pt x="10392" y="18384"/>
                      <a:pt x="9099" y="18384"/>
                    </a:cubicBezTo>
                    <a:cubicBezTo>
                      <a:pt x="7359" y="18384"/>
                      <a:pt x="5768" y="18012"/>
                      <a:pt x="4326" y="17267"/>
                    </a:cubicBezTo>
                    <a:cubicBezTo>
                      <a:pt x="2910" y="16522"/>
                      <a:pt x="1816" y="15428"/>
                      <a:pt x="1094" y="14011"/>
                    </a:cubicBezTo>
                    <a:cubicBezTo>
                      <a:pt x="374" y="12596"/>
                      <a:pt x="0" y="11029"/>
                      <a:pt x="0" y="9290"/>
                    </a:cubicBezTo>
                    <a:cubicBezTo>
                      <a:pt x="0" y="7551"/>
                      <a:pt x="374" y="5937"/>
                      <a:pt x="1094" y="4423"/>
                    </a:cubicBezTo>
                    <a:cubicBezTo>
                      <a:pt x="1816" y="2932"/>
                      <a:pt x="2860" y="1813"/>
                      <a:pt x="4227" y="1093"/>
                    </a:cubicBezTo>
                    <a:cubicBezTo>
                      <a:pt x="5569" y="371"/>
                      <a:pt x="7136" y="0"/>
                      <a:pt x="8926" y="0"/>
                    </a:cubicBezTo>
                    <a:cubicBezTo>
                      <a:pt x="10193" y="0"/>
                      <a:pt x="11360" y="199"/>
                      <a:pt x="12405" y="620"/>
                    </a:cubicBezTo>
                    <a:cubicBezTo>
                      <a:pt x="13449" y="1044"/>
                      <a:pt x="14270" y="1614"/>
                      <a:pt x="14841" y="2359"/>
                    </a:cubicBezTo>
                    <a:cubicBezTo>
                      <a:pt x="15438" y="3105"/>
                      <a:pt x="15885" y="4075"/>
                      <a:pt x="16209" y="5267"/>
                    </a:cubicBezTo>
                    <a:lnTo>
                      <a:pt x="14071" y="5861"/>
                    </a:lnTo>
                    <a:cubicBezTo>
                      <a:pt x="13797" y="4943"/>
                      <a:pt x="13475" y="4247"/>
                      <a:pt x="13077" y="3727"/>
                    </a:cubicBezTo>
                    <a:cubicBezTo>
                      <a:pt x="12679" y="3204"/>
                      <a:pt x="12106" y="2783"/>
                      <a:pt x="11386" y="2485"/>
                    </a:cubicBezTo>
                    <a:cubicBezTo>
                      <a:pt x="10641" y="2160"/>
                      <a:pt x="9821" y="2011"/>
                      <a:pt x="8926" y="2011"/>
                    </a:cubicBezTo>
                    <a:cubicBezTo>
                      <a:pt x="7856" y="2011"/>
                      <a:pt x="6911" y="2186"/>
                      <a:pt x="6142" y="2508"/>
                    </a:cubicBezTo>
                    <a:cubicBezTo>
                      <a:pt x="5346" y="2833"/>
                      <a:pt x="4724" y="3254"/>
                      <a:pt x="4227" y="3800"/>
                    </a:cubicBezTo>
                    <a:cubicBezTo>
                      <a:pt x="3755" y="4323"/>
                      <a:pt x="3381" y="4920"/>
                      <a:pt x="3109" y="5566"/>
                    </a:cubicBezTo>
                    <a:cubicBezTo>
                      <a:pt x="2661" y="6656"/>
                      <a:pt x="2437" y="7849"/>
                      <a:pt x="2437" y="9141"/>
                    </a:cubicBezTo>
                    <a:cubicBezTo>
                      <a:pt x="2437" y="10707"/>
                      <a:pt x="2711" y="12049"/>
                      <a:pt x="3258" y="13116"/>
                    </a:cubicBezTo>
                    <a:cubicBezTo>
                      <a:pt x="3805" y="14186"/>
                      <a:pt x="4601" y="14981"/>
                      <a:pt x="5645" y="15502"/>
                    </a:cubicBezTo>
                    <a:cubicBezTo>
                      <a:pt x="6689" y="15998"/>
                      <a:pt x="7783" y="16273"/>
                      <a:pt x="8976" y="16273"/>
                    </a:cubicBezTo>
                    <a:cubicBezTo>
                      <a:pt x="9994" y="16273"/>
                      <a:pt x="10989" y="16074"/>
                      <a:pt x="11957" y="15677"/>
                    </a:cubicBezTo>
                    <a:cubicBezTo>
                      <a:pt x="12928" y="15279"/>
                      <a:pt x="13648" y="14856"/>
                      <a:pt x="14171" y="14434"/>
                    </a:cubicBezTo>
                    <a:lnTo>
                      <a:pt x="14171" y="11105"/>
                    </a:lnTo>
                    <a:lnTo>
                      <a:pt x="8926" y="11105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0" name="Forma Livre 2639">
                <a:extLst>
                  <a:ext uri="{FF2B5EF4-FFF2-40B4-BE49-F238E27FC236}">
                    <a16:creationId xmlns:a16="http://schemas.microsoft.com/office/drawing/2014/main" id="{CFA1672D-FC5B-32A5-228F-C340E72A32C6}"/>
                  </a:ext>
                </a:extLst>
              </p:cNvPr>
              <p:cNvSpPr/>
              <p:nvPr/>
            </p:nvSpPr>
            <p:spPr>
              <a:xfrm>
                <a:off x="9308427" y="2257052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90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1" name="Forma Livre 2640">
                <a:extLst>
                  <a:ext uri="{FF2B5EF4-FFF2-40B4-BE49-F238E27FC236}">
                    <a16:creationId xmlns:a16="http://schemas.microsoft.com/office/drawing/2014/main" id="{3E43351C-1B81-4962-3250-6C5F7E622BA1}"/>
                  </a:ext>
                </a:extLst>
              </p:cNvPr>
              <p:cNvSpPr/>
              <p:nvPr/>
            </p:nvSpPr>
            <p:spPr>
              <a:xfrm>
                <a:off x="9335496" y="2248510"/>
                <a:ext cx="4042" cy="32873"/>
              </a:xfrm>
              <a:custGeom>
                <a:avLst/>
                <a:gdLst>
                  <a:gd name="csX0" fmla="*/ 0 w 2187"/>
                  <a:gd name="csY0" fmla="*/ 2508 h 17787"/>
                  <a:gd name="csX1" fmla="*/ 0 w 2187"/>
                  <a:gd name="csY1" fmla="*/ 0 h 17787"/>
                  <a:gd name="csX2" fmla="*/ 2188 w 2187"/>
                  <a:gd name="csY2" fmla="*/ 0 h 17787"/>
                  <a:gd name="csX3" fmla="*/ 2188 w 2187"/>
                  <a:gd name="csY3" fmla="*/ 2508 h 17787"/>
                  <a:gd name="csX4" fmla="*/ 0 w 2187"/>
                  <a:gd name="csY4" fmla="*/ 2508 h 17787"/>
                  <a:gd name="csX5" fmla="*/ 0 w 2187"/>
                  <a:gd name="csY5" fmla="*/ 17787 h 17787"/>
                  <a:gd name="csX6" fmla="*/ 0 w 2187"/>
                  <a:gd name="csY6" fmla="*/ 4893 h 17787"/>
                  <a:gd name="csX7" fmla="*/ 2188 w 2187"/>
                  <a:gd name="csY7" fmla="*/ 4893 h 17787"/>
                  <a:gd name="csX8" fmla="*/ 2188 w 2187"/>
                  <a:gd name="csY8" fmla="*/ 17787 h 17787"/>
                  <a:gd name="csX9" fmla="*/ 0 w 2187"/>
                  <a:gd name="csY9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7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7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2" name="Forma Livre 2641">
                <a:extLst>
                  <a:ext uri="{FF2B5EF4-FFF2-40B4-BE49-F238E27FC236}">
                    <a16:creationId xmlns:a16="http://schemas.microsoft.com/office/drawing/2014/main" id="{E8284D48-63F2-10AC-7DC1-5C12EB7C0697}"/>
                  </a:ext>
                </a:extLst>
              </p:cNvPr>
              <p:cNvSpPr/>
              <p:nvPr/>
            </p:nvSpPr>
            <p:spPr>
              <a:xfrm>
                <a:off x="9344360" y="2248327"/>
                <a:ext cx="21958" cy="33606"/>
              </a:xfrm>
              <a:custGeom>
                <a:avLst/>
                <a:gdLst>
                  <a:gd name="csX0" fmla="*/ 9149 w 11881"/>
                  <a:gd name="csY0" fmla="*/ 16297 h 18184"/>
                  <a:gd name="csX1" fmla="*/ 6812 w 11881"/>
                  <a:gd name="csY1" fmla="*/ 17764 h 18184"/>
                  <a:gd name="csX2" fmla="*/ 4399 w 11881"/>
                  <a:gd name="csY2" fmla="*/ 18185 h 18184"/>
                  <a:gd name="csX3" fmla="*/ 1144 w 11881"/>
                  <a:gd name="csY3" fmla="*/ 17141 h 18184"/>
                  <a:gd name="csX4" fmla="*/ 0 w 11881"/>
                  <a:gd name="csY4" fmla="*/ 14484 h 18184"/>
                  <a:gd name="csX5" fmla="*/ 422 w 11881"/>
                  <a:gd name="csY5" fmla="*/ 12768 h 18184"/>
                  <a:gd name="csX6" fmla="*/ 1565 w 11881"/>
                  <a:gd name="csY6" fmla="*/ 11503 h 18184"/>
                  <a:gd name="csX7" fmla="*/ 3133 w 11881"/>
                  <a:gd name="csY7" fmla="*/ 10781 h 18184"/>
                  <a:gd name="csX8" fmla="*/ 5072 w 11881"/>
                  <a:gd name="csY8" fmla="*/ 10459 h 18184"/>
                  <a:gd name="csX9" fmla="*/ 8974 w 11881"/>
                  <a:gd name="csY9" fmla="*/ 9714 h 18184"/>
                  <a:gd name="csX10" fmla="*/ 8974 w 11881"/>
                  <a:gd name="csY10" fmla="*/ 9141 h 18184"/>
                  <a:gd name="csX11" fmla="*/ 8377 w 11881"/>
                  <a:gd name="csY11" fmla="*/ 7253 h 18184"/>
                  <a:gd name="csX12" fmla="*/ 5868 w 11881"/>
                  <a:gd name="csY12" fmla="*/ 6507 h 18184"/>
                  <a:gd name="csX13" fmla="*/ 3604 w 11881"/>
                  <a:gd name="csY13" fmla="*/ 7054 h 18184"/>
                  <a:gd name="csX14" fmla="*/ 2510 w 11881"/>
                  <a:gd name="csY14" fmla="*/ 8968 h 18184"/>
                  <a:gd name="csX15" fmla="*/ 372 w 11881"/>
                  <a:gd name="csY15" fmla="*/ 8670 h 18184"/>
                  <a:gd name="csX16" fmla="*/ 1343 w 11881"/>
                  <a:gd name="csY16" fmla="*/ 6457 h 18184"/>
                  <a:gd name="csX17" fmla="*/ 3256 w 11881"/>
                  <a:gd name="csY17" fmla="*/ 5168 h 18184"/>
                  <a:gd name="csX18" fmla="*/ 6189 w 11881"/>
                  <a:gd name="csY18" fmla="*/ 4721 h 18184"/>
                  <a:gd name="csX19" fmla="*/ 8874 w 11881"/>
                  <a:gd name="csY19" fmla="*/ 5092 h 18184"/>
                  <a:gd name="csX20" fmla="*/ 10392 w 11881"/>
                  <a:gd name="csY20" fmla="*/ 6086 h 18184"/>
                  <a:gd name="csX21" fmla="*/ 11062 w 11881"/>
                  <a:gd name="csY21" fmla="*/ 7551 h 18184"/>
                  <a:gd name="csX22" fmla="*/ 11188 w 11881"/>
                  <a:gd name="csY22" fmla="*/ 9588 h 18184"/>
                  <a:gd name="csX23" fmla="*/ 11188 w 11881"/>
                  <a:gd name="csY23" fmla="*/ 12496 h 18184"/>
                  <a:gd name="csX24" fmla="*/ 11311 w 11881"/>
                  <a:gd name="csY24" fmla="*/ 16346 h 18184"/>
                  <a:gd name="csX25" fmla="*/ 11881 w 11881"/>
                  <a:gd name="csY25" fmla="*/ 17887 h 18184"/>
                  <a:gd name="csX26" fmla="*/ 9597 w 11881"/>
                  <a:gd name="csY26" fmla="*/ 17887 h 18184"/>
                  <a:gd name="csX27" fmla="*/ 9149 w 11881"/>
                  <a:gd name="csY27" fmla="*/ 16297 h 18184"/>
                  <a:gd name="csX28" fmla="*/ 8974 w 11881"/>
                  <a:gd name="csY28" fmla="*/ 11427 h 18184"/>
                  <a:gd name="csX29" fmla="*/ 5394 w 11881"/>
                  <a:gd name="csY29" fmla="*/ 12248 h 18184"/>
                  <a:gd name="csX30" fmla="*/ 3504 w 11881"/>
                  <a:gd name="csY30" fmla="*/ 12695 h 18184"/>
                  <a:gd name="csX31" fmla="*/ 2635 w 11881"/>
                  <a:gd name="csY31" fmla="*/ 13391 h 18184"/>
                  <a:gd name="csX32" fmla="*/ 2337 w 11881"/>
                  <a:gd name="csY32" fmla="*/ 14434 h 18184"/>
                  <a:gd name="csX33" fmla="*/ 2983 w 11881"/>
                  <a:gd name="csY33" fmla="*/ 15875 h 18184"/>
                  <a:gd name="csX34" fmla="*/ 4923 w 11881"/>
                  <a:gd name="csY34" fmla="*/ 16472 h 18184"/>
                  <a:gd name="csX35" fmla="*/ 7184 w 11881"/>
                  <a:gd name="csY35" fmla="*/ 15925 h 18184"/>
                  <a:gd name="csX36" fmla="*/ 8626 w 11881"/>
                  <a:gd name="csY36" fmla="*/ 14408 h 18184"/>
                  <a:gd name="csX37" fmla="*/ 8974 w 11881"/>
                  <a:gd name="csY37" fmla="*/ 12222 h 18184"/>
                  <a:gd name="csX38" fmla="*/ 8974 w 11881"/>
                  <a:gd name="csY38" fmla="*/ 11427 h 18184"/>
                  <a:gd name="csX39" fmla="*/ 4724 w 11881"/>
                  <a:gd name="csY39" fmla="*/ 3403 h 18184"/>
                  <a:gd name="csX40" fmla="*/ 6338 w 11881"/>
                  <a:gd name="csY40" fmla="*/ 0 h 18184"/>
                  <a:gd name="csX41" fmla="*/ 9199 w 11881"/>
                  <a:gd name="csY41" fmla="*/ 0 h 18184"/>
                  <a:gd name="csX42" fmla="*/ 6537 w 11881"/>
                  <a:gd name="csY42" fmla="*/ 3403 h 18184"/>
                  <a:gd name="csX43" fmla="*/ 4724 w 11881"/>
                  <a:gd name="csY43" fmla="*/ 3403 h 18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</a:cxnLst>
                <a:rect l="l" t="t" r="r" b="b"/>
                <a:pathLst>
                  <a:path w="11881" h="18184">
                    <a:moveTo>
                      <a:pt x="9149" y="16297"/>
                    </a:moveTo>
                    <a:cubicBezTo>
                      <a:pt x="8354" y="16992"/>
                      <a:pt x="7558" y="17466"/>
                      <a:pt x="6812" y="17764"/>
                    </a:cubicBezTo>
                    <a:cubicBezTo>
                      <a:pt x="6067" y="18036"/>
                      <a:pt x="5271" y="18185"/>
                      <a:pt x="4399" y="18185"/>
                    </a:cubicBezTo>
                    <a:cubicBezTo>
                      <a:pt x="2983" y="18185"/>
                      <a:pt x="1913" y="17837"/>
                      <a:pt x="1144" y="17141"/>
                    </a:cubicBezTo>
                    <a:cubicBezTo>
                      <a:pt x="372" y="16446"/>
                      <a:pt x="0" y="15577"/>
                      <a:pt x="0" y="14484"/>
                    </a:cubicBezTo>
                    <a:cubicBezTo>
                      <a:pt x="0" y="13862"/>
                      <a:pt x="149" y="13291"/>
                      <a:pt x="422" y="12768"/>
                    </a:cubicBezTo>
                    <a:cubicBezTo>
                      <a:pt x="720" y="12248"/>
                      <a:pt x="1094" y="11824"/>
                      <a:pt x="1565" y="11503"/>
                    </a:cubicBezTo>
                    <a:cubicBezTo>
                      <a:pt x="2039" y="11178"/>
                      <a:pt x="2560" y="10956"/>
                      <a:pt x="3133" y="10781"/>
                    </a:cubicBezTo>
                    <a:cubicBezTo>
                      <a:pt x="3554" y="10681"/>
                      <a:pt x="4200" y="10558"/>
                      <a:pt x="5072" y="10459"/>
                    </a:cubicBezTo>
                    <a:cubicBezTo>
                      <a:pt x="6836" y="10260"/>
                      <a:pt x="8128" y="10012"/>
                      <a:pt x="8974" y="9714"/>
                    </a:cubicBezTo>
                    <a:cubicBezTo>
                      <a:pt x="8974" y="9415"/>
                      <a:pt x="8974" y="9217"/>
                      <a:pt x="8974" y="9141"/>
                    </a:cubicBezTo>
                    <a:cubicBezTo>
                      <a:pt x="8974" y="8246"/>
                      <a:pt x="8775" y="7626"/>
                      <a:pt x="8377" y="7253"/>
                    </a:cubicBezTo>
                    <a:cubicBezTo>
                      <a:pt x="7806" y="6756"/>
                      <a:pt x="6985" y="6507"/>
                      <a:pt x="5868" y="6507"/>
                    </a:cubicBezTo>
                    <a:cubicBezTo>
                      <a:pt x="4847" y="6507"/>
                      <a:pt x="4101" y="6706"/>
                      <a:pt x="3604" y="7054"/>
                    </a:cubicBezTo>
                    <a:cubicBezTo>
                      <a:pt x="3107" y="7428"/>
                      <a:pt x="2759" y="8048"/>
                      <a:pt x="2510" y="8968"/>
                    </a:cubicBezTo>
                    <a:lnTo>
                      <a:pt x="372" y="8670"/>
                    </a:lnTo>
                    <a:cubicBezTo>
                      <a:pt x="571" y="7776"/>
                      <a:pt x="895" y="7030"/>
                      <a:pt x="1343" y="6457"/>
                    </a:cubicBezTo>
                    <a:cubicBezTo>
                      <a:pt x="1790" y="5911"/>
                      <a:pt x="2437" y="5466"/>
                      <a:pt x="3256" y="5168"/>
                    </a:cubicBezTo>
                    <a:cubicBezTo>
                      <a:pt x="4101" y="4870"/>
                      <a:pt x="5095" y="4721"/>
                      <a:pt x="6189" y="4721"/>
                    </a:cubicBezTo>
                    <a:cubicBezTo>
                      <a:pt x="7283" y="4721"/>
                      <a:pt x="8178" y="4844"/>
                      <a:pt x="8874" y="5092"/>
                    </a:cubicBezTo>
                    <a:cubicBezTo>
                      <a:pt x="9570" y="5367"/>
                      <a:pt x="10068" y="5689"/>
                      <a:pt x="10392" y="6086"/>
                    </a:cubicBezTo>
                    <a:cubicBezTo>
                      <a:pt x="10714" y="6457"/>
                      <a:pt x="10939" y="6954"/>
                      <a:pt x="11062" y="7551"/>
                    </a:cubicBezTo>
                    <a:cubicBezTo>
                      <a:pt x="11138" y="7925"/>
                      <a:pt x="11188" y="8594"/>
                      <a:pt x="11188" y="9588"/>
                    </a:cubicBezTo>
                    <a:lnTo>
                      <a:pt x="11188" y="12496"/>
                    </a:lnTo>
                    <a:cubicBezTo>
                      <a:pt x="11188" y="14508"/>
                      <a:pt x="11238" y="15800"/>
                      <a:pt x="11311" y="16346"/>
                    </a:cubicBezTo>
                    <a:cubicBezTo>
                      <a:pt x="11410" y="16869"/>
                      <a:pt x="11609" y="17390"/>
                      <a:pt x="11881" y="17887"/>
                    </a:cubicBezTo>
                    <a:lnTo>
                      <a:pt x="9597" y="17887"/>
                    </a:lnTo>
                    <a:cubicBezTo>
                      <a:pt x="9372" y="17440"/>
                      <a:pt x="9222" y="16893"/>
                      <a:pt x="9149" y="16297"/>
                    </a:cubicBezTo>
                    <a:close/>
                    <a:moveTo>
                      <a:pt x="8974" y="11427"/>
                    </a:moveTo>
                    <a:cubicBezTo>
                      <a:pt x="8178" y="11751"/>
                      <a:pt x="6985" y="12023"/>
                      <a:pt x="5394" y="12248"/>
                    </a:cubicBezTo>
                    <a:cubicBezTo>
                      <a:pt x="4499" y="12371"/>
                      <a:pt x="3878" y="12520"/>
                      <a:pt x="3504" y="12695"/>
                    </a:cubicBezTo>
                    <a:cubicBezTo>
                      <a:pt x="3133" y="12844"/>
                      <a:pt x="2834" y="13093"/>
                      <a:pt x="2635" y="13391"/>
                    </a:cubicBezTo>
                    <a:cubicBezTo>
                      <a:pt x="2437" y="13713"/>
                      <a:pt x="2337" y="14060"/>
                      <a:pt x="2337" y="14434"/>
                    </a:cubicBezTo>
                    <a:cubicBezTo>
                      <a:pt x="2337" y="15005"/>
                      <a:pt x="2560" y="15502"/>
                      <a:pt x="2983" y="15875"/>
                    </a:cubicBezTo>
                    <a:cubicBezTo>
                      <a:pt x="3431" y="16273"/>
                      <a:pt x="4077" y="16472"/>
                      <a:pt x="4923" y="16472"/>
                    </a:cubicBezTo>
                    <a:cubicBezTo>
                      <a:pt x="5768" y="16472"/>
                      <a:pt x="6514" y="16273"/>
                      <a:pt x="7184" y="15925"/>
                    </a:cubicBezTo>
                    <a:cubicBezTo>
                      <a:pt x="7830" y="15551"/>
                      <a:pt x="8304" y="15054"/>
                      <a:pt x="8626" y="14408"/>
                    </a:cubicBezTo>
                    <a:cubicBezTo>
                      <a:pt x="8851" y="13911"/>
                      <a:pt x="8974" y="13192"/>
                      <a:pt x="8974" y="12222"/>
                    </a:cubicBezTo>
                    <a:lnTo>
                      <a:pt x="8974" y="11427"/>
                    </a:lnTo>
                    <a:close/>
                    <a:moveTo>
                      <a:pt x="4724" y="3403"/>
                    </a:moveTo>
                    <a:lnTo>
                      <a:pt x="6338" y="0"/>
                    </a:lnTo>
                    <a:lnTo>
                      <a:pt x="9199" y="0"/>
                    </a:lnTo>
                    <a:lnTo>
                      <a:pt x="6537" y="3403"/>
                    </a:lnTo>
                    <a:lnTo>
                      <a:pt x="4724" y="3403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3" name="Forma Livre 2642">
                <a:extLst>
                  <a:ext uri="{FF2B5EF4-FFF2-40B4-BE49-F238E27FC236}">
                    <a16:creationId xmlns:a16="http://schemas.microsoft.com/office/drawing/2014/main" id="{3539BD85-B9FD-4282-5ADC-5AC0914AA8E0}"/>
                  </a:ext>
                </a:extLst>
              </p:cNvPr>
              <p:cNvSpPr/>
              <p:nvPr/>
            </p:nvSpPr>
            <p:spPr>
              <a:xfrm>
                <a:off x="9369681" y="2257052"/>
                <a:ext cx="19756" cy="24883"/>
              </a:xfrm>
              <a:custGeom>
                <a:avLst/>
                <a:gdLst>
                  <a:gd name="csX0" fmla="*/ 0 w 10690"/>
                  <a:gd name="csY0" fmla="*/ 9316 h 13464"/>
                  <a:gd name="csX1" fmla="*/ 2164 w 10690"/>
                  <a:gd name="csY1" fmla="*/ 8992 h 13464"/>
                  <a:gd name="csX2" fmla="*/ 3159 w 10690"/>
                  <a:gd name="csY2" fmla="*/ 10980 h 13464"/>
                  <a:gd name="csX3" fmla="*/ 5496 w 10690"/>
                  <a:gd name="csY3" fmla="*/ 11652 h 13464"/>
                  <a:gd name="csX4" fmla="*/ 7733 w 10690"/>
                  <a:gd name="csY4" fmla="*/ 11055 h 13464"/>
                  <a:gd name="csX5" fmla="*/ 8453 w 10690"/>
                  <a:gd name="csY5" fmla="*/ 9614 h 13464"/>
                  <a:gd name="csX6" fmla="*/ 7806 w 10690"/>
                  <a:gd name="csY6" fmla="*/ 8445 h 13464"/>
                  <a:gd name="csX7" fmla="*/ 5569 w 10690"/>
                  <a:gd name="csY7" fmla="*/ 7700 h 13464"/>
                  <a:gd name="csX8" fmla="*/ 2237 w 10690"/>
                  <a:gd name="csY8" fmla="*/ 6656 h 13464"/>
                  <a:gd name="csX9" fmla="*/ 845 w 10690"/>
                  <a:gd name="csY9" fmla="*/ 5440 h 13464"/>
                  <a:gd name="csX10" fmla="*/ 348 w 10690"/>
                  <a:gd name="csY10" fmla="*/ 3701 h 13464"/>
                  <a:gd name="csX11" fmla="*/ 746 w 10690"/>
                  <a:gd name="csY11" fmla="*/ 2111 h 13464"/>
                  <a:gd name="csX12" fmla="*/ 1816 w 10690"/>
                  <a:gd name="csY12" fmla="*/ 892 h 13464"/>
                  <a:gd name="csX13" fmla="*/ 3208 w 10690"/>
                  <a:gd name="csY13" fmla="*/ 249 h 13464"/>
                  <a:gd name="csX14" fmla="*/ 5097 w 10690"/>
                  <a:gd name="csY14" fmla="*/ 0 h 13464"/>
                  <a:gd name="csX15" fmla="*/ 7783 w 10690"/>
                  <a:gd name="csY15" fmla="*/ 421 h 13464"/>
                  <a:gd name="csX16" fmla="*/ 9473 w 10690"/>
                  <a:gd name="csY16" fmla="*/ 1614 h 13464"/>
                  <a:gd name="csX17" fmla="*/ 10219 w 10690"/>
                  <a:gd name="csY17" fmla="*/ 3601 h 13464"/>
                  <a:gd name="csX18" fmla="*/ 8081 w 10690"/>
                  <a:gd name="csY18" fmla="*/ 3900 h 13464"/>
                  <a:gd name="csX19" fmla="*/ 7236 w 10690"/>
                  <a:gd name="csY19" fmla="*/ 2333 h 13464"/>
                  <a:gd name="csX20" fmla="*/ 5270 w 10690"/>
                  <a:gd name="csY20" fmla="*/ 1786 h 13464"/>
                  <a:gd name="csX21" fmla="*/ 3109 w 10690"/>
                  <a:gd name="csY21" fmla="*/ 2283 h 13464"/>
                  <a:gd name="csX22" fmla="*/ 2463 w 10690"/>
                  <a:gd name="csY22" fmla="*/ 3452 h 13464"/>
                  <a:gd name="csX23" fmla="*/ 2735 w 10690"/>
                  <a:gd name="csY23" fmla="*/ 4221 h 13464"/>
                  <a:gd name="csX24" fmla="*/ 3580 w 10690"/>
                  <a:gd name="csY24" fmla="*/ 4794 h 13464"/>
                  <a:gd name="csX25" fmla="*/ 5496 w 10690"/>
                  <a:gd name="csY25" fmla="*/ 5364 h 13464"/>
                  <a:gd name="csX26" fmla="*/ 8751 w 10690"/>
                  <a:gd name="csY26" fmla="*/ 6358 h 13464"/>
                  <a:gd name="csX27" fmla="*/ 10169 w 10690"/>
                  <a:gd name="csY27" fmla="*/ 7501 h 13464"/>
                  <a:gd name="csX28" fmla="*/ 10690 w 10690"/>
                  <a:gd name="csY28" fmla="*/ 9389 h 13464"/>
                  <a:gd name="csX29" fmla="*/ 10070 w 10690"/>
                  <a:gd name="csY29" fmla="*/ 11427 h 13464"/>
                  <a:gd name="csX30" fmla="*/ 8230 w 10690"/>
                  <a:gd name="csY30" fmla="*/ 12918 h 13464"/>
                  <a:gd name="csX31" fmla="*/ 5496 w 10690"/>
                  <a:gd name="csY31" fmla="*/ 13464 h 13464"/>
                  <a:gd name="csX32" fmla="*/ 1667 w 10690"/>
                  <a:gd name="csY32" fmla="*/ 12421 h 13464"/>
                  <a:gd name="csX33" fmla="*/ 0 w 10690"/>
                  <a:gd name="csY33" fmla="*/ 931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0690" h="13464">
                    <a:moveTo>
                      <a:pt x="0" y="9316"/>
                    </a:moveTo>
                    <a:lnTo>
                      <a:pt x="2164" y="8992"/>
                    </a:lnTo>
                    <a:cubicBezTo>
                      <a:pt x="2287" y="9837"/>
                      <a:pt x="2611" y="10509"/>
                      <a:pt x="3159" y="10980"/>
                    </a:cubicBezTo>
                    <a:cubicBezTo>
                      <a:pt x="3729" y="11427"/>
                      <a:pt x="4501" y="11652"/>
                      <a:pt x="5496" y="11652"/>
                    </a:cubicBezTo>
                    <a:cubicBezTo>
                      <a:pt x="6490" y="11652"/>
                      <a:pt x="7236" y="11453"/>
                      <a:pt x="7733" y="11055"/>
                    </a:cubicBezTo>
                    <a:cubicBezTo>
                      <a:pt x="8204" y="10632"/>
                      <a:pt x="8453" y="10161"/>
                      <a:pt x="8453" y="9614"/>
                    </a:cubicBezTo>
                    <a:cubicBezTo>
                      <a:pt x="8453" y="9117"/>
                      <a:pt x="8230" y="8720"/>
                      <a:pt x="7806" y="8445"/>
                    </a:cubicBezTo>
                    <a:cubicBezTo>
                      <a:pt x="7508" y="8246"/>
                      <a:pt x="6762" y="7998"/>
                      <a:pt x="5569" y="7700"/>
                    </a:cubicBezTo>
                    <a:cubicBezTo>
                      <a:pt x="3978" y="7302"/>
                      <a:pt x="2860" y="6954"/>
                      <a:pt x="2237" y="6656"/>
                    </a:cubicBezTo>
                    <a:cubicBezTo>
                      <a:pt x="1617" y="6358"/>
                      <a:pt x="1169" y="5961"/>
                      <a:pt x="845" y="5440"/>
                    </a:cubicBezTo>
                    <a:cubicBezTo>
                      <a:pt x="523" y="4917"/>
                      <a:pt x="348" y="4347"/>
                      <a:pt x="348" y="3701"/>
                    </a:cubicBezTo>
                    <a:cubicBezTo>
                      <a:pt x="348" y="3128"/>
                      <a:pt x="497" y="2608"/>
                      <a:pt x="746" y="2111"/>
                    </a:cubicBezTo>
                    <a:cubicBezTo>
                      <a:pt x="1020" y="1614"/>
                      <a:pt x="1368" y="1216"/>
                      <a:pt x="1816" y="892"/>
                    </a:cubicBezTo>
                    <a:cubicBezTo>
                      <a:pt x="2164" y="646"/>
                      <a:pt x="2635" y="421"/>
                      <a:pt x="3208" y="249"/>
                    </a:cubicBezTo>
                    <a:cubicBezTo>
                      <a:pt x="3805" y="73"/>
                      <a:pt x="4425" y="0"/>
                      <a:pt x="5097" y="0"/>
                    </a:cubicBezTo>
                    <a:cubicBezTo>
                      <a:pt x="6116" y="0"/>
                      <a:pt x="7011" y="149"/>
                      <a:pt x="7783" y="421"/>
                    </a:cubicBezTo>
                    <a:cubicBezTo>
                      <a:pt x="8529" y="719"/>
                      <a:pt x="9099" y="1117"/>
                      <a:pt x="9473" y="1614"/>
                    </a:cubicBezTo>
                    <a:cubicBezTo>
                      <a:pt x="9821" y="2111"/>
                      <a:pt x="10070" y="2780"/>
                      <a:pt x="10219" y="3601"/>
                    </a:cubicBezTo>
                    <a:lnTo>
                      <a:pt x="8081" y="3900"/>
                    </a:lnTo>
                    <a:cubicBezTo>
                      <a:pt x="7982" y="3227"/>
                      <a:pt x="7707" y="2707"/>
                      <a:pt x="7236" y="2333"/>
                    </a:cubicBezTo>
                    <a:cubicBezTo>
                      <a:pt x="6762" y="1962"/>
                      <a:pt x="6116" y="1786"/>
                      <a:pt x="5270" y="1786"/>
                    </a:cubicBezTo>
                    <a:cubicBezTo>
                      <a:pt x="4253" y="1786"/>
                      <a:pt x="3556" y="1962"/>
                      <a:pt x="3109" y="2283"/>
                    </a:cubicBezTo>
                    <a:cubicBezTo>
                      <a:pt x="2685" y="2608"/>
                      <a:pt x="2463" y="3005"/>
                      <a:pt x="2463" y="3452"/>
                    </a:cubicBezTo>
                    <a:cubicBezTo>
                      <a:pt x="2463" y="3724"/>
                      <a:pt x="2562" y="3999"/>
                      <a:pt x="2735" y="4221"/>
                    </a:cubicBezTo>
                    <a:cubicBezTo>
                      <a:pt x="2910" y="4446"/>
                      <a:pt x="3208" y="4645"/>
                      <a:pt x="3580" y="4794"/>
                    </a:cubicBezTo>
                    <a:cubicBezTo>
                      <a:pt x="3805" y="4867"/>
                      <a:pt x="4425" y="5066"/>
                      <a:pt x="5496" y="5364"/>
                    </a:cubicBezTo>
                    <a:cubicBezTo>
                      <a:pt x="7060" y="5762"/>
                      <a:pt x="8131" y="6110"/>
                      <a:pt x="8751" y="6358"/>
                    </a:cubicBezTo>
                    <a:cubicBezTo>
                      <a:pt x="9347" y="6633"/>
                      <a:pt x="9821" y="7004"/>
                      <a:pt x="10169" y="7501"/>
                    </a:cubicBezTo>
                    <a:cubicBezTo>
                      <a:pt x="10517" y="8024"/>
                      <a:pt x="10690" y="8644"/>
                      <a:pt x="10690" y="9389"/>
                    </a:cubicBezTo>
                    <a:cubicBezTo>
                      <a:pt x="10690" y="10111"/>
                      <a:pt x="10491" y="10807"/>
                      <a:pt x="10070" y="11427"/>
                    </a:cubicBezTo>
                    <a:cubicBezTo>
                      <a:pt x="9646" y="12073"/>
                      <a:pt x="9026" y="12570"/>
                      <a:pt x="8230" y="12918"/>
                    </a:cubicBezTo>
                    <a:cubicBezTo>
                      <a:pt x="7435" y="13289"/>
                      <a:pt x="6513" y="13464"/>
                      <a:pt x="5496" y="13464"/>
                    </a:cubicBezTo>
                    <a:cubicBezTo>
                      <a:pt x="3828" y="13464"/>
                      <a:pt x="2562" y="13116"/>
                      <a:pt x="1667" y="12421"/>
                    </a:cubicBezTo>
                    <a:cubicBezTo>
                      <a:pt x="795" y="11725"/>
                      <a:pt x="248" y="10681"/>
                      <a:pt x="0" y="9316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4" name="Forma Livre 2643">
                <a:extLst>
                  <a:ext uri="{FF2B5EF4-FFF2-40B4-BE49-F238E27FC236}">
                    <a16:creationId xmlns:a16="http://schemas.microsoft.com/office/drawing/2014/main" id="{5099E9F8-A5E6-91C0-21E5-B8A11B178305}"/>
                  </a:ext>
                </a:extLst>
              </p:cNvPr>
              <p:cNvSpPr/>
              <p:nvPr/>
            </p:nvSpPr>
            <p:spPr>
              <a:xfrm>
                <a:off x="9966741" y="771385"/>
                <a:ext cx="31377" cy="32873"/>
              </a:xfrm>
              <a:custGeom>
                <a:avLst/>
                <a:gdLst>
                  <a:gd name="csX0" fmla="*/ 0 w 16978"/>
                  <a:gd name="csY0" fmla="*/ 17787 h 17787"/>
                  <a:gd name="csX1" fmla="*/ 0 w 16978"/>
                  <a:gd name="csY1" fmla="*/ 0 h 17787"/>
                  <a:gd name="csX2" fmla="*/ 3554 w 16978"/>
                  <a:gd name="csY2" fmla="*/ 0 h 17787"/>
                  <a:gd name="csX3" fmla="*/ 7756 w 16978"/>
                  <a:gd name="csY3" fmla="*/ 12596 h 17787"/>
                  <a:gd name="csX4" fmla="*/ 8602 w 16978"/>
                  <a:gd name="csY4" fmla="*/ 15230 h 17787"/>
                  <a:gd name="csX5" fmla="*/ 9546 w 16978"/>
                  <a:gd name="csY5" fmla="*/ 12371 h 17787"/>
                  <a:gd name="csX6" fmla="*/ 13820 w 16978"/>
                  <a:gd name="csY6" fmla="*/ 0 h 17787"/>
                  <a:gd name="csX7" fmla="*/ 16979 w 16978"/>
                  <a:gd name="csY7" fmla="*/ 0 h 17787"/>
                  <a:gd name="csX8" fmla="*/ 16979 w 16978"/>
                  <a:gd name="csY8" fmla="*/ 17787 h 17787"/>
                  <a:gd name="csX9" fmla="*/ 14715 w 16978"/>
                  <a:gd name="csY9" fmla="*/ 17787 h 17787"/>
                  <a:gd name="csX10" fmla="*/ 14715 w 16978"/>
                  <a:gd name="csY10" fmla="*/ 2906 h 17787"/>
                  <a:gd name="csX11" fmla="*/ 9546 w 16978"/>
                  <a:gd name="csY11" fmla="*/ 17787 h 17787"/>
                  <a:gd name="csX12" fmla="*/ 7432 w 16978"/>
                  <a:gd name="csY12" fmla="*/ 17787 h 17787"/>
                  <a:gd name="csX13" fmla="*/ 2287 w 16978"/>
                  <a:gd name="csY13" fmla="*/ 2657 h 17787"/>
                  <a:gd name="csX14" fmla="*/ 2287 w 16978"/>
                  <a:gd name="csY14" fmla="*/ 17787 h 17787"/>
                  <a:gd name="csX15" fmla="*/ 0 w 16978"/>
                  <a:gd name="csY15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6978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3554" y="0"/>
                    </a:lnTo>
                    <a:lnTo>
                      <a:pt x="7756" y="12596"/>
                    </a:lnTo>
                    <a:cubicBezTo>
                      <a:pt x="8154" y="13762"/>
                      <a:pt x="8426" y="14657"/>
                      <a:pt x="8602" y="15230"/>
                    </a:cubicBezTo>
                    <a:cubicBezTo>
                      <a:pt x="8824" y="14583"/>
                      <a:pt x="9123" y="13639"/>
                      <a:pt x="9546" y="12371"/>
                    </a:cubicBezTo>
                    <a:lnTo>
                      <a:pt x="13820" y="0"/>
                    </a:lnTo>
                    <a:lnTo>
                      <a:pt x="16979" y="0"/>
                    </a:lnTo>
                    <a:lnTo>
                      <a:pt x="16979" y="17787"/>
                    </a:lnTo>
                    <a:lnTo>
                      <a:pt x="14715" y="17787"/>
                    </a:lnTo>
                    <a:lnTo>
                      <a:pt x="14715" y="2906"/>
                    </a:lnTo>
                    <a:lnTo>
                      <a:pt x="9546" y="17787"/>
                    </a:lnTo>
                    <a:lnTo>
                      <a:pt x="7432" y="17787"/>
                    </a:lnTo>
                    <a:lnTo>
                      <a:pt x="2287" y="2657"/>
                    </a:lnTo>
                    <a:lnTo>
                      <a:pt x="2287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5" name="Forma Livre 2644">
                <a:extLst>
                  <a:ext uri="{FF2B5EF4-FFF2-40B4-BE49-F238E27FC236}">
                    <a16:creationId xmlns:a16="http://schemas.microsoft.com/office/drawing/2014/main" id="{E5530F06-5D5E-ACDF-1F80-E0BD07297919}"/>
                  </a:ext>
                </a:extLst>
              </p:cNvPr>
              <p:cNvSpPr/>
              <p:nvPr/>
            </p:nvSpPr>
            <p:spPr>
              <a:xfrm>
                <a:off x="10003265" y="779925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2 w 11881"/>
                  <a:gd name="csY7" fmla="*/ 6060 h 13464"/>
                  <a:gd name="csX8" fmla="*/ 5071 w 11881"/>
                  <a:gd name="csY8" fmla="*/ 5738 h 13464"/>
                  <a:gd name="csX9" fmla="*/ 8973 w 11881"/>
                  <a:gd name="csY9" fmla="*/ 4993 h 13464"/>
                  <a:gd name="csX10" fmla="*/ 8973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2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0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3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3 w 11881"/>
                  <a:gd name="csY35" fmla="*/ 11204 h 13464"/>
                  <a:gd name="csX36" fmla="*/ 8625 w 11881"/>
                  <a:gd name="csY36" fmla="*/ 9688 h 13464"/>
                  <a:gd name="csX37" fmla="*/ 8973 w 11881"/>
                  <a:gd name="csY37" fmla="*/ 7501 h 13464"/>
                  <a:gd name="csX38" fmla="*/ 8973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0" y="11625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3" y="11552"/>
                      <a:pt x="7183" y="11204"/>
                    </a:cubicBezTo>
                    <a:cubicBezTo>
                      <a:pt x="7830" y="10830"/>
                      <a:pt x="8304" y="10333"/>
                      <a:pt x="8625" y="9688"/>
                    </a:cubicBezTo>
                    <a:cubicBezTo>
                      <a:pt x="8851" y="9191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6" name="Forma Livre 2645">
                <a:extLst>
                  <a:ext uri="{FF2B5EF4-FFF2-40B4-BE49-F238E27FC236}">
                    <a16:creationId xmlns:a16="http://schemas.microsoft.com/office/drawing/2014/main" id="{E9E07C22-C03C-F40F-8324-EE64C32B8DB7}"/>
                  </a:ext>
                </a:extLst>
              </p:cNvPr>
              <p:cNvSpPr/>
              <p:nvPr/>
            </p:nvSpPr>
            <p:spPr>
              <a:xfrm>
                <a:off x="10030146" y="779925"/>
                <a:ext cx="12955" cy="24331"/>
              </a:xfrm>
              <a:custGeom>
                <a:avLst/>
                <a:gdLst>
                  <a:gd name="csX0" fmla="*/ 0 w 7010"/>
                  <a:gd name="csY0" fmla="*/ 13166 h 13165"/>
                  <a:gd name="csX1" fmla="*/ 0 w 7010"/>
                  <a:gd name="csY1" fmla="*/ 272 h 13165"/>
                  <a:gd name="csX2" fmla="*/ 1965 w 7010"/>
                  <a:gd name="csY2" fmla="*/ 272 h 13165"/>
                  <a:gd name="csX3" fmla="*/ 1965 w 7010"/>
                  <a:gd name="csY3" fmla="*/ 2234 h 13165"/>
                  <a:gd name="csX4" fmla="*/ 3358 w 7010"/>
                  <a:gd name="csY4" fmla="*/ 421 h 13165"/>
                  <a:gd name="csX5" fmla="*/ 4750 w 7010"/>
                  <a:gd name="csY5" fmla="*/ 0 h 13165"/>
                  <a:gd name="csX6" fmla="*/ 7011 w 7010"/>
                  <a:gd name="csY6" fmla="*/ 696 h 13165"/>
                  <a:gd name="csX7" fmla="*/ 6241 w 7010"/>
                  <a:gd name="csY7" fmla="*/ 2730 h 13165"/>
                  <a:gd name="csX8" fmla="*/ 4650 w 7010"/>
                  <a:gd name="csY8" fmla="*/ 2260 h 13165"/>
                  <a:gd name="csX9" fmla="*/ 3358 w 7010"/>
                  <a:gd name="csY9" fmla="*/ 2681 h 13165"/>
                  <a:gd name="csX10" fmla="*/ 2536 w 7010"/>
                  <a:gd name="csY10" fmla="*/ 3873 h 13165"/>
                  <a:gd name="csX11" fmla="*/ 2188 w 7010"/>
                  <a:gd name="csY11" fmla="*/ 6434 h 13165"/>
                  <a:gd name="csX12" fmla="*/ 2188 w 7010"/>
                  <a:gd name="csY12" fmla="*/ 13166 h 13165"/>
                  <a:gd name="csX13" fmla="*/ 0 w 7010"/>
                  <a:gd name="csY13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0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3" y="1315"/>
                      <a:pt x="2933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1" y="222"/>
                      <a:pt x="7011" y="696"/>
                    </a:cubicBezTo>
                    <a:lnTo>
                      <a:pt x="6241" y="2730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6" y="2260"/>
                      <a:pt x="3729" y="2383"/>
                      <a:pt x="3358" y="2681"/>
                    </a:cubicBezTo>
                    <a:cubicBezTo>
                      <a:pt x="2983" y="2955"/>
                      <a:pt x="2711" y="3353"/>
                      <a:pt x="2536" y="3873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7" name="Forma Livre 2646">
                <a:extLst>
                  <a:ext uri="{FF2B5EF4-FFF2-40B4-BE49-F238E27FC236}">
                    <a16:creationId xmlns:a16="http://schemas.microsoft.com/office/drawing/2014/main" id="{325BEEBB-3139-5D13-B7D5-8C2B0CD781BB}"/>
                  </a:ext>
                </a:extLst>
              </p:cNvPr>
              <p:cNvSpPr/>
              <p:nvPr/>
            </p:nvSpPr>
            <p:spPr>
              <a:xfrm>
                <a:off x="10044114" y="779925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4 w 11881"/>
                  <a:gd name="csY3" fmla="*/ 12421 h 13464"/>
                  <a:gd name="csX4" fmla="*/ 0 w 11881"/>
                  <a:gd name="csY4" fmla="*/ 9763 h 13464"/>
                  <a:gd name="csX5" fmla="*/ 422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4 w 11881"/>
                  <a:gd name="csY9" fmla="*/ 4993 h 13464"/>
                  <a:gd name="csX10" fmla="*/ 8974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4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6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1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4 w 11881"/>
                  <a:gd name="csY28" fmla="*/ 6706 h 13464"/>
                  <a:gd name="csX29" fmla="*/ 5394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4 w 11881"/>
                  <a:gd name="csY35" fmla="*/ 11204 h 13464"/>
                  <a:gd name="csX36" fmla="*/ 8626 w 11881"/>
                  <a:gd name="csY36" fmla="*/ 9688 h 13464"/>
                  <a:gd name="csX37" fmla="*/ 8974 w 11881"/>
                  <a:gd name="csY37" fmla="*/ 7501 h 13464"/>
                  <a:gd name="csX38" fmla="*/ 8974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4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2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9" y="6457"/>
                      <a:pt x="2560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6" y="5539"/>
                      <a:pt x="8128" y="5291"/>
                      <a:pt x="8974" y="4993"/>
                    </a:cubicBezTo>
                    <a:cubicBezTo>
                      <a:pt x="8974" y="4695"/>
                      <a:pt x="8974" y="4496"/>
                      <a:pt x="8974" y="4420"/>
                    </a:cubicBezTo>
                    <a:cubicBezTo>
                      <a:pt x="8974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4" y="2333"/>
                    </a:cubicBezTo>
                    <a:cubicBezTo>
                      <a:pt x="3107" y="2707"/>
                      <a:pt x="2759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6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8" y="11079"/>
                      <a:pt x="11311" y="11625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4" y="6706"/>
                    </a:moveTo>
                    <a:cubicBezTo>
                      <a:pt x="8178" y="7030"/>
                      <a:pt x="6985" y="7302"/>
                      <a:pt x="5394" y="7527"/>
                    </a:cubicBezTo>
                    <a:cubicBezTo>
                      <a:pt x="4499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60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4" y="11204"/>
                    </a:cubicBezTo>
                    <a:cubicBezTo>
                      <a:pt x="7830" y="10830"/>
                      <a:pt x="8304" y="10333"/>
                      <a:pt x="8626" y="9688"/>
                    </a:cubicBezTo>
                    <a:cubicBezTo>
                      <a:pt x="8851" y="9191"/>
                      <a:pt x="8974" y="8471"/>
                      <a:pt x="8974" y="7501"/>
                    </a:cubicBezTo>
                    <a:lnTo>
                      <a:pt x="8974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8" name="Forma Livre 2647">
                <a:extLst>
                  <a:ext uri="{FF2B5EF4-FFF2-40B4-BE49-F238E27FC236}">
                    <a16:creationId xmlns:a16="http://schemas.microsoft.com/office/drawing/2014/main" id="{E249FFD1-776B-CBEE-4E50-9F67EC0EB99C}"/>
                  </a:ext>
                </a:extLst>
              </p:cNvPr>
              <p:cNvSpPr/>
              <p:nvPr/>
            </p:nvSpPr>
            <p:spPr>
              <a:xfrm>
                <a:off x="10071043" y="779925"/>
                <a:ext cx="19341" cy="24331"/>
              </a:xfrm>
              <a:custGeom>
                <a:avLst/>
                <a:gdLst>
                  <a:gd name="csX0" fmla="*/ 0 w 10465"/>
                  <a:gd name="csY0" fmla="*/ 13166 h 13165"/>
                  <a:gd name="csX1" fmla="*/ 0 w 10465"/>
                  <a:gd name="csY1" fmla="*/ 272 h 13165"/>
                  <a:gd name="csX2" fmla="*/ 1963 w 10465"/>
                  <a:gd name="csY2" fmla="*/ 272 h 13165"/>
                  <a:gd name="csX3" fmla="*/ 1963 w 10465"/>
                  <a:gd name="csY3" fmla="*/ 2111 h 13165"/>
                  <a:gd name="csX4" fmla="*/ 6067 w 10465"/>
                  <a:gd name="csY4" fmla="*/ 0 h 13165"/>
                  <a:gd name="csX5" fmla="*/ 8205 w 10465"/>
                  <a:gd name="csY5" fmla="*/ 421 h 13165"/>
                  <a:gd name="csX6" fmla="*/ 9670 w 10465"/>
                  <a:gd name="csY6" fmla="*/ 1514 h 13165"/>
                  <a:gd name="csX7" fmla="*/ 10343 w 10465"/>
                  <a:gd name="csY7" fmla="*/ 3128 h 13165"/>
                  <a:gd name="csX8" fmla="*/ 10465 w 10465"/>
                  <a:gd name="csY8" fmla="*/ 5241 h 13165"/>
                  <a:gd name="csX9" fmla="*/ 10465 w 10465"/>
                  <a:gd name="csY9" fmla="*/ 13166 h 13165"/>
                  <a:gd name="csX10" fmla="*/ 8278 w 10465"/>
                  <a:gd name="csY10" fmla="*/ 13166 h 13165"/>
                  <a:gd name="csX11" fmla="*/ 8278 w 10465"/>
                  <a:gd name="csY11" fmla="*/ 5341 h 13165"/>
                  <a:gd name="csX12" fmla="*/ 8029 w 10465"/>
                  <a:gd name="csY12" fmla="*/ 3327 h 13165"/>
                  <a:gd name="csX13" fmla="*/ 7134 w 10465"/>
                  <a:gd name="csY13" fmla="*/ 2283 h 13165"/>
                  <a:gd name="csX14" fmla="*/ 5619 w 10465"/>
                  <a:gd name="csY14" fmla="*/ 1886 h 13165"/>
                  <a:gd name="csX15" fmla="*/ 3206 w 10465"/>
                  <a:gd name="csY15" fmla="*/ 2780 h 13165"/>
                  <a:gd name="csX16" fmla="*/ 2188 w 10465"/>
                  <a:gd name="csY16" fmla="*/ 6136 h 13165"/>
                  <a:gd name="csX17" fmla="*/ 2188 w 10465"/>
                  <a:gd name="csY17" fmla="*/ 13166 h 13165"/>
                  <a:gd name="csX18" fmla="*/ 0 w 10465"/>
                  <a:gd name="csY18" fmla="*/ 13166 h 1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5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8" y="696"/>
                      <a:pt x="4277" y="0"/>
                      <a:pt x="6067" y="0"/>
                    </a:cubicBezTo>
                    <a:cubicBezTo>
                      <a:pt x="6836" y="0"/>
                      <a:pt x="7558" y="123"/>
                      <a:pt x="8205" y="421"/>
                    </a:cubicBezTo>
                    <a:cubicBezTo>
                      <a:pt x="8851" y="696"/>
                      <a:pt x="9348" y="1067"/>
                      <a:pt x="9670" y="1514"/>
                    </a:cubicBezTo>
                    <a:cubicBezTo>
                      <a:pt x="9995" y="1962"/>
                      <a:pt x="10217" y="2508"/>
                      <a:pt x="10343" y="3128"/>
                    </a:cubicBezTo>
                    <a:cubicBezTo>
                      <a:pt x="10442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8" y="13166"/>
                    </a:lnTo>
                    <a:lnTo>
                      <a:pt x="8278" y="5341"/>
                    </a:lnTo>
                    <a:cubicBezTo>
                      <a:pt x="8278" y="4446"/>
                      <a:pt x="8205" y="3774"/>
                      <a:pt x="8029" y="3327"/>
                    </a:cubicBezTo>
                    <a:cubicBezTo>
                      <a:pt x="7857" y="2906"/>
                      <a:pt x="7558" y="2532"/>
                      <a:pt x="7134" y="2283"/>
                    </a:cubicBezTo>
                    <a:cubicBezTo>
                      <a:pt x="6687" y="2011"/>
                      <a:pt x="6189" y="1886"/>
                      <a:pt x="5619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59" name="Forma Livre 2648">
                <a:extLst>
                  <a:ext uri="{FF2B5EF4-FFF2-40B4-BE49-F238E27FC236}">
                    <a16:creationId xmlns:a16="http://schemas.microsoft.com/office/drawing/2014/main" id="{580C81F4-0A2C-2384-52E5-B33BB495B1AA}"/>
                  </a:ext>
                </a:extLst>
              </p:cNvPr>
              <p:cNvSpPr/>
              <p:nvPr/>
            </p:nvSpPr>
            <p:spPr>
              <a:xfrm>
                <a:off x="10096596" y="771385"/>
                <a:ext cx="19389" cy="32873"/>
              </a:xfrm>
              <a:custGeom>
                <a:avLst/>
                <a:gdLst>
                  <a:gd name="csX0" fmla="*/ 0 w 10491"/>
                  <a:gd name="csY0" fmla="*/ 17787 h 17787"/>
                  <a:gd name="csX1" fmla="*/ 0 w 10491"/>
                  <a:gd name="csY1" fmla="*/ 0 h 17787"/>
                  <a:gd name="csX2" fmla="*/ 2188 w 10491"/>
                  <a:gd name="csY2" fmla="*/ 0 h 17787"/>
                  <a:gd name="csX3" fmla="*/ 2188 w 10491"/>
                  <a:gd name="csY3" fmla="*/ 6384 h 17787"/>
                  <a:gd name="csX4" fmla="*/ 6040 w 10491"/>
                  <a:gd name="csY4" fmla="*/ 4621 h 17787"/>
                  <a:gd name="csX5" fmla="*/ 8526 w 10491"/>
                  <a:gd name="csY5" fmla="*/ 5168 h 17787"/>
                  <a:gd name="csX6" fmla="*/ 10044 w 10491"/>
                  <a:gd name="csY6" fmla="*/ 6732 h 17787"/>
                  <a:gd name="csX7" fmla="*/ 10492 w 10491"/>
                  <a:gd name="csY7" fmla="*/ 9614 h 17787"/>
                  <a:gd name="csX8" fmla="*/ 10492 w 10491"/>
                  <a:gd name="csY8" fmla="*/ 17787 h 17787"/>
                  <a:gd name="csX9" fmla="*/ 8304 w 10491"/>
                  <a:gd name="csY9" fmla="*/ 17787 h 17787"/>
                  <a:gd name="csX10" fmla="*/ 8304 w 10491"/>
                  <a:gd name="csY10" fmla="*/ 9614 h 17787"/>
                  <a:gd name="csX11" fmla="*/ 7608 w 10491"/>
                  <a:gd name="csY11" fmla="*/ 7229 h 17787"/>
                  <a:gd name="csX12" fmla="*/ 5593 w 10491"/>
                  <a:gd name="csY12" fmla="*/ 6484 h 17787"/>
                  <a:gd name="csX13" fmla="*/ 3779 w 10491"/>
                  <a:gd name="csY13" fmla="*/ 7004 h 17787"/>
                  <a:gd name="csX14" fmla="*/ 2536 w 10491"/>
                  <a:gd name="csY14" fmla="*/ 8372 h 17787"/>
                  <a:gd name="csX15" fmla="*/ 2188 w 10491"/>
                  <a:gd name="csY15" fmla="*/ 10731 h 17787"/>
                  <a:gd name="csX16" fmla="*/ 2188 w 10491"/>
                  <a:gd name="csY16" fmla="*/ 17787 h 17787"/>
                  <a:gd name="csX17" fmla="*/ 0 w 10491"/>
                  <a:gd name="csY17" fmla="*/ 17787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10491" h="17787">
                    <a:moveTo>
                      <a:pt x="0" y="17787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6384"/>
                    </a:lnTo>
                    <a:cubicBezTo>
                      <a:pt x="3206" y="5191"/>
                      <a:pt x="4499" y="4621"/>
                      <a:pt x="6040" y="4621"/>
                    </a:cubicBezTo>
                    <a:cubicBezTo>
                      <a:pt x="6985" y="4621"/>
                      <a:pt x="7830" y="4794"/>
                      <a:pt x="8526" y="5168"/>
                    </a:cubicBezTo>
                    <a:cubicBezTo>
                      <a:pt x="9249" y="5563"/>
                      <a:pt x="9746" y="6060"/>
                      <a:pt x="10044" y="6732"/>
                    </a:cubicBezTo>
                    <a:cubicBezTo>
                      <a:pt x="10343" y="7402"/>
                      <a:pt x="10492" y="8372"/>
                      <a:pt x="10492" y="9614"/>
                    </a:cubicBezTo>
                    <a:lnTo>
                      <a:pt x="10492" y="17787"/>
                    </a:lnTo>
                    <a:lnTo>
                      <a:pt x="8304" y="17787"/>
                    </a:lnTo>
                    <a:lnTo>
                      <a:pt x="8304" y="9614"/>
                    </a:lnTo>
                    <a:cubicBezTo>
                      <a:pt x="8304" y="8521"/>
                      <a:pt x="8079" y="7726"/>
                      <a:pt x="7608" y="7229"/>
                    </a:cubicBezTo>
                    <a:cubicBezTo>
                      <a:pt x="7134" y="6732"/>
                      <a:pt x="6464" y="6484"/>
                      <a:pt x="5593" y="6484"/>
                    </a:cubicBezTo>
                    <a:cubicBezTo>
                      <a:pt x="4946" y="6484"/>
                      <a:pt x="4326" y="6656"/>
                      <a:pt x="3779" y="7004"/>
                    </a:cubicBezTo>
                    <a:cubicBezTo>
                      <a:pt x="3206" y="7328"/>
                      <a:pt x="2785" y="7776"/>
                      <a:pt x="2536" y="8372"/>
                    </a:cubicBezTo>
                    <a:cubicBezTo>
                      <a:pt x="2311" y="8942"/>
                      <a:pt x="2188" y="9737"/>
                      <a:pt x="2188" y="10731"/>
                    </a:cubicBezTo>
                    <a:lnTo>
                      <a:pt x="2188" y="17787"/>
                    </a:lnTo>
                    <a:lnTo>
                      <a:pt x="0" y="17787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0" name="Forma Livre 2649">
                <a:extLst>
                  <a:ext uri="{FF2B5EF4-FFF2-40B4-BE49-F238E27FC236}">
                    <a16:creationId xmlns:a16="http://schemas.microsoft.com/office/drawing/2014/main" id="{629FD186-043C-A6E5-BD0C-0B48A95CE49A}"/>
                  </a:ext>
                </a:extLst>
              </p:cNvPr>
              <p:cNvSpPr/>
              <p:nvPr/>
            </p:nvSpPr>
            <p:spPr>
              <a:xfrm>
                <a:off x="10120985" y="771751"/>
                <a:ext cx="21956" cy="33056"/>
              </a:xfrm>
              <a:custGeom>
                <a:avLst/>
                <a:gdLst>
                  <a:gd name="csX0" fmla="*/ 9149 w 11880"/>
                  <a:gd name="csY0" fmla="*/ 15998 h 17886"/>
                  <a:gd name="csX1" fmla="*/ 6812 w 11880"/>
                  <a:gd name="csY1" fmla="*/ 17466 h 17886"/>
                  <a:gd name="csX2" fmla="*/ 4399 w 11880"/>
                  <a:gd name="csY2" fmla="*/ 17887 h 17886"/>
                  <a:gd name="csX3" fmla="*/ 1143 w 11880"/>
                  <a:gd name="csY3" fmla="*/ 16843 h 17886"/>
                  <a:gd name="csX4" fmla="*/ 0 w 11880"/>
                  <a:gd name="csY4" fmla="*/ 14186 h 17886"/>
                  <a:gd name="csX5" fmla="*/ 421 w 11880"/>
                  <a:gd name="csY5" fmla="*/ 12470 h 17886"/>
                  <a:gd name="csX6" fmla="*/ 1565 w 11880"/>
                  <a:gd name="csY6" fmla="*/ 11204 h 17886"/>
                  <a:gd name="csX7" fmla="*/ 3132 w 11880"/>
                  <a:gd name="csY7" fmla="*/ 10483 h 17886"/>
                  <a:gd name="csX8" fmla="*/ 5071 w 11880"/>
                  <a:gd name="csY8" fmla="*/ 10161 h 17886"/>
                  <a:gd name="csX9" fmla="*/ 8973 w 11880"/>
                  <a:gd name="csY9" fmla="*/ 9415 h 17886"/>
                  <a:gd name="csX10" fmla="*/ 8973 w 11880"/>
                  <a:gd name="csY10" fmla="*/ 8843 h 17886"/>
                  <a:gd name="csX11" fmla="*/ 8377 w 11880"/>
                  <a:gd name="csY11" fmla="*/ 6954 h 17886"/>
                  <a:gd name="csX12" fmla="*/ 5867 w 11880"/>
                  <a:gd name="csY12" fmla="*/ 6209 h 17886"/>
                  <a:gd name="csX13" fmla="*/ 3603 w 11880"/>
                  <a:gd name="csY13" fmla="*/ 6756 h 17886"/>
                  <a:gd name="csX14" fmla="*/ 2510 w 11880"/>
                  <a:gd name="csY14" fmla="*/ 8670 h 17886"/>
                  <a:gd name="csX15" fmla="*/ 372 w 11880"/>
                  <a:gd name="csY15" fmla="*/ 8372 h 17886"/>
                  <a:gd name="csX16" fmla="*/ 1342 w 11880"/>
                  <a:gd name="csY16" fmla="*/ 6159 h 17886"/>
                  <a:gd name="csX17" fmla="*/ 3255 w 11880"/>
                  <a:gd name="csY17" fmla="*/ 4870 h 17886"/>
                  <a:gd name="csX18" fmla="*/ 6189 w 11880"/>
                  <a:gd name="csY18" fmla="*/ 4423 h 17886"/>
                  <a:gd name="csX19" fmla="*/ 8874 w 11880"/>
                  <a:gd name="csY19" fmla="*/ 4794 h 17886"/>
                  <a:gd name="csX20" fmla="*/ 10392 w 11880"/>
                  <a:gd name="csY20" fmla="*/ 5788 h 17886"/>
                  <a:gd name="csX21" fmla="*/ 11062 w 11880"/>
                  <a:gd name="csY21" fmla="*/ 7253 h 17886"/>
                  <a:gd name="csX22" fmla="*/ 11188 w 11880"/>
                  <a:gd name="csY22" fmla="*/ 9290 h 17886"/>
                  <a:gd name="csX23" fmla="*/ 11188 w 11880"/>
                  <a:gd name="csY23" fmla="*/ 12198 h 17886"/>
                  <a:gd name="csX24" fmla="*/ 11310 w 11880"/>
                  <a:gd name="csY24" fmla="*/ 16048 h 17886"/>
                  <a:gd name="csX25" fmla="*/ 11881 w 11880"/>
                  <a:gd name="csY25" fmla="*/ 17589 h 17886"/>
                  <a:gd name="csX26" fmla="*/ 9596 w 11880"/>
                  <a:gd name="csY26" fmla="*/ 17589 h 17886"/>
                  <a:gd name="csX27" fmla="*/ 9149 w 11880"/>
                  <a:gd name="csY27" fmla="*/ 15998 h 17886"/>
                  <a:gd name="csX28" fmla="*/ 8973 w 11880"/>
                  <a:gd name="csY28" fmla="*/ 11129 h 17886"/>
                  <a:gd name="csX29" fmla="*/ 5393 w 11880"/>
                  <a:gd name="csY29" fmla="*/ 11950 h 17886"/>
                  <a:gd name="csX30" fmla="*/ 3504 w 11880"/>
                  <a:gd name="csY30" fmla="*/ 12397 h 17886"/>
                  <a:gd name="csX31" fmla="*/ 2635 w 11880"/>
                  <a:gd name="csY31" fmla="*/ 13093 h 17886"/>
                  <a:gd name="csX32" fmla="*/ 2337 w 11880"/>
                  <a:gd name="csY32" fmla="*/ 14136 h 17886"/>
                  <a:gd name="csX33" fmla="*/ 2983 w 11880"/>
                  <a:gd name="csY33" fmla="*/ 15577 h 17886"/>
                  <a:gd name="csX34" fmla="*/ 4922 w 11880"/>
                  <a:gd name="csY34" fmla="*/ 16174 h 17886"/>
                  <a:gd name="csX35" fmla="*/ 7183 w 11880"/>
                  <a:gd name="csY35" fmla="*/ 15627 h 17886"/>
                  <a:gd name="csX36" fmla="*/ 8625 w 11880"/>
                  <a:gd name="csY36" fmla="*/ 14110 h 17886"/>
                  <a:gd name="csX37" fmla="*/ 8973 w 11880"/>
                  <a:gd name="csY37" fmla="*/ 11924 h 17886"/>
                  <a:gd name="csX38" fmla="*/ 8973 w 11880"/>
                  <a:gd name="csY38" fmla="*/ 11129 h 17886"/>
                  <a:gd name="csX39" fmla="*/ 1889 w 11880"/>
                  <a:gd name="csY39" fmla="*/ 2806 h 17886"/>
                  <a:gd name="csX40" fmla="*/ 2585 w 11880"/>
                  <a:gd name="csY40" fmla="*/ 795 h 17886"/>
                  <a:gd name="csX41" fmla="*/ 4349 w 11880"/>
                  <a:gd name="csY41" fmla="*/ 23 h 17886"/>
                  <a:gd name="csX42" fmla="*/ 6388 w 11880"/>
                  <a:gd name="csY42" fmla="*/ 696 h 17886"/>
                  <a:gd name="csX43" fmla="*/ 7531 w 11880"/>
                  <a:gd name="csY43" fmla="*/ 1044 h 17886"/>
                  <a:gd name="csX44" fmla="*/ 8128 w 11880"/>
                  <a:gd name="csY44" fmla="*/ 845 h 17886"/>
                  <a:gd name="csX45" fmla="*/ 8426 w 11880"/>
                  <a:gd name="csY45" fmla="*/ 0 h 17886"/>
                  <a:gd name="csX46" fmla="*/ 9994 w 11880"/>
                  <a:gd name="csY46" fmla="*/ 0 h 17886"/>
                  <a:gd name="csX47" fmla="*/ 9298 w 11880"/>
                  <a:gd name="csY47" fmla="*/ 2061 h 17886"/>
                  <a:gd name="csX48" fmla="*/ 7631 w 11880"/>
                  <a:gd name="csY48" fmla="*/ 2757 h 17886"/>
                  <a:gd name="csX49" fmla="*/ 5618 w 11880"/>
                  <a:gd name="csY49" fmla="*/ 2087 h 17886"/>
                  <a:gd name="csX50" fmla="*/ 4425 w 11880"/>
                  <a:gd name="csY50" fmla="*/ 1640 h 17886"/>
                  <a:gd name="csX51" fmla="*/ 3753 w 11880"/>
                  <a:gd name="csY51" fmla="*/ 1938 h 17886"/>
                  <a:gd name="csX52" fmla="*/ 3504 w 11880"/>
                  <a:gd name="csY52" fmla="*/ 2806 h 17886"/>
                  <a:gd name="csX53" fmla="*/ 1889 w 11880"/>
                  <a:gd name="csY53" fmla="*/ 2806 h 178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</a:cxnLst>
                <a:rect l="l" t="t" r="r" b="b"/>
                <a:pathLst>
                  <a:path w="11880" h="17886">
                    <a:moveTo>
                      <a:pt x="9149" y="15998"/>
                    </a:moveTo>
                    <a:cubicBezTo>
                      <a:pt x="8353" y="16694"/>
                      <a:pt x="7558" y="17168"/>
                      <a:pt x="6812" y="17466"/>
                    </a:cubicBezTo>
                    <a:cubicBezTo>
                      <a:pt x="6066" y="17738"/>
                      <a:pt x="5270" y="17887"/>
                      <a:pt x="4399" y="17887"/>
                    </a:cubicBezTo>
                    <a:cubicBezTo>
                      <a:pt x="2983" y="17887"/>
                      <a:pt x="1913" y="17539"/>
                      <a:pt x="1143" y="16843"/>
                    </a:cubicBezTo>
                    <a:cubicBezTo>
                      <a:pt x="372" y="16148"/>
                      <a:pt x="0" y="15279"/>
                      <a:pt x="0" y="14186"/>
                    </a:cubicBezTo>
                    <a:cubicBezTo>
                      <a:pt x="0" y="13564"/>
                      <a:pt x="149" y="12993"/>
                      <a:pt x="421" y="12470"/>
                    </a:cubicBezTo>
                    <a:cubicBezTo>
                      <a:pt x="720" y="11950"/>
                      <a:pt x="1094" y="11526"/>
                      <a:pt x="1565" y="11204"/>
                    </a:cubicBezTo>
                    <a:cubicBezTo>
                      <a:pt x="2038" y="10880"/>
                      <a:pt x="2559" y="10658"/>
                      <a:pt x="3132" y="10483"/>
                    </a:cubicBezTo>
                    <a:cubicBezTo>
                      <a:pt x="3554" y="10383"/>
                      <a:pt x="4200" y="10260"/>
                      <a:pt x="5071" y="10161"/>
                    </a:cubicBezTo>
                    <a:cubicBezTo>
                      <a:pt x="6835" y="9962"/>
                      <a:pt x="8128" y="9714"/>
                      <a:pt x="8973" y="9415"/>
                    </a:cubicBezTo>
                    <a:cubicBezTo>
                      <a:pt x="8973" y="9117"/>
                      <a:pt x="8973" y="8919"/>
                      <a:pt x="8973" y="8843"/>
                    </a:cubicBezTo>
                    <a:cubicBezTo>
                      <a:pt x="8973" y="7948"/>
                      <a:pt x="8775" y="7328"/>
                      <a:pt x="8377" y="6954"/>
                    </a:cubicBezTo>
                    <a:cubicBezTo>
                      <a:pt x="7806" y="6457"/>
                      <a:pt x="6985" y="6209"/>
                      <a:pt x="5867" y="6209"/>
                    </a:cubicBezTo>
                    <a:cubicBezTo>
                      <a:pt x="4847" y="6209"/>
                      <a:pt x="4101" y="6408"/>
                      <a:pt x="3603" y="6756"/>
                    </a:cubicBezTo>
                    <a:cubicBezTo>
                      <a:pt x="3106" y="7130"/>
                      <a:pt x="2758" y="7749"/>
                      <a:pt x="2510" y="8670"/>
                    </a:cubicBezTo>
                    <a:lnTo>
                      <a:pt x="372" y="8372"/>
                    </a:lnTo>
                    <a:cubicBezTo>
                      <a:pt x="570" y="7477"/>
                      <a:pt x="895" y="6732"/>
                      <a:pt x="1342" y="6159"/>
                    </a:cubicBezTo>
                    <a:cubicBezTo>
                      <a:pt x="1790" y="5613"/>
                      <a:pt x="2436" y="5168"/>
                      <a:pt x="3255" y="4870"/>
                    </a:cubicBezTo>
                    <a:cubicBezTo>
                      <a:pt x="4101" y="4572"/>
                      <a:pt x="5095" y="4423"/>
                      <a:pt x="6189" y="4423"/>
                    </a:cubicBezTo>
                    <a:cubicBezTo>
                      <a:pt x="7283" y="4423"/>
                      <a:pt x="8178" y="4546"/>
                      <a:pt x="8874" y="4794"/>
                    </a:cubicBezTo>
                    <a:cubicBezTo>
                      <a:pt x="9570" y="5069"/>
                      <a:pt x="10067" y="5390"/>
                      <a:pt x="10392" y="5788"/>
                    </a:cubicBezTo>
                    <a:cubicBezTo>
                      <a:pt x="10714" y="6159"/>
                      <a:pt x="10939" y="6656"/>
                      <a:pt x="11062" y="7253"/>
                    </a:cubicBezTo>
                    <a:cubicBezTo>
                      <a:pt x="11137" y="7627"/>
                      <a:pt x="11188" y="8296"/>
                      <a:pt x="11188" y="9290"/>
                    </a:cubicBezTo>
                    <a:lnTo>
                      <a:pt x="11188" y="12198"/>
                    </a:lnTo>
                    <a:cubicBezTo>
                      <a:pt x="11188" y="14210"/>
                      <a:pt x="11237" y="15502"/>
                      <a:pt x="11310" y="16048"/>
                    </a:cubicBezTo>
                    <a:cubicBezTo>
                      <a:pt x="11410" y="16571"/>
                      <a:pt x="11609" y="17092"/>
                      <a:pt x="11881" y="17589"/>
                    </a:cubicBezTo>
                    <a:lnTo>
                      <a:pt x="9596" y="17589"/>
                    </a:lnTo>
                    <a:cubicBezTo>
                      <a:pt x="9371" y="17141"/>
                      <a:pt x="9222" y="16595"/>
                      <a:pt x="9149" y="15998"/>
                    </a:cubicBezTo>
                    <a:close/>
                    <a:moveTo>
                      <a:pt x="8973" y="11129"/>
                    </a:moveTo>
                    <a:cubicBezTo>
                      <a:pt x="8178" y="11453"/>
                      <a:pt x="6985" y="11725"/>
                      <a:pt x="5393" y="11950"/>
                    </a:cubicBezTo>
                    <a:cubicBezTo>
                      <a:pt x="4498" y="12073"/>
                      <a:pt x="3878" y="12222"/>
                      <a:pt x="3504" y="12397"/>
                    </a:cubicBezTo>
                    <a:cubicBezTo>
                      <a:pt x="3132" y="12546"/>
                      <a:pt x="2834" y="12795"/>
                      <a:pt x="2635" y="13093"/>
                    </a:cubicBezTo>
                    <a:cubicBezTo>
                      <a:pt x="2436" y="13414"/>
                      <a:pt x="2337" y="13762"/>
                      <a:pt x="2337" y="14136"/>
                    </a:cubicBezTo>
                    <a:cubicBezTo>
                      <a:pt x="2337" y="14706"/>
                      <a:pt x="2559" y="15203"/>
                      <a:pt x="2983" y="15577"/>
                    </a:cubicBezTo>
                    <a:cubicBezTo>
                      <a:pt x="3431" y="15975"/>
                      <a:pt x="4077" y="16174"/>
                      <a:pt x="4922" y="16174"/>
                    </a:cubicBezTo>
                    <a:cubicBezTo>
                      <a:pt x="5768" y="16174"/>
                      <a:pt x="6513" y="15975"/>
                      <a:pt x="7183" y="15627"/>
                    </a:cubicBezTo>
                    <a:cubicBezTo>
                      <a:pt x="7830" y="15253"/>
                      <a:pt x="8303" y="14756"/>
                      <a:pt x="8625" y="14110"/>
                    </a:cubicBezTo>
                    <a:cubicBezTo>
                      <a:pt x="8850" y="13613"/>
                      <a:pt x="8973" y="12894"/>
                      <a:pt x="8973" y="11924"/>
                    </a:cubicBezTo>
                    <a:lnTo>
                      <a:pt x="8973" y="11129"/>
                    </a:lnTo>
                    <a:close/>
                    <a:moveTo>
                      <a:pt x="1889" y="2806"/>
                    </a:moveTo>
                    <a:cubicBezTo>
                      <a:pt x="1863" y="1962"/>
                      <a:pt x="2111" y="1292"/>
                      <a:pt x="2585" y="795"/>
                    </a:cubicBezTo>
                    <a:cubicBezTo>
                      <a:pt x="3033" y="298"/>
                      <a:pt x="3630" y="23"/>
                      <a:pt x="4349" y="23"/>
                    </a:cubicBezTo>
                    <a:cubicBezTo>
                      <a:pt x="4847" y="23"/>
                      <a:pt x="5543" y="249"/>
                      <a:pt x="6388" y="696"/>
                    </a:cubicBezTo>
                    <a:cubicBezTo>
                      <a:pt x="6885" y="944"/>
                      <a:pt x="7259" y="1044"/>
                      <a:pt x="7531" y="1044"/>
                    </a:cubicBezTo>
                    <a:cubicBezTo>
                      <a:pt x="7806" y="1044"/>
                      <a:pt x="8005" y="994"/>
                      <a:pt x="8128" y="845"/>
                    </a:cubicBezTo>
                    <a:cubicBezTo>
                      <a:pt x="8277" y="696"/>
                      <a:pt x="8377" y="421"/>
                      <a:pt x="8426" y="0"/>
                    </a:cubicBezTo>
                    <a:lnTo>
                      <a:pt x="9994" y="0"/>
                    </a:lnTo>
                    <a:cubicBezTo>
                      <a:pt x="9994" y="918"/>
                      <a:pt x="9745" y="1614"/>
                      <a:pt x="9298" y="2061"/>
                    </a:cubicBezTo>
                    <a:cubicBezTo>
                      <a:pt x="8874" y="2534"/>
                      <a:pt x="8303" y="2757"/>
                      <a:pt x="7631" y="2757"/>
                    </a:cubicBezTo>
                    <a:cubicBezTo>
                      <a:pt x="7110" y="2757"/>
                      <a:pt x="6438" y="2534"/>
                      <a:pt x="5618" y="2087"/>
                    </a:cubicBezTo>
                    <a:cubicBezTo>
                      <a:pt x="5071" y="1789"/>
                      <a:pt x="4674" y="1640"/>
                      <a:pt x="4425" y="1640"/>
                    </a:cubicBezTo>
                    <a:cubicBezTo>
                      <a:pt x="4150" y="1640"/>
                      <a:pt x="3928" y="1739"/>
                      <a:pt x="3753" y="1938"/>
                    </a:cubicBezTo>
                    <a:cubicBezTo>
                      <a:pt x="3580" y="2137"/>
                      <a:pt x="3480" y="2409"/>
                      <a:pt x="3504" y="2806"/>
                    </a:cubicBezTo>
                    <a:lnTo>
                      <a:pt x="1889" y="28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1" name="Forma Livre 2650">
                <a:extLst>
                  <a:ext uri="{FF2B5EF4-FFF2-40B4-BE49-F238E27FC236}">
                    <a16:creationId xmlns:a16="http://schemas.microsoft.com/office/drawing/2014/main" id="{60385E48-96A7-7DDC-1F03-ABDF3B6DB058}"/>
                  </a:ext>
                </a:extLst>
              </p:cNvPr>
              <p:cNvSpPr/>
              <p:nvPr/>
            </p:nvSpPr>
            <p:spPr>
              <a:xfrm>
                <a:off x="10146397" y="779925"/>
                <a:ext cx="22329" cy="24883"/>
              </a:xfrm>
              <a:custGeom>
                <a:avLst/>
                <a:gdLst>
                  <a:gd name="csX0" fmla="*/ 0 w 12082"/>
                  <a:gd name="csY0" fmla="*/ 6732 h 13464"/>
                  <a:gd name="csX1" fmla="*/ 1989 w 12082"/>
                  <a:gd name="csY1" fmla="*/ 1415 h 13464"/>
                  <a:gd name="csX2" fmla="*/ 6043 w 12082"/>
                  <a:gd name="csY2" fmla="*/ 0 h 13464"/>
                  <a:gd name="csX3" fmla="*/ 10392 w 12082"/>
                  <a:gd name="csY3" fmla="*/ 1737 h 13464"/>
                  <a:gd name="csX4" fmla="*/ 12083 w 12082"/>
                  <a:gd name="csY4" fmla="*/ 6533 h 13464"/>
                  <a:gd name="csX5" fmla="*/ 11337 w 12082"/>
                  <a:gd name="csY5" fmla="*/ 10459 h 13464"/>
                  <a:gd name="csX6" fmla="*/ 9175 w 12082"/>
                  <a:gd name="csY6" fmla="*/ 12669 h 13464"/>
                  <a:gd name="csX7" fmla="*/ 6043 w 12082"/>
                  <a:gd name="csY7" fmla="*/ 13464 h 13464"/>
                  <a:gd name="csX8" fmla="*/ 1667 w 12082"/>
                  <a:gd name="csY8" fmla="*/ 11725 h 13464"/>
                  <a:gd name="csX9" fmla="*/ 0 w 12082"/>
                  <a:gd name="csY9" fmla="*/ 6732 h 13464"/>
                  <a:gd name="csX10" fmla="*/ 2264 w 12082"/>
                  <a:gd name="csY10" fmla="*/ 6732 h 13464"/>
                  <a:gd name="csX11" fmla="*/ 3332 w 12082"/>
                  <a:gd name="csY11" fmla="*/ 10433 h 13464"/>
                  <a:gd name="csX12" fmla="*/ 6043 w 12082"/>
                  <a:gd name="csY12" fmla="*/ 11652 h 13464"/>
                  <a:gd name="csX13" fmla="*/ 8751 w 12082"/>
                  <a:gd name="csY13" fmla="*/ 10433 h 13464"/>
                  <a:gd name="csX14" fmla="*/ 9845 w 12082"/>
                  <a:gd name="csY14" fmla="*/ 6656 h 13464"/>
                  <a:gd name="csX15" fmla="*/ 8751 w 12082"/>
                  <a:gd name="csY15" fmla="*/ 3029 h 13464"/>
                  <a:gd name="csX16" fmla="*/ 6043 w 12082"/>
                  <a:gd name="csY16" fmla="*/ 1786 h 13464"/>
                  <a:gd name="csX17" fmla="*/ 3332 w 12082"/>
                  <a:gd name="csY17" fmla="*/ 3029 h 13464"/>
                  <a:gd name="csX18" fmla="*/ 2264 w 12082"/>
                  <a:gd name="csY18" fmla="*/ 6732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2082" h="13464">
                    <a:moveTo>
                      <a:pt x="0" y="6732"/>
                    </a:moveTo>
                    <a:cubicBezTo>
                      <a:pt x="0" y="4347"/>
                      <a:pt x="673" y="2581"/>
                      <a:pt x="1989" y="1415"/>
                    </a:cubicBezTo>
                    <a:cubicBezTo>
                      <a:pt x="3109" y="471"/>
                      <a:pt x="4451" y="0"/>
                      <a:pt x="6043" y="0"/>
                    </a:cubicBezTo>
                    <a:cubicBezTo>
                      <a:pt x="7833" y="0"/>
                      <a:pt x="9274" y="570"/>
                      <a:pt x="10392" y="1737"/>
                    </a:cubicBezTo>
                    <a:cubicBezTo>
                      <a:pt x="11512" y="2906"/>
                      <a:pt x="12083" y="4496"/>
                      <a:pt x="12083" y="6533"/>
                    </a:cubicBezTo>
                    <a:cubicBezTo>
                      <a:pt x="12083" y="8197"/>
                      <a:pt x="11834" y="9515"/>
                      <a:pt x="11337" y="10459"/>
                    </a:cubicBezTo>
                    <a:cubicBezTo>
                      <a:pt x="10839" y="11403"/>
                      <a:pt x="10120" y="12149"/>
                      <a:pt x="9175" y="12669"/>
                    </a:cubicBezTo>
                    <a:cubicBezTo>
                      <a:pt x="8204" y="13189"/>
                      <a:pt x="7186" y="13464"/>
                      <a:pt x="6043" y="13464"/>
                    </a:cubicBezTo>
                    <a:cubicBezTo>
                      <a:pt x="4253" y="13464"/>
                      <a:pt x="2785" y="12868"/>
                      <a:pt x="1667" y="11725"/>
                    </a:cubicBezTo>
                    <a:cubicBezTo>
                      <a:pt x="573" y="10558"/>
                      <a:pt x="0" y="8892"/>
                      <a:pt x="0" y="6732"/>
                    </a:cubicBezTo>
                    <a:close/>
                    <a:moveTo>
                      <a:pt x="2264" y="6732"/>
                    </a:moveTo>
                    <a:cubicBezTo>
                      <a:pt x="2264" y="8372"/>
                      <a:pt x="2612" y="9614"/>
                      <a:pt x="3332" y="10433"/>
                    </a:cubicBezTo>
                    <a:cubicBezTo>
                      <a:pt x="4054" y="11254"/>
                      <a:pt x="4949" y="11652"/>
                      <a:pt x="6043" y="11652"/>
                    </a:cubicBezTo>
                    <a:cubicBezTo>
                      <a:pt x="7136" y="11652"/>
                      <a:pt x="8031" y="11254"/>
                      <a:pt x="8751" y="10433"/>
                    </a:cubicBezTo>
                    <a:cubicBezTo>
                      <a:pt x="9473" y="9588"/>
                      <a:pt x="9845" y="8346"/>
                      <a:pt x="9845" y="6656"/>
                    </a:cubicBezTo>
                    <a:cubicBezTo>
                      <a:pt x="9845" y="5066"/>
                      <a:pt x="9473" y="3850"/>
                      <a:pt x="8751" y="3029"/>
                    </a:cubicBezTo>
                    <a:cubicBezTo>
                      <a:pt x="8031" y="2210"/>
                      <a:pt x="7136" y="1786"/>
                      <a:pt x="6043" y="1786"/>
                    </a:cubicBezTo>
                    <a:cubicBezTo>
                      <a:pt x="4949" y="1786"/>
                      <a:pt x="4054" y="2210"/>
                      <a:pt x="3332" y="3029"/>
                    </a:cubicBezTo>
                    <a:cubicBezTo>
                      <a:pt x="2612" y="3850"/>
                      <a:pt x="2264" y="5066"/>
                      <a:pt x="2264" y="6732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2" name="Forma Livre 2651">
                <a:extLst>
                  <a:ext uri="{FF2B5EF4-FFF2-40B4-BE49-F238E27FC236}">
                    <a16:creationId xmlns:a16="http://schemas.microsoft.com/office/drawing/2014/main" id="{80A284AC-31C5-0BE4-6AEE-915D5047239A}"/>
                  </a:ext>
                </a:extLst>
              </p:cNvPr>
              <p:cNvSpPr/>
              <p:nvPr/>
            </p:nvSpPr>
            <p:spPr>
              <a:xfrm>
                <a:off x="10484438" y="1762402"/>
                <a:ext cx="24854" cy="32873"/>
              </a:xfrm>
              <a:custGeom>
                <a:avLst/>
                <a:gdLst>
                  <a:gd name="csX0" fmla="*/ 0 w 13448"/>
                  <a:gd name="csY0" fmla="*/ 17788 h 17787"/>
                  <a:gd name="csX1" fmla="*/ 0 w 13448"/>
                  <a:gd name="csY1" fmla="*/ 0 h 17787"/>
                  <a:gd name="csX2" fmla="*/ 6689 w 13448"/>
                  <a:gd name="csY2" fmla="*/ 0 h 17787"/>
                  <a:gd name="csX3" fmla="*/ 9944 w 13448"/>
                  <a:gd name="csY3" fmla="*/ 547 h 17787"/>
                  <a:gd name="csX4" fmla="*/ 11884 w 13448"/>
                  <a:gd name="csY4" fmla="*/ 2210 h 17787"/>
                  <a:gd name="csX5" fmla="*/ 12580 w 13448"/>
                  <a:gd name="csY5" fmla="*/ 4546 h 17787"/>
                  <a:gd name="csX6" fmla="*/ 11957 w 13448"/>
                  <a:gd name="csY6" fmla="*/ 6706 h 17787"/>
                  <a:gd name="csX7" fmla="*/ 10094 w 13448"/>
                  <a:gd name="csY7" fmla="*/ 8322 h 17787"/>
                  <a:gd name="csX8" fmla="*/ 12580 w 13448"/>
                  <a:gd name="csY8" fmla="*/ 9936 h 17787"/>
                  <a:gd name="csX9" fmla="*/ 13449 w 13448"/>
                  <a:gd name="csY9" fmla="*/ 12619 h 17787"/>
                  <a:gd name="csX10" fmla="*/ 12928 w 13448"/>
                  <a:gd name="csY10" fmla="*/ 14955 h 17787"/>
                  <a:gd name="csX11" fmla="*/ 11609 w 13448"/>
                  <a:gd name="csY11" fmla="*/ 16621 h 17787"/>
                  <a:gd name="csX12" fmla="*/ 9673 w 13448"/>
                  <a:gd name="csY12" fmla="*/ 17489 h 17787"/>
                  <a:gd name="csX13" fmla="*/ 6789 w 13448"/>
                  <a:gd name="csY13" fmla="*/ 17788 h 17787"/>
                  <a:gd name="csX14" fmla="*/ 0 w 13448"/>
                  <a:gd name="csY14" fmla="*/ 17788 h 17787"/>
                  <a:gd name="csX15" fmla="*/ 2363 w 13448"/>
                  <a:gd name="csY15" fmla="*/ 7477 h 17787"/>
                  <a:gd name="csX16" fmla="*/ 6215 w 13448"/>
                  <a:gd name="csY16" fmla="*/ 7477 h 17787"/>
                  <a:gd name="csX17" fmla="*/ 8453 w 13448"/>
                  <a:gd name="csY17" fmla="*/ 7279 h 17787"/>
                  <a:gd name="csX18" fmla="*/ 9822 w 13448"/>
                  <a:gd name="csY18" fmla="*/ 6384 h 17787"/>
                  <a:gd name="csX19" fmla="*/ 10269 w 13448"/>
                  <a:gd name="csY19" fmla="*/ 4844 h 17787"/>
                  <a:gd name="csX20" fmla="*/ 9845 w 13448"/>
                  <a:gd name="csY20" fmla="*/ 3280 h 17787"/>
                  <a:gd name="csX21" fmla="*/ 8628 w 13448"/>
                  <a:gd name="csY21" fmla="*/ 2359 h 17787"/>
                  <a:gd name="csX22" fmla="*/ 5917 w 13448"/>
                  <a:gd name="csY22" fmla="*/ 2111 h 17787"/>
                  <a:gd name="csX23" fmla="*/ 2363 w 13448"/>
                  <a:gd name="csY23" fmla="*/ 2111 h 17787"/>
                  <a:gd name="csX24" fmla="*/ 2363 w 13448"/>
                  <a:gd name="csY24" fmla="*/ 7477 h 17787"/>
                  <a:gd name="csX25" fmla="*/ 2363 w 13448"/>
                  <a:gd name="csY25" fmla="*/ 15700 h 17787"/>
                  <a:gd name="csX26" fmla="*/ 6789 w 13448"/>
                  <a:gd name="csY26" fmla="*/ 15700 h 17787"/>
                  <a:gd name="csX27" fmla="*/ 8403 w 13448"/>
                  <a:gd name="csY27" fmla="*/ 15601 h 17787"/>
                  <a:gd name="csX28" fmla="*/ 9746 w 13448"/>
                  <a:gd name="csY28" fmla="*/ 15130 h 17787"/>
                  <a:gd name="csX29" fmla="*/ 10641 w 13448"/>
                  <a:gd name="csY29" fmla="*/ 14136 h 17787"/>
                  <a:gd name="csX30" fmla="*/ 11012 w 13448"/>
                  <a:gd name="csY30" fmla="*/ 12619 h 17787"/>
                  <a:gd name="csX31" fmla="*/ 10491 w 13448"/>
                  <a:gd name="csY31" fmla="*/ 10906 h 17787"/>
                  <a:gd name="csX32" fmla="*/ 9076 w 13448"/>
                  <a:gd name="csY32" fmla="*/ 9863 h 17787"/>
                  <a:gd name="csX33" fmla="*/ 6464 w 13448"/>
                  <a:gd name="csY33" fmla="*/ 9565 h 17787"/>
                  <a:gd name="csX34" fmla="*/ 2363 w 13448"/>
                  <a:gd name="csY34" fmla="*/ 9565 h 17787"/>
                  <a:gd name="csX35" fmla="*/ 2363 w 13448"/>
                  <a:gd name="csY35" fmla="*/ 15700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3448" h="17787">
                    <a:moveTo>
                      <a:pt x="0" y="17788"/>
                    </a:moveTo>
                    <a:lnTo>
                      <a:pt x="0" y="0"/>
                    </a:lnTo>
                    <a:lnTo>
                      <a:pt x="6689" y="0"/>
                    </a:lnTo>
                    <a:cubicBezTo>
                      <a:pt x="8032" y="0"/>
                      <a:pt x="9126" y="173"/>
                      <a:pt x="9944" y="547"/>
                    </a:cubicBezTo>
                    <a:cubicBezTo>
                      <a:pt x="10764" y="894"/>
                      <a:pt x="11410" y="1465"/>
                      <a:pt x="11884" y="2210"/>
                    </a:cubicBezTo>
                    <a:cubicBezTo>
                      <a:pt x="12355" y="2955"/>
                      <a:pt x="12580" y="3727"/>
                      <a:pt x="12580" y="4546"/>
                    </a:cubicBezTo>
                    <a:cubicBezTo>
                      <a:pt x="12580" y="5317"/>
                      <a:pt x="12381" y="6036"/>
                      <a:pt x="11957" y="6706"/>
                    </a:cubicBezTo>
                    <a:cubicBezTo>
                      <a:pt x="11559" y="7378"/>
                      <a:pt x="10939" y="7925"/>
                      <a:pt x="10094" y="8322"/>
                    </a:cubicBezTo>
                    <a:cubicBezTo>
                      <a:pt x="11161" y="8644"/>
                      <a:pt x="12007" y="9167"/>
                      <a:pt x="12580" y="9936"/>
                    </a:cubicBezTo>
                    <a:cubicBezTo>
                      <a:pt x="13150" y="10707"/>
                      <a:pt x="13449" y="11602"/>
                      <a:pt x="13449" y="12619"/>
                    </a:cubicBezTo>
                    <a:cubicBezTo>
                      <a:pt x="13449" y="13464"/>
                      <a:pt x="13276" y="14236"/>
                      <a:pt x="12928" y="14955"/>
                    </a:cubicBezTo>
                    <a:cubicBezTo>
                      <a:pt x="12554" y="15677"/>
                      <a:pt x="12133" y="16223"/>
                      <a:pt x="11609" y="16621"/>
                    </a:cubicBezTo>
                    <a:cubicBezTo>
                      <a:pt x="11088" y="16992"/>
                      <a:pt x="10442" y="17290"/>
                      <a:pt x="9673" y="17489"/>
                    </a:cubicBezTo>
                    <a:cubicBezTo>
                      <a:pt x="8877" y="17688"/>
                      <a:pt x="7932" y="17788"/>
                      <a:pt x="6789" y="17788"/>
                    </a:cubicBezTo>
                    <a:lnTo>
                      <a:pt x="0" y="17788"/>
                    </a:lnTo>
                    <a:close/>
                    <a:moveTo>
                      <a:pt x="2363" y="7477"/>
                    </a:moveTo>
                    <a:lnTo>
                      <a:pt x="6215" y="7477"/>
                    </a:lnTo>
                    <a:cubicBezTo>
                      <a:pt x="7260" y="7477"/>
                      <a:pt x="8005" y="7402"/>
                      <a:pt x="8453" y="7279"/>
                    </a:cubicBezTo>
                    <a:cubicBezTo>
                      <a:pt x="9050" y="7080"/>
                      <a:pt x="9497" y="6805"/>
                      <a:pt x="9822" y="6384"/>
                    </a:cubicBezTo>
                    <a:cubicBezTo>
                      <a:pt x="10120" y="5961"/>
                      <a:pt x="10269" y="5464"/>
                      <a:pt x="10269" y="4844"/>
                    </a:cubicBezTo>
                    <a:cubicBezTo>
                      <a:pt x="10269" y="4247"/>
                      <a:pt x="10120" y="3727"/>
                      <a:pt x="9845" y="3280"/>
                    </a:cubicBezTo>
                    <a:cubicBezTo>
                      <a:pt x="9547" y="2833"/>
                      <a:pt x="9149" y="2508"/>
                      <a:pt x="8628" y="2359"/>
                    </a:cubicBezTo>
                    <a:cubicBezTo>
                      <a:pt x="8105" y="2186"/>
                      <a:pt x="7186" y="2111"/>
                      <a:pt x="5917" y="2111"/>
                    </a:cubicBezTo>
                    <a:lnTo>
                      <a:pt x="2363" y="2111"/>
                    </a:lnTo>
                    <a:lnTo>
                      <a:pt x="2363" y="7477"/>
                    </a:lnTo>
                    <a:close/>
                    <a:moveTo>
                      <a:pt x="2363" y="15700"/>
                    </a:moveTo>
                    <a:lnTo>
                      <a:pt x="6789" y="15700"/>
                    </a:lnTo>
                    <a:cubicBezTo>
                      <a:pt x="7558" y="15700"/>
                      <a:pt x="8081" y="15651"/>
                      <a:pt x="8403" y="15601"/>
                    </a:cubicBezTo>
                    <a:cubicBezTo>
                      <a:pt x="8927" y="15502"/>
                      <a:pt x="9398" y="15353"/>
                      <a:pt x="9746" y="15130"/>
                    </a:cubicBezTo>
                    <a:cubicBezTo>
                      <a:pt x="10120" y="14882"/>
                      <a:pt x="10418" y="14557"/>
                      <a:pt x="10641" y="14136"/>
                    </a:cubicBezTo>
                    <a:cubicBezTo>
                      <a:pt x="10890" y="13689"/>
                      <a:pt x="11012" y="13192"/>
                      <a:pt x="11012" y="12619"/>
                    </a:cubicBezTo>
                    <a:cubicBezTo>
                      <a:pt x="11012" y="11973"/>
                      <a:pt x="10839" y="11403"/>
                      <a:pt x="10491" y="10906"/>
                    </a:cubicBezTo>
                    <a:cubicBezTo>
                      <a:pt x="10143" y="10409"/>
                      <a:pt x="9673" y="10062"/>
                      <a:pt x="9076" y="9863"/>
                    </a:cubicBezTo>
                    <a:cubicBezTo>
                      <a:pt x="8479" y="9664"/>
                      <a:pt x="7608" y="9565"/>
                      <a:pt x="6464" y="9565"/>
                    </a:cubicBezTo>
                    <a:lnTo>
                      <a:pt x="2363" y="9565"/>
                    </a:lnTo>
                    <a:lnTo>
                      <a:pt x="2363" y="15700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3" name="Forma Livre 2652">
                <a:extLst>
                  <a:ext uri="{FF2B5EF4-FFF2-40B4-BE49-F238E27FC236}">
                    <a16:creationId xmlns:a16="http://schemas.microsoft.com/office/drawing/2014/main" id="{1F119805-4306-CA4F-3EBB-8FCEE51B3A42}"/>
                  </a:ext>
                </a:extLst>
              </p:cNvPr>
              <p:cNvSpPr/>
              <p:nvPr/>
            </p:nvSpPr>
            <p:spPr>
              <a:xfrm>
                <a:off x="10513385" y="1770943"/>
                <a:ext cx="21956" cy="24883"/>
              </a:xfrm>
              <a:custGeom>
                <a:avLst/>
                <a:gdLst>
                  <a:gd name="csX0" fmla="*/ 9149 w 11880"/>
                  <a:gd name="csY0" fmla="*/ 11576 h 13464"/>
                  <a:gd name="csX1" fmla="*/ 6812 w 11880"/>
                  <a:gd name="csY1" fmla="*/ 13043 h 13464"/>
                  <a:gd name="csX2" fmla="*/ 4399 w 11880"/>
                  <a:gd name="csY2" fmla="*/ 13464 h 13464"/>
                  <a:gd name="csX3" fmla="*/ 1143 w 11880"/>
                  <a:gd name="csY3" fmla="*/ 12421 h 13464"/>
                  <a:gd name="csX4" fmla="*/ 0 w 11880"/>
                  <a:gd name="csY4" fmla="*/ 9763 h 13464"/>
                  <a:gd name="csX5" fmla="*/ 421 w 11880"/>
                  <a:gd name="csY5" fmla="*/ 8048 h 13464"/>
                  <a:gd name="csX6" fmla="*/ 1565 w 11880"/>
                  <a:gd name="csY6" fmla="*/ 6782 h 13464"/>
                  <a:gd name="csX7" fmla="*/ 3132 w 11880"/>
                  <a:gd name="csY7" fmla="*/ 6060 h 13464"/>
                  <a:gd name="csX8" fmla="*/ 5071 w 11880"/>
                  <a:gd name="csY8" fmla="*/ 5738 h 13464"/>
                  <a:gd name="csX9" fmla="*/ 8973 w 11880"/>
                  <a:gd name="csY9" fmla="*/ 4993 h 13464"/>
                  <a:gd name="csX10" fmla="*/ 8973 w 11880"/>
                  <a:gd name="csY10" fmla="*/ 4420 h 13464"/>
                  <a:gd name="csX11" fmla="*/ 8377 w 11880"/>
                  <a:gd name="csY11" fmla="*/ 2532 h 13464"/>
                  <a:gd name="csX12" fmla="*/ 5867 w 11880"/>
                  <a:gd name="csY12" fmla="*/ 1786 h 13464"/>
                  <a:gd name="csX13" fmla="*/ 3603 w 11880"/>
                  <a:gd name="csY13" fmla="*/ 2333 h 13464"/>
                  <a:gd name="csX14" fmla="*/ 2510 w 11880"/>
                  <a:gd name="csY14" fmla="*/ 4247 h 13464"/>
                  <a:gd name="csX15" fmla="*/ 372 w 11880"/>
                  <a:gd name="csY15" fmla="*/ 3949 h 13464"/>
                  <a:gd name="csX16" fmla="*/ 1342 w 11880"/>
                  <a:gd name="csY16" fmla="*/ 1737 h 13464"/>
                  <a:gd name="csX17" fmla="*/ 3255 w 11880"/>
                  <a:gd name="csY17" fmla="*/ 447 h 13464"/>
                  <a:gd name="csX18" fmla="*/ 6189 w 11880"/>
                  <a:gd name="csY18" fmla="*/ 0 h 13464"/>
                  <a:gd name="csX19" fmla="*/ 8874 w 11880"/>
                  <a:gd name="csY19" fmla="*/ 371 h 13464"/>
                  <a:gd name="csX20" fmla="*/ 10392 w 11880"/>
                  <a:gd name="csY20" fmla="*/ 1365 h 13464"/>
                  <a:gd name="csX21" fmla="*/ 11062 w 11880"/>
                  <a:gd name="csY21" fmla="*/ 2830 h 13464"/>
                  <a:gd name="csX22" fmla="*/ 11188 w 11880"/>
                  <a:gd name="csY22" fmla="*/ 4867 h 13464"/>
                  <a:gd name="csX23" fmla="*/ 11188 w 11880"/>
                  <a:gd name="csY23" fmla="*/ 7776 h 13464"/>
                  <a:gd name="csX24" fmla="*/ 11310 w 11880"/>
                  <a:gd name="csY24" fmla="*/ 11626 h 13464"/>
                  <a:gd name="csX25" fmla="*/ 11881 w 11880"/>
                  <a:gd name="csY25" fmla="*/ 13166 h 13464"/>
                  <a:gd name="csX26" fmla="*/ 9596 w 11880"/>
                  <a:gd name="csY26" fmla="*/ 13166 h 13464"/>
                  <a:gd name="csX27" fmla="*/ 9149 w 11880"/>
                  <a:gd name="csY27" fmla="*/ 11576 h 13464"/>
                  <a:gd name="csX28" fmla="*/ 8973 w 11880"/>
                  <a:gd name="csY28" fmla="*/ 6706 h 13464"/>
                  <a:gd name="csX29" fmla="*/ 5393 w 11880"/>
                  <a:gd name="csY29" fmla="*/ 7527 h 13464"/>
                  <a:gd name="csX30" fmla="*/ 3504 w 11880"/>
                  <a:gd name="csY30" fmla="*/ 7974 h 13464"/>
                  <a:gd name="csX31" fmla="*/ 2635 w 11880"/>
                  <a:gd name="csY31" fmla="*/ 8670 h 13464"/>
                  <a:gd name="csX32" fmla="*/ 2337 w 11880"/>
                  <a:gd name="csY32" fmla="*/ 9714 h 13464"/>
                  <a:gd name="csX33" fmla="*/ 2983 w 11880"/>
                  <a:gd name="csY33" fmla="*/ 11155 h 13464"/>
                  <a:gd name="csX34" fmla="*/ 4922 w 11880"/>
                  <a:gd name="csY34" fmla="*/ 11751 h 13464"/>
                  <a:gd name="csX35" fmla="*/ 7183 w 11880"/>
                  <a:gd name="csY35" fmla="*/ 11205 h 13464"/>
                  <a:gd name="csX36" fmla="*/ 8625 w 11880"/>
                  <a:gd name="csY36" fmla="*/ 9688 h 13464"/>
                  <a:gd name="csX37" fmla="*/ 8973 w 11880"/>
                  <a:gd name="csY37" fmla="*/ 7501 h 13464"/>
                  <a:gd name="csX38" fmla="*/ 8973 w 11880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0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6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7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0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1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6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2" y="11751"/>
                    </a:cubicBezTo>
                    <a:cubicBezTo>
                      <a:pt x="5768" y="11751"/>
                      <a:pt x="6513" y="11552"/>
                      <a:pt x="7183" y="11205"/>
                    </a:cubicBezTo>
                    <a:cubicBezTo>
                      <a:pt x="7830" y="10830"/>
                      <a:pt x="8303" y="10334"/>
                      <a:pt x="8625" y="9688"/>
                    </a:cubicBezTo>
                    <a:cubicBezTo>
                      <a:pt x="8850" y="9191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4" name="Forma Livre 2653">
                <a:extLst>
                  <a:ext uri="{FF2B5EF4-FFF2-40B4-BE49-F238E27FC236}">
                    <a16:creationId xmlns:a16="http://schemas.microsoft.com/office/drawing/2014/main" id="{CB1BB976-D941-E0CF-D6C4-2D5BA4CC9F3F}"/>
                  </a:ext>
                </a:extLst>
              </p:cNvPr>
              <p:cNvSpPr/>
              <p:nvPr/>
            </p:nvSpPr>
            <p:spPr>
              <a:xfrm>
                <a:off x="10540314" y="1762402"/>
                <a:ext cx="19389" cy="32873"/>
              </a:xfrm>
              <a:custGeom>
                <a:avLst/>
                <a:gdLst>
                  <a:gd name="csX0" fmla="*/ 0 w 10491"/>
                  <a:gd name="csY0" fmla="*/ 17788 h 17787"/>
                  <a:gd name="csX1" fmla="*/ 0 w 10491"/>
                  <a:gd name="csY1" fmla="*/ 0 h 17787"/>
                  <a:gd name="csX2" fmla="*/ 2188 w 10491"/>
                  <a:gd name="csY2" fmla="*/ 0 h 17787"/>
                  <a:gd name="csX3" fmla="*/ 2188 w 10491"/>
                  <a:gd name="csY3" fmla="*/ 6384 h 17787"/>
                  <a:gd name="csX4" fmla="*/ 6040 w 10491"/>
                  <a:gd name="csY4" fmla="*/ 4621 h 17787"/>
                  <a:gd name="csX5" fmla="*/ 8526 w 10491"/>
                  <a:gd name="csY5" fmla="*/ 5168 h 17787"/>
                  <a:gd name="csX6" fmla="*/ 10044 w 10491"/>
                  <a:gd name="csY6" fmla="*/ 6732 h 17787"/>
                  <a:gd name="csX7" fmla="*/ 10491 w 10491"/>
                  <a:gd name="csY7" fmla="*/ 9614 h 17787"/>
                  <a:gd name="csX8" fmla="*/ 10491 w 10491"/>
                  <a:gd name="csY8" fmla="*/ 17788 h 17787"/>
                  <a:gd name="csX9" fmla="*/ 8303 w 10491"/>
                  <a:gd name="csY9" fmla="*/ 17788 h 17787"/>
                  <a:gd name="csX10" fmla="*/ 8303 w 10491"/>
                  <a:gd name="csY10" fmla="*/ 9614 h 17787"/>
                  <a:gd name="csX11" fmla="*/ 7608 w 10491"/>
                  <a:gd name="csY11" fmla="*/ 7229 h 17787"/>
                  <a:gd name="csX12" fmla="*/ 5592 w 10491"/>
                  <a:gd name="csY12" fmla="*/ 6484 h 17787"/>
                  <a:gd name="csX13" fmla="*/ 3779 w 10491"/>
                  <a:gd name="csY13" fmla="*/ 7004 h 17787"/>
                  <a:gd name="csX14" fmla="*/ 2536 w 10491"/>
                  <a:gd name="csY14" fmla="*/ 8372 h 17787"/>
                  <a:gd name="csX15" fmla="*/ 2188 w 10491"/>
                  <a:gd name="csY15" fmla="*/ 10731 h 17787"/>
                  <a:gd name="csX16" fmla="*/ 2188 w 10491"/>
                  <a:gd name="csY16" fmla="*/ 17788 h 17787"/>
                  <a:gd name="csX17" fmla="*/ 0 w 10491"/>
                  <a:gd name="csY17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10491" h="17787">
                    <a:moveTo>
                      <a:pt x="0" y="1778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6384"/>
                    </a:lnTo>
                    <a:cubicBezTo>
                      <a:pt x="3206" y="5192"/>
                      <a:pt x="4498" y="4621"/>
                      <a:pt x="6040" y="4621"/>
                    </a:cubicBezTo>
                    <a:cubicBezTo>
                      <a:pt x="6985" y="4621"/>
                      <a:pt x="7830" y="4794"/>
                      <a:pt x="8526" y="5168"/>
                    </a:cubicBezTo>
                    <a:cubicBezTo>
                      <a:pt x="9248" y="5563"/>
                      <a:pt x="9746" y="6060"/>
                      <a:pt x="10044" y="6732"/>
                    </a:cubicBezTo>
                    <a:cubicBezTo>
                      <a:pt x="10342" y="7402"/>
                      <a:pt x="10491" y="8372"/>
                      <a:pt x="10491" y="9614"/>
                    </a:cubicBezTo>
                    <a:lnTo>
                      <a:pt x="10491" y="17788"/>
                    </a:lnTo>
                    <a:lnTo>
                      <a:pt x="8303" y="17788"/>
                    </a:lnTo>
                    <a:lnTo>
                      <a:pt x="8303" y="9614"/>
                    </a:lnTo>
                    <a:cubicBezTo>
                      <a:pt x="8303" y="8521"/>
                      <a:pt x="8078" y="7726"/>
                      <a:pt x="7608" y="7229"/>
                    </a:cubicBezTo>
                    <a:cubicBezTo>
                      <a:pt x="7134" y="6732"/>
                      <a:pt x="6464" y="6484"/>
                      <a:pt x="5592" y="6484"/>
                    </a:cubicBezTo>
                    <a:cubicBezTo>
                      <a:pt x="4946" y="6484"/>
                      <a:pt x="4326" y="6656"/>
                      <a:pt x="3779" y="7004"/>
                    </a:cubicBezTo>
                    <a:cubicBezTo>
                      <a:pt x="3206" y="7328"/>
                      <a:pt x="2784" y="7776"/>
                      <a:pt x="2536" y="8372"/>
                    </a:cubicBezTo>
                    <a:cubicBezTo>
                      <a:pt x="2311" y="8942"/>
                      <a:pt x="2188" y="9737"/>
                      <a:pt x="2188" y="10731"/>
                    </a:cubicBezTo>
                    <a:lnTo>
                      <a:pt x="2188" y="17788"/>
                    </a:lnTo>
                    <a:lnTo>
                      <a:pt x="0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5" name="Forma Livre 2654">
                <a:extLst>
                  <a:ext uri="{FF2B5EF4-FFF2-40B4-BE49-F238E27FC236}">
                    <a16:creationId xmlns:a16="http://schemas.microsoft.com/office/drawing/2014/main" id="{07B7DBE5-9114-F2FA-BDB9-D8CCA567C21A}"/>
                  </a:ext>
                </a:extLst>
              </p:cNvPr>
              <p:cNvSpPr/>
              <p:nvPr/>
            </p:nvSpPr>
            <p:spPr>
              <a:xfrm>
                <a:off x="10565866" y="1762402"/>
                <a:ext cx="4042" cy="32873"/>
              </a:xfrm>
              <a:custGeom>
                <a:avLst/>
                <a:gdLst>
                  <a:gd name="csX0" fmla="*/ 0 w 2187"/>
                  <a:gd name="csY0" fmla="*/ 2508 h 17787"/>
                  <a:gd name="csX1" fmla="*/ 0 w 2187"/>
                  <a:gd name="csY1" fmla="*/ 0 h 17787"/>
                  <a:gd name="csX2" fmla="*/ 2188 w 2187"/>
                  <a:gd name="csY2" fmla="*/ 0 h 17787"/>
                  <a:gd name="csX3" fmla="*/ 2188 w 2187"/>
                  <a:gd name="csY3" fmla="*/ 2508 h 17787"/>
                  <a:gd name="csX4" fmla="*/ 0 w 2187"/>
                  <a:gd name="csY4" fmla="*/ 2508 h 17787"/>
                  <a:gd name="csX5" fmla="*/ 0 w 2187"/>
                  <a:gd name="csY5" fmla="*/ 17788 h 17787"/>
                  <a:gd name="csX6" fmla="*/ 0 w 2187"/>
                  <a:gd name="csY6" fmla="*/ 4893 h 17787"/>
                  <a:gd name="csX7" fmla="*/ 2188 w 2187"/>
                  <a:gd name="csY7" fmla="*/ 4893 h 17787"/>
                  <a:gd name="csX8" fmla="*/ 2188 w 2187"/>
                  <a:gd name="csY8" fmla="*/ 17788 h 17787"/>
                  <a:gd name="csX9" fmla="*/ 0 w 2187"/>
                  <a:gd name="csY9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7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8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8"/>
                    </a:lnTo>
                    <a:lnTo>
                      <a:pt x="0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6" name="Forma Livre 2655">
                <a:extLst>
                  <a:ext uri="{FF2B5EF4-FFF2-40B4-BE49-F238E27FC236}">
                    <a16:creationId xmlns:a16="http://schemas.microsoft.com/office/drawing/2014/main" id="{DFDEC210-DB64-8461-FBB3-6C49CB3B2D5A}"/>
                  </a:ext>
                </a:extLst>
              </p:cNvPr>
              <p:cNvSpPr/>
              <p:nvPr/>
            </p:nvSpPr>
            <p:spPr>
              <a:xfrm>
                <a:off x="10574693" y="1770943"/>
                <a:ext cx="21956" cy="24883"/>
              </a:xfrm>
              <a:custGeom>
                <a:avLst/>
                <a:gdLst>
                  <a:gd name="csX0" fmla="*/ 9149 w 11880"/>
                  <a:gd name="csY0" fmla="*/ 11576 h 13464"/>
                  <a:gd name="csX1" fmla="*/ 6812 w 11880"/>
                  <a:gd name="csY1" fmla="*/ 13043 h 13464"/>
                  <a:gd name="csX2" fmla="*/ 4399 w 11880"/>
                  <a:gd name="csY2" fmla="*/ 13464 h 13464"/>
                  <a:gd name="csX3" fmla="*/ 1143 w 11880"/>
                  <a:gd name="csY3" fmla="*/ 12421 h 13464"/>
                  <a:gd name="csX4" fmla="*/ 0 w 11880"/>
                  <a:gd name="csY4" fmla="*/ 9763 h 13464"/>
                  <a:gd name="csX5" fmla="*/ 421 w 11880"/>
                  <a:gd name="csY5" fmla="*/ 8048 h 13464"/>
                  <a:gd name="csX6" fmla="*/ 1565 w 11880"/>
                  <a:gd name="csY6" fmla="*/ 6782 h 13464"/>
                  <a:gd name="csX7" fmla="*/ 3132 w 11880"/>
                  <a:gd name="csY7" fmla="*/ 6060 h 13464"/>
                  <a:gd name="csX8" fmla="*/ 5071 w 11880"/>
                  <a:gd name="csY8" fmla="*/ 5738 h 13464"/>
                  <a:gd name="csX9" fmla="*/ 8973 w 11880"/>
                  <a:gd name="csY9" fmla="*/ 4993 h 13464"/>
                  <a:gd name="csX10" fmla="*/ 8973 w 11880"/>
                  <a:gd name="csY10" fmla="*/ 4420 h 13464"/>
                  <a:gd name="csX11" fmla="*/ 8377 w 11880"/>
                  <a:gd name="csY11" fmla="*/ 2532 h 13464"/>
                  <a:gd name="csX12" fmla="*/ 5867 w 11880"/>
                  <a:gd name="csY12" fmla="*/ 1786 h 13464"/>
                  <a:gd name="csX13" fmla="*/ 3603 w 11880"/>
                  <a:gd name="csY13" fmla="*/ 2333 h 13464"/>
                  <a:gd name="csX14" fmla="*/ 2510 w 11880"/>
                  <a:gd name="csY14" fmla="*/ 4247 h 13464"/>
                  <a:gd name="csX15" fmla="*/ 372 w 11880"/>
                  <a:gd name="csY15" fmla="*/ 3949 h 13464"/>
                  <a:gd name="csX16" fmla="*/ 1342 w 11880"/>
                  <a:gd name="csY16" fmla="*/ 1737 h 13464"/>
                  <a:gd name="csX17" fmla="*/ 3255 w 11880"/>
                  <a:gd name="csY17" fmla="*/ 447 h 13464"/>
                  <a:gd name="csX18" fmla="*/ 6189 w 11880"/>
                  <a:gd name="csY18" fmla="*/ 0 h 13464"/>
                  <a:gd name="csX19" fmla="*/ 8874 w 11880"/>
                  <a:gd name="csY19" fmla="*/ 371 h 13464"/>
                  <a:gd name="csX20" fmla="*/ 10392 w 11880"/>
                  <a:gd name="csY20" fmla="*/ 1365 h 13464"/>
                  <a:gd name="csX21" fmla="*/ 11062 w 11880"/>
                  <a:gd name="csY21" fmla="*/ 2830 h 13464"/>
                  <a:gd name="csX22" fmla="*/ 11188 w 11880"/>
                  <a:gd name="csY22" fmla="*/ 4867 h 13464"/>
                  <a:gd name="csX23" fmla="*/ 11188 w 11880"/>
                  <a:gd name="csY23" fmla="*/ 7776 h 13464"/>
                  <a:gd name="csX24" fmla="*/ 11310 w 11880"/>
                  <a:gd name="csY24" fmla="*/ 11626 h 13464"/>
                  <a:gd name="csX25" fmla="*/ 11881 w 11880"/>
                  <a:gd name="csY25" fmla="*/ 13166 h 13464"/>
                  <a:gd name="csX26" fmla="*/ 9596 w 11880"/>
                  <a:gd name="csY26" fmla="*/ 13166 h 13464"/>
                  <a:gd name="csX27" fmla="*/ 9149 w 11880"/>
                  <a:gd name="csY27" fmla="*/ 11576 h 13464"/>
                  <a:gd name="csX28" fmla="*/ 8973 w 11880"/>
                  <a:gd name="csY28" fmla="*/ 6706 h 13464"/>
                  <a:gd name="csX29" fmla="*/ 5393 w 11880"/>
                  <a:gd name="csY29" fmla="*/ 7527 h 13464"/>
                  <a:gd name="csX30" fmla="*/ 3504 w 11880"/>
                  <a:gd name="csY30" fmla="*/ 7974 h 13464"/>
                  <a:gd name="csX31" fmla="*/ 2635 w 11880"/>
                  <a:gd name="csY31" fmla="*/ 8670 h 13464"/>
                  <a:gd name="csX32" fmla="*/ 2337 w 11880"/>
                  <a:gd name="csY32" fmla="*/ 9714 h 13464"/>
                  <a:gd name="csX33" fmla="*/ 2983 w 11880"/>
                  <a:gd name="csY33" fmla="*/ 11155 h 13464"/>
                  <a:gd name="csX34" fmla="*/ 4922 w 11880"/>
                  <a:gd name="csY34" fmla="*/ 11751 h 13464"/>
                  <a:gd name="csX35" fmla="*/ 7183 w 11880"/>
                  <a:gd name="csY35" fmla="*/ 11205 h 13464"/>
                  <a:gd name="csX36" fmla="*/ 8625 w 11880"/>
                  <a:gd name="csY36" fmla="*/ 9688 h 13464"/>
                  <a:gd name="csX37" fmla="*/ 8973 w 11880"/>
                  <a:gd name="csY37" fmla="*/ 7501 h 13464"/>
                  <a:gd name="csX38" fmla="*/ 8973 w 11880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0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6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7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0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1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6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2" y="11751"/>
                    </a:cubicBezTo>
                    <a:cubicBezTo>
                      <a:pt x="5768" y="11751"/>
                      <a:pt x="6513" y="11552"/>
                      <a:pt x="7183" y="11205"/>
                    </a:cubicBezTo>
                    <a:cubicBezTo>
                      <a:pt x="7830" y="10830"/>
                      <a:pt x="8303" y="10334"/>
                      <a:pt x="8625" y="9688"/>
                    </a:cubicBezTo>
                    <a:cubicBezTo>
                      <a:pt x="8851" y="9191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7" name="Forma Livre 2656">
                <a:extLst>
                  <a:ext uri="{FF2B5EF4-FFF2-40B4-BE49-F238E27FC236}">
                    <a16:creationId xmlns:a16="http://schemas.microsoft.com/office/drawing/2014/main" id="{1A0717B3-3DF5-C897-08B1-157822955F68}"/>
                  </a:ext>
                </a:extLst>
              </p:cNvPr>
              <p:cNvSpPr/>
              <p:nvPr/>
            </p:nvSpPr>
            <p:spPr>
              <a:xfrm>
                <a:off x="10276294" y="1184597"/>
                <a:ext cx="25131" cy="32873"/>
              </a:xfrm>
              <a:custGeom>
                <a:avLst/>
                <a:gdLst>
                  <a:gd name="csX0" fmla="*/ 0 w 13598"/>
                  <a:gd name="csY0" fmla="*/ 17788 h 17787"/>
                  <a:gd name="csX1" fmla="*/ 0 w 13598"/>
                  <a:gd name="csY1" fmla="*/ 0 h 17787"/>
                  <a:gd name="csX2" fmla="*/ 6713 w 13598"/>
                  <a:gd name="csY2" fmla="*/ 0 h 17787"/>
                  <a:gd name="csX3" fmla="*/ 9424 w 13598"/>
                  <a:gd name="csY3" fmla="*/ 173 h 17787"/>
                  <a:gd name="csX4" fmla="*/ 11609 w 13598"/>
                  <a:gd name="csY4" fmla="*/ 994 h 17787"/>
                  <a:gd name="csX5" fmla="*/ 13051 w 13598"/>
                  <a:gd name="csY5" fmla="*/ 2733 h 17787"/>
                  <a:gd name="csX6" fmla="*/ 13598 w 13598"/>
                  <a:gd name="csY6" fmla="*/ 5142 h 17787"/>
                  <a:gd name="csX7" fmla="*/ 12132 w 13598"/>
                  <a:gd name="csY7" fmla="*/ 8992 h 17787"/>
                  <a:gd name="csX8" fmla="*/ 6911 w 13598"/>
                  <a:gd name="csY8" fmla="*/ 10558 h 17787"/>
                  <a:gd name="csX9" fmla="*/ 2363 w 13598"/>
                  <a:gd name="csY9" fmla="*/ 10558 h 17787"/>
                  <a:gd name="csX10" fmla="*/ 2363 w 13598"/>
                  <a:gd name="csY10" fmla="*/ 17788 h 17787"/>
                  <a:gd name="csX11" fmla="*/ 0 w 13598"/>
                  <a:gd name="csY11" fmla="*/ 17788 h 17787"/>
                  <a:gd name="csX12" fmla="*/ 2363 w 13598"/>
                  <a:gd name="csY12" fmla="*/ 8471 h 17787"/>
                  <a:gd name="csX13" fmla="*/ 6961 w 13598"/>
                  <a:gd name="csY13" fmla="*/ 8471 h 17787"/>
                  <a:gd name="csX14" fmla="*/ 10193 w 13598"/>
                  <a:gd name="csY14" fmla="*/ 7600 h 17787"/>
                  <a:gd name="csX15" fmla="*/ 11161 w 13598"/>
                  <a:gd name="csY15" fmla="*/ 5218 h 17787"/>
                  <a:gd name="csX16" fmla="*/ 10591 w 13598"/>
                  <a:gd name="csY16" fmla="*/ 3303 h 17787"/>
                  <a:gd name="csX17" fmla="*/ 9099 w 13598"/>
                  <a:gd name="csY17" fmla="*/ 2260 h 17787"/>
                  <a:gd name="csX18" fmla="*/ 6911 w 13598"/>
                  <a:gd name="csY18" fmla="*/ 2111 h 17787"/>
                  <a:gd name="csX19" fmla="*/ 2363 w 13598"/>
                  <a:gd name="csY19" fmla="*/ 2111 h 17787"/>
                  <a:gd name="csX20" fmla="*/ 2363 w 13598"/>
                  <a:gd name="csY20" fmla="*/ 8471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598" h="17787">
                    <a:moveTo>
                      <a:pt x="0" y="17788"/>
                    </a:moveTo>
                    <a:lnTo>
                      <a:pt x="0" y="0"/>
                    </a:lnTo>
                    <a:lnTo>
                      <a:pt x="6713" y="0"/>
                    </a:lnTo>
                    <a:cubicBezTo>
                      <a:pt x="7906" y="0"/>
                      <a:pt x="8801" y="50"/>
                      <a:pt x="9424" y="173"/>
                    </a:cubicBezTo>
                    <a:cubicBezTo>
                      <a:pt x="10293" y="322"/>
                      <a:pt x="11038" y="596"/>
                      <a:pt x="11609" y="994"/>
                    </a:cubicBezTo>
                    <a:cubicBezTo>
                      <a:pt x="12206" y="1415"/>
                      <a:pt x="12679" y="1988"/>
                      <a:pt x="13051" y="2733"/>
                    </a:cubicBezTo>
                    <a:cubicBezTo>
                      <a:pt x="13399" y="3452"/>
                      <a:pt x="13598" y="4274"/>
                      <a:pt x="13598" y="5142"/>
                    </a:cubicBezTo>
                    <a:cubicBezTo>
                      <a:pt x="13598" y="6656"/>
                      <a:pt x="13101" y="7948"/>
                      <a:pt x="12132" y="8992"/>
                    </a:cubicBezTo>
                    <a:cubicBezTo>
                      <a:pt x="11188" y="10035"/>
                      <a:pt x="9447" y="10558"/>
                      <a:pt x="6911" y="10558"/>
                    </a:cubicBezTo>
                    <a:lnTo>
                      <a:pt x="2363" y="10558"/>
                    </a:lnTo>
                    <a:lnTo>
                      <a:pt x="2363" y="17788"/>
                    </a:lnTo>
                    <a:lnTo>
                      <a:pt x="0" y="17788"/>
                    </a:lnTo>
                    <a:close/>
                    <a:moveTo>
                      <a:pt x="2363" y="8471"/>
                    </a:moveTo>
                    <a:lnTo>
                      <a:pt x="6961" y="8471"/>
                    </a:lnTo>
                    <a:cubicBezTo>
                      <a:pt x="8479" y="8471"/>
                      <a:pt x="9573" y="8173"/>
                      <a:pt x="10193" y="7600"/>
                    </a:cubicBezTo>
                    <a:cubicBezTo>
                      <a:pt x="10839" y="7054"/>
                      <a:pt x="11161" y="6235"/>
                      <a:pt x="11161" y="5218"/>
                    </a:cubicBezTo>
                    <a:cubicBezTo>
                      <a:pt x="11161" y="4472"/>
                      <a:pt x="10963" y="3850"/>
                      <a:pt x="10591" y="3303"/>
                    </a:cubicBezTo>
                    <a:cubicBezTo>
                      <a:pt x="10219" y="2783"/>
                      <a:pt x="9722" y="2435"/>
                      <a:pt x="9099" y="2260"/>
                    </a:cubicBezTo>
                    <a:cubicBezTo>
                      <a:pt x="8701" y="2160"/>
                      <a:pt x="7982" y="2111"/>
                      <a:pt x="6911" y="2111"/>
                    </a:cubicBezTo>
                    <a:lnTo>
                      <a:pt x="2363" y="2111"/>
                    </a:lnTo>
                    <a:lnTo>
                      <a:pt x="2363" y="8471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8" name="Forma Livre 2657">
                <a:extLst>
                  <a:ext uri="{FF2B5EF4-FFF2-40B4-BE49-F238E27FC236}">
                    <a16:creationId xmlns:a16="http://schemas.microsoft.com/office/drawing/2014/main" id="{F18132D1-DF27-D916-620C-4688EC180F95}"/>
                  </a:ext>
                </a:extLst>
              </p:cNvPr>
              <p:cNvSpPr/>
              <p:nvPr/>
            </p:nvSpPr>
            <p:spPr>
              <a:xfrm>
                <a:off x="10306436" y="1184597"/>
                <a:ext cx="4042" cy="32873"/>
              </a:xfrm>
              <a:custGeom>
                <a:avLst/>
                <a:gdLst>
                  <a:gd name="csX0" fmla="*/ 0 w 2187"/>
                  <a:gd name="csY0" fmla="*/ 2508 h 17787"/>
                  <a:gd name="csX1" fmla="*/ 0 w 2187"/>
                  <a:gd name="csY1" fmla="*/ 0 h 17787"/>
                  <a:gd name="csX2" fmla="*/ 2188 w 2187"/>
                  <a:gd name="csY2" fmla="*/ 0 h 17787"/>
                  <a:gd name="csX3" fmla="*/ 2188 w 2187"/>
                  <a:gd name="csY3" fmla="*/ 2508 h 17787"/>
                  <a:gd name="csX4" fmla="*/ 0 w 2187"/>
                  <a:gd name="csY4" fmla="*/ 2508 h 17787"/>
                  <a:gd name="csX5" fmla="*/ 0 w 2187"/>
                  <a:gd name="csY5" fmla="*/ 17788 h 17787"/>
                  <a:gd name="csX6" fmla="*/ 0 w 2187"/>
                  <a:gd name="csY6" fmla="*/ 4894 h 17787"/>
                  <a:gd name="csX7" fmla="*/ 2188 w 2187"/>
                  <a:gd name="csY7" fmla="*/ 4894 h 17787"/>
                  <a:gd name="csX8" fmla="*/ 2188 w 2187"/>
                  <a:gd name="csY8" fmla="*/ 17788 h 17787"/>
                  <a:gd name="csX9" fmla="*/ 0 w 2187"/>
                  <a:gd name="csY9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7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8"/>
                    </a:moveTo>
                    <a:lnTo>
                      <a:pt x="0" y="4894"/>
                    </a:lnTo>
                    <a:lnTo>
                      <a:pt x="2188" y="4894"/>
                    </a:lnTo>
                    <a:lnTo>
                      <a:pt x="2188" y="17788"/>
                    </a:lnTo>
                    <a:lnTo>
                      <a:pt x="0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69" name="Forma Livre 2658">
                <a:extLst>
                  <a:ext uri="{FF2B5EF4-FFF2-40B4-BE49-F238E27FC236}">
                    <a16:creationId xmlns:a16="http://schemas.microsoft.com/office/drawing/2014/main" id="{43EDCB2A-B07C-1B7A-3B3B-FFD1C102B0FC}"/>
                  </a:ext>
                </a:extLst>
              </p:cNvPr>
              <p:cNvSpPr/>
              <p:nvPr/>
            </p:nvSpPr>
            <p:spPr>
              <a:xfrm>
                <a:off x="10315262" y="1193137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1 w 11881"/>
                  <a:gd name="csY8" fmla="*/ 5738 h 13464"/>
                  <a:gd name="csX9" fmla="*/ 8973 w 11881"/>
                  <a:gd name="csY9" fmla="*/ 4993 h 13464"/>
                  <a:gd name="csX10" fmla="*/ 8973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2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1 w 11881"/>
                  <a:gd name="csY24" fmla="*/ 11625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3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3 w 11881"/>
                  <a:gd name="csY35" fmla="*/ 11204 h 13464"/>
                  <a:gd name="csX36" fmla="*/ 8625 w 11881"/>
                  <a:gd name="csY36" fmla="*/ 9688 h 13464"/>
                  <a:gd name="csX37" fmla="*/ 8973 w 11881"/>
                  <a:gd name="csY37" fmla="*/ 7501 h 13464"/>
                  <a:gd name="csX38" fmla="*/ 8973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3"/>
                      <a:pt x="1565" y="6782"/>
                    </a:cubicBezTo>
                    <a:cubicBezTo>
                      <a:pt x="2038" y="6457"/>
                      <a:pt x="2559" y="6235"/>
                      <a:pt x="3133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1" y="11625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3" y="11204"/>
                    </a:cubicBezTo>
                    <a:cubicBezTo>
                      <a:pt x="7830" y="10830"/>
                      <a:pt x="8304" y="10333"/>
                      <a:pt x="8625" y="9688"/>
                    </a:cubicBezTo>
                    <a:cubicBezTo>
                      <a:pt x="8851" y="9190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0" name="Forma Livre 2659">
                <a:extLst>
                  <a:ext uri="{FF2B5EF4-FFF2-40B4-BE49-F238E27FC236}">
                    <a16:creationId xmlns:a16="http://schemas.microsoft.com/office/drawing/2014/main" id="{B3EB2B89-D7BE-1726-EA4B-966EF1738FF6}"/>
                  </a:ext>
                </a:extLst>
              </p:cNvPr>
              <p:cNvSpPr/>
              <p:nvPr/>
            </p:nvSpPr>
            <p:spPr>
              <a:xfrm>
                <a:off x="10342101" y="1193640"/>
                <a:ext cx="19296" cy="24380"/>
              </a:xfrm>
              <a:custGeom>
                <a:avLst/>
                <a:gdLst>
                  <a:gd name="csX0" fmla="*/ 8503 w 10441"/>
                  <a:gd name="csY0" fmla="*/ 12894 h 13192"/>
                  <a:gd name="csX1" fmla="*/ 8503 w 10441"/>
                  <a:gd name="csY1" fmla="*/ 11006 h 13192"/>
                  <a:gd name="csX2" fmla="*/ 4399 w 10441"/>
                  <a:gd name="csY2" fmla="*/ 13192 h 13192"/>
                  <a:gd name="csX3" fmla="*/ 2287 w 10441"/>
                  <a:gd name="csY3" fmla="*/ 12745 h 13192"/>
                  <a:gd name="csX4" fmla="*/ 795 w 10441"/>
                  <a:gd name="csY4" fmla="*/ 11652 h 13192"/>
                  <a:gd name="csX5" fmla="*/ 123 w 10441"/>
                  <a:gd name="csY5" fmla="*/ 10038 h 13192"/>
                  <a:gd name="csX6" fmla="*/ 0 w 10441"/>
                  <a:gd name="csY6" fmla="*/ 8001 h 13192"/>
                  <a:gd name="csX7" fmla="*/ 0 w 10441"/>
                  <a:gd name="csY7" fmla="*/ 0 h 13192"/>
                  <a:gd name="csX8" fmla="*/ 2188 w 10441"/>
                  <a:gd name="csY8" fmla="*/ 0 h 13192"/>
                  <a:gd name="csX9" fmla="*/ 2188 w 10441"/>
                  <a:gd name="csY9" fmla="*/ 7156 h 13192"/>
                  <a:gd name="csX10" fmla="*/ 2311 w 10441"/>
                  <a:gd name="csY10" fmla="*/ 9465 h 13192"/>
                  <a:gd name="csX11" fmla="*/ 3182 w 10441"/>
                  <a:gd name="csY11" fmla="*/ 10807 h 13192"/>
                  <a:gd name="csX12" fmla="*/ 4847 w 10441"/>
                  <a:gd name="csY12" fmla="*/ 11304 h 13192"/>
                  <a:gd name="csX13" fmla="*/ 6686 w 10441"/>
                  <a:gd name="csY13" fmla="*/ 10807 h 13192"/>
                  <a:gd name="csX14" fmla="*/ 7906 w 10441"/>
                  <a:gd name="csY14" fmla="*/ 9442 h 13192"/>
                  <a:gd name="csX15" fmla="*/ 8254 w 10441"/>
                  <a:gd name="csY15" fmla="*/ 6907 h 13192"/>
                  <a:gd name="csX16" fmla="*/ 8254 w 10441"/>
                  <a:gd name="csY16" fmla="*/ 0 h 13192"/>
                  <a:gd name="csX17" fmla="*/ 10442 w 10441"/>
                  <a:gd name="csY17" fmla="*/ 0 h 13192"/>
                  <a:gd name="csX18" fmla="*/ 10442 w 10441"/>
                  <a:gd name="csY18" fmla="*/ 12894 h 13192"/>
                  <a:gd name="csX19" fmla="*/ 8503 w 10441"/>
                  <a:gd name="csY19" fmla="*/ 12894 h 131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441" h="13192">
                    <a:moveTo>
                      <a:pt x="8503" y="12894"/>
                    </a:moveTo>
                    <a:lnTo>
                      <a:pt x="8503" y="11006"/>
                    </a:lnTo>
                    <a:cubicBezTo>
                      <a:pt x="7482" y="12447"/>
                      <a:pt x="6139" y="13192"/>
                      <a:pt x="4399" y="13192"/>
                    </a:cubicBezTo>
                    <a:cubicBezTo>
                      <a:pt x="3653" y="13192"/>
                      <a:pt x="2933" y="13043"/>
                      <a:pt x="2287" y="12745"/>
                    </a:cubicBezTo>
                    <a:cubicBezTo>
                      <a:pt x="1615" y="12447"/>
                      <a:pt x="1117" y="12099"/>
                      <a:pt x="795" y="11652"/>
                    </a:cubicBezTo>
                    <a:cubicBezTo>
                      <a:pt x="497" y="11204"/>
                      <a:pt x="272" y="10658"/>
                      <a:pt x="123" y="10038"/>
                    </a:cubicBezTo>
                    <a:cubicBezTo>
                      <a:pt x="50" y="9614"/>
                      <a:pt x="0" y="8918"/>
                      <a:pt x="0" y="8001"/>
                    </a:cubicBezTo>
                    <a:lnTo>
                      <a:pt x="0" y="0"/>
                    </a:lnTo>
                    <a:lnTo>
                      <a:pt x="2188" y="0"/>
                    </a:lnTo>
                    <a:lnTo>
                      <a:pt x="2188" y="7156"/>
                    </a:lnTo>
                    <a:cubicBezTo>
                      <a:pt x="2188" y="8299"/>
                      <a:pt x="2237" y="9068"/>
                      <a:pt x="2311" y="9465"/>
                    </a:cubicBezTo>
                    <a:cubicBezTo>
                      <a:pt x="2460" y="10038"/>
                      <a:pt x="2735" y="10485"/>
                      <a:pt x="3182" y="10807"/>
                    </a:cubicBezTo>
                    <a:cubicBezTo>
                      <a:pt x="3630" y="11131"/>
                      <a:pt x="4176" y="11304"/>
                      <a:pt x="4847" y="11304"/>
                    </a:cubicBezTo>
                    <a:cubicBezTo>
                      <a:pt x="5493" y="11304"/>
                      <a:pt x="6116" y="11131"/>
                      <a:pt x="6686" y="10807"/>
                    </a:cubicBezTo>
                    <a:cubicBezTo>
                      <a:pt x="7260" y="10459"/>
                      <a:pt x="7657" y="10012"/>
                      <a:pt x="7906" y="9442"/>
                    </a:cubicBezTo>
                    <a:cubicBezTo>
                      <a:pt x="8155" y="8845"/>
                      <a:pt x="8254" y="8024"/>
                      <a:pt x="8254" y="6907"/>
                    </a:cubicBezTo>
                    <a:lnTo>
                      <a:pt x="8254" y="0"/>
                    </a:lnTo>
                    <a:lnTo>
                      <a:pt x="10442" y="0"/>
                    </a:lnTo>
                    <a:lnTo>
                      <a:pt x="10442" y="12894"/>
                    </a:lnTo>
                    <a:lnTo>
                      <a:pt x="8503" y="12894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1" name="Forma Livre 2660">
                <a:extLst>
                  <a:ext uri="{FF2B5EF4-FFF2-40B4-BE49-F238E27FC236}">
                    <a16:creationId xmlns:a16="http://schemas.microsoft.com/office/drawing/2014/main" id="{6E8734D3-D05A-DB94-AE71-1526A78A11BA}"/>
                  </a:ext>
                </a:extLst>
              </p:cNvPr>
              <p:cNvSpPr/>
              <p:nvPr/>
            </p:nvSpPr>
            <p:spPr>
              <a:xfrm>
                <a:off x="10368939" y="1184412"/>
                <a:ext cx="8269" cy="33056"/>
              </a:xfrm>
              <a:custGeom>
                <a:avLst/>
                <a:gdLst>
                  <a:gd name="csX0" fmla="*/ 123 w 4474"/>
                  <a:gd name="csY0" fmla="*/ 17887 h 17886"/>
                  <a:gd name="csX1" fmla="*/ 123 w 4474"/>
                  <a:gd name="csY1" fmla="*/ 4993 h 17886"/>
                  <a:gd name="csX2" fmla="*/ 2311 w 4474"/>
                  <a:gd name="csY2" fmla="*/ 4993 h 17886"/>
                  <a:gd name="csX3" fmla="*/ 2311 w 4474"/>
                  <a:gd name="csY3" fmla="*/ 17887 h 17886"/>
                  <a:gd name="csX4" fmla="*/ 123 w 4474"/>
                  <a:gd name="csY4" fmla="*/ 17887 h 17886"/>
                  <a:gd name="csX5" fmla="*/ 0 w 4474"/>
                  <a:gd name="csY5" fmla="*/ 3403 h 17886"/>
                  <a:gd name="csX6" fmla="*/ 1615 w 4474"/>
                  <a:gd name="csY6" fmla="*/ 0 h 17886"/>
                  <a:gd name="csX7" fmla="*/ 4475 w 4474"/>
                  <a:gd name="csY7" fmla="*/ 0 h 17886"/>
                  <a:gd name="csX8" fmla="*/ 1813 w 4474"/>
                  <a:gd name="csY8" fmla="*/ 3403 h 17886"/>
                  <a:gd name="csX9" fmla="*/ 0 w 4474"/>
                  <a:gd name="csY9" fmla="*/ 3403 h 178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4474" h="17886">
                    <a:moveTo>
                      <a:pt x="123" y="17887"/>
                    </a:moveTo>
                    <a:lnTo>
                      <a:pt x="123" y="4993"/>
                    </a:lnTo>
                    <a:lnTo>
                      <a:pt x="2311" y="4993"/>
                    </a:lnTo>
                    <a:lnTo>
                      <a:pt x="2311" y="17887"/>
                    </a:lnTo>
                    <a:lnTo>
                      <a:pt x="123" y="17887"/>
                    </a:lnTo>
                    <a:close/>
                    <a:moveTo>
                      <a:pt x="0" y="3403"/>
                    </a:moveTo>
                    <a:lnTo>
                      <a:pt x="1615" y="0"/>
                    </a:lnTo>
                    <a:lnTo>
                      <a:pt x="4475" y="0"/>
                    </a:lnTo>
                    <a:lnTo>
                      <a:pt x="1813" y="3403"/>
                    </a:lnTo>
                    <a:lnTo>
                      <a:pt x="0" y="3403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2" name="Forma Livre 2661">
                <a:extLst>
                  <a:ext uri="{FF2B5EF4-FFF2-40B4-BE49-F238E27FC236}">
                    <a16:creationId xmlns:a16="http://schemas.microsoft.com/office/drawing/2014/main" id="{12B6C700-6C70-B1FC-35F6-97D1A322064E}"/>
                  </a:ext>
                </a:extLst>
              </p:cNvPr>
              <p:cNvSpPr/>
              <p:nvPr/>
            </p:nvSpPr>
            <p:spPr>
              <a:xfrm>
                <a:off x="9966741" y="2587288"/>
                <a:ext cx="31377" cy="32873"/>
              </a:xfrm>
              <a:custGeom>
                <a:avLst/>
                <a:gdLst>
                  <a:gd name="csX0" fmla="*/ 0 w 16978"/>
                  <a:gd name="csY0" fmla="*/ 17788 h 17787"/>
                  <a:gd name="csX1" fmla="*/ 0 w 16978"/>
                  <a:gd name="csY1" fmla="*/ 0 h 17787"/>
                  <a:gd name="csX2" fmla="*/ 3554 w 16978"/>
                  <a:gd name="csY2" fmla="*/ 0 h 17787"/>
                  <a:gd name="csX3" fmla="*/ 7756 w 16978"/>
                  <a:gd name="csY3" fmla="*/ 12596 h 17787"/>
                  <a:gd name="csX4" fmla="*/ 8602 w 16978"/>
                  <a:gd name="csY4" fmla="*/ 15230 h 17787"/>
                  <a:gd name="csX5" fmla="*/ 9546 w 16978"/>
                  <a:gd name="csY5" fmla="*/ 12371 h 17787"/>
                  <a:gd name="csX6" fmla="*/ 13820 w 16978"/>
                  <a:gd name="csY6" fmla="*/ 0 h 17787"/>
                  <a:gd name="csX7" fmla="*/ 16979 w 16978"/>
                  <a:gd name="csY7" fmla="*/ 0 h 17787"/>
                  <a:gd name="csX8" fmla="*/ 16979 w 16978"/>
                  <a:gd name="csY8" fmla="*/ 17788 h 17787"/>
                  <a:gd name="csX9" fmla="*/ 14715 w 16978"/>
                  <a:gd name="csY9" fmla="*/ 17788 h 17787"/>
                  <a:gd name="csX10" fmla="*/ 14715 w 16978"/>
                  <a:gd name="csY10" fmla="*/ 2906 h 17787"/>
                  <a:gd name="csX11" fmla="*/ 9546 w 16978"/>
                  <a:gd name="csY11" fmla="*/ 17788 h 17787"/>
                  <a:gd name="csX12" fmla="*/ 7432 w 16978"/>
                  <a:gd name="csY12" fmla="*/ 17788 h 17787"/>
                  <a:gd name="csX13" fmla="*/ 2287 w 16978"/>
                  <a:gd name="csY13" fmla="*/ 2657 h 17787"/>
                  <a:gd name="csX14" fmla="*/ 2287 w 16978"/>
                  <a:gd name="csY14" fmla="*/ 17788 h 17787"/>
                  <a:gd name="csX15" fmla="*/ 0 w 16978"/>
                  <a:gd name="csY15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6978" h="17787">
                    <a:moveTo>
                      <a:pt x="0" y="17788"/>
                    </a:moveTo>
                    <a:lnTo>
                      <a:pt x="0" y="0"/>
                    </a:lnTo>
                    <a:lnTo>
                      <a:pt x="3554" y="0"/>
                    </a:lnTo>
                    <a:lnTo>
                      <a:pt x="7756" y="12596"/>
                    </a:lnTo>
                    <a:cubicBezTo>
                      <a:pt x="8154" y="13762"/>
                      <a:pt x="8426" y="14657"/>
                      <a:pt x="8602" y="15230"/>
                    </a:cubicBezTo>
                    <a:cubicBezTo>
                      <a:pt x="8824" y="14584"/>
                      <a:pt x="9123" y="13639"/>
                      <a:pt x="9546" y="12371"/>
                    </a:cubicBezTo>
                    <a:lnTo>
                      <a:pt x="13820" y="0"/>
                    </a:lnTo>
                    <a:lnTo>
                      <a:pt x="16979" y="0"/>
                    </a:lnTo>
                    <a:lnTo>
                      <a:pt x="16979" y="17788"/>
                    </a:lnTo>
                    <a:lnTo>
                      <a:pt x="14715" y="17788"/>
                    </a:lnTo>
                    <a:lnTo>
                      <a:pt x="14715" y="2906"/>
                    </a:lnTo>
                    <a:lnTo>
                      <a:pt x="9546" y="17788"/>
                    </a:lnTo>
                    <a:lnTo>
                      <a:pt x="7432" y="17788"/>
                    </a:lnTo>
                    <a:lnTo>
                      <a:pt x="2287" y="2657"/>
                    </a:lnTo>
                    <a:lnTo>
                      <a:pt x="2287" y="17788"/>
                    </a:lnTo>
                    <a:lnTo>
                      <a:pt x="0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3" name="Forma Livre 2662">
                <a:extLst>
                  <a:ext uri="{FF2B5EF4-FFF2-40B4-BE49-F238E27FC236}">
                    <a16:creationId xmlns:a16="http://schemas.microsoft.com/office/drawing/2014/main" id="{78803FF9-C1BF-D551-CB97-6C436191C039}"/>
                  </a:ext>
                </a:extLst>
              </p:cNvPr>
              <p:cNvSpPr/>
              <p:nvPr/>
            </p:nvSpPr>
            <p:spPr>
              <a:xfrm>
                <a:off x="10004644" y="2587288"/>
                <a:ext cx="4042" cy="32873"/>
              </a:xfrm>
              <a:custGeom>
                <a:avLst/>
                <a:gdLst>
                  <a:gd name="csX0" fmla="*/ 0 w 2187"/>
                  <a:gd name="csY0" fmla="*/ 2508 h 17787"/>
                  <a:gd name="csX1" fmla="*/ 0 w 2187"/>
                  <a:gd name="csY1" fmla="*/ 0 h 17787"/>
                  <a:gd name="csX2" fmla="*/ 2188 w 2187"/>
                  <a:gd name="csY2" fmla="*/ 0 h 17787"/>
                  <a:gd name="csX3" fmla="*/ 2188 w 2187"/>
                  <a:gd name="csY3" fmla="*/ 2508 h 17787"/>
                  <a:gd name="csX4" fmla="*/ 0 w 2187"/>
                  <a:gd name="csY4" fmla="*/ 2508 h 17787"/>
                  <a:gd name="csX5" fmla="*/ 0 w 2187"/>
                  <a:gd name="csY5" fmla="*/ 17788 h 17787"/>
                  <a:gd name="csX6" fmla="*/ 0 w 2187"/>
                  <a:gd name="csY6" fmla="*/ 4893 h 17787"/>
                  <a:gd name="csX7" fmla="*/ 2188 w 2187"/>
                  <a:gd name="csY7" fmla="*/ 4893 h 17787"/>
                  <a:gd name="csX8" fmla="*/ 2188 w 2187"/>
                  <a:gd name="csY8" fmla="*/ 17788 h 17787"/>
                  <a:gd name="csX9" fmla="*/ 0 w 2187"/>
                  <a:gd name="csY9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7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8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8"/>
                    </a:lnTo>
                    <a:lnTo>
                      <a:pt x="0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4" name="Forma Livre 2663">
                <a:extLst>
                  <a:ext uri="{FF2B5EF4-FFF2-40B4-BE49-F238E27FC236}">
                    <a16:creationId xmlns:a16="http://schemas.microsoft.com/office/drawing/2014/main" id="{F89F52C5-6F03-74AE-3B29-6077815FD9A3}"/>
                  </a:ext>
                </a:extLst>
              </p:cNvPr>
              <p:cNvSpPr/>
              <p:nvPr/>
            </p:nvSpPr>
            <p:spPr>
              <a:xfrm>
                <a:off x="10014849" y="2595830"/>
                <a:ext cx="19341" cy="24332"/>
              </a:xfrm>
              <a:custGeom>
                <a:avLst/>
                <a:gdLst>
                  <a:gd name="csX0" fmla="*/ 0 w 10465"/>
                  <a:gd name="csY0" fmla="*/ 13166 h 13166"/>
                  <a:gd name="csX1" fmla="*/ 0 w 10465"/>
                  <a:gd name="csY1" fmla="*/ 272 h 13166"/>
                  <a:gd name="csX2" fmla="*/ 1963 w 10465"/>
                  <a:gd name="csY2" fmla="*/ 272 h 13166"/>
                  <a:gd name="csX3" fmla="*/ 1963 w 10465"/>
                  <a:gd name="csY3" fmla="*/ 2111 h 13166"/>
                  <a:gd name="csX4" fmla="*/ 6066 w 10465"/>
                  <a:gd name="csY4" fmla="*/ 0 h 13166"/>
                  <a:gd name="csX5" fmla="*/ 8204 w 10465"/>
                  <a:gd name="csY5" fmla="*/ 421 h 13166"/>
                  <a:gd name="csX6" fmla="*/ 9670 w 10465"/>
                  <a:gd name="csY6" fmla="*/ 1514 h 13166"/>
                  <a:gd name="csX7" fmla="*/ 10342 w 10465"/>
                  <a:gd name="csY7" fmla="*/ 3128 h 13166"/>
                  <a:gd name="csX8" fmla="*/ 10465 w 10465"/>
                  <a:gd name="csY8" fmla="*/ 5241 h 13166"/>
                  <a:gd name="csX9" fmla="*/ 10465 w 10465"/>
                  <a:gd name="csY9" fmla="*/ 13166 h 13166"/>
                  <a:gd name="csX10" fmla="*/ 8278 w 10465"/>
                  <a:gd name="csY10" fmla="*/ 13166 h 13166"/>
                  <a:gd name="csX11" fmla="*/ 8278 w 10465"/>
                  <a:gd name="csY11" fmla="*/ 5341 h 13166"/>
                  <a:gd name="csX12" fmla="*/ 8029 w 10465"/>
                  <a:gd name="csY12" fmla="*/ 3327 h 13166"/>
                  <a:gd name="csX13" fmla="*/ 7134 w 10465"/>
                  <a:gd name="csY13" fmla="*/ 2283 h 13166"/>
                  <a:gd name="csX14" fmla="*/ 5619 w 10465"/>
                  <a:gd name="csY14" fmla="*/ 1886 h 13166"/>
                  <a:gd name="csX15" fmla="*/ 3206 w 10465"/>
                  <a:gd name="csY15" fmla="*/ 2780 h 13166"/>
                  <a:gd name="csX16" fmla="*/ 2188 w 10465"/>
                  <a:gd name="csY16" fmla="*/ 6136 h 13166"/>
                  <a:gd name="csX17" fmla="*/ 2188 w 10465"/>
                  <a:gd name="csY17" fmla="*/ 13166 h 13166"/>
                  <a:gd name="csX18" fmla="*/ 0 w 10465"/>
                  <a:gd name="csY18" fmla="*/ 13166 h 131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465" h="13166">
                    <a:moveTo>
                      <a:pt x="0" y="13166"/>
                    </a:moveTo>
                    <a:lnTo>
                      <a:pt x="0" y="272"/>
                    </a:lnTo>
                    <a:lnTo>
                      <a:pt x="1963" y="272"/>
                    </a:lnTo>
                    <a:lnTo>
                      <a:pt x="1963" y="2111"/>
                    </a:lnTo>
                    <a:cubicBezTo>
                      <a:pt x="2908" y="696"/>
                      <a:pt x="4276" y="0"/>
                      <a:pt x="6066" y="0"/>
                    </a:cubicBezTo>
                    <a:cubicBezTo>
                      <a:pt x="6836" y="0"/>
                      <a:pt x="7558" y="123"/>
                      <a:pt x="8204" y="421"/>
                    </a:cubicBezTo>
                    <a:cubicBezTo>
                      <a:pt x="8851" y="696"/>
                      <a:pt x="9348" y="1067"/>
                      <a:pt x="9670" y="1514"/>
                    </a:cubicBezTo>
                    <a:cubicBezTo>
                      <a:pt x="9994" y="1962"/>
                      <a:pt x="10217" y="2508"/>
                      <a:pt x="10342" y="3128"/>
                    </a:cubicBezTo>
                    <a:cubicBezTo>
                      <a:pt x="10442" y="3526"/>
                      <a:pt x="10465" y="4221"/>
                      <a:pt x="10465" y="5241"/>
                    </a:cubicBezTo>
                    <a:lnTo>
                      <a:pt x="10465" y="13166"/>
                    </a:lnTo>
                    <a:lnTo>
                      <a:pt x="8278" y="13166"/>
                    </a:lnTo>
                    <a:lnTo>
                      <a:pt x="8278" y="5341"/>
                    </a:lnTo>
                    <a:cubicBezTo>
                      <a:pt x="8278" y="4446"/>
                      <a:pt x="8204" y="3774"/>
                      <a:pt x="8029" y="3327"/>
                    </a:cubicBezTo>
                    <a:cubicBezTo>
                      <a:pt x="7856" y="2906"/>
                      <a:pt x="7558" y="2532"/>
                      <a:pt x="7134" y="2283"/>
                    </a:cubicBezTo>
                    <a:cubicBezTo>
                      <a:pt x="6687" y="2011"/>
                      <a:pt x="6189" y="1886"/>
                      <a:pt x="5619" y="1886"/>
                    </a:cubicBezTo>
                    <a:cubicBezTo>
                      <a:pt x="4674" y="1886"/>
                      <a:pt x="3878" y="2184"/>
                      <a:pt x="3206" y="2780"/>
                    </a:cubicBezTo>
                    <a:cubicBezTo>
                      <a:pt x="2510" y="3353"/>
                      <a:pt x="2188" y="4470"/>
                      <a:pt x="2188" y="6136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5" name="Forma Livre 2664">
                <a:extLst>
                  <a:ext uri="{FF2B5EF4-FFF2-40B4-BE49-F238E27FC236}">
                    <a16:creationId xmlns:a16="http://schemas.microsoft.com/office/drawing/2014/main" id="{C98129FD-7539-3520-F18A-E4AF7646E210}"/>
                  </a:ext>
                </a:extLst>
              </p:cNvPr>
              <p:cNvSpPr/>
              <p:nvPr/>
            </p:nvSpPr>
            <p:spPr>
              <a:xfrm>
                <a:off x="10039021" y="2595830"/>
                <a:ext cx="21958" cy="24883"/>
              </a:xfrm>
              <a:custGeom>
                <a:avLst/>
                <a:gdLst>
                  <a:gd name="csX0" fmla="*/ 9149 w 11881"/>
                  <a:gd name="csY0" fmla="*/ 11576 h 13464"/>
                  <a:gd name="csX1" fmla="*/ 6812 w 11881"/>
                  <a:gd name="csY1" fmla="*/ 13043 h 13464"/>
                  <a:gd name="csX2" fmla="*/ 4399 w 11881"/>
                  <a:gd name="csY2" fmla="*/ 13464 h 13464"/>
                  <a:gd name="csX3" fmla="*/ 1143 w 11881"/>
                  <a:gd name="csY3" fmla="*/ 12421 h 13464"/>
                  <a:gd name="csX4" fmla="*/ 0 w 11881"/>
                  <a:gd name="csY4" fmla="*/ 9763 h 13464"/>
                  <a:gd name="csX5" fmla="*/ 421 w 11881"/>
                  <a:gd name="csY5" fmla="*/ 8048 h 13464"/>
                  <a:gd name="csX6" fmla="*/ 1565 w 11881"/>
                  <a:gd name="csY6" fmla="*/ 6782 h 13464"/>
                  <a:gd name="csX7" fmla="*/ 3133 w 11881"/>
                  <a:gd name="csY7" fmla="*/ 6060 h 13464"/>
                  <a:gd name="csX8" fmla="*/ 5072 w 11881"/>
                  <a:gd name="csY8" fmla="*/ 5738 h 13464"/>
                  <a:gd name="csX9" fmla="*/ 8973 w 11881"/>
                  <a:gd name="csY9" fmla="*/ 4993 h 13464"/>
                  <a:gd name="csX10" fmla="*/ 8973 w 11881"/>
                  <a:gd name="csY10" fmla="*/ 4420 h 13464"/>
                  <a:gd name="csX11" fmla="*/ 8377 w 11881"/>
                  <a:gd name="csY11" fmla="*/ 2532 h 13464"/>
                  <a:gd name="csX12" fmla="*/ 5867 w 11881"/>
                  <a:gd name="csY12" fmla="*/ 1786 h 13464"/>
                  <a:gd name="csX13" fmla="*/ 3603 w 11881"/>
                  <a:gd name="csY13" fmla="*/ 2333 h 13464"/>
                  <a:gd name="csX14" fmla="*/ 2510 w 11881"/>
                  <a:gd name="csY14" fmla="*/ 4247 h 13464"/>
                  <a:gd name="csX15" fmla="*/ 372 w 11881"/>
                  <a:gd name="csY15" fmla="*/ 3949 h 13464"/>
                  <a:gd name="csX16" fmla="*/ 1343 w 11881"/>
                  <a:gd name="csY16" fmla="*/ 1737 h 13464"/>
                  <a:gd name="csX17" fmla="*/ 3255 w 11881"/>
                  <a:gd name="csY17" fmla="*/ 447 h 13464"/>
                  <a:gd name="csX18" fmla="*/ 6189 w 11881"/>
                  <a:gd name="csY18" fmla="*/ 0 h 13464"/>
                  <a:gd name="csX19" fmla="*/ 8874 w 11881"/>
                  <a:gd name="csY19" fmla="*/ 371 h 13464"/>
                  <a:gd name="csX20" fmla="*/ 10392 w 11881"/>
                  <a:gd name="csY20" fmla="*/ 1365 h 13464"/>
                  <a:gd name="csX21" fmla="*/ 11062 w 11881"/>
                  <a:gd name="csY21" fmla="*/ 2830 h 13464"/>
                  <a:gd name="csX22" fmla="*/ 11188 w 11881"/>
                  <a:gd name="csY22" fmla="*/ 4867 h 13464"/>
                  <a:gd name="csX23" fmla="*/ 11188 w 11881"/>
                  <a:gd name="csY23" fmla="*/ 7776 h 13464"/>
                  <a:gd name="csX24" fmla="*/ 11311 w 11881"/>
                  <a:gd name="csY24" fmla="*/ 11626 h 13464"/>
                  <a:gd name="csX25" fmla="*/ 11881 w 11881"/>
                  <a:gd name="csY25" fmla="*/ 13166 h 13464"/>
                  <a:gd name="csX26" fmla="*/ 9596 w 11881"/>
                  <a:gd name="csY26" fmla="*/ 13166 h 13464"/>
                  <a:gd name="csX27" fmla="*/ 9149 w 11881"/>
                  <a:gd name="csY27" fmla="*/ 11576 h 13464"/>
                  <a:gd name="csX28" fmla="*/ 8973 w 11881"/>
                  <a:gd name="csY28" fmla="*/ 6706 h 13464"/>
                  <a:gd name="csX29" fmla="*/ 5393 w 11881"/>
                  <a:gd name="csY29" fmla="*/ 7527 h 13464"/>
                  <a:gd name="csX30" fmla="*/ 3504 w 11881"/>
                  <a:gd name="csY30" fmla="*/ 7974 h 13464"/>
                  <a:gd name="csX31" fmla="*/ 2635 w 11881"/>
                  <a:gd name="csY31" fmla="*/ 8670 h 13464"/>
                  <a:gd name="csX32" fmla="*/ 2337 w 11881"/>
                  <a:gd name="csY32" fmla="*/ 9714 h 13464"/>
                  <a:gd name="csX33" fmla="*/ 2983 w 11881"/>
                  <a:gd name="csY33" fmla="*/ 11155 h 13464"/>
                  <a:gd name="csX34" fmla="*/ 4923 w 11881"/>
                  <a:gd name="csY34" fmla="*/ 11751 h 13464"/>
                  <a:gd name="csX35" fmla="*/ 7183 w 11881"/>
                  <a:gd name="csY35" fmla="*/ 11205 h 13464"/>
                  <a:gd name="csX36" fmla="*/ 8625 w 11881"/>
                  <a:gd name="csY36" fmla="*/ 9688 h 13464"/>
                  <a:gd name="csX37" fmla="*/ 8973 w 11881"/>
                  <a:gd name="csY37" fmla="*/ 7501 h 13464"/>
                  <a:gd name="csX38" fmla="*/ 8973 w 11881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1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1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3" y="6060"/>
                    </a:cubicBezTo>
                    <a:cubicBezTo>
                      <a:pt x="3554" y="5961"/>
                      <a:pt x="4200" y="5838"/>
                      <a:pt x="5072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3" y="1737"/>
                    </a:cubicBezTo>
                    <a:cubicBezTo>
                      <a:pt x="1790" y="1190"/>
                      <a:pt x="2437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8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8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1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2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3" y="8123"/>
                      <a:pt x="2834" y="8372"/>
                      <a:pt x="2635" y="8670"/>
                    </a:cubicBezTo>
                    <a:cubicBezTo>
                      <a:pt x="2437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3" y="11751"/>
                    </a:cubicBezTo>
                    <a:cubicBezTo>
                      <a:pt x="5768" y="11751"/>
                      <a:pt x="6514" y="11552"/>
                      <a:pt x="7183" y="11205"/>
                    </a:cubicBezTo>
                    <a:cubicBezTo>
                      <a:pt x="7830" y="10830"/>
                      <a:pt x="8304" y="10334"/>
                      <a:pt x="8625" y="9688"/>
                    </a:cubicBezTo>
                    <a:cubicBezTo>
                      <a:pt x="8851" y="9191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6" name="Forma Livre 2665">
                <a:extLst>
                  <a:ext uri="{FF2B5EF4-FFF2-40B4-BE49-F238E27FC236}">
                    <a16:creationId xmlns:a16="http://schemas.microsoft.com/office/drawing/2014/main" id="{98B9A00D-E40C-F40D-8198-992071852223}"/>
                  </a:ext>
                </a:extLst>
              </p:cNvPr>
              <p:cNvSpPr/>
              <p:nvPr/>
            </p:nvSpPr>
            <p:spPr>
              <a:xfrm>
                <a:off x="10064340" y="2595830"/>
                <a:ext cx="19756" cy="24883"/>
              </a:xfrm>
              <a:custGeom>
                <a:avLst/>
                <a:gdLst>
                  <a:gd name="csX0" fmla="*/ 0 w 10690"/>
                  <a:gd name="csY0" fmla="*/ 9316 h 13464"/>
                  <a:gd name="csX1" fmla="*/ 2164 w 10690"/>
                  <a:gd name="csY1" fmla="*/ 8992 h 13464"/>
                  <a:gd name="csX2" fmla="*/ 3159 w 10690"/>
                  <a:gd name="csY2" fmla="*/ 10980 h 13464"/>
                  <a:gd name="csX3" fmla="*/ 5496 w 10690"/>
                  <a:gd name="csY3" fmla="*/ 11652 h 13464"/>
                  <a:gd name="csX4" fmla="*/ 7733 w 10690"/>
                  <a:gd name="csY4" fmla="*/ 11055 h 13464"/>
                  <a:gd name="csX5" fmla="*/ 8453 w 10690"/>
                  <a:gd name="csY5" fmla="*/ 9614 h 13464"/>
                  <a:gd name="csX6" fmla="*/ 7806 w 10690"/>
                  <a:gd name="csY6" fmla="*/ 8445 h 13464"/>
                  <a:gd name="csX7" fmla="*/ 5569 w 10690"/>
                  <a:gd name="csY7" fmla="*/ 7700 h 13464"/>
                  <a:gd name="csX8" fmla="*/ 2238 w 10690"/>
                  <a:gd name="csY8" fmla="*/ 6656 h 13464"/>
                  <a:gd name="csX9" fmla="*/ 845 w 10690"/>
                  <a:gd name="csY9" fmla="*/ 5440 h 13464"/>
                  <a:gd name="csX10" fmla="*/ 348 w 10690"/>
                  <a:gd name="csY10" fmla="*/ 3701 h 13464"/>
                  <a:gd name="csX11" fmla="*/ 746 w 10690"/>
                  <a:gd name="csY11" fmla="*/ 2111 h 13464"/>
                  <a:gd name="csX12" fmla="*/ 1816 w 10690"/>
                  <a:gd name="csY12" fmla="*/ 892 h 13464"/>
                  <a:gd name="csX13" fmla="*/ 3208 w 10690"/>
                  <a:gd name="csY13" fmla="*/ 249 h 13464"/>
                  <a:gd name="csX14" fmla="*/ 5098 w 10690"/>
                  <a:gd name="csY14" fmla="*/ 0 h 13464"/>
                  <a:gd name="csX15" fmla="*/ 7783 w 10690"/>
                  <a:gd name="csY15" fmla="*/ 421 h 13464"/>
                  <a:gd name="csX16" fmla="*/ 9474 w 10690"/>
                  <a:gd name="csY16" fmla="*/ 1614 h 13464"/>
                  <a:gd name="csX17" fmla="*/ 10219 w 10690"/>
                  <a:gd name="csY17" fmla="*/ 3601 h 13464"/>
                  <a:gd name="csX18" fmla="*/ 8081 w 10690"/>
                  <a:gd name="csY18" fmla="*/ 3900 h 13464"/>
                  <a:gd name="csX19" fmla="*/ 7236 w 10690"/>
                  <a:gd name="csY19" fmla="*/ 2333 h 13464"/>
                  <a:gd name="csX20" fmla="*/ 5271 w 10690"/>
                  <a:gd name="csY20" fmla="*/ 1786 h 13464"/>
                  <a:gd name="csX21" fmla="*/ 3109 w 10690"/>
                  <a:gd name="csY21" fmla="*/ 2283 h 13464"/>
                  <a:gd name="csX22" fmla="*/ 2463 w 10690"/>
                  <a:gd name="csY22" fmla="*/ 3452 h 13464"/>
                  <a:gd name="csX23" fmla="*/ 2735 w 10690"/>
                  <a:gd name="csY23" fmla="*/ 4221 h 13464"/>
                  <a:gd name="csX24" fmla="*/ 3580 w 10690"/>
                  <a:gd name="csY24" fmla="*/ 4794 h 13464"/>
                  <a:gd name="csX25" fmla="*/ 5496 w 10690"/>
                  <a:gd name="csY25" fmla="*/ 5364 h 13464"/>
                  <a:gd name="csX26" fmla="*/ 8751 w 10690"/>
                  <a:gd name="csY26" fmla="*/ 6358 h 13464"/>
                  <a:gd name="csX27" fmla="*/ 10169 w 10690"/>
                  <a:gd name="csY27" fmla="*/ 7501 h 13464"/>
                  <a:gd name="csX28" fmla="*/ 10690 w 10690"/>
                  <a:gd name="csY28" fmla="*/ 9389 h 13464"/>
                  <a:gd name="csX29" fmla="*/ 10070 w 10690"/>
                  <a:gd name="csY29" fmla="*/ 11427 h 13464"/>
                  <a:gd name="csX30" fmla="*/ 8231 w 10690"/>
                  <a:gd name="csY30" fmla="*/ 12918 h 13464"/>
                  <a:gd name="csX31" fmla="*/ 5496 w 10690"/>
                  <a:gd name="csY31" fmla="*/ 13464 h 13464"/>
                  <a:gd name="csX32" fmla="*/ 1667 w 10690"/>
                  <a:gd name="csY32" fmla="*/ 12421 h 13464"/>
                  <a:gd name="csX33" fmla="*/ 0 w 10690"/>
                  <a:gd name="csY33" fmla="*/ 931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0690" h="13464">
                    <a:moveTo>
                      <a:pt x="0" y="9316"/>
                    </a:moveTo>
                    <a:lnTo>
                      <a:pt x="2164" y="8992"/>
                    </a:lnTo>
                    <a:cubicBezTo>
                      <a:pt x="2287" y="9837"/>
                      <a:pt x="2612" y="10509"/>
                      <a:pt x="3159" y="10980"/>
                    </a:cubicBezTo>
                    <a:cubicBezTo>
                      <a:pt x="3729" y="11427"/>
                      <a:pt x="4501" y="11652"/>
                      <a:pt x="5496" y="11652"/>
                    </a:cubicBezTo>
                    <a:cubicBezTo>
                      <a:pt x="6490" y="11652"/>
                      <a:pt x="7236" y="11453"/>
                      <a:pt x="7733" y="11055"/>
                    </a:cubicBezTo>
                    <a:cubicBezTo>
                      <a:pt x="8204" y="10632"/>
                      <a:pt x="8453" y="10161"/>
                      <a:pt x="8453" y="9614"/>
                    </a:cubicBezTo>
                    <a:cubicBezTo>
                      <a:pt x="8453" y="9117"/>
                      <a:pt x="8231" y="8720"/>
                      <a:pt x="7806" y="8445"/>
                    </a:cubicBezTo>
                    <a:cubicBezTo>
                      <a:pt x="7508" y="8246"/>
                      <a:pt x="6762" y="7998"/>
                      <a:pt x="5569" y="7700"/>
                    </a:cubicBezTo>
                    <a:cubicBezTo>
                      <a:pt x="3978" y="7302"/>
                      <a:pt x="2860" y="6954"/>
                      <a:pt x="2238" y="6656"/>
                    </a:cubicBezTo>
                    <a:cubicBezTo>
                      <a:pt x="1617" y="6358"/>
                      <a:pt x="1170" y="5961"/>
                      <a:pt x="845" y="5440"/>
                    </a:cubicBezTo>
                    <a:cubicBezTo>
                      <a:pt x="523" y="4917"/>
                      <a:pt x="348" y="4347"/>
                      <a:pt x="348" y="3701"/>
                    </a:cubicBezTo>
                    <a:cubicBezTo>
                      <a:pt x="348" y="3128"/>
                      <a:pt x="497" y="2608"/>
                      <a:pt x="746" y="2111"/>
                    </a:cubicBezTo>
                    <a:cubicBezTo>
                      <a:pt x="1021" y="1614"/>
                      <a:pt x="1369" y="1216"/>
                      <a:pt x="1816" y="892"/>
                    </a:cubicBezTo>
                    <a:cubicBezTo>
                      <a:pt x="2164" y="646"/>
                      <a:pt x="2635" y="421"/>
                      <a:pt x="3208" y="249"/>
                    </a:cubicBezTo>
                    <a:cubicBezTo>
                      <a:pt x="3805" y="73"/>
                      <a:pt x="4425" y="0"/>
                      <a:pt x="5098" y="0"/>
                    </a:cubicBezTo>
                    <a:cubicBezTo>
                      <a:pt x="6116" y="0"/>
                      <a:pt x="7011" y="149"/>
                      <a:pt x="7783" y="421"/>
                    </a:cubicBezTo>
                    <a:cubicBezTo>
                      <a:pt x="8529" y="719"/>
                      <a:pt x="9099" y="1117"/>
                      <a:pt x="9474" y="1614"/>
                    </a:cubicBezTo>
                    <a:cubicBezTo>
                      <a:pt x="9822" y="2111"/>
                      <a:pt x="10070" y="2780"/>
                      <a:pt x="10219" y="3601"/>
                    </a:cubicBezTo>
                    <a:lnTo>
                      <a:pt x="8081" y="3900"/>
                    </a:lnTo>
                    <a:cubicBezTo>
                      <a:pt x="7982" y="3228"/>
                      <a:pt x="7707" y="2707"/>
                      <a:pt x="7236" y="2333"/>
                    </a:cubicBezTo>
                    <a:cubicBezTo>
                      <a:pt x="6762" y="1962"/>
                      <a:pt x="6116" y="1786"/>
                      <a:pt x="5271" y="1786"/>
                    </a:cubicBezTo>
                    <a:cubicBezTo>
                      <a:pt x="4253" y="1786"/>
                      <a:pt x="3556" y="1962"/>
                      <a:pt x="3109" y="2283"/>
                    </a:cubicBezTo>
                    <a:cubicBezTo>
                      <a:pt x="2685" y="2608"/>
                      <a:pt x="2463" y="3005"/>
                      <a:pt x="2463" y="3452"/>
                    </a:cubicBezTo>
                    <a:cubicBezTo>
                      <a:pt x="2463" y="3724"/>
                      <a:pt x="2562" y="3999"/>
                      <a:pt x="2735" y="4221"/>
                    </a:cubicBezTo>
                    <a:cubicBezTo>
                      <a:pt x="2910" y="4446"/>
                      <a:pt x="3208" y="4645"/>
                      <a:pt x="3580" y="4794"/>
                    </a:cubicBezTo>
                    <a:cubicBezTo>
                      <a:pt x="3805" y="4867"/>
                      <a:pt x="4425" y="5066"/>
                      <a:pt x="5496" y="5364"/>
                    </a:cubicBezTo>
                    <a:cubicBezTo>
                      <a:pt x="7061" y="5762"/>
                      <a:pt x="8131" y="6110"/>
                      <a:pt x="8751" y="6358"/>
                    </a:cubicBezTo>
                    <a:cubicBezTo>
                      <a:pt x="9348" y="6633"/>
                      <a:pt x="9822" y="7004"/>
                      <a:pt x="10169" y="7501"/>
                    </a:cubicBezTo>
                    <a:cubicBezTo>
                      <a:pt x="10517" y="8024"/>
                      <a:pt x="10690" y="8644"/>
                      <a:pt x="10690" y="9389"/>
                    </a:cubicBezTo>
                    <a:cubicBezTo>
                      <a:pt x="10690" y="10111"/>
                      <a:pt x="10491" y="10807"/>
                      <a:pt x="10070" y="11427"/>
                    </a:cubicBezTo>
                    <a:cubicBezTo>
                      <a:pt x="9646" y="12073"/>
                      <a:pt x="9026" y="12570"/>
                      <a:pt x="8231" y="12918"/>
                    </a:cubicBezTo>
                    <a:cubicBezTo>
                      <a:pt x="7435" y="13289"/>
                      <a:pt x="6514" y="13464"/>
                      <a:pt x="5496" y="13464"/>
                    </a:cubicBezTo>
                    <a:cubicBezTo>
                      <a:pt x="3829" y="13464"/>
                      <a:pt x="2562" y="13116"/>
                      <a:pt x="1667" y="12421"/>
                    </a:cubicBezTo>
                    <a:cubicBezTo>
                      <a:pt x="796" y="11725"/>
                      <a:pt x="249" y="10681"/>
                      <a:pt x="0" y="9316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7" name="Forma Livre 2666">
                <a:extLst>
                  <a:ext uri="{FF2B5EF4-FFF2-40B4-BE49-F238E27FC236}">
                    <a16:creationId xmlns:a16="http://schemas.microsoft.com/office/drawing/2014/main" id="{2A6D2026-87DA-3E6A-F02A-DDAFA9879E77}"/>
                  </a:ext>
                </a:extLst>
              </p:cNvPr>
              <p:cNvSpPr/>
              <p:nvPr/>
            </p:nvSpPr>
            <p:spPr>
              <a:xfrm>
                <a:off x="10101085" y="2586737"/>
                <a:ext cx="30415" cy="33974"/>
              </a:xfrm>
              <a:custGeom>
                <a:avLst/>
                <a:gdLst>
                  <a:gd name="csX0" fmla="*/ 8926 w 16457"/>
                  <a:gd name="csY0" fmla="*/ 11105 h 18383"/>
                  <a:gd name="csX1" fmla="*/ 8926 w 16457"/>
                  <a:gd name="csY1" fmla="*/ 9018 h 18383"/>
                  <a:gd name="csX2" fmla="*/ 16458 w 16457"/>
                  <a:gd name="csY2" fmla="*/ 9018 h 18383"/>
                  <a:gd name="csX3" fmla="*/ 16458 w 16457"/>
                  <a:gd name="csY3" fmla="*/ 15601 h 18383"/>
                  <a:gd name="csX4" fmla="*/ 12878 w 16457"/>
                  <a:gd name="csY4" fmla="*/ 17688 h 18383"/>
                  <a:gd name="csX5" fmla="*/ 9099 w 16457"/>
                  <a:gd name="csY5" fmla="*/ 18384 h 18383"/>
                  <a:gd name="csX6" fmla="*/ 4326 w 16457"/>
                  <a:gd name="csY6" fmla="*/ 17267 h 18383"/>
                  <a:gd name="csX7" fmla="*/ 1094 w 16457"/>
                  <a:gd name="csY7" fmla="*/ 14011 h 18383"/>
                  <a:gd name="csX8" fmla="*/ 0 w 16457"/>
                  <a:gd name="csY8" fmla="*/ 9290 h 18383"/>
                  <a:gd name="csX9" fmla="*/ 1094 w 16457"/>
                  <a:gd name="csY9" fmla="*/ 4423 h 18383"/>
                  <a:gd name="csX10" fmla="*/ 4227 w 16457"/>
                  <a:gd name="csY10" fmla="*/ 1093 h 18383"/>
                  <a:gd name="csX11" fmla="*/ 8926 w 16457"/>
                  <a:gd name="csY11" fmla="*/ 0 h 18383"/>
                  <a:gd name="csX12" fmla="*/ 12405 w 16457"/>
                  <a:gd name="csY12" fmla="*/ 620 h 18383"/>
                  <a:gd name="csX13" fmla="*/ 14841 w 16457"/>
                  <a:gd name="csY13" fmla="*/ 2359 h 18383"/>
                  <a:gd name="csX14" fmla="*/ 16209 w 16457"/>
                  <a:gd name="csY14" fmla="*/ 5267 h 18383"/>
                  <a:gd name="csX15" fmla="*/ 14071 w 16457"/>
                  <a:gd name="csY15" fmla="*/ 5861 h 18383"/>
                  <a:gd name="csX16" fmla="*/ 13077 w 16457"/>
                  <a:gd name="csY16" fmla="*/ 3727 h 18383"/>
                  <a:gd name="csX17" fmla="*/ 11386 w 16457"/>
                  <a:gd name="csY17" fmla="*/ 2485 h 18383"/>
                  <a:gd name="csX18" fmla="*/ 8926 w 16457"/>
                  <a:gd name="csY18" fmla="*/ 2011 h 18383"/>
                  <a:gd name="csX19" fmla="*/ 6142 w 16457"/>
                  <a:gd name="csY19" fmla="*/ 2508 h 18383"/>
                  <a:gd name="csX20" fmla="*/ 4227 w 16457"/>
                  <a:gd name="csY20" fmla="*/ 3800 h 18383"/>
                  <a:gd name="csX21" fmla="*/ 3109 w 16457"/>
                  <a:gd name="csY21" fmla="*/ 5566 h 18383"/>
                  <a:gd name="csX22" fmla="*/ 2437 w 16457"/>
                  <a:gd name="csY22" fmla="*/ 9141 h 18383"/>
                  <a:gd name="csX23" fmla="*/ 3258 w 16457"/>
                  <a:gd name="csY23" fmla="*/ 13116 h 18383"/>
                  <a:gd name="csX24" fmla="*/ 5645 w 16457"/>
                  <a:gd name="csY24" fmla="*/ 15502 h 18383"/>
                  <a:gd name="csX25" fmla="*/ 8976 w 16457"/>
                  <a:gd name="csY25" fmla="*/ 16273 h 18383"/>
                  <a:gd name="csX26" fmla="*/ 11957 w 16457"/>
                  <a:gd name="csY26" fmla="*/ 15677 h 18383"/>
                  <a:gd name="csX27" fmla="*/ 14171 w 16457"/>
                  <a:gd name="csY27" fmla="*/ 14434 h 18383"/>
                  <a:gd name="csX28" fmla="*/ 14171 w 16457"/>
                  <a:gd name="csY28" fmla="*/ 11105 h 18383"/>
                  <a:gd name="csX29" fmla="*/ 8926 w 16457"/>
                  <a:gd name="csY29" fmla="*/ 11105 h 183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6457" h="18383">
                    <a:moveTo>
                      <a:pt x="8926" y="11105"/>
                    </a:moveTo>
                    <a:lnTo>
                      <a:pt x="8926" y="9018"/>
                    </a:lnTo>
                    <a:lnTo>
                      <a:pt x="16458" y="9018"/>
                    </a:lnTo>
                    <a:lnTo>
                      <a:pt x="16458" y="15601"/>
                    </a:lnTo>
                    <a:cubicBezTo>
                      <a:pt x="15314" y="16522"/>
                      <a:pt x="14121" y="17217"/>
                      <a:pt x="12878" y="17688"/>
                    </a:cubicBezTo>
                    <a:cubicBezTo>
                      <a:pt x="11658" y="18159"/>
                      <a:pt x="10392" y="18384"/>
                      <a:pt x="9099" y="18384"/>
                    </a:cubicBezTo>
                    <a:cubicBezTo>
                      <a:pt x="7359" y="18384"/>
                      <a:pt x="5768" y="18012"/>
                      <a:pt x="4326" y="17267"/>
                    </a:cubicBezTo>
                    <a:cubicBezTo>
                      <a:pt x="2910" y="16522"/>
                      <a:pt x="1816" y="15428"/>
                      <a:pt x="1094" y="14011"/>
                    </a:cubicBezTo>
                    <a:cubicBezTo>
                      <a:pt x="374" y="12596"/>
                      <a:pt x="0" y="11029"/>
                      <a:pt x="0" y="9290"/>
                    </a:cubicBezTo>
                    <a:cubicBezTo>
                      <a:pt x="0" y="7551"/>
                      <a:pt x="374" y="5937"/>
                      <a:pt x="1094" y="4423"/>
                    </a:cubicBezTo>
                    <a:cubicBezTo>
                      <a:pt x="1816" y="2932"/>
                      <a:pt x="2860" y="1813"/>
                      <a:pt x="4227" y="1093"/>
                    </a:cubicBezTo>
                    <a:cubicBezTo>
                      <a:pt x="5569" y="371"/>
                      <a:pt x="7136" y="0"/>
                      <a:pt x="8926" y="0"/>
                    </a:cubicBezTo>
                    <a:cubicBezTo>
                      <a:pt x="10193" y="0"/>
                      <a:pt x="11360" y="199"/>
                      <a:pt x="12405" y="620"/>
                    </a:cubicBezTo>
                    <a:cubicBezTo>
                      <a:pt x="13448" y="1044"/>
                      <a:pt x="14270" y="1614"/>
                      <a:pt x="14841" y="2359"/>
                    </a:cubicBezTo>
                    <a:cubicBezTo>
                      <a:pt x="15438" y="3105"/>
                      <a:pt x="15885" y="4075"/>
                      <a:pt x="16209" y="5267"/>
                    </a:cubicBezTo>
                    <a:lnTo>
                      <a:pt x="14071" y="5861"/>
                    </a:lnTo>
                    <a:cubicBezTo>
                      <a:pt x="13796" y="4943"/>
                      <a:pt x="13475" y="4247"/>
                      <a:pt x="13077" y="3727"/>
                    </a:cubicBezTo>
                    <a:cubicBezTo>
                      <a:pt x="12679" y="3204"/>
                      <a:pt x="12106" y="2783"/>
                      <a:pt x="11386" y="2485"/>
                    </a:cubicBezTo>
                    <a:cubicBezTo>
                      <a:pt x="10641" y="2160"/>
                      <a:pt x="9821" y="2011"/>
                      <a:pt x="8926" y="2011"/>
                    </a:cubicBezTo>
                    <a:cubicBezTo>
                      <a:pt x="7856" y="2011"/>
                      <a:pt x="6911" y="2187"/>
                      <a:pt x="6142" y="2508"/>
                    </a:cubicBezTo>
                    <a:cubicBezTo>
                      <a:pt x="5346" y="2833"/>
                      <a:pt x="4723" y="3254"/>
                      <a:pt x="4227" y="3800"/>
                    </a:cubicBezTo>
                    <a:cubicBezTo>
                      <a:pt x="3755" y="4323"/>
                      <a:pt x="3381" y="4920"/>
                      <a:pt x="3109" y="5566"/>
                    </a:cubicBezTo>
                    <a:cubicBezTo>
                      <a:pt x="2661" y="6656"/>
                      <a:pt x="2437" y="7849"/>
                      <a:pt x="2437" y="9141"/>
                    </a:cubicBezTo>
                    <a:cubicBezTo>
                      <a:pt x="2437" y="10707"/>
                      <a:pt x="2711" y="12049"/>
                      <a:pt x="3258" y="13116"/>
                    </a:cubicBezTo>
                    <a:cubicBezTo>
                      <a:pt x="3805" y="14186"/>
                      <a:pt x="4601" y="14981"/>
                      <a:pt x="5645" y="15502"/>
                    </a:cubicBezTo>
                    <a:cubicBezTo>
                      <a:pt x="6689" y="15998"/>
                      <a:pt x="7783" y="16273"/>
                      <a:pt x="8976" y="16273"/>
                    </a:cubicBezTo>
                    <a:cubicBezTo>
                      <a:pt x="9994" y="16273"/>
                      <a:pt x="10989" y="16074"/>
                      <a:pt x="11957" y="15677"/>
                    </a:cubicBezTo>
                    <a:cubicBezTo>
                      <a:pt x="12928" y="15279"/>
                      <a:pt x="13648" y="14856"/>
                      <a:pt x="14171" y="14434"/>
                    </a:cubicBezTo>
                    <a:lnTo>
                      <a:pt x="14171" y="11105"/>
                    </a:lnTo>
                    <a:lnTo>
                      <a:pt x="8926" y="11105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8" name="Forma Livre 2667">
                <a:extLst>
                  <a:ext uri="{FF2B5EF4-FFF2-40B4-BE49-F238E27FC236}">
                    <a16:creationId xmlns:a16="http://schemas.microsoft.com/office/drawing/2014/main" id="{28F31B4E-2631-0A73-BB37-9EF6803EE093}"/>
                  </a:ext>
                </a:extLst>
              </p:cNvPr>
              <p:cNvSpPr/>
              <p:nvPr/>
            </p:nvSpPr>
            <p:spPr>
              <a:xfrm>
                <a:off x="10136084" y="2595830"/>
                <a:ext cx="21961" cy="24883"/>
              </a:xfrm>
              <a:custGeom>
                <a:avLst/>
                <a:gdLst>
                  <a:gd name="csX0" fmla="*/ 9547 w 11883"/>
                  <a:gd name="csY0" fmla="*/ 9018 h 13464"/>
                  <a:gd name="csX1" fmla="*/ 11808 w 11883"/>
                  <a:gd name="csY1" fmla="*/ 9290 h 13464"/>
                  <a:gd name="csX2" fmla="*/ 9822 w 11883"/>
                  <a:gd name="csY2" fmla="*/ 12371 h 13464"/>
                  <a:gd name="csX3" fmla="*/ 6142 w 11883"/>
                  <a:gd name="csY3" fmla="*/ 13464 h 13464"/>
                  <a:gd name="csX4" fmla="*/ 1641 w 11883"/>
                  <a:gd name="csY4" fmla="*/ 11725 h 13464"/>
                  <a:gd name="csX5" fmla="*/ 0 w 11883"/>
                  <a:gd name="csY5" fmla="*/ 6831 h 13464"/>
                  <a:gd name="csX6" fmla="*/ 1667 w 11883"/>
                  <a:gd name="csY6" fmla="*/ 1786 h 13464"/>
                  <a:gd name="csX7" fmla="*/ 6016 w 11883"/>
                  <a:gd name="csY7" fmla="*/ 0 h 13464"/>
                  <a:gd name="csX8" fmla="*/ 10243 w 11883"/>
                  <a:gd name="csY8" fmla="*/ 1763 h 13464"/>
                  <a:gd name="csX9" fmla="*/ 11884 w 11883"/>
                  <a:gd name="csY9" fmla="*/ 6706 h 13464"/>
                  <a:gd name="csX10" fmla="*/ 11858 w 11883"/>
                  <a:gd name="csY10" fmla="*/ 7279 h 13464"/>
                  <a:gd name="csX11" fmla="*/ 2238 w 11883"/>
                  <a:gd name="csY11" fmla="*/ 7279 h 13464"/>
                  <a:gd name="csX12" fmla="*/ 3457 w 11883"/>
                  <a:gd name="csY12" fmla="*/ 10532 h 13464"/>
                  <a:gd name="csX13" fmla="*/ 6142 w 11883"/>
                  <a:gd name="csY13" fmla="*/ 11652 h 13464"/>
                  <a:gd name="csX14" fmla="*/ 8204 w 11883"/>
                  <a:gd name="csY14" fmla="*/ 11029 h 13464"/>
                  <a:gd name="csX15" fmla="*/ 9547 w 11883"/>
                  <a:gd name="csY15" fmla="*/ 9018 h 13464"/>
                  <a:gd name="csX16" fmla="*/ 2363 w 11883"/>
                  <a:gd name="csY16" fmla="*/ 5490 h 13464"/>
                  <a:gd name="csX17" fmla="*/ 9573 w 11883"/>
                  <a:gd name="csY17" fmla="*/ 5490 h 13464"/>
                  <a:gd name="csX18" fmla="*/ 8752 w 11883"/>
                  <a:gd name="csY18" fmla="*/ 3055 h 13464"/>
                  <a:gd name="csX19" fmla="*/ 6043 w 11883"/>
                  <a:gd name="csY19" fmla="*/ 1786 h 13464"/>
                  <a:gd name="csX20" fmla="*/ 3507 w 11883"/>
                  <a:gd name="csY20" fmla="*/ 2806 h 13464"/>
                  <a:gd name="csX21" fmla="*/ 2363 w 11883"/>
                  <a:gd name="csY21" fmla="*/ 5490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1883" h="13464">
                    <a:moveTo>
                      <a:pt x="9547" y="9018"/>
                    </a:moveTo>
                    <a:lnTo>
                      <a:pt x="11808" y="9290"/>
                    </a:lnTo>
                    <a:cubicBezTo>
                      <a:pt x="11436" y="10608"/>
                      <a:pt x="10790" y="11626"/>
                      <a:pt x="9822" y="12371"/>
                    </a:cubicBezTo>
                    <a:cubicBezTo>
                      <a:pt x="8851" y="13093"/>
                      <a:pt x="7634" y="13464"/>
                      <a:pt x="6142" y="13464"/>
                    </a:cubicBezTo>
                    <a:cubicBezTo>
                      <a:pt x="4253" y="13464"/>
                      <a:pt x="2761" y="12868"/>
                      <a:pt x="1641" y="11725"/>
                    </a:cubicBezTo>
                    <a:cubicBezTo>
                      <a:pt x="547" y="10558"/>
                      <a:pt x="0" y="8919"/>
                      <a:pt x="0" y="6831"/>
                    </a:cubicBezTo>
                    <a:cubicBezTo>
                      <a:pt x="0" y="4669"/>
                      <a:pt x="547" y="2979"/>
                      <a:pt x="1667" y="1786"/>
                    </a:cubicBezTo>
                    <a:cubicBezTo>
                      <a:pt x="2785" y="596"/>
                      <a:pt x="4227" y="0"/>
                      <a:pt x="6016" y="0"/>
                    </a:cubicBezTo>
                    <a:cubicBezTo>
                      <a:pt x="7733" y="0"/>
                      <a:pt x="9149" y="570"/>
                      <a:pt x="10243" y="1763"/>
                    </a:cubicBezTo>
                    <a:cubicBezTo>
                      <a:pt x="11337" y="2929"/>
                      <a:pt x="11884" y="4569"/>
                      <a:pt x="11884" y="6706"/>
                    </a:cubicBezTo>
                    <a:cubicBezTo>
                      <a:pt x="11884" y="6831"/>
                      <a:pt x="11858" y="7030"/>
                      <a:pt x="11858" y="7279"/>
                    </a:cubicBezTo>
                    <a:lnTo>
                      <a:pt x="2238" y="7279"/>
                    </a:lnTo>
                    <a:cubicBezTo>
                      <a:pt x="2337" y="8694"/>
                      <a:pt x="2735" y="9787"/>
                      <a:pt x="3457" y="10532"/>
                    </a:cubicBezTo>
                    <a:cubicBezTo>
                      <a:pt x="4177" y="11278"/>
                      <a:pt x="5072" y="11652"/>
                      <a:pt x="6142" y="11652"/>
                    </a:cubicBezTo>
                    <a:cubicBezTo>
                      <a:pt x="6938" y="11652"/>
                      <a:pt x="7634" y="11453"/>
                      <a:pt x="8204" y="11029"/>
                    </a:cubicBezTo>
                    <a:cubicBezTo>
                      <a:pt x="8752" y="10608"/>
                      <a:pt x="9225" y="9936"/>
                      <a:pt x="9547" y="9018"/>
                    </a:cubicBezTo>
                    <a:close/>
                    <a:moveTo>
                      <a:pt x="2363" y="5490"/>
                    </a:moveTo>
                    <a:lnTo>
                      <a:pt x="9573" y="5490"/>
                    </a:lnTo>
                    <a:cubicBezTo>
                      <a:pt x="9474" y="4397"/>
                      <a:pt x="9199" y="3601"/>
                      <a:pt x="8752" y="3055"/>
                    </a:cubicBezTo>
                    <a:cubicBezTo>
                      <a:pt x="8055" y="2210"/>
                      <a:pt x="7136" y="1786"/>
                      <a:pt x="6043" y="1786"/>
                    </a:cubicBezTo>
                    <a:cubicBezTo>
                      <a:pt x="5022" y="1786"/>
                      <a:pt x="4177" y="2134"/>
                      <a:pt x="3507" y="2806"/>
                    </a:cubicBezTo>
                    <a:cubicBezTo>
                      <a:pt x="2811" y="3476"/>
                      <a:pt x="2437" y="4370"/>
                      <a:pt x="2363" y="5490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79" name="Forma Livre 2668">
                <a:extLst>
                  <a:ext uri="{FF2B5EF4-FFF2-40B4-BE49-F238E27FC236}">
                    <a16:creationId xmlns:a16="http://schemas.microsoft.com/office/drawing/2014/main" id="{50D2B1B7-198D-5E72-71CC-34F66DAA14EF}"/>
                  </a:ext>
                </a:extLst>
              </p:cNvPr>
              <p:cNvSpPr/>
              <p:nvPr/>
            </p:nvSpPr>
            <p:spPr>
              <a:xfrm>
                <a:off x="10162923" y="2595830"/>
                <a:ext cx="12957" cy="24332"/>
              </a:xfrm>
              <a:custGeom>
                <a:avLst/>
                <a:gdLst>
                  <a:gd name="csX0" fmla="*/ 0 w 7011"/>
                  <a:gd name="csY0" fmla="*/ 13166 h 13166"/>
                  <a:gd name="csX1" fmla="*/ 0 w 7011"/>
                  <a:gd name="csY1" fmla="*/ 272 h 13166"/>
                  <a:gd name="csX2" fmla="*/ 1965 w 7011"/>
                  <a:gd name="csY2" fmla="*/ 272 h 13166"/>
                  <a:gd name="csX3" fmla="*/ 1965 w 7011"/>
                  <a:gd name="csY3" fmla="*/ 2234 h 13166"/>
                  <a:gd name="csX4" fmla="*/ 3358 w 7011"/>
                  <a:gd name="csY4" fmla="*/ 421 h 13166"/>
                  <a:gd name="csX5" fmla="*/ 4750 w 7011"/>
                  <a:gd name="csY5" fmla="*/ 0 h 13166"/>
                  <a:gd name="csX6" fmla="*/ 7011 w 7011"/>
                  <a:gd name="csY6" fmla="*/ 696 h 13166"/>
                  <a:gd name="csX7" fmla="*/ 6241 w 7011"/>
                  <a:gd name="csY7" fmla="*/ 2730 h 13166"/>
                  <a:gd name="csX8" fmla="*/ 4650 w 7011"/>
                  <a:gd name="csY8" fmla="*/ 2260 h 13166"/>
                  <a:gd name="csX9" fmla="*/ 3358 w 7011"/>
                  <a:gd name="csY9" fmla="*/ 2681 h 13166"/>
                  <a:gd name="csX10" fmla="*/ 2536 w 7011"/>
                  <a:gd name="csY10" fmla="*/ 3873 h 13166"/>
                  <a:gd name="csX11" fmla="*/ 2188 w 7011"/>
                  <a:gd name="csY11" fmla="*/ 6434 h 13166"/>
                  <a:gd name="csX12" fmla="*/ 2188 w 7011"/>
                  <a:gd name="csY12" fmla="*/ 13166 h 13166"/>
                  <a:gd name="csX13" fmla="*/ 0 w 7011"/>
                  <a:gd name="csY13" fmla="*/ 13166 h 131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7011" h="13166">
                    <a:moveTo>
                      <a:pt x="0" y="13166"/>
                    </a:moveTo>
                    <a:lnTo>
                      <a:pt x="0" y="272"/>
                    </a:lnTo>
                    <a:lnTo>
                      <a:pt x="1965" y="272"/>
                    </a:lnTo>
                    <a:lnTo>
                      <a:pt x="1965" y="2234"/>
                    </a:lnTo>
                    <a:cubicBezTo>
                      <a:pt x="2463" y="1316"/>
                      <a:pt x="2934" y="719"/>
                      <a:pt x="3358" y="421"/>
                    </a:cubicBezTo>
                    <a:cubicBezTo>
                      <a:pt x="3779" y="149"/>
                      <a:pt x="4253" y="0"/>
                      <a:pt x="4750" y="0"/>
                    </a:cubicBezTo>
                    <a:cubicBezTo>
                      <a:pt x="5496" y="0"/>
                      <a:pt x="6241" y="222"/>
                      <a:pt x="7011" y="696"/>
                    </a:cubicBezTo>
                    <a:lnTo>
                      <a:pt x="6241" y="2730"/>
                    </a:lnTo>
                    <a:cubicBezTo>
                      <a:pt x="5718" y="2409"/>
                      <a:pt x="5171" y="2260"/>
                      <a:pt x="4650" y="2260"/>
                    </a:cubicBezTo>
                    <a:cubicBezTo>
                      <a:pt x="4177" y="2260"/>
                      <a:pt x="3729" y="2383"/>
                      <a:pt x="3358" y="2681"/>
                    </a:cubicBezTo>
                    <a:cubicBezTo>
                      <a:pt x="2983" y="2955"/>
                      <a:pt x="2711" y="3353"/>
                      <a:pt x="2536" y="3873"/>
                    </a:cubicBezTo>
                    <a:cubicBezTo>
                      <a:pt x="2313" y="4645"/>
                      <a:pt x="2188" y="5490"/>
                      <a:pt x="2188" y="6434"/>
                    </a:cubicBezTo>
                    <a:lnTo>
                      <a:pt x="2188" y="13166"/>
                    </a:lnTo>
                    <a:lnTo>
                      <a:pt x="0" y="1316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0" name="Forma Livre 2669">
                <a:extLst>
                  <a:ext uri="{FF2B5EF4-FFF2-40B4-BE49-F238E27FC236}">
                    <a16:creationId xmlns:a16="http://schemas.microsoft.com/office/drawing/2014/main" id="{86D01B9A-DF21-377A-929A-E618C15257CB}"/>
                  </a:ext>
                </a:extLst>
              </p:cNvPr>
              <p:cNvSpPr/>
              <p:nvPr/>
            </p:nvSpPr>
            <p:spPr>
              <a:xfrm>
                <a:off x="10176891" y="2595830"/>
                <a:ext cx="21956" cy="24883"/>
              </a:xfrm>
              <a:custGeom>
                <a:avLst/>
                <a:gdLst>
                  <a:gd name="csX0" fmla="*/ 9149 w 11880"/>
                  <a:gd name="csY0" fmla="*/ 11576 h 13464"/>
                  <a:gd name="csX1" fmla="*/ 6812 w 11880"/>
                  <a:gd name="csY1" fmla="*/ 13043 h 13464"/>
                  <a:gd name="csX2" fmla="*/ 4399 w 11880"/>
                  <a:gd name="csY2" fmla="*/ 13464 h 13464"/>
                  <a:gd name="csX3" fmla="*/ 1143 w 11880"/>
                  <a:gd name="csY3" fmla="*/ 12421 h 13464"/>
                  <a:gd name="csX4" fmla="*/ 0 w 11880"/>
                  <a:gd name="csY4" fmla="*/ 9763 h 13464"/>
                  <a:gd name="csX5" fmla="*/ 421 w 11880"/>
                  <a:gd name="csY5" fmla="*/ 8048 h 13464"/>
                  <a:gd name="csX6" fmla="*/ 1565 w 11880"/>
                  <a:gd name="csY6" fmla="*/ 6782 h 13464"/>
                  <a:gd name="csX7" fmla="*/ 3132 w 11880"/>
                  <a:gd name="csY7" fmla="*/ 6060 h 13464"/>
                  <a:gd name="csX8" fmla="*/ 5071 w 11880"/>
                  <a:gd name="csY8" fmla="*/ 5738 h 13464"/>
                  <a:gd name="csX9" fmla="*/ 8973 w 11880"/>
                  <a:gd name="csY9" fmla="*/ 4993 h 13464"/>
                  <a:gd name="csX10" fmla="*/ 8973 w 11880"/>
                  <a:gd name="csY10" fmla="*/ 4420 h 13464"/>
                  <a:gd name="csX11" fmla="*/ 8377 w 11880"/>
                  <a:gd name="csY11" fmla="*/ 2532 h 13464"/>
                  <a:gd name="csX12" fmla="*/ 5867 w 11880"/>
                  <a:gd name="csY12" fmla="*/ 1786 h 13464"/>
                  <a:gd name="csX13" fmla="*/ 3603 w 11880"/>
                  <a:gd name="csY13" fmla="*/ 2333 h 13464"/>
                  <a:gd name="csX14" fmla="*/ 2510 w 11880"/>
                  <a:gd name="csY14" fmla="*/ 4247 h 13464"/>
                  <a:gd name="csX15" fmla="*/ 372 w 11880"/>
                  <a:gd name="csY15" fmla="*/ 3949 h 13464"/>
                  <a:gd name="csX16" fmla="*/ 1342 w 11880"/>
                  <a:gd name="csY16" fmla="*/ 1737 h 13464"/>
                  <a:gd name="csX17" fmla="*/ 3255 w 11880"/>
                  <a:gd name="csY17" fmla="*/ 447 h 13464"/>
                  <a:gd name="csX18" fmla="*/ 6189 w 11880"/>
                  <a:gd name="csY18" fmla="*/ 0 h 13464"/>
                  <a:gd name="csX19" fmla="*/ 8874 w 11880"/>
                  <a:gd name="csY19" fmla="*/ 371 h 13464"/>
                  <a:gd name="csX20" fmla="*/ 10392 w 11880"/>
                  <a:gd name="csY20" fmla="*/ 1365 h 13464"/>
                  <a:gd name="csX21" fmla="*/ 11062 w 11880"/>
                  <a:gd name="csY21" fmla="*/ 2830 h 13464"/>
                  <a:gd name="csX22" fmla="*/ 11188 w 11880"/>
                  <a:gd name="csY22" fmla="*/ 4867 h 13464"/>
                  <a:gd name="csX23" fmla="*/ 11188 w 11880"/>
                  <a:gd name="csY23" fmla="*/ 7776 h 13464"/>
                  <a:gd name="csX24" fmla="*/ 11310 w 11880"/>
                  <a:gd name="csY24" fmla="*/ 11626 h 13464"/>
                  <a:gd name="csX25" fmla="*/ 11881 w 11880"/>
                  <a:gd name="csY25" fmla="*/ 13166 h 13464"/>
                  <a:gd name="csX26" fmla="*/ 9596 w 11880"/>
                  <a:gd name="csY26" fmla="*/ 13166 h 13464"/>
                  <a:gd name="csX27" fmla="*/ 9149 w 11880"/>
                  <a:gd name="csY27" fmla="*/ 11576 h 13464"/>
                  <a:gd name="csX28" fmla="*/ 8973 w 11880"/>
                  <a:gd name="csY28" fmla="*/ 6706 h 13464"/>
                  <a:gd name="csX29" fmla="*/ 5393 w 11880"/>
                  <a:gd name="csY29" fmla="*/ 7527 h 13464"/>
                  <a:gd name="csX30" fmla="*/ 3504 w 11880"/>
                  <a:gd name="csY30" fmla="*/ 7974 h 13464"/>
                  <a:gd name="csX31" fmla="*/ 2635 w 11880"/>
                  <a:gd name="csY31" fmla="*/ 8670 h 13464"/>
                  <a:gd name="csX32" fmla="*/ 2337 w 11880"/>
                  <a:gd name="csY32" fmla="*/ 9714 h 13464"/>
                  <a:gd name="csX33" fmla="*/ 2983 w 11880"/>
                  <a:gd name="csY33" fmla="*/ 11155 h 13464"/>
                  <a:gd name="csX34" fmla="*/ 4922 w 11880"/>
                  <a:gd name="csY34" fmla="*/ 11751 h 13464"/>
                  <a:gd name="csX35" fmla="*/ 7183 w 11880"/>
                  <a:gd name="csY35" fmla="*/ 11205 h 13464"/>
                  <a:gd name="csX36" fmla="*/ 8625 w 11880"/>
                  <a:gd name="csY36" fmla="*/ 9688 h 13464"/>
                  <a:gd name="csX37" fmla="*/ 8973 w 11880"/>
                  <a:gd name="csY37" fmla="*/ 7501 h 13464"/>
                  <a:gd name="csX38" fmla="*/ 8973 w 11880"/>
                  <a:gd name="csY38" fmla="*/ 670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1880" h="13464">
                    <a:moveTo>
                      <a:pt x="9149" y="11576"/>
                    </a:moveTo>
                    <a:cubicBezTo>
                      <a:pt x="8353" y="12272"/>
                      <a:pt x="7558" y="12745"/>
                      <a:pt x="6812" y="13043"/>
                    </a:cubicBezTo>
                    <a:cubicBezTo>
                      <a:pt x="6066" y="13315"/>
                      <a:pt x="5270" y="13464"/>
                      <a:pt x="4399" y="13464"/>
                    </a:cubicBezTo>
                    <a:cubicBezTo>
                      <a:pt x="2983" y="13464"/>
                      <a:pt x="1913" y="13116"/>
                      <a:pt x="1143" y="12421"/>
                    </a:cubicBezTo>
                    <a:cubicBezTo>
                      <a:pt x="372" y="11725"/>
                      <a:pt x="0" y="10857"/>
                      <a:pt x="0" y="9763"/>
                    </a:cubicBezTo>
                    <a:cubicBezTo>
                      <a:pt x="0" y="9141"/>
                      <a:pt x="149" y="8571"/>
                      <a:pt x="421" y="8048"/>
                    </a:cubicBezTo>
                    <a:cubicBezTo>
                      <a:pt x="720" y="7527"/>
                      <a:pt x="1094" y="7104"/>
                      <a:pt x="1565" y="6782"/>
                    </a:cubicBezTo>
                    <a:cubicBezTo>
                      <a:pt x="2038" y="6457"/>
                      <a:pt x="2559" y="6235"/>
                      <a:pt x="3132" y="6060"/>
                    </a:cubicBezTo>
                    <a:cubicBezTo>
                      <a:pt x="3554" y="5961"/>
                      <a:pt x="4200" y="5838"/>
                      <a:pt x="5071" y="5738"/>
                    </a:cubicBezTo>
                    <a:cubicBezTo>
                      <a:pt x="6835" y="5539"/>
                      <a:pt x="8128" y="5291"/>
                      <a:pt x="8973" y="4993"/>
                    </a:cubicBezTo>
                    <a:cubicBezTo>
                      <a:pt x="8973" y="4695"/>
                      <a:pt x="8973" y="4496"/>
                      <a:pt x="8973" y="4420"/>
                    </a:cubicBezTo>
                    <a:cubicBezTo>
                      <a:pt x="8973" y="3526"/>
                      <a:pt x="8775" y="2906"/>
                      <a:pt x="8377" y="2532"/>
                    </a:cubicBezTo>
                    <a:cubicBezTo>
                      <a:pt x="7806" y="2035"/>
                      <a:pt x="6985" y="1786"/>
                      <a:pt x="5867" y="1786"/>
                    </a:cubicBezTo>
                    <a:cubicBezTo>
                      <a:pt x="4847" y="1786"/>
                      <a:pt x="4101" y="1985"/>
                      <a:pt x="3603" y="2333"/>
                    </a:cubicBezTo>
                    <a:cubicBezTo>
                      <a:pt x="3106" y="2707"/>
                      <a:pt x="2758" y="3327"/>
                      <a:pt x="2510" y="4247"/>
                    </a:cubicBezTo>
                    <a:lnTo>
                      <a:pt x="372" y="3949"/>
                    </a:lnTo>
                    <a:cubicBezTo>
                      <a:pt x="570" y="3055"/>
                      <a:pt x="895" y="2309"/>
                      <a:pt x="1342" y="1737"/>
                    </a:cubicBezTo>
                    <a:cubicBezTo>
                      <a:pt x="1790" y="1190"/>
                      <a:pt x="2436" y="745"/>
                      <a:pt x="3255" y="447"/>
                    </a:cubicBezTo>
                    <a:cubicBezTo>
                      <a:pt x="4101" y="149"/>
                      <a:pt x="5095" y="0"/>
                      <a:pt x="6189" y="0"/>
                    </a:cubicBezTo>
                    <a:cubicBezTo>
                      <a:pt x="7283" y="0"/>
                      <a:pt x="8178" y="123"/>
                      <a:pt x="8874" y="371"/>
                    </a:cubicBezTo>
                    <a:cubicBezTo>
                      <a:pt x="9570" y="646"/>
                      <a:pt x="10067" y="968"/>
                      <a:pt x="10392" y="1365"/>
                    </a:cubicBezTo>
                    <a:cubicBezTo>
                      <a:pt x="10714" y="1737"/>
                      <a:pt x="10939" y="2234"/>
                      <a:pt x="11062" y="2830"/>
                    </a:cubicBezTo>
                    <a:cubicBezTo>
                      <a:pt x="11137" y="3204"/>
                      <a:pt x="11188" y="3873"/>
                      <a:pt x="11188" y="4867"/>
                    </a:cubicBezTo>
                    <a:lnTo>
                      <a:pt x="11188" y="7776"/>
                    </a:lnTo>
                    <a:cubicBezTo>
                      <a:pt x="11188" y="9787"/>
                      <a:pt x="11237" y="11079"/>
                      <a:pt x="11310" y="11626"/>
                    </a:cubicBezTo>
                    <a:cubicBezTo>
                      <a:pt x="11410" y="12149"/>
                      <a:pt x="11609" y="12669"/>
                      <a:pt x="11881" y="13166"/>
                    </a:cubicBezTo>
                    <a:lnTo>
                      <a:pt x="9596" y="13166"/>
                    </a:lnTo>
                    <a:cubicBezTo>
                      <a:pt x="9371" y="12719"/>
                      <a:pt x="9222" y="12172"/>
                      <a:pt x="9149" y="11576"/>
                    </a:cubicBezTo>
                    <a:close/>
                    <a:moveTo>
                      <a:pt x="8973" y="6706"/>
                    </a:moveTo>
                    <a:cubicBezTo>
                      <a:pt x="8178" y="7030"/>
                      <a:pt x="6985" y="7302"/>
                      <a:pt x="5393" y="7527"/>
                    </a:cubicBezTo>
                    <a:cubicBezTo>
                      <a:pt x="4498" y="7650"/>
                      <a:pt x="3878" y="7799"/>
                      <a:pt x="3504" y="7974"/>
                    </a:cubicBezTo>
                    <a:cubicBezTo>
                      <a:pt x="3132" y="8123"/>
                      <a:pt x="2834" y="8372"/>
                      <a:pt x="2635" y="8670"/>
                    </a:cubicBezTo>
                    <a:cubicBezTo>
                      <a:pt x="2436" y="8992"/>
                      <a:pt x="2337" y="9340"/>
                      <a:pt x="2337" y="9714"/>
                    </a:cubicBezTo>
                    <a:cubicBezTo>
                      <a:pt x="2337" y="10284"/>
                      <a:pt x="2559" y="10781"/>
                      <a:pt x="2983" y="11155"/>
                    </a:cubicBezTo>
                    <a:cubicBezTo>
                      <a:pt x="3431" y="11552"/>
                      <a:pt x="4077" y="11751"/>
                      <a:pt x="4922" y="11751"/>
                    </a:cubicBezTo>
                    <a:cubicBezTo>
                      <a:pt x="5768" y="11751"/>
                      <a:pt x="6513" y="11552"/>
                      <a:pt x="7183" y="11205"/>
                    </a:cubicBezTo>
                    <a:cubicBezTo>
                      <a:pt x="7830" y="10830"/>
                      <a:pt x="8303" y="10334"/>
                      <a:pt x="8625" y="9688"/>
                    </a:cubicBezTo>
                    <a:cubicBezTo>
                      <a:pt x="8851" y="9191"/>
                      <a:pt x="8973" y="8471"/>
                      <a:pt x="8973" y="7501"/>
                    </a:cubicBezTo>
                    <a:lnTo>
                      <a:pt x="8973" y="6706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1" name="Forma Livre 2670">
                <a:extLst>
                  <a:ext uri="{FF2B5EF4-FFF2-40B4-BE49-F238E27FC236}">
                    <a16:creationId xmlns:a16="http://schemas.microsoft.com/office/drawing/2014/main" id="{C2FD3BD7-F652-F8F6-E558-4734AB7416F4}"/>
                  </a:ext>
                </a:extLst>
              </p:cNvPr>
              <p:cNvSpPr/>
              <p:nvPr/>
            </p:nvSpPr>
            <p:spPr>
              <a:xfrm>
                <a:off x="10203820" y="2587288"/>
                <a:ext cx="4042" cy="32873"/>
              </a:xfrm>
              <a:custGeom>
                <a:avLst/>
                <a:gdLst>
                  <a:gd name="csX0" fmla="*/ 0 w 2187"/>
                  <a:gd name="csY0" fmla="*/ 2508 h 17787"/>
                  <a:gd name="csX1" fmla="*/ 0 w 2187"/>
                  <a:gd name="csY1" fmla="*/ 0 h 17787"/>
                  <a:gd name="csX2" fmla="*/ 2188 w 2187"/>
                  <a:gd name="csY2" fmla="*/ 0 h 17787"/>
                  <a:gd name="csX3" fmla="*/ 2188 w 2187"/>
                  <a:gd name="csY3" fmla="*/ 2508 h 17787"/>
                  <a:gd name="csX4" fmla="*/ 0 w 2187"/>
                  <a:gd name="csY4" fmla="*/ 2508 h 17787"/>
                  <a:gd name="csX5" fmla="*/ 0 w 2187"/>
                  <a:gd name="csY5" fmla="*/ 17788 h 17787"/>
                  <a:gd name="csX6" fmla="*/ 0 w 2187"/>
                  <a:gd name="csY6" fmla="*/ 4893 h 17787"/>
                  <a:gd name="csX7" fmla="*/ 2188 w 2187"/>
                  <a:gd name="csY7" fmla="*/ 4893 h 17787"/>
                  <a:gd name="csX8" fmla="*/ 2188 w 2187"/>
                  <a:gd name="csY8" fmla="*/ 17788 h 17787"/>
                  <a:gd name="csX9" fmla="*/ 0 w 2187"/>
                  <a:gd name="csY9" fmla="*/ 17788 h 17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187" h="17787">
                    <a:moveTo>
                      <a:pt x="0" y="2508"/>
                    </a:moveTo>
                    <a:lnTo>
                      <a:pt x="0" y="0"/>
                    </a:lnTo>
                    <a:lnTo>
                      <a:pt x="2188" y="0"/>
                    </a:lnTo>
                    <a:lnTo>
                      <a:pt x="2188" y="2508"/>
                    </a:lnTo>
                    <a:lnTo>
                      <a:pt x="0" y="2508"/>
                    </a:lnTo>
                    <a:close/>
                    <a:moveTo>
                      <a:pt x="0" y="17788"/>
                    </a:moveTo>
                    <a:lnTo>
                      <a:pt x="0" y="4893"/>
                    </a:lnTo>
                    <a:lnTo>
                      <a:pt x="2188" y="4893"/>
                    </a:lnTo>
                    <a:lnTo>
                      <a:pt x="2188" y="17788"/>
                    </a:lnTo>
                    <a:lnTo>
                      <a:pt x="0" y="17788"/>
                    </a:ln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2" name="Forma Livre 2671">
                <a:extLst>
                  <a:ext uri="{FF2B5EF4-FFF2-40B4-BE49-F238E27FC236}">
                    <a16:creationId xmlns:a16="http://schemas.microsoft.com/office/drawing/2014/main" id="{A1A94950-E928-3C58-BBD4-A678636AF945}"/>
                  </a:ext>
                </a:extLst>
              </p:cNvPr>
              <p:cNvSpPr/>
              <p:nvPr/>
            </p:nvSpPr>
            <p:spPr>
              <a:xfrm>
                <a:off x="10212414" y="2595830"/>
                <a:ext cx="19756" cy="24883"/>
              </a:xfrm>
              <a:custGeom>
                <a:avLst/>
                <a:gdLst>
                  <a:gd name="csX0" fmla="*/ 0 w 10690"/>
                  <a:gd name="csY0" fmla="*/ 9316 h 13464"/>
                  <a:gd name="csX1" fmla="*/ 2164 w 10690"/>
                  <a:gd name="csY1" fmla="*/ 8992 h 13464"/>
                  <a:gd name="csX2" fmla="*/ 3159 w 10690"/>
                  <a:gd name="csY2" fmla="*/ 10980 h 13464"/>
                  <a:gd name="csX3" fmla="*/ 5496 w 10690"/>
                  <a:gd name="csY3" fmla="*/ 11652 h 13464"/>
                  <a:gd name="csX4" fmla="*/ 7733 w 10690"/>
                  <a:gd name="csY4" fmla="*/ 11055 h 13464"/>
                  <a:gd name="csX5" fmla="*/ 8453 w 10690"/>
                  <a:gd name="csY5" fmla="*/ 9614 h 13464"/>
                  <a:gd name="csX6" fmla="*/ 7806 w 10690"/>
                  <a:gd name="csY6" fmla="*/ 8445 h 13464"/>
                  <a:gd name="csX7" fmla="*/ 5569 w 10690"/>
                  <a:gd name="csY7" fmla="*/ 7700 h 13464"/>
                  <a:gd name="csX8" fmla="*/ 2238 w 10690"/>
                  <a:gd name="csY8" fmla="*/ 6656 h 13464"/>
                  <a:gd name="csX9" fmla="*/ 845 w 10690"/>
                  <a:gd name="csY9" fmla="*/ 5440 h 13464"/>
                  <a:gd name="csX10" fmla="*/ 348 w 10690"/>
                  <a:gd name="csY10" fmla="*/ 3701 h 13464"/>
                  <a:gd name="csX11" fmla="*/ 746 w 10690"/>
                  <a:gd name="csY11" fmla="*/ 2111 h 13464"/>
                  <a:gd name="csX12" fmla="*/ 1816 w 10690"/>
                  <a:gd name="csY12" fmla="*/ 892 h 13464"/>
                  <a:gd name="csX13" fmla="*/ 3208 w 10690"/>
                  <a:gd name="csY13" fmla="*/ 249 h 13464"/>
                  <a:gd name="csX14" fmla="*/ 5098 w 10690"/>
                  <a:gd name="csY14" fmla="*/ 0 h 13464"/>
                  <a:gd name="csX15" fmla="*/ 7783 w 10690"/>
                  <a:gd name="csY15" fmla="*/ 421 h 13464"/>
                  <a:gd name="csX16" fmla="*/ 9473 w 10690"/>
                  <a:gd name="csY16" fmla="*/ 1614 h 13464"/>
                  <a:gd name="csX17" fmla="*/ 10219 w 10690"/>
                  <a:gd name="csY17" fmla="*/ 3601 h 13464"/>
                  <a:gd name="csX18" fmla="*/ 8081 w 10690"/>
                  <a:gd name="csY18" fmla="*/ 3900 h 13464"/>
                  <a:gd name="csX19" fmla="*/ 7236 w 10690"/>
                  <a:gd name="csY19" fmla="*/ 2333 h 13464"/>
                  <a:gd name="csX20" fmla="*/ 5271 w 10690"/>
                  <a:gd name="csY20" fmla="*/ 1786 h 13464"/>
                  <a:gd name="csX21" fmla="*/ 3109 w 10690"/>
                  <a:gd name="csY21" fmla="*/ 2283 h 13464"/>
                  <a:gd name="csX22" fmla="*/ 2463 w 10690"/>
                  <a:gd name="csY22" fmla="*/ 3452 h 13464"/>
                  <a:gd name="csX23" fmla="*/ 2735 w 10690"/>
                  <a:gd name="csY23" fmla="*/ 4221 h 13464"/>
                  <a:gd name="csX24" fmla="*/ 3580 w 10690"/>
                  <a:gd name="csY24" fmla="*/ 4794 h 13464"/>
                  <a:gd name="csX25" fmla="*/ 5496 w 10690"/>
                  <a:gd name="csY25" fmla="*/ 5364 h 13464"/>
                  <a:gd name="csX26" fmla="*/ 8751 w 10690"/>
                  <a:gd name="csY26" fmla="*/ 6358 h 13464"/>
                  <a:gd name="csX27" fmla="*/ 10169 w 10690"/>
                  <a:gd name="csY27" fmla="*/ 7501 h 13464"/>
                  <a:gd name="csX28" fmla="*/ 10690 w 10690"/>
                  <a:gd name="csY28" fmla="*/ 9389 h 13464"/>
                  <a:gd name="csX29" fmla="*/ 10070 w 10690"/>
                  <a:gd name="csY29" fmla="*/ 11427 h 13464"/>
                  <a:gd name="csX30" fmla="*/ 8230 w 10690"/>
                  <a:gd name="csY30" fmla="*/ 12918 h 13464"/>
                  <a:gd name="csX31" fmla="*/ 5496 w 10690"/>
                  <a:gd name="csY31" fmla="*/ 13464 h 13464"/>
                  <a:gd name="csX32" fmla="*/ 1667 w 10690"/>
                  <a:gd name="csY32" fmla="*/ 12421 h 13464"/>
                  <a:gd name="csX33" fmla="*/ 0 w 10690"/>
                  <a:gd name="csY33" fmla="*/ 9316 h 1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0690" h="13464">
                    <a:moveTo>
                      <a:pt x="0" y="9316"/>
                    </a:moveTo>
                    <a:lnTo>
                      <a:pt x="2164" y="8992"/>
                    </a:lnTo>
                    <a:cubicBezTo>
                      <a:pt x="2287" y="9837"/>
                      <a:pt x="2612" y="10509"/>
                      <a:pt x="3159" y="10980"/>
                    </a:cubicBezTo>
                    <a:cubicBezTo>
                      <a:pt x="3729" y="11427"/>
                      <a:pt x="4501" y="11652"/>
                      <a:pt x="5496" y="11652"/>
                    </a:cubicBezTo>
                    <a:cubicBezTo>
                      <a:pt x="6490" y="11652"/>
                      <a:pt x="7236" y="11453"/>
                      <a:pt x="7733" y="11055"/>
                    </a:cubicBezTo>
                    <a:cubicBezTo>
                      <a:pt x="8204" y="10632"/>
                      <a:pt x="8453" y="10161"/>
                      <a:pt x="8453" y="9614"/>
                    </a:cubicBezTo>
                    <a:cubicBezTo>
                      <a:pt x="8453" y="9117"/>
                      <a:pt x="8230" y="8720"/>
                      <a:pt x="7806" y="8445"/>
                    </a:cubicBezTo>
                    <a:cubicBezTo>
                      <a:pt x="7508" y="8246"/>
                      <a:pt x="6762" y="7998"/>
                      <a:pt x="5569" y="7700"/>
                    </a:cubicBezTo>
                    <a:cubicBezTo>
                      <a:pt x="3978" y="7302"/>
                      <a:pt x="2860" y="6954"/>
                      <a:pt x="2238" y="6656"/>
                    </a:cubicBezTo>
                    <a:cubicBezTo>
                      <a:pt x="1617" y="6358"/>
                      <a:pt x="1170" y="5961"/>
                      <a:pt x="845" y="5440"/>
                    </a:cubicBezTo>
                    <a:cubicBezTo>
                      <a:pt x="523" y="4917"/>
                      <a:pt x="348" y="4347"/>
                      <a:pt x="348" y="3701"/>
                    </a:cubicBezTo>
                    <a:cubicBezTo>
                      <a:pt x="348" y="3128"/>
                      <a:pt x="497" y="2608"/>
                      <a:pt x="746" y="2111"/>
                    </a:cubicBezTo>
                    <a:cubicBezTo>
                      <a:pt x="1021" y="1614"/>
                      <a:pt x="1369" y="1216"/>
                      <a:pt x="1816" y="892"/>
                    </a:cubicBezTo>
                    <a:cubicBezTo>
                      <a:pt x="2164" y="646"/>
                      <a:pt x="2635" y="421"/>
                      <a:pt x="3208" y="249"/>
                    </a:cubicBezTo>
                    <a:cubicBezTo>
                      <a:pt x="3805" y="73"/>
                      <a:pt x="4425" y="0"/>
                      <a:pt x="5098" y="0"/>
                    </a:cubicBezTo>
                    <a:cubicBezTo>
                      <a:pt x="6116" y="0"/>
                      <a:pt x="7011" y="149"/>
                      <a:pt x="7783" y="421"/>
                    </a:cubicBezTo>
                    <a:cubicBezTo>
                      <a:pt x="8529" y="719"/>
                      <a:pt x="9099" y="1117"/>
                      <a:pt x="9473" y="1614"/>
                    </a:cubicBezTo>
                    <a:cubicBezTo>
                      <a:pt x="9821" y="2111"/>
                      <a:pt x="10070" y="2780"/>
                      <a:pt x="10219" y="3601"/>
                    </a:cubicBezTo>
                    <a:lnTo>
                      <a:pt x="8081" y="3900"/>
                    </a:lnTo>
                    <a:cubicBezTo>
                      <a:pt x="7982" y="3228"/>
                      <a:pt x="7707" y="2707"/>
                      <a:pt x="7236" y="2333"/>
                    </a:cubicBezTo>
                    <a:cubicBezTo>
                      <a:pt x="6762" y="1962"/>
                      <a:pt x="6116" y="1786"/>
                      <a:pt x="5271" y="1786"/>
                    </a:cubicBezTo>
                    <a:cubicBezTo>
                      <a:pt x="4253" y="1786"/>
                      <a:pt x="3556" y="1962"/>
                      <a:pt x="3109" y="2283"/>
                    </a:cubicBezTo>
                    <a:cubicBezTo>
                      <a:pt x="2685" y="2608"/>
                      <a:pt x="2463" y="3005"/>
                      <a:pt x="2463" y="3452"/>
                    </a:cubicBezTo>
                    <a:cubicBezTo>
                      <a:pt x="2463" y="3724"/>
                      <a:pt x="2562" y="3999"/>
                      <a:pt x="2735" y="4221"/>
                    </a:cubicBezTo>
                    <a:cubicBezTo>
                      <a:pt x="2910" y="4446"/>
                      <a:pt x="3208" y="4645"/>
                      <a:pt x="3580" y="4794"/>
                    </a:cubicBezTo>
                    <a:cubicBezTo>
                      <a:pt x="3805" y="4867"/>
                      <a:pt x="4425" y="5066"/>
                      <a:pt x="5496" y="5364"/>
                    </a:cubicBezTo>
                    <a:cubicBezTo>
                      <a:pt x="7061" y="5762"/>
                      <a:pt x="8131" y="6110"/>
                      <a:pt x="8751" y="6358"/>
                    </a:cubicBezTo>
                    <a:cubicBezTo>
                      <a:pt x="9348" y="6633"/>
                      <a:pt x="9821" y="7004"/>
                      <a:pt x="10169" y="7501"/>
                    </a:cubicBezTo>
                    <a:cubicBezTo>
                      <a:pt x="10517" y="8024"/>
                      <a:pt x="10690" y="8644"/>
                      <a:pt x="10690" y="9389"/>
                    </a:cubicBezTo>
                    <a:cubicBezTo>
                      <a:pt x="10690" y="10111"/>
                      <a:pt x="10491" y="10807"/>
                      <a:pt x="10070" y="11427"/>
                    </a:cubicBezTo>
                    <a:cubicBezTo>
                      <a:pt x="9646" y="12073"/>
                      <a:pt x="9026" y="12570"/>
                      <a:pt x="8230" y="12918"/>
                    </a:cubicBezTo>
                    <a:cubicBezTo>
                      <a:pt x="7435" y="13289"/>
                      <a:pt x="6514" y="13464"/>
                      <a:pt x="5496" y="13464"/>
                    </a:cubicBezTo>
                    <a:cubicBezTo>
                      <a:pt x="3829" y="13464"/>
                      <a:pt x="2562" y="13116"/>
                      <a:pt x="1667" y="12421"/>
                    </a:cubicBezTo>
                    <a:cubicBezTo>
                      <a:pt x="796" y="11725"/>
                      <a:pt x="248" y="10681"/>
                      <a:pt x="0" y="9316"/>
                    </a:cubicBezTo>
                    <a:close/>
                  </a:path>
                </a:pathLst>
              </a:custGeom>
              <a:solidFill>
                <a:srgbClr val="373535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377F364A-7135-CBA2-F066-4159EC598A92}"/>
                  </a:ext>
                </a:extLst>
              </p:cNvPr>
              <p:cNvSpPr/>
              <p:nvPr/>
            </p:nvSpPr>
            <p:spPr>
              <a:xfrm>
                <a:off x="9728785" y="3320100"/>
                <a:ext cx="77799" cy="77753"/>
              </a:xfrm>
              <a:prstGeom prst="ellipse">
                <a:avLst/>
              </a:pr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FE95889A-7311-1BFA-98B5-6789F07D092C}"/>
                  </a:ext>
                </a:extLst>
              </p:cNvPr>
              <p:cNvSpPr/>
              <p:nvPr/>
            </p:nvSpPr>
            <p:spPr>
              <a:xfrm>
                <a:off x="9217301" y="2389448"/>
                <a:ext cx="77547" cy="77501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E7E188CC-4E6D-D753-276C-69675F13F6BA}"/>
                  </a:ext>
                </a:extLst>
              </p:cNvPr>
              <p:cNvSpPr/>
              <p:nvPr/>
            </p:nvSpPr>
            <p:spPr>
              <a:xfrm>
                <a:off x="9690137" y="4075415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6" name="Forma Livre 2675">
                <a:extLst>
                  <a:ext uri="{FF2B5EF4-FFF2-40B4-BE49-F238E27FC236}">
                    <a16:creationId xmlns:a16="http://schemas.microsoft.com/office/drawing/2014/main" id="{60E5E8DC-6F91-9B02-CBD6-A1B40B6C2CB8}"/>
                  </a:ext>
                </a:extLst>
              </p:cNvPr>
              <p:cNvSpPr/>
              <p:nvPr/>
            </p:nvSpPr>
            <p:spPr>
              <a:xfrm>
                <a:off x="9732563" y="4132625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7 w 17813"/>
                  <a:gd name="csY6" fmla="*/ 10655 h 41909"/>
                  <a:gd name="csX7" fmla="*/ 9037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7" y="10655"/>
                    </a:lnTo>
                    <a:lnTo>
                      <a:pt x="9037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7" name="Forma Livre 2676">
                <a:extLst>
                  <a:ext uri="{FF2B5EF4-FFF2-40B4-BE49-F238E27FC236}">
                    <a16:creationId xmlns:a16="http://schemas.microsoft.com/office/drawing/2014/main" id="{4F7AFFB3-2470-5637-1D23-1FE3598FCB0B}"/>
                  </a:ext>
                </a:extLst>
              </p:cNvPr>
              <p:cNvSpPr/>
              <p:nvPr/>
            </p:nvSpPr>
            <p:spPr>
              <a:xfrm>
                <a:off x="9778344" y="4131180"/>
                <a:ext cx="67168" cy="80338"/>
              </a:xfrm>
              <a:custGeom>
                <a:avLst/>
                <a:gdLst>
                  <a:gd name="csX0" fmla="*/ 18138 w 36344"/>
                  <a:gd name="csY0" fmla="*/ 43471 h 43470"/>
                  <a:gd name="csX1" fmla="*/ 31142 w 36344"/>
                  <a:gd name="csY1" fmla="*/ 37233 h 43470"/>
                  <a:gd name="csX2" fmla="*/ 36345 w 36344"/>
                  <a:gd name="csY2" fmla="*/ 21703 h 43470"/>
                  <a:gd name="csX3" fmla="*/ 31401 w 36344"/>
                  <a:gd name="csY3" fmla="*/ 6044 h 43470"/>
                  <a:gd name="csX4" fmla="*/ 18269 w 36344"/>
                  <a:gd name="csY4" fmla="*/ 0 h 43470"/>
                  <a:gd name="csX5" fmla="*/ 5266 w 36344"/>
                  <a:gd name="csY5" fmla="*/ 6175 h 43470"/>
                  <a:gd name="csX6" fmla="*/ 0 w 36344"/>
                  <a:gd name="csY6" fmla="*/ 21703 h 43470"/>
                  <a:gd name="csX7" fmla="*/ 5006 w 36344"/>
                  <a:gd name="csY7" fmla="*/ 37364 h 43470"/>
                  <a:gd name="csX8" fmla="*/ 18138 w 36344"/>
                  <a:gd name="csY8" fmla="*/ 43471 h 43470"/>
                  <a:gd name="csX9" fmla="*/ 18138 w 36344"/>
                  <a:gd name="csY9" fmla="*/ 36388 h 43470"/>
                  <a:gd name="csX10" fmla="*/ 11572 w 36344"/>
                  <a:gd name="csY10" fmla="*/ 32230 h 43470"/>
                  <a:gd name="csX11" fmla="*/ 9361 w 36344"/>
                  <a:gd name="csY11" fmla="*/ 21703 h 43470"/>
                  <a:gd name="csX12" fmla="*/ 11703 w 36344"/>
                  <a:gd name="csY12" fmla="*/ 11178 h 43470"/>
                  <a:gd name="csX13" fmla="*/ 18269 w 36344"/>
                  <a:gd name="csY13" fmla="*/ 7083 h 43470"/>
                  <a:gd name="csX14" fmla="*/ 26981 w 36344"/>
                  <a:gd name="csY14" fmla="*/ 21703 h 43470"/>
                  <a:gd name="csX15" fmla="*/ 24704 w 36344"/>
                  <a:gd name="csY15" fmla="*/ 32230 h 43470"/>
                  <a:gd name="csX16" fmla="*/ 18138 w 36344"/>
                  <a:gd name="csY16" fmla="*/ 36388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36344" h="43470">
                    <a:moveTo>
                      <a:pt x="18138" y="43471"/>
                    </a:moveTo>
                    <a:cubicBezTo>
                      <a:pt x="23341" y="43471"/>
                      <a:pt x="27695" y="41392"/>
                      <a:pt x="31142" y="37233"/>
                    </a:cubicBezTo>
                    <a:cubicBezTo>
                      <a:pt x="34588" y="33140"/>
                      <a:pt x="36345" y="27941"/>
                      <a:pt x="36345" y="21703"/>
                    </a:cubicBezTo>
                    <a:cubicBezTo>
                      <a:pt x="36345" y="15337"/>
                      <a:pt x="34717" y="10137"/>
                      <a:pt x="31401" y="6044"/>
                    </a:cubicBezTo>
                    <a:cubicBezTo>
                      <a:pt x="28085" y="2016"/>
                      <a:pt x="23665" y="0"/>
                      <a:pt x="18269" y="0"/>
                    </a:cubicBezTo>
                    <a:cubicBezTo>
                      <a:pt x="13066" y="0"/>
                      <a:pt x="8712" y="2082"/>
                      <a:pt x="5266" y="6175"/>
                    </a:cubicBezTo>
                    <a:cubicBezTo>
                      <a:pt x="1756" y="10268"/>
                      <a:pt x="0" y="15465"/>
                      <a:pt x="0" y="21703"/>
                    </a:cubicBezTo>
                    <a:cubicBezTo>
                      <a:pt x="0" y="28071"/>
                      <a:pt x="1691" y="33271"/>
                      <a:pt x="5006" y="37364"/>
                    </a:cubicBezTo>
                    <a:cubicBezTo>
                      <a:pt x="8322" y="41457"/>
                      <a:pt x="12676" y="43471"/>
                      <a:pt x="18138" y="43471"/>
                    </a:cubicBezTo>
                    <a:close/>
                    <a:moveTo>
                      <a:pt x="18138" y="36388"/>
                    </a:moveTo>
                    <a:cubicBezTo>
                      <a:pt x="15213" y="36388"/>
                      <a:pt x="13066" y="35023"/>
                      <a:pt x="11572" y="32230"/>
                    </a:cubicBezTo>
                    <a:cubicBezTo>
                      <a:pt x="10078" y="29502"/>
                      <a:pt x="9361" y="25992"/>
                      <a:pt x="9361" y="21703"/>
                    </a:cubicBezTo>
                    <a:cubicBezTo>
                      <a:pt x="9361" y="17481"/>
                      <a:pt x="10141" y="13972"/>
                      <a:pt x="11703" y="11178"/>
                    </a:cubicBezTo>
                    <a:cubicBezTo>
                      <a:pt x="13197" y="8448"/>
                      <a:pt x="15409" y="7083"/>
                      <a:pt x="18269" y="7083"/>
                    </a:cubicBezTo>
                    <a:cubicBezTo>
                      <a:pt x="23990" y="7083"/>
                      <a:pt x="26981" y="13127"/>
                      <a:pt x="26981" y="21703"/>
                    </a:cubicBezTo>
                    <a:cubicBezTo>
                      <a:pt x="26981" y="25927"/>
                      <a:pt x="26201" y="29436"/>
                      <a:pt x="24704" y="32230"/>
                    </a:cubicBezTo>
                    <a:cubicBezTo>
                      <a:pt x="23144" y="35023"/>
                      <a:pt x="20936" y="36388"/>
                      <a:pt x="18138" y="363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8E8EFFA6-0FE2-76E5-5D1C-8D99650EA13D}"/>
                  </a:ext>
                </a:extLst>
              </p:cNvPr>
              <p:cNvSpPr/>
              <p:nvPr/>
            </p:nvSpPr>
            <p:spPr>
              <a:xfrm>
                <a:off x="9690137" y="4297559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89" name="Forma Livre 2678">
                <a:extLst>
                  <a:ext uri="{FF2B5EF4-FFF2-40B4-BE49-F238E27FC236}">
                    <a16:creationId xmlns:a16="http://schemas.microsoft.com/office/drawing/2014/main" id="{42B0A336-53F7-8DF0-276C-35B12708AFF8}"/>
                  </a:ext>
                </a:extLst>
              </p:cNvPr>
              <p:cNvSpPr/>
              <p:nvPr/>
            </p:nvSpPr>
            <p:spPr>
              <a:xfrm>
                <a:off x="9764140" y="4353199"/>
                <a:ext cx="61276" cy="80338"/>
              </a:xfrm>
              <a:custGeom>
                <a:avLst/>
                <a:gdLst>
                  <a:gd name="csX0" fmla="*/ 14822 w 33156"/>
                  <a:gd name="csY0" fmla="*/ 43471 h 43470"/>
                  <a:gd name="csX1" fmla="*/ 33157 w 33156"/>
                  <a:gd name="csY1" fmla="*/ 20468 h 43470"/>
                  <a:gd name="csX2" fmla="*/ 16188 w 33156"/>
                  <a:gd name="csY2" fmla="*/ 0 h 43470"/>
                  <a:gd name="csX3" fmla="*/ 4551 w 33156"/>
                  <a:gd name="csY3" fmla="*/ 4161 h 43470"/>
                  <a:gd name="csX4" fmla="*/ 194 w 33156"/>
                  <a:gd name="csY4" fmla="*/ 14296 h 43470"/>
                  <a:gd name="csX5" fmla="*/ 4030 w 33156"/>
                  <a:gd name="csY5" fmla="*/ 24368 h 43470"/>
                  <a:gd name="csX6" fmla="*/ 13846 w 33156"/>
                  <a:gd name="csY6" fmla="*/ 28330 h 43470"/>
                  <a:gd name="csX7" fmla="*/ 24055 w 33156"/>
                  <a:gd name="csY7" fmla="*/ 23003 h 43470"/>
                  <a:gd name="csX8" fmla="*/ 24576 w 33156"/>
                  <a:gd name="csY8" fmla="*/ 23199 h 43470"/>
                  <a:gd name="csX9" fmla="*/ 24576 w 33156"/>
                  <a:gd name="csY9" fmla="*/ 23782 h 43470"/>
                  <a:gd name="csX10" fmla="*/ 14888 w 33156"/>
                  <a:gd name="csY10" fmla="*/ 35674 h 43470"/>
                  <a:gd name="csX11" fmla="*/ 7542 w 33156"/>
                  <a:gd name="csY11" fmla="*/ 30671 h 43470"/>
                  <a:gd name="csX12" fmla="*/ 0 w 33156"/>
                  <a:gd name="csY12" fmla="*/ 33009 h 43470"/>
                  <a:gd name="csX13" fmla="*/ 14822 w 33156"/>
                  <a:gd name="csY13" fmla="*/ 43471 h 43470"/>
                  <a:gd name="csX14" fmla="*/ 16317 w 33156"/>
                  <a:gd name="csY14" fmla="*/ 21444 h 43470"/>
                  <a:gd name="csX15" fmla="*/ 9230 w 33156"/>
                  <a:gd name="csY15" fmla="*/ 14231 h 43470"/>
                  <a:gd name="csX16" fmla="*/ 16254 w 33156"/>
                  <a:gd name="csY16" fmla="*/ 7409 h 43470"/>
                  <a:gd name="csX17" fmla="*/ 23403 w 33156"/>
                  <a:gd name="csY17" fmla="*/ 14751 h 43470"/>
                  <a:gd name="csX18" fmla="*/ 16317 w 33156"/>
                  <a:gd name="csY18" fmla="*/ 21444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3156" h="43470">
                    <a:moveTo>
                      <a:pt x="14822" y="43471"/>
                    </a:moveTo>
                    <a:cubicBezTo>
                      <a:pt x="26460" y="43471"/>
                      <a:pt x="33157" y="35543"/>
                      <a:pt x="33157" y="20468"/>
                    </a:cubicBezTo>
                    <a:cubicBezTo>
                      <a:pt x="33157" y="7409"/>
                      <a:pt x="27565" y="0"/>
                      <a:pt x="16188" y="0"/>
                    </a:cubicBezTo>
                    <a:cubicBezTo>
                      <a:pt x="11310" y="0"/>
                      <a:pt x="7477" y="1365"/>
                      <a:pt x="4551" y="4161"/>
                    </a:cubicBezTo>
                    <a:cubicBezTo>
                      <a:pt x="1625" y="6954"/>
                      <a:pt x="194" y="10333"/>
                      <a:pt x="194" y="14296"/>
                    </a:cubicBezTo>
                    <a:cubicBezTo>
                      <a:pt x="194" y="18389"/>
                      <a:pt x="1494" y="21703"/>
                      <a:pt x="4030" y="24368"/>
                    </a:cubicBezTo>
                    <a:cubicBezTo>
                      <a:pt x="6566" y="27033"/>
                      <a:pt x="9816" y="28330"/>
                      <a:pt x="13846" y="28330"/>
                    </a:cubicBezTo>
                    <a:cubicBezTo>
                      <a:pt x="18072" y="28330"/>
                      <a:pt x="20999" y="26968"/>
                      <a:pt x="24055" y="23003"/>
                    </a:cubicBezTo>
                    <a:lnTo>
                      <a:pt x="24576" y="23199"/>
                    </a:lnTo>
                    <a:lnTo>
                      <a:pt x="24576" y="23782"/>
                    </a:lnTo>
                    <a:cubicBezTo>
                      <a:pt x="24576" y="31775"/>
                      <a:pt x="20349" y="35674"/>
                      <a:pt x="14888" y="35674"/>
                    </a:cubicBezTo>
                    <a:cubicBezTo>
                      <a:pt x="11182" y="35674"/>
                      <a:pt x="8777" y="33985"/>
                      <a:pt x="7542" y="30671"/>
                    </a:cubicBezTo>
                    <a:lnTo>
                      <a:pt x="0" y="33009"/>
                    </a:lnTo>
                    <a:cubicBezTo>
                      <a:pt x="2080" y="39964"/>
                      <a:pt x="7021" y="43471"/>
                      <a:pt x="14822" y="43471"/>
                    </a:cubicBezTo>
                    <a:close/>
                    <a:moveTo>
                      <a:pt x="16317" y="21444"/>
                    </a:moveTo>
                    <a:cubicBezTo>
                      <a:pt x="11896" y="21444"/>
                      <a:pt x="9230" y="18650"/>
                      <a:pt x="9230" y="14231"/>
                    </a:cubicBezTo>
                    <a:cubicBezTo>
                      <a:pt x="9230" y="10007"/>
                      <a:pt x="11831" y="7409"/>
                      <a:pt x="16254" y="7409"/>
                    </a:cubicBezTo>
                    <a:cubicBezTo>
                      <a:pt x="20478" y="7409"/>
                      <a:pt x="23403" y="10268"/>
                      <a:pt x="23403" y="14751"/>
                    </a:cubicBezTo>
                    <a:cubicBezTo>
                      <a:pt x="23403" y="18909"/>
                      <a:pt x="20674" y="21444"/>
                      <a:pt x="16317" y="214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CE12C5B9-CB2F-BA78-2769-416EB240458E}"/>
                  </a:ext>
                </a:extLst>
              </p:cNvPr>
              <p:cNvSpPr/>
              <p:nvPr/>
            </p:nvSpPr>
            <p:spPr>
              <a:xfrm>
                <a:off x="10040638" y="3544292"/>
                <a:ext cx="197831" cy="197713"/>
              </a:xfrm>
              <a:prstGeom prst="ellipse">
                <a:avLst/>
              </a:pr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1" name="Forma Livre 2680">
                <a:extLst>
                  <a:ext uri="{FF2B5EF4-FFF2-40B4-BE49-F238E27FC236}">
                    <a16:creationId xmlns:a16="http://schemas.microsoft.com/office/drawing/2014/main" id="{7E0E55B8-49E6-2004-EF5B-47840A5BC5D9}"/>
                  </a:ext>
                </a:extLst>
              </p:cNvPr>
              <p:cNvSpPr/>
              <p:nvPr/>
            </p:nvSpPr>
            <p:spPr>
              <a:xfrm>
                <a:off x="10119148" y="3599965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6 w 17813"/>
                  <a:gd name="csY6" fmla="*/ 10655 h 41909"/>
                  <a:gd name="csX7" fmla="*/ 9036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6" y="10655"/>
                    </a:lnTo>
                    <a:lnTo>
                      <a:pt x="9036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88286B37-1023-FD4C-A654-0BFE50808513}"/>
                  </a:ext>
                </a:extLst>
              </p:cNvPr>
              <p:cNvSpPr/>
              <p:nvPr/>
            </p:nvSpPr>
            <p:spPr>
              <a:xfrm>
                <a:off x="9474259" y="385932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3" name="Forma Livre 2682">
                <a:extLst>
                  <a:ext uri="{FF2B5EF4-FFF2-40B4-BE49-F238E27FC236}">
                    <a16:creationId xmlns:a16="http://schemas.microsoft.com/office/drawing/2014/main" id="{BA7A4739-2D53-1A30-2615-B78897A2C567}"/>
                  </a:ext>
                </a:extLst>
              </p:cNvPr>
              <p:cNvSpPr/>
              <p:nvPr/>
            </p:nvSpPr>
            <p:spPr>
              <a:xfrm>
                <a:off x="9543926" y="439397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4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3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4" y="34895"/>
                    </a:lnTo>
                    <a:cubicBezTo>
                      <a:pt x="11119" y="27551"/>
                      <a:pt x="30688" y="27682"/>
                      <a:pt x="30688" y="12413"/>
                    </a:cubicBezTo>
                    <a:cubicBezTo>
                      <a:pt x="30688" y="8968"/>
                      <a:pt x="29519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9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3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4" name="Forma Livre 2683">
                <a:extLst>
                  <a:ext uri="{FF2B5EF4-FFF2-40B4-BE49-F238E27FC236}">
                    <a16:creationId xmlns:a16="http://schemas.microsoft.com/office/drawing/2014/main" id="{AF0950F8-2648-9E44-D36D-E70ADE3F7CCB}"/>
                  </a:ext>
                </a:extLst>
              </p:cNvPr>
              <p:cNvSpPr/>
              <p:nvPr/>
            </p:nvSpPr>
            <p:spPr>
              <a:xfrm>
                <a:off x="9640360" y="479289"/>
                <a:ext cx="480635" cy="482"/>
              </a:xfrm>
              <a:custGeom>
                <a:avLst/>
                <a:gdLst>
                  <a:gd name="csX0" fmla="*/ 0 w 260066"/>
                  <a:gd name="csY0" fmla="*/ 0 h 261"/>
                  <a:gd name="csX1" fmla="*/ 260067 w 260066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60066" h="261">
                    <a:moveTo>
                      <a:pt x="0" y="0"/>
                    </a:moveTo>
                    <a:lnTo>
                      <a:pt x="260067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C0BE635F-1420-F40D-A94D-BE6C59A55A2E}"/>
                  </a:ext>
                </a:extLst>
              </p:cNvPr>
              <p:cNvSpPr/>
              <p:nvPr/>
            </p:nvSpPr>
            <p:spPr>
              <a:xfrm>
                <a:off x="8878710" y="1569164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6" name="Forma Livre 2685">
                <a:extLst>
                  <a:ext uri="{FF2B5EF4-FFF2-40B4-BE49-F238E27FC236}">
                    <a16:creationId xmlns:a16="http://schemas.microsoft.com/office/drawing/2014/main" id="{F0E7E489-818C-35A9-9AAA-E854CDAD0059}"/>
                  </a:ext>
                </a:extLst>
              </p:cNvPr>
              <p:cNvSpPr/>
              <p:nvPr/>
            </p:nvSpPr>
            <p:spPr>
              <a:xfrm>
                <a:off x="8948375" y="1622760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4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2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4" y="34895"/>
                    </a:lnTo>
                    <a:cubicBezTo>
                      <a:pt x="11118" y="27551"/>
                      <a:pt x="30688" y="27682"/>
                      <a:pt x="30688" y="12413"/>
                    </a:cubicBezTo>
                    <a:cubicBezTo>
                      <a:pt x="30688" y="8968"/>
                      <a:pt x="29518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8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2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7" name="Forma Livre 2686">
                <a:extLst>
                  <a:ext uri="{FF2B5EF4-FFF2-40B4-BE49-F238E27FC236}">
                    <a16:creationId xmlns:a16="http://schemas.microsoft.com/office/drawing/2014/main" id="{1FD2C6D8-D435-45CA-A9E9-5B82BB4D4E2C}"/>
                  </a:ext>
                </a:extLst>
              </p:cNvPr>
              <p:cNvSpPr/>
              <p:nvPr/>
            </p:nvSpPr>
            <p:spPr>
              <a:xfrm>
                <a:off x="9044808" y="1662526"/>
                <a:ext cx="575072" cy="482"/>
              </a:xfrm>
              <a:custGeom>
                <a:avLst/>
                <a:gdLst>
                  <a:gd name="csX0" fmla="*/ 0 w 311165"/>
                  <a:gd name="csY0" fmla="*/ 0 h 261"/>
                  <a:gd name="csX1" fmla="*/ 311166 w 311165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1165" h="261">
                    <a:moveTo>
                      <a:pt x="0" y="0"/>
                    </a:moveTo>
                    <a:lnTo>
                      <a:pt x="311166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B74D028E-7808-F19E-C2FE-A047170ABCAF}"/>
                  </a:ext>
                </a:extLst>
              </p:cNvPr>
              <p:cNvSpPr/>
              <p:nvPr/>
            </p:nvSpPr>
            <p:spPr>
              <a:xfrm>
                <a:off x="9021008" y="937903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699" name="Forma Livre 2688">
                <a:extLst>
                  <a:ext uri="{FF2B5EF4-FFF2-40B4-BE49-F238E27FC236}">
                    <a16:creationId xmlns:a16="http://schemas.microsoft.com/office/drawing/2014/main" id="{34C7013F-F1A8-292B-51C2-6B6F8439A59F}"/>
                  </a:ext>
                </a:extLst>
              </p:cNvPr>
              <p:cNvSpPr/>
              <p:nvPr/>
            </p:nvSpPr>
            <p:spPr>
              <a:xfrm>
                <a:off x="9090673" y="991371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5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3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5" y="34895"/>
                    </a:lnTo>
                    <a:cubicBezTo>
                      <a:pt x="11119" y="27551"/>
                      <a:pt x="30688" y="27682"/>
                      <a:pt x="30688" y="12413"/>
                    </a:cubicBezTo>
                    <a:cubicBezTo>
                      <a:pt x="30688" y="8968"/>
                      <a:pt x="29519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9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3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0" name="Forma Livre 2689">
                <a:extLst>
                  <a:ext uri="{FF2B5EF4-FFF2-40B4-BE49-F238E27FC236}">
                    <a16:creationId xmlns:a16="http://schemas.microsoft.com/office/drawing/2014/main" id="{40D2FA4A-3E28-15DC-4F61-54B2DBEC1412}"/>
                  </a:ext>
                </a:extLst>
              </p:cNvPr>
              <p:cNvSpPr/>
              <p:nvPr/>
            </p:nvSpPr>
            <p:spPr>
              <a:xfrm>
                <a:off x="9187103" y="1031134"/>
                <a:ext cx="647378" cy="482"/>
              </a:xfrm>
              <a:custGeom>
                <a:avLst/>
                <a:gdLst>
                  <a:gd name="csX0" fmla="*/ 0 w 350289"/>
                  <a:gd name="csY0" fmla="*/ 0 h 261"/>
                  <a:gd name="csX1" fmla="*/ 350289 w 350289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50289" h="261">
                    <a:moveTo>
                      <a:pt x="0" y="0"/>
                    </a:moveTo>
                    <a:lnTo>
                      <a:pt x="350289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C49E2B2B-EC94-7943-F08F-96319329EB0F}"/>
                  </a:ext>
                </a:extLst>
              </p:cNvPr>
              <p:cNvSpPr/>
              <p:nvPr/>
            </p:nvSpPr>
            <p:spPr>
              <a:xfrm>
                <a:off x="11033008" y="738908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2" name="Forma Livre 2691">
                <a:extLst>
                  <a:ext uri="{FF2B5EF4-FFF2-40B4-BE49-F238E27FC236}">
                    <a16:creationId xmlns:a16="http://schemas.microsoft.com/office/drawing/2014/main" id="{BF361C79-2322-ED69-576F-BFFF60EE530C}"/>
                  </a:ext>
                </a:extLst>
              </p:cNvPr>
              <p:cNvSpPr/>
              <p:nvPr/>
            </p:nvSpPr>
            <p:spPr>
              <a:xfrm>
                <a:off x="11102675" y="792504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4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3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4" y="34895"/>
                    </a:lnTo>
                    <a:cubicBezTo>
                      <a:pt x="11118" y="27551"/>
                      <a:pt x="30688" y="27682"/>
                      <a:pt x="30688" y="12413"/>
                    </a:cubicBezTo>
                    <a:cubicBezTo>
                      <a:pt x="30688" y="8968"/>
                      <a:pt x="29518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8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3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3" name="Forma Livre 2692">
                <a:extLst>
                  <a:ext uri="{FF2B5EF4-FFF2-40B4-BE49-F238E27FC236}">
                    <a16:creationId xmlns:a16="http://schemas.microsoft.com/office/drawing/2014/main" id="{B0618E6A-7FD9-E031-0127-E8B7DF9C3C80}"/>
                  </a:ext>
                </a:extLst>
              </p:cNvPr>
              <p:cNvSpPr/>
              <p:nvPr/>
            </p:nvSpPr>
            <p:spPr>
              <a:xfrm>
                <a:off x="10477507" y="832264"/>
                <a:ext cx="575078" cy="482"/>
              </a:xfrm>
              <a:custGeom>
                <a:avLst/>
                <a:gdLst>
                  <a:gd name="csX0" fmla="*/ 0 w 311168"/>
                  <a:gd name="csY0" fmla="*/ 0 h 261"/>
                  <a:gd name="csX1" fmla="*/ 311168 w 311168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1168" h="261">
                    <a:moveTo>
                      <a:pt x="0" y="0"/>
                    </a:moveTo>
                    <a:lnTo>
                      <a:pt x="311168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4" name="Forma Livre 2693">
                <a:extLst>
                  <a:ext uri="{FF2B5EF4-FFF2-40B4-BE49-F238E27FC236}">
                    <a16:creationId xmlns:a16="http://schemas.microsoft.com/office/drawing/2014/main" id="{14A2E366-8F53-B730-9B40-9C54B4EFA188}"/>
                  </a:ext>
                </a:extLst>
              </p:cNvPr>
              <p:cNvSpPr/>
              <p:nvPr/>
            </p:nvSpPr>
            <p:spPr>
              <a:xfrm>
                <a:off x="8331015" y="4567661"/>
                <a:ext cx="454663" cy="133900"/>
              </a:xfrm>
              <a:custGeom>
                <a:avLst/>
                <a:gdLst>
                  <a:gd name="csX0" fmla="*/ 0 w 246013"/>
                  <a:gd name="csY0" fmla="*/ 0 h 72452"/>
                  <a:gd name="csX1" fmla="*/ 246014 w 246013"/>
                  <a:gd name="csY1" fmla="*/ 72452 h 724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6013" h="72452">
                    <a:moveTo>
                      <a:pt x="0" y="0"/>
                    </a:moveTo>
                    <a:lnTo>
                      <a:pt x="246014" y="72452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D288229F-3656-14CA-2EAE-32351EC0EBB0}"/>
                  </a:ext>
                </a:extLst>
              </p:cNvPr>
              <p:cNvSpPr/>
              <p:nvPr/>
            </p:nvSpPr>
            <p:spPr>
              <a:xfrm>
                <a:off x="10881369" y="2663008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6" name="Forma Livre 2695">
                <a:extLst>
                  <a:ext uri="{FF2B5EF4-FFF2-40B4-BE49-F238E27FC236}">
                    <a16:creationId xmlns:a16="http://schemas.microsoft.com/office/drawing/2014/main" id="{032FD6A3-F725-F915-0AC2-75CA3F6FBA2F}"/>
                  </a:ext>
                </a:extLst>
              </p:cNvPr>
              <p:cNvSpPr/>
              <p:nvPr/>
            </p:nvSpPr>
            <p:spPr>
              <a:xfrm>
                <a:off x="10951402" y="2716601"/>
                <a:ext cx="58033" cy="80338"/>
              </a:xfrm>
              <a:custGeom>
                <a:avLst/>
                <a:gdLst>
                  <a:gd name="csX0" fmla="*/ 16123 w 31401"/>
                  <a:gd name="csY0" fmla="*/ 43471 h 43470"/>
                  <a:gd name="csX1" fmla="*/ 27502 w 31401"/>
                  <a:gd name="csY1" fmla="*/ 39637 h 43470"/>
                  <a:gd name="csX2" fmla="*/ 31401 w 31401"/>
                  <a:gd name="csY2" fmla="*/ 31061 h 43470"/>
                  <a:gd name="csX3" fmla="*/ 21129 w 31401"/>
                  <a:gd name="csY3" fmla="*/ 20858 h 43470"/>
                  <a:gd name="csX4" fmla="*/ 21129 w 31401"/>
                  <a:gd name="csY4" fmla="*/ 20340 h 43470"/>
                  <a:gd name="csX5" fmla="*/ 30556 w 31401"/>
                  <a:gd name="csY5" fmla="*/ 10982 h 43470"/>
                  <a:gd name="csX6" fmla="*/ 26851 w 31401"/>
                  <a:gd name="csY6" fmla="*/ 3317 h 43470"/>
                  <a:gd name="csX7" fmla="*/ 16513 w 31401"/>
                  <a:gd name="csY7" fmla="*/ 0 h 43470"/>
                  <a:gd name="csX8" fmla="*/ 0 w 31401"/>
                  <a:gd name="csY8" fmla="*/ 11503 h 43470"/>
                  <a:gd name="csX9" fmla="*/ 7995 w 31401"/>
                  <a:gd name="csY9" fmla="*/ 13647 h 43470"/>
                  <a:gd name="csX10" fmla="*/ 15668 w 31401"/>
                  <a:gd name="csY10" fmla="*/ 7603 h 43470"/>
                  <a:gd name="csX11" fmla="*/ 21260 w 31401"/>
                  <a:gd name="csY11" fmla="*/ 12606 h 43470"/>
                  <a:gd name="csX12" fmla="*/ 11766 w 31401"/>
                  <a:gd name="csY12" fmla="*/ 18389 h 43470"/>
                  <a:gd name="csX13" fmla="*/ 11766 w 31401"/>
                  <a:gd name="csY13" fmla="*/ 24499 h 43470"/>
                  <a:gd name="csX14" fmla="*/ 19895 w 31401"/>
                  <a:gd name="csY14" fmla="*/ 25861 h 43470"/>
                  <a:gd name="csX15" fmla="*/ 22169 w 31401"/>
                  <a:gd name="csY15" fmla="*/ 30347 h 43470"/>
                  <a:gd name="csX16" fmla="*/ 15734 w 31401"/>
                  <a:gd name="csY16" fmla="*/ 35868 h 43470"/>
                  <a:gd name="csX17" fmla="*/ 8060 w 31401"/>
                  <a:gd name="csY17" fmla="*/ 29502 h 43470"/>
                  <a:gd name="csX18" fmla="*/ 0 w 31401"/>
                  <a:gd name="csY18" fmla="*/ 31581 h 43470"/>
                  <a:gd name="csX19" fmla="*/ 16123 w 31401"/>
                  <a:gd name="csY19" fmla="*/ 43471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1401" h="43470">
                    <a:moveTo>
                      <a:pt x="16123" y="43471"/>
                    </a:moveTo>
                    <a:cubicBezTo>
                      <a:pt x="21064" y="43471"/>
                      <a:pt x="24835" y="42171"/>
                      <a:pt x="27502" y="39637"/>
                    </a:cubicBezTo>
                    <a:cubicBezTo>
                      <a:pt x="30101" y="37102"/>
                      <a:pt x="31401" y="34244"/>
                      <a:pt x="31401" y="31061"/>
                    </a:cubicBezTo>
                    <a:cubicBezTo>
                      <a:pt x="31401" y="25017"/>
                      <a:pt x="27957" y="21575"/>
                      <a:pt x="21129" y="20858"/>
                    </a:cubicBezTo>
                    <a:lnTo>
                      <a:pt x="21129" y="20340"/>
                    </a:lnTo>
                    <a:cubicBezTo>
                      <a:pt x="28151" y="18975"/>
                      <a:pt x="30556" y="15920"/>
                      <a:pt x="30556" y="10982"/>
                    </a:cubicBezTo>
                    <a:cubicBezTo>
                      <a:pt x="30556" y="8058"/>
                      <a:pt x="29321" y="5524"/>
                      <a:pt x="26851" y="3317"/>
                    </a:cubicBezTo>
                    <a:cubicBezTo>
                      <a:pt x="24314" y="1106"/>
                      <a:pt x="20870" y="0"/>
                      <a:pt x="16513" y="0"/>
                    </a:cubicBezTo>
                    <a:cubicBezTo>
                      <a:pt x="7542" y="0"/>
                      <a:pt x="2015" y="3834"/>
                      <a:pt x="0" y="11503"/>
                    </a:cubicBezTo>
                    <a:lnTo>
                      <a:pt x="7995" y="13647"/>
                    </a:lnTo>
                    <a:cubicBezTo>
                      <a:pt x="9361" y="9293"/>
                      <a:pt x="11703" y="7603"/>
                      <a:pt x="15668" y="7603"/>
                    </a:cubicBezTo>
                    <a:cubicBezTo>
                      <a:pt x="19308" y="7603"/>
                      <a:pt x="21260" y="9682"/>
                      <a:pt x="21260" y="12606"/>
                    </a:cubicBezTo>
                    <a:cubicBezTo>
                      <a:pt x="21260" y="16051"/>
                      <a:pt x="18073" y="17934"/>
                      <a:pt x="11766" y="18389"/>
                    </a:cubicBezTo>
                    <a:lnTo>
                      <a:pt x="11766" y="24499"/>
                    </a:lnTo>
                    <a:cubicBezTo>
                      <a:pt x="15668" y="24692"/>
                      <a:pt x="18398" y="25147"/>
                      <a:pt x="19895" y="25861"/>
                    </a:cubicBezTo>
                    <a:cubicBezTo>
                      <a:pt x="21389" y="26578"/>
                      <a:pt x="22169" y="28071"/>
                      <a:pt x="22169" y="30347"/>
                    </a:cubicBezTo>
                    <a:cubicBezTo>
                      <a:pt x="22169" y="33530"/>
                      <a:pt x="19960" y="35868"/>
                      <a:pt x="15734" y="35868"/>
                    </a:cubicBezTo>
                    <a:cubicBezTo>
                      <a:pt x="11766" y="35868"/>
                      <a:pt x="9558" y="33985"/>
                      <a:pt x="8060" y="29502"/>
                    </a:cubicBezTo>
                    <a:lnTo>
                      <a:pt x="0" y="31581"/>
                    </a:lnTo>
                    <a:cubicBezTo>
                      <a:pt x="1560" y="39571"/>
                      <a:pt x="7477" y="43471"/>
                      <a:pt x="16123" y="434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7" name="Forma Livre 2696">
                <a:extLst>
                  <a:ext uri="{FF2B5EF4-FFF2-40B4-BE49-F238E27FC236}">
                    <a16:creationId xmlns:a16="http://schemas.microsoft.com/office/drawing/2014/main" id="{8DA13B10-D798-2540-8CD8-A6719D438976}"/>
                  </a:ext>
                </a:extLst>
              </p:cNvPr>
              <p:cNvSpPr/>
              <p:nvPr/>
            </p:nvSpPr>
            <p:spPr>
              <a:xfrm>
                <a:off x="10062135" y="2756364"/>
                <a:ext cx="842391" cy="482"/>
              </a:xfrm>
              <a:custGeom>
                <a:avLst/>
                <a:gdLst>
                  <a:gd name="csX0" fmla="*/ 0 w 455808"/>
                  <a:gd name="csY0" fmla="*/ 0 h 261"/>
                  <a:gd name="csX1" fmla="*/ 455808 w 455808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55808" h="261">
                    <a:moveTo>
                      <a:pt x="0" y="0"/>
                    </a:moveTo>
                    <a:lnTo>
                      <a:pt x="455808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9632FD8B-E184-EF69-59D4-28866C9F372D}"/>
                  </a:ext>
                </a:extLst>
              </p:cNvPr>
              <p:cNvSpPr/>
              <p:nvPr/>
            </p:nvSpPr>
            <p:spPr>
              <a:xfrm>
                <a:off x="11102880" y="2657506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09" name="Forma Livre 2698">
                <a:extLst>
                  <a:ext uri="{FF2B5EF4-FFF2-40B4-BE49-F238E27FC236}">
                    <a16:creationId xmlns:a16="http://schemas.microsoft.com/office/drawing/2014/main" id="{E198F5AD-701D-4852-77AE-3CB38534876C}"/>
                  </a:ext>
                </a:extLst>
              </p:cNvPr>
              <p:cNvSpPr/>
              <p:nvPr/>
            </p:nvSpPr>
            <p:spPr>
              <a:xfrm>
                <a:off x="11172067" y="2712415"/>
                <a:ext cx="67048" cy="77453"/>
              </a:xfrm>
              <a:custGeom>
                <a:avLst/>
                <a:gdLst>
                  <a:gd name="csX0" fmla="*/ 29582 w 36279"/>
                  <a:gd name="csY0" fmla="*/ 24431 h 41909"/>
                  <a:gd name="csX1" fmla="*/ 29582 w 36279"/>
                  <a:gd name="csY1" fmla="*/ 0 h 41909"/>
                  <a:gd name="csX2" fmla="*/ 21585 w 36279"/>
                  <a:gd name="csY2" fmla="*/ 0 h 41909"/>
                  <a:gd name="csX3" fmla="*/ 0 w 36279"/>
                  <a:gd name="csY3" fmla="*/ 26769 h 41909"/>
                  <a:gd name="csX4" fmla="*/ 0 w 36279"/>
                  <a:gd name="csY4" fmla="*/ 31903 h 41909"/>
                  <a:gd name="csX5" fmla="*/ 20805 w 36279"/>
                  <a:gd name="csY5" fmla="*/ 31903 h 41909"/>
                  <a:gd name="csX6" fmla="*/ 20805 w 36279"/>
                  <a:gd name="csY6" fmla="*/ 41909 h 41909"/>
                  <a:gd name="csX7" fmla="*/ 29582 w 36279"/>
                  <a:gd name="csY7" fmla="*/ 41909 h 41909"/>
                  <a:gd name="csX8" fmla="*/ 29582 w 36279"/>
                  <a:gd name="csY8" fmla="*/ 31903 h 41909"/>
                  <a:gd name="csX9" fmla="*/ 36279 w 36279"/>
                  <a:gd name="csY9" fmla="*/ 31903 h 41909"/>
                  <a:gd name="csX10" fmla="*/ 36279 w 36279"/>
                  <a:gd name="csY10" fmla="*/ 24431 h 41909"/>
                  <a:gd name="csX11" fmla="*/ 29582 w 36279"/>
                  <a:gd name="csY11" fmla="*/ 24431 h 41909"/>
                  <a:gd name="csX12" fmla="*/ 20805 w 36279"/>
                  <a:gd name="csY12" fmla="*/ 11631 h 41909"/>
                  <a:gd name="csX13" fmla="*/ 20805 w 36279"/>
                  <a:gd name="csY13" fmla="*/ 24431 h 41909"/>
                  <a:gd name="csX14" fmla="*/ 10596 w 36279"/>
                  <a:gd name="csY14" fmla="*/ 24431 h 41909"/>
                  <a:gd name="csX15" fmla="*/ 20805 w 36279"/>
                  <a:gd name="csY15" fmla="*/ 11631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6279" h="41909">
                    <a:moveTo>
                      <a:pt x="29582" y="24431"/>
                    </a:moveTo>
                    <a:lnTo>
                      <a:pt x="29582" y="0"/>
                    </a:lnTo>
                    <a:lnTo>
                      <a:pt x="21585" y="0"/>
                    </a:lnTo>
                    <a:lnTo>
                      <a:pt x="0" y="26769"/>
                    </a:lnTo>
                    <a:lnTo>
                      <a:pt x="0" y="31903"/>
                    </a:lnTo>
                    <a:lnTo>
                      <a:pt x="20805" y="31903"/>
                    </a:lnTo>
                    <a:lnTo>
                      <a:pt x="20805" y="41909"/>
                    </a:lnTo>
                    <a:lnTo>
                      <a:pt x="29582" y="41909"/>
                    </a:lnTo>
                    <a:lnTo>
                      <a:pt x="29582" y="31903"/>
                    </a:lnTo>
                    <a:lnTo>
                      <a:pt x="36279" y="31903"/>
                    </a:lnTo>
                    <a:lnTo>
                      <a:pt x="36279" y="24431"/>
                    </a:lnTo>
                    <a:lnTo>
                      <a:pt x="29582" y="24431"/>
                    </a:lnTo>
                    <a:close/>
                    <a:moveTo>
                      <a:pt x="20805" y="11631"/>
                    </a:moveTo>
                    <a:lnTo>
                      <a:pt x="20805" y="24431"/>
                    </a:lnTo>
                    <a:lnTo>
                      <a:pt x="10596" y="24431"/>
                    </a:lnTo>
                    <a:lnTo>
                      <a:pt x="20805" y="1163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EF718F92-7DA7-F20C-E432-F6F85CE348F3}"/>
                  </a:ext>
                </a:extLst>
              </p:cNvPr>
              <p:cNvSpPr/>
              <p:nvPr/>
            </p:nvSpPr>
            <p:spPr>
              <a:xfrm>
                <a:off x="8531284" y="2329343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1" name="Forma Livre 2700">
                <a:extLst>
                  <a:ext uri="{FF2B5EF4-FFF2-40B4-BE49-F238E27FC236}">
                    <a16:creationId xmlns:a16="http://schemas.microsoft.com/office/drawing/2014/main" id="{D2D978C1-E38F-F804-38C8-BD7E766D1459}"/>
                  </a:ext>
                </a:extLst>
              </p:cNvPr>
              <p:cNvSpPr/>
              <p:nvPr/>
            </p:nvSpPr>
            <p:spPr>
              <a:xfrm>
                <a:off x="8600951" y="2382937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4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2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4" y="34895"/>
                    </a:lnTo>
                    <a:cubicBezTo>
                      <a:pt x="11118" y="27551"/>
                      <a:pt x="30688" y="27682"/>
                      <a:pt x="30688" y="12413"/>
                    </a:cubicBezTo>
                    <a:cubicBezTo>
                      <a:pt x="30688" y="8968"/>
                      <a:pt x="29518" y="5979"/>
                      <a:pt x="27114" y="3575"/>
                    </a:cubicBezTo>
                    <a:cubicBezTo>
                      <a:pt x="24708" y="1172"/>
                      <a:pt x="21003" y="0"/>
                      <a:pt x="16125" y="0"/>
                    </a:cubicBezTo>
                    <a:cubicBezTo>
                      <a:pt x="8648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1" y="20013"/>
                      <a:pt x="13071" y="22354"/>
                    </a:cubicBezTo>
                    <a:cubicBezTo>
                      <a:pt x="9949" y="23913"/>
                      <a:pt x="6699" y="26057"/>
                      <a:pt x="4162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2" name="Forma Livre 2701">
                <a:extLst>
                  <a:ext uri="{FF2B5EF4-FFF2-40B4-BE49-F238E27FC236}">
                    <a16:creationId xmlns:a16="http://schemas.microsoft.com/office/drawing/2014/main" id="{B7A15C44-7247-D717-25C5-9E4B9D00BD25}"/>
                  </a:ext>
                </a:extLst>
              </p:cNvPr>
              <p:cNvSpPr/>
              <p:nvPr/>
            </p:nvSpPr>
            <p:spPr>
              <a:xfrm>
                <a:off x="8697379" y="2422699"/>
                <a:ext cx="575078" cy="482"/>
              </a:xfrm>
              <a:custGeom>
                <a:avLst/>
                <a:gdLst>
                  <a:gd name="csX0" fmla="*/ 0 w 311168"/>
                  <a:gd name="csY0" fmla="*/ 0 h 261"/>
                  <a:gd name="csX1" fmla="*/ 311168 w 311168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1168" h="261">
                    <a:moveTo>
                      <a:pt x="0" y="0"/>
                    </a:moveTo>
                    <a:lnTo>
                      <a:pt x="311168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46ADC8C1-6C69-0A31-ACE8-FE4BE9CFFB2D}"/>
                  </a:ext>
                </a:extLst>
              </p:cNvPr>
              <p:cNvSpPr/>
              <p:nvPr/>
            </p:nvSpPr>
            <p:spPr>
              <a:xfrm>
                <a:off x="11631886" y="1787857"/>
                <a:ext cx="197831" cy="19771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4" name="Forma Livre 2703">
                <a:extLst>
                  <a:ext uri="{FF2B5EF4-FFF2-40B4-BE49-F238E27FC236}">
                    <a16:creationId xmlns:a16="http://schemas.microsoft.com/office/drawing/2014/main" id="{2F8C3843-DE4B-9B9F-E0EC-F407DFD4D2DA}"/>
                  </a:ext>
                </a:extLst>
              </p:cNvPr>
              <p:cNvSpPr/>
              <p:nvPr/>
            </p:nvSpPr>
            <p:spPr>
              <a:xfrm>
                <a:off x="11703359" y="1842898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7 w 17813"/>
                  <a:gd name="csY6" fmla="*/ 10655 h 41909"/>
                  <a:gd name="csX7" fmla="*/ 9037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3" y="1428"/>
                      <a:pt x="8712" y="2469"/>
                      <a:pt x="7280" y="3052"/>
                    </a:cubicBezTo>
                    <a:cubicBezTo>
                      <a:pt x="5786" y="3638"/>
                      <a:pt x="3382" y="4221"/>
                      <a:pt x="0" y="4742"/>
                    </a:cubicBezTo>
                    <a:lnTo>
                      <a:pt x="0" y="10655"/>
                    </a:lnTo>
                    <a:lnTo>
                      <a:pt x="9037" y="10655"/>
                    </a:lnTo>
                    <a:lnTo>
                      <a:pt x="9037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5" name="Forma Livre 2704">
                <a:extLst>
                  <a:ext uri="{FF2B5EF4-FFF2-40B4-BE49-F238E27FC236}">
                    <a16:creationId xmlns:a16="http://schemas.microsoft.com/office/drawing/2014/main" id="{A3B8BBBB-C2B7-EE7E-7D08-24F89233891B}"/>
                  </a:ext>
                </a:extLst>
              </p:cNvPr>
              <p:cNvSpPr/>
              <p:nvPr/>
            </p:nvSpPr>
            <p:spPr>
              <a:xfrm>
                <a:off x="10952007" y="1886713"/>
                <a:ext cx="695236" cy="482"/>
              </a:xfrm>
              <a:custGeom>
                <a:avLst/>
                <a:gdLst>
                  <a:gd name="csX0" fmla="*/ 0 w 376184"/>
                  <a:gd name="csY0" fmla="*/ 0 h 261"/>
                  <a:gd name="csX1" fmla="*/ 376184 w 376184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76184" h="261">
                    <a:moveTo>
                      <a:pt x="0" y="0"/>
                    </a:moveTo>
                    <a:lnTo>
                      <a:pt x="376184" y="0"/>
                    </a:lnTo>
                  </a:path>
                </a:pathLst>
              </a:custGeom>
              <a:ln w="6925" cap="flat">
                <a:solidFill>
                  <a:srgbClr val="FF682C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6" name="Forma Livre 2705">
                <a:extLst>
                  <a:ext uri="{FF2B5EF4-FFF2-40B4-BE49-F238E27FC236}">
                    <a16:creationId xmlns:a16="http://schemas.microsoft.com/office/drawing/2014/main" id="{5DB514C7-44F6-E67E-A2F6-34908C1FDAB0}"/>
                  </a:ext>
                </a:extLst>
              </p:cNvPr>
              <p:cNvSpPr/>
              <p:nvPr/>
            </p:nvSpPr>
            <p:spPr>
              <a:xfrm>
                <a:off x="10254211" y="3341716"/>
                <a:ext cx="385172" cy="482"/>
              </a:xfrm>
              <a:custGeom>
                <a:avLst/>
                <a:gdLst>
                  <a:gd name="csX0" fmla="*/ 0 w 208412"/>
                  <a:gd name="csY0" fmla="*/ 0 h 261"/>
                  <a:gd name="csX1" fmla="*/ 208413 w 208412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08412" h="261">
                    <a:moveTo>
                      <a:pt x="0" y="0"/>
                    </a:moveTo>
                    <a:lnTo>
                      <a:pt x="208413" y="0"/>
                    </a:lnTo>
                  </a:path>
                </a:pathLst>
              </a:custGeom>
              <a:ln w="6925" cap="flat">
                <a:solidFill>
                  <a:srgbClr val="FF682C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85A1BDF8-0F26-93BE-1F21-7C1C1334E6A1}"/>
                  </a:ext>
                </a:extLst>
              </p:cNvPr>
              <p:cNvSpPr/>
              <p:nvPr/>
            </p:nvSpPr>
            <p:spPr>
              <a:xfrm>
                <a:off x="10043453" y="3768479"/>
                <a:ext cx="197831" cy="19771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8" name="Forma Livre 2707">
                <a:extLst>
                  <a:ext uri="{FF2B5EF4-FFF2-40B4-BE49-F238E27FC236}">
                    <a16:creationId xmlns:a16="http://schemas.microsoft.com/office/drawing/2014/main" id="{5D84A9BC-3DA8-6C7D-4F1E-4FAF372AB909}"/>
                  </a:ext>
                </a:extLst>
              </p:cNvPr>
              <p:cNvSpPr/>
              <p:nvPr/>
            </p:nvSpPr>
            <p:spPr>
              <a:xfrm>
                <a:off x="10113118" y="3821946"/>
                <a:ext cx="57079" cy="78898"/>
              </a:xfrm>
              <a:custGeom>
                <a:avLst/>
                <a:gdLst>
                  <a:gd name="csX0" fmla="*/ 30885 w 30885"/>
                  <a:gd name="csY0" fmla="*/ 42691 h 42691"/>
                  <a:gd name="csX1" fmla="*/ 30885 w 30885"/>
                  <a:gd name="csY1" fmla="*/ 34895 h 42691"/>
                  <a:gd name="csX2" fmla="*/ 9235 w 30885"/>
                  <a:gd name="csY2" fmla="*/ 34895 h 42691"/>
                  <a:gd name="csX3" fmla="*/ 30689 w 30885"/>
                  <a:gd name="csY3" fmla="*/ 12413 h 42691"/>
                  <a:gd name="csX4" fmla="*/ 27114 w 30885"/>
                  <a:gd name="csY4" fmla="*/ 3575 h 42691"/>
                  <a:gd name="csX5" fmla="*/ 16125 w 30885"/>
                  <a:gd name="csY5" fmla="*/ 0 h 42691"/>
                  <a:gd name="csX6" fmla="*/ 133 w 30885"/>
                  <a:gd name="csY6" fmla="*/ 11568 h 42691"/>
                  <a:gd name="csX7" fmla="*/ 8130 w 30885"/>
                  <a:gd name="csY7" fmla="*/ 13647 h 42691"/>
                  <a:gd name="csX8" fmla="*/ 15735 w 30885"/>
                  <a:gd name="csY8" fmla="*/ 7603 h 42691"/>
                  <a:gd name="csX9" fmla="*/ 21652 w 30885"/>
                  <a:gd name="csY9" fmla="*/ 12996 h 42691"/>
                  <a:gd name="csX10" fmla="*/ 13071 w 30885"/>
                  <a:gd name="csY10" fmla="*/ 22354 h 42691"/>
                  <a:gd name="csX11" fmla="*/ 4163 w 30885"/>
                  <a:gd name="csY11" fmla="*/ 28916 h 42691"/>
                  <a:gd name="csX12" fmla="*/ 2 w 30885"/>
                  <a:gd name="csY12" fmla="*/ 42691 h 42691"/>
                  <a:gd name="csX13" fmla="*/ 30885 w 30885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5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5" y="34895"/>
                    </a:lnTo>
                    <a:cubicBezTo>
                      <a:pt x="11119" y="27551"/>
                      <a:pt x="30689" y="27682"/>
                      <a:pt x="30689" y="12413"/>
                    </a:cubicBezTo>
                    <a:cubicBezTo>
                      <a:pt x="30689" y="8968"/>
                      <a:pt x="29519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9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6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3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37F61430-098C-5A4D-4BCB-9645ABCF7531}"/>
                  </a:ext>
                </a:extLst>
              </p:cNvPr>
              <p:cNvSpPr/>
              <p:nvPr/>
            </p:nvSpPr>
            <p:spPr>
              <a:xfrm>
                <a:off x="10043453" y="3989473"/>
                <a:ext cx="197831" cy="19771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0" name="Forma Livre 2709">
                <a:extLst>
                  <a:ext uri="{FF2B5EF4-FFF2-40B4-BE49-F238E27FC236}">
                    <a16:creationId xmlns:a16="http://schemas.microsoft.com/office/drawing/2014/main" id="{738EFCD0-7C1C-2644-1D24-32F8C5B02B3A}"/>
                  </a:ext>
                </a:extLst>
              </p:cNvPr>
              <p:cNvSpPr/>
              <p:nvPr/>
            </p:nvSpPr>
            <p:spPr>
              <a:xfrm>
                <a:off x="10113484" y="4043063"/>
                <a:ext cx="58033" cy="80338"/>
              </a:xfrm>
              <a:custGeom>
                <a:avLst/>
                <a:gdLst>
                  <a:gd name="csX0" fmla="*/ 16123 w 31401"/>
                  <a:gd name="csY0" fmla="*/ 43471 h 43470"/>
                  <a:gd name="csX1" fmla="*/ 27502 w 31401"/>
                  <a:gd name="csY1" fmla="*/ 39637 h 43470"/>
                  <a:gd name="csX2" fmla="*/ 31401 w 31401"/>
                  <a:gd name="csY2" fmla="*/ 31061 h 43470"/>
                  <a:gd name="csX3" fmla="*/ 21129 w 31401"/>
                  <a:gd name="csY3" fmla="*/ 20858 h 43470"/>
                  <a:gd name="csX4" fmla="*/ 21129 w 31401"/>
                  <a:gd name="csY4" fmla="*/ 20340 h 43470"/>
                  <a:gd name="csX5" fmla="*/ 30556 w 31401"/>
                  <a:gd name="csY5" fmla="*/ 10982 h 43470"/>
                  <a:gd name="csX6" fmla="*/ 26851 w 31401"/>
                  <a:gd name="csY6" fmla="*/ 3316 h 43470"/>
                  <a:gd name="csX7" fmla="*/ 16513 w 31401"/>
                  <a:gd name="csY7" fmla="*/ 0 h 43470"/>
                  <a:gd name="csX8" fmla="*/ 0 w 31401"/>
                  <a:gd name="csY8" fmla="*/ 11503 h 43470"/>
                  <a:gd name="csX9" fmla="*/ 7995 w 31401"/>
                  <a:gd name="csY9" fmla="*/ 13647 h 43470"/>
                  <a:gd name="csX10" fmla="*/ 15668 w 31401"/>
                  <a:gd name="csY10" fmla="*/ 7603 h 43470"/>
                  <a:gd name="csX11" fmla="*/ 21260 w 31401"/>
                  <a:gd name="csY11" fmla="*/ 12606 h 43470"/>
                  <a:gd name="csX12" fmla="*/ 11766 w 31401"/>
                  <a:gd name="csY12" fmla="*/ 18389 h 43470"/>
                  <a:gd name="csX13" fmla="*/ 11766 w 31401"/>
                  <a:gd name="csY13" fmla="*/ 24499 h 43470"/>
                  <a:gd name="csX14" fmla="*/ 19895 w 31401"/>
                  <a:gd name="csY14" fmla="*/ 25861 h 43470"/>
                  <a:gd name="csX15" fmla="*/ 22169 w 31401"/>
                  <a:gd name="csY15" fmla="*/ 30347 h 43470"/>
                  <a:gd name="csX16" fmla="*/ 15734 w 31401"/>
                  <a:gd name="csY16" fmla="*/ 35868 h 43470"/>
                  <a:gd name="csX17" fmla="*/ 8060 w 31401"/>
                  <a:gd name="csY17" fmla="*/ 29502 h 43470"/>
                  <a:gd name="csX18" fmla="*/ 0 w 31401"/>
                  <a:gd name="csY18" fmla="*/ 31581 h 43470"/>
                  <a:gd name="csX19" fmla="*/ 16123 w 31401"/>
                  <a:gd name="csY19" fmla="*/ 43471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1401" h="43470">
                    <a:moveTo>
                      <a:pt x="16123" y="43471"/>
                    </a:moveTo>
                    <a:cubicBezTo>
                      <a:pt x="21064" y="43471"/>
                      <a:pt x="24835" y="42171"/>
                      <a:pt x="27502" y="39637"/>
                    </a:cubicBezTo>
                    <a:cubicBezTo>
                      <a:pt x="30101" y="37102"/>
                      <a:pt x="31401" y="34244"/>
                      <a:pt x="31401" y="31061"/>
                    </a:cubicBezTo>
                    <a:cubicBezTo>
                      <a:pt x="31401" y="25017"/>
                      <a:pt x="27957" y="21575"/>
                      <a:pt x="21129" y="20858"/>
                    </a:cubicBezTo>
                    <a:lnTo>
                      <a:pt x="21129" y="20340"/>
                    </a:lnTo>
                    <a:cubicBezTo>
                      <a:pt x="28151" y="18975"/>
                      <a:pt x="30556" y="15920"/>
                      <a:pt x="30556" y="10982"/>
                    </a:cubicBezTo>
                    <a:cubicBezTo>
                      <a:pt x="30556" y="8058"/>
                      <a:pt x="29321" y="5524"/>
                      <a:pt x="26851" y="3316"/>
                    </a:cubicBezTo>
                    <a:cubicBezTo>
                      <a:pt x="24314" y="1106"/>
                      <a:pt x="20870" y="0"/>
                      <a:pt x="16513" y="0"/>
                    </a:cubicBezTo>
                    <a:cubicBezTo>
                      <a:pt x="7542" y="0"/>
                      <a:pt x="2015" y="3834"/>
                      <a:pt x="0" y="11503"/>
                    </a:cubicBezTo>
                    <a:lnTo>
                      <a:pt x="7995" y="13647"/>
                    </a:lnTo>
                    <a:cubicBezTo>
                      <a:pt x="9361" y="9293"/>
                      <a:pt x="11703" y="7603"/>
                      <a:pt x="15668" y="7603"/>
                    </a:cubicBezTo>
                    <a:cubicBezTo>
                      <a:pt x="19308" y="7603"/>
                      <a:pt x="21260" y="9682"/>
                      <a:pt x="21260" y="12606"/>
                    </a:cubicBezTo>
                    <a:cubicBezTo>
                      <a:pt x="21260" y="16051"/>
                      <a:pt x="18073" y="17934"/>
                      <a:pt x="11766" y="18389"/>
                    </a:cubicBezTo>
                    <a:lnTo>
                      <a:pt x="11766" y="24499"/>
                    </a:lnTo>
                    <a:cubicBezTo>
                      <a:pt x="15668" y="24692"/>
                      <a:pt x="18398" y="25147"/>
                      <a:pt x="19895" y="25861"/>
                    </a:cubicBezTo>
                    <a:cubicBezTo>
                      <a:pt x="21389" y="26578"/>
                      <a:pt x="22169" y="28071"/>
                      <a:pt x="22169" y="30347"/>
                    </a:cubicBezTo>
                    <a:cubicBezTo>
                      <a:pt x="22169" y="33530"/>
                      <a:pt x="19960" y="35868"/>
                      <a:pt x="15734" y="35868"/>
                    </a:cubicBezTo>
                    <a:cubicBezTo>
                      <a:pt x="11766" y="35868"/>
                      <a:pt x="9558" y="33985"/>
                      <a:pt x="8060" y="29502"/>
                    </a:cubicBezTo>
                    <a:lnTo>
                      <a:pt x="0" y="31581"/>
                    </a:lnTo>
                    <a:cubicBezTo>
                      <a:pt x="1560" y="39571"/>
                      <a:pt x="7477" y="43471"/>
                      <a:pt x="16123" y="434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E1769FC3-8E71-4367-19F7-1226E9FCDFF2}"/>
                  </a:ext>
                </a:extLst>
              </p:cNvPr>
              <p:cNvSpPr/>
              <p:nvPr/>
            </p:nvSpPr>
            <p:spPr>
              <a:xfrm>
                <a:off x="10043453" y="4213154"/>
                <a:ext cx="197831" cy="19771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2" name="Forma Livre 2711">
                <a:extLst>
                  <a:ext uri="{FF2B5EF4-FFF2-40B4-BE49-F238E27FC236}">
                    <a16:creationId xmlns:a16="http://schemas.microsoft.com/office/drawing/2014/main" id="{0A928552-1059-74AC-1FC4-B75B4114F89D}"/>
                  </a:ext>
                </a:extLst>
              </p:cNvPr>
              <p:cNvSpPr/>
              <p:nvPr/>
            </p:nvSpPr>
            <p:spPr>
              <a:xfrm>
                <a:off x="10112643" y="4268189"/>
                <a:ext cx="67046" cy="77453"/>
              </a:xfrm>
              <a:custGeom>
                <a:avLst/>
                <a:gdLst>
                  <a:gd name="csX0" fmla="*/ 29582 w 36278"/>
                  <a:gd name="csY0" fmla="*/ 24431 h 41909"/>
                  <a:gd name="csX1" fmla="*/ 29582 w 36278"/>
                  <a:gd name="csY1" fmla="*/ 0 h 41909"/>
                  <a:gd name="csX2" fmla="*/ 21584 w 36278"/>
                  <a:gd name="csY2" fmla="*/ 0 h 41909"/>
                  <a:gd name="csX3" fmla="*/ 0 w 36278"/>
                  <a:gd name="csY3" fmla="*/ 26769 h 41909"/>
                  <a:gd name="csX4" fmla="*/ 0 w 36278"/>
                  <a:gd name="csY4" fmla="*/ 31903 h 41909"/>
                  <a:gd name="csX5" fmla="*/ 20805 w 36278"/>
                  <a:gd name="csY5" fmla="*/ 31903 h 41909"/>
                  <a:gd name="csX6" fmla="*/ 20805 w 36278"/>
                  <a:gd name="csY6" fmla="*/ 41909 h 41909"/>
                  <a:gd name="csX7" fmla="*/ 29582 w 36278"/>
                  <a:gd name="csY7" fmla="*/ 41909 h 41909"/>
                  <a:gd name="csX8" fmla="*/ 29582 w 36278"/>
                  <a:gd name="csY8" fmla="*/ 31903 h 41909"/>
                  <a:gd name="csX9" fmla="*/ 36279 w 36278"/>
                  <a:gd name="csY9" fmla="*/ 31903 h 41909"/>
                  <a:gd name="csX10" fmla="*/ 36279 w 36278"/>
                  <a:gd name="csY10" fmla="*/ 24431 h 41909"/>
                  <a:gd name="csX11" fmla="*/ 29582 w 36278"/>
                  <a:gd name="csY11" fmla="*/ 24431 h 41909"/>
                  <a:gd name="csX12" fmla="*/ 20805 w 36278"/>
                  <a:gd name="csY12" fmla="*/ 11631 h 41909"/>
                  <a:gd name="csX13" fmla="*/ 20805 w 36278"/>
                  <a:gd name="csY13" fmla="*/ 24431 h 41909"/>
                  <a:gd name="csX14" fmla="*/ 10596 w 36278"/>
                  <a:gd name="csY14" fmla="*/ 24431 h 41909"/>
                  <a:gd name="csX15" fmla="*/ 20805 w 36278"/>
                  <a:gd name="csY15" fmla="*/ 11631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6278" h="41909">
                    <a:moveTo>
                      <a:pt x="29582" y="24431"/>
                    </a:moveTo>
                    <a:lnTo>
                      <a:pt x="29582" y="0"/>
                    </a:lnTo>
                    <a:lnTo>
                      <a:pt x="21584" y="0"/>
                    </a:lnTo>
                    <a:lnTo>
                      <a:pt x="0" y="26769"/>
                    </a:lnTo>
                    <a:lnTo>
                      <a:pt x="0" y="31903"/>
                    </a:lnTo>
                    <a:lnTo>
                      <a:pt x="20805" y="31903"/>
                    </a:lnTo>
                    <a:lnTo>
                      <a:pt x="20805" y="41909"/>
                    </a:lnTo>
                    <a:lnTo>
                      <a:pt x="29582" y="41909"/>
                    </a:lnTo>
                    <a:lnTo>
                      <a:pt x="29582" y="31903"/>
                    </a:lnTo>
                    <a:lnTo>
                      <a:pt x="36279" y="31903"/>
                    </a:lnTo>
                    <a:lnTo>
                      <a:pt x="36279" y="24431"/>
                    </a:lnTo>
                    <a:lnTo>
                      <a:pt x="29582" y="24431"/>
                    </a:lnTo>
                    <a:close/>
                    <a:moveTo>
                      <a:pt x="20805" y="11631"/>
                    </a:moveTo>
                    <a:lnTo>
                      <a:pt x="20805" y="24431"/>
                    </a:lnTo>
                    <a:lnTo>
                      <a:pt x="10596" y="24431"/>
                    </a:lnTo>
                    <a:lnTo>
                      <a:pt x="20805" y="1163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0FA88B3-0DFC-EA20-A767-950DBAF65F33}"/>
                  </a:ext>
                </a:extLst>
              </p:cNvPr>
              <p:cNvSpPr/>
              <p:nvPr/>
            </p:nvSpPr>
            <p:spPr>
              <a:xfrm>
                <a:off x="9727377" y="3403484"/>
                <a:ext cx="77799" cy="77753"/>
              </a:xfrm>
              <a:prstGeom prst="ellipse">
                <a:avLst/>
              </a:pr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4" name="Forma Livre 2713">
                <a:extLst>
                  <a:ext uri="{FF2B5EF4-FFF2-40B4-BE49-F238E27FC236}">
                    <a16:creationId xmlns:a16="http://schemas.microsoft.com/office/drawing/2014/main" id="{D315B777-2918-0F53-A87B-8E9B2922B7D3}"/>
                  </a:ext>
                </a:extLst>
              </p:cNvPr>
              <p:cNvSpPr/>
              <p:nvPr/>
            </p:nvSpPr>
            <p:spPr>
              <a:xfrm>
                <a:off x="8321801" y="4354600"/>
                <a:ext cx="140890" cy="207434"/>
              </a:xfrm>
              <a:custGeom>
                <a:avLst/>
                <a:gdLst>
                  <a:gd name="csX0" fmla="*/ 0 w 76234"/>
                  <a:gd name="csY0" fmla="*/ 112241 h 112240"/>
                  <a:gd name="csX1" fmla="*/ 76235 w 76234"/>
                  <a:gd name="csY1" fmla="*/ 0 h 1122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6234" h="112240">
                    <a:moveTo>
                      <a:pt x="0" y="112241"/>
                    </a:moveTo>
                    <a:lnTo>
                      <a:pt x="76235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5" name="Forma Livre 2714">
                <a:extLst>
                  <a:ext uri="{FF2B5EF4-FFF2-40B4-BE49-F238E27FC236}">
                    <a16:creationId xmlns:a16="http://schemas.microsoft.com/office/drawing/2014/main" id="{E7E27E63-1AE0-D815-5778-8C550698EABD}"/>
                  </a:ext>
                </a:extLst>
              </p:cNvPr>
              <p:cNvSpPr/>
              <p:nvPr/>
            </p:nvSpPr>
            <p:spPr>
              <a:xfrm>
                <a:off x="8321801" y="4555002"/>
                <a:ext cx="695365" cy="482"/>
              </a:xfrm>
              <a:custGeom>
                <a:avLst/>
                <a:gdLst>
                  <a:gd name="csX0" fmla="*/ 0 w 376254"/>
                  <a:gd name="csY0" fmla="*/ 0 h 261"/>
                  <a:gd name="csX1" fmla="*/ 376255 w 376254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76254" h="261">
                    <a:moveTo>
                      <a:pt x="0" y="0"/>
                    </a:moveTo>
                    <a:lnTo>
                      <a:pt x="376255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6" name="Forma Livre 2715">
                <a:extLst>
                  <a:ext uri="{FF2B5EF4-FFF2-40B4-BE49-F238E27FC236}">
                    <a16:creationId xmlns:a16="http://schemas.microsoft.com/office/drawing/2014/main" id="{AB1FEAA8-AC4B-531D-8286-D0B4F34DFA08}"/>
                  </a:ext>
                </a:extLst>
              </p:cNvPr>
              <p:cNvSpPr/>
              <p:nvPr/>
            </p:nvSpPr>
            <p:spPr>
              <a:xfrm>
                <a:off x="8154168" y="3522165"/>
                <a:ext cx="686147" cy="170477"/>
              </a:xfrm>
              <a:custGeom>
                <a:avLst/>
                <a:gdLst>
                  <a:gd name="csX0" fmla="*/ 0 w 371266"/>
                  <a:gd name="csY0" fmla="*/ 0 h 92243"/>
                  <a:gd name="csX1" fmla="*/ 371267 w 371266"/>
                  <a:gd name="csY1" fmla="*/ 92243 h 922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71266" h="92243">
                    <a:moveTo>
                      <a:pt x="0" y="0"/>
                    </a:moveTo>
                    <a:lnTo>
                      <a:pt x="371267" y="92243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7" name="Forma Livre 2716">
                <a:extLst>
                  <a:ext uri="{FF2B5EF4-FFF2-40B4-BE49-F238E27FC236}">
                    <a16:creationId xmlns:a16="http://schemas.microsoft.com/office/drawing/2014/main" id="{3AE2B037-C808-506F-0B98-4E23515E8B07}"/>
                  </a:ext>
                </a:extLst>
              </p:cNvPr>
              <p:cNvSpPr/>
              <p:nvPr/>
            </p:nvSpPr>
            <p:spPr>
              <a:xfrm>
                <a:off x="8154168" y="3425482"/>
                <a:ext cx="1065822" cy="96681"/>
              </a:xfrm>
              <a:custGeom>
                <a:avLst/>
                <a:gdLst>
                  <a:gd name="csX0" fmla="*/ 0 w 576704"/>
                  <a:gd name="csY0" fmla="*/ 52314 h 52313"/>
                  <a:gd name="csX1" fmla="*/ 576704 w 576704"/>
                  <a:gd name="csY1" fmla="*/ 0 h 523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76704" h="52313">
                    <a:moveTo>
                      <a:pt x="0" y="52314"/>
                    </a:moveTo>
                    <a:lnTo>
                      <a:pt x="576704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8" name="Forma Livre 2717">
                <a:extLst>
                  <a:ext uri="{FF2B5EF4-FFF2-40B4-BE49-F238E27FC236}">
                    <a16:creationId xmlns:a16="http://schemas.microsoft.com/office/drawing/2014/main" id="{F321AC2C-32DB-8BF6-26B0-2EDB1F881EAF}"/>
                  </a:ext>
                </a:extLst>
              </p:cNvPr>
              <p:cNvSpPr/>
              <p:nvPr/>
            </p:nvSpPr>
            <p:spPr>
              <a:xfrm>
                <a:off x="8154168" y="3522165"/>
                <a:ext cx="995822" cy="142725"/>
              </a:xfrm>
              <a:custGeom>
                <a:avLst/>
                <a:gdLst>
                  <a:gd name="csX0" fmla="*/ 0 w 538828"/>
                  <a:gd name="csY0" fmla="*/ 0 h 77227"/>
                  <a:gd name="csX1" fmla="*/ 538829 w 538828"/>
                  <a:gd name="csY1" fmla="*/ 77228 h 772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8828" h="77227">
                    <a:moveTo>
                      <a:pt x="0" y="0"/>
                    </a:moveTo>
                    <a:lnTo>
                      <a:pt x="538829" y="77228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29" name="Forma Livre 2718">
                <a:extLst>
                  <a:ext uri="{FF2B5EF4-FFF2-40B4-BE49-F238E27FC236}">
                    <a16:creationId xmlns:a16="http://schemas.microsoft.com/office/drawing/2014/main" id="{8E366CE1-5E87-6CAA-218D-D307E27E6BC5}"/>
                  </a:ext>
                </a:extLst>
              </p:cNvPr>
              <p:cNvSpPr/>
              <p:nvPr/>
            </p:nvSpPr>
            <p:spPr>
              <a:xfrm>
                <a:off x="8154168" y="3522165"/>
                <a:ext cx="1202491" cy="142725"/>
              </a:xfrm>
              <a:custGeom>
                <a:avLst/>
                <a:gdLst>
                  <a:gd name="csX0" fmla="*/ 0 w 650654"/>
                  <a:gd name="csY0" fmla="*/ 0 h 77227"/>
                  <a:gd name="csX1" fmla="*/ 650655 w 650654"/>
                  <a:gd name="csY1" fmla="*/ 77228 h 772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0654" h="77227">
                    <a:moveTo>
                      <a:pt x="0" y="0"/>
                    </a:moveTo>
                    <a:lnTo>
                      <a:pt x="650655" y="77228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9DB0BF45-EE20-EE98-9533-1B02A990EADF}"/>
                  </a:ext>
                </a:extLst>
              </p:cNvPr>
              <p:cNvSpPr/>
              <p:nvPr/>
            </p:nvSpPr>
            <p:spPr>
              <a:xfrm>
                <a:off x="8088011" y="3421006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1" name="Forma Livre 2720">
                <a:extLst>
                  <a:ext uri="{FF2B5EF4-FFF2-40B4-BE49-F238E27FC236}">
                    <a16:creationId xmlns:a16="http://schemas.microsoft.com/office/drawing/2014/main" id="{8870AAB7-F24F-D263-0D73-35E8F939362F}"/>
                  </a:ext>
                </a:extLst>
              </p:cNvPr>
              <p:cNvSpPr/>
              <p:nvPr/>
            </p:nvSpPr>
            <p:spPr>
              <a:xfrm>
                <a:off x="8164218" y="3479748"/>
                <a:ext cx="32921" cy="77453"/>
              </a:xfrm>
              <a:custGeom>
                <a:avLst/>
                <a:gdLst>
                  <a:gd name="csX0" fmla="*/ 17813 w 17813"/>
                  <a:gd name="csY0" fmla="*/ 41909 h 41909"/>
                  <a:gd name="csX1" fmla="*/ 17813 w 17813"/>
                  <a:gd name="csY1" fmla="*/ 0 h 41909"/>
                  <a:gd name="csX2" fmla="*/ 11247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6 w 17813"/>
                  <a:gd name="csY6" fmla="*/ 10655 h 41909"/>
                  <a:gd name="csX7" fmla="*/ 9036 w 17813"/>
                  <a:gd name="csY7" fmla="*/ 41909 h 41909"/>
                  <a:gd name="csX8" fmla="*/ 17813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3" y="41909"/>
                    </a:moveTo>
                    <a:lnTo>
                      <a:pt x="17813" y="0"/>
                    </a:lnTo>
                    <a:lnTo>
                      <a:pt x="11247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6" y="10655"/>
                    </a:lnTo>
                    <a:lnTo>
                      <a:pt x="9036" y="41909"/>
                    </a:lnTo>
                    <a:lnTo>
                      <a:pt x="17813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6195AC59-62CC-CD88-25B1-1CACEF028688}"/>
                  </a:ext>
                </a:extLst>
              </p:cNvPr>
              <p:cNvSpPr/>
              <p:nvPr/>
            </p:nvSpPr>
            <p:spPr>
              <a:xfrm>
                <a:off x="8147130" y="4470466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3" name="Forma Livre 2722">
                <a:extLst>
                  <a:ext uri="{FF2B5EF4-FFF2-40B4-BE49-F238E27FC236}">
                    <a16:creationId xmlns:a16="http://schemas.microsoft.com/office/drawing/2014/main" id="{136A92F0-60D8-BBE2-D1A7-F07309F7CB3E}"/>
                  </a:ext>
                </a:extLst>
              </p:cNvPr>
              <p:cNvSpPr/>
              <p:nvPr/>
            </p:nvSpPr>
            <p:spPr>
              <a:xfrm>
                <a:off x="8223465" y="4525502"/>
                <a:ext cx="32921" cy="77453"/>
              </a:xfrm>
              <a:custGeom>
                <a:avLst/>
                <a:gdLst>
                  <a:gd name="csX0" fmla="*/ 17813 w 17813"/>
                  <a:gd name="csY0" fmla="*/ 41909 h 41909"/>
                  <a:gd name="csX1" fmla="*/ 17813 w 17813"/>
                  <a:gd name="csY1" fmla="*/ 0 h 41909"/>
                  <a:gd name="csX2" fmla="*/ 11247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6 w 17813"/>
                  <a:gd name="csY6" fmla="*/ 10655 h 41909"/>
                  <a:gd name="csX7" fmla="*/ 9036 w 17813"/>
                  <a:gd name="csY7" fmla="*/ 41909 h 41909"/>
                  <a:gd name="csX8" fmla="*/ 17813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3" y="41909"/>
                    </a:moveTo>
                    <a:lnTo>
                      <a:pt x="17813" y="0"/>
                    </a:lnTo>
                    <a:lnTo>
                      <a:pt x="11247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6" y="10655"/>
                    </a:lnTo>
                    <a:lnTo>
                      <a:pt x="9036" y="41909"/>
                    </a:lnTo>
                    <a:lnTo>
                      <a:pt x="17813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4" name="Forma Livre 2723">
                <a:extLst>
                  <a:ext uri="{FF2B5EF4-FFF2-40B4-BE49-F238E27FC236}">
                    <a16:creationId xmlns:a16="http://schemas.microsoft.com/office/drawing/2014/main" id="{C5E78FAE-EECA-9F0B-6382-9D0AC209D74C}"/>
                  </a:ext>
                </a:extLst>
              </p:cNvPr>
              <p:cNvSpPr/>
              <p:nvPr/>
            </p:nvSpPr>
            <p:spPr>
              <a:xfrm>
                <a:off x="8454117" y="3912615"/>
                <a:ext cx="1043046" cy="129931"/>
              </a:xfrm>
              <a:custGeom>
                <a:avLst/>
                <a:gdLst>
                  <a:gd name="csX0" fmla="*/ 0 w 564380"/>
                  <a:gd name="csY0" fmla="*/ 0 h 70304"/>
                  <a:gd name="csX1" fmla="*/ 564381 w 564380"/>
                  <a:gd name="csY1" fmla="*/ 70305 h 703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64380" h="70304">
                    <a:moveTo>
                      <a:pt x="0" y="0"/>
                    </a:moveTo>
                    <a:lnTo>
                      <a:pt x="564381" y="70305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5" name="Forma Livre 2724">
                <a:extLst>
                  <a:ext uri="{FF2B5EF4-FFF2-40B4-BE49-F238E27FC236}">
                    <a16:creationId xmlns:a16="http://schemas.microsoft.com/office/drawing/2014/main" id="{5689B573-331F-1BBF-0149-63D2C479FCB3}"/>
                  </a:ext>
                </a:extLst>
              </p:cNvPr>
              <p:cNvSpPr/>
              <p:nvPr/>
            </p:nvSpPr>
            <p:spPr>
              <a:xfrm>
                <a:off x="8454117" y="3873863"/>
                <a:ext cx="973431" cy="38750"/>
              </a:xfrm>
              <a:custGeom>
                <a:avLst/>
                <a:gdLst>
                  <a:gd name="csX0" fmla="*/ 0 w 526712"/>
                  <a:gd name="csY0" fmla="*/ 20968 h 20967"/>
                  <a:gd name="csX1" fmla="*/ 526712 w 526712"/>
                  <a:gd name="csY1" fmla="*/ 0 h 209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12" h="20967">
                    <a:moveTo>
                      <a:pt x="0" y="20968"/>
                    </a:moveTo>
                    <a:lnTo>
                      <a:pt x="526712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CE7056A6-7743-7438-8E60-2F75ABA70D3B}"/>
                  </a:ext>
                </a:extLst>
              </p:cNvPr>
              <p:cNvSpPr/>
              <p:nvPr/>
            </p:nvSpPr>
            <p:spPr>
              <a:xfrm>
                <a:off x="8355202" y="3813757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7" name="Forma Livre 2726">
                <a:extLst>
                  <a:ext uri="{FF2B5EF4-FFF2-40B4-BE49-F238E27FC236}">
                    <a16:creationId xmlns:a16="http://schemas.microsoft.com/office/drawing/2014/main" id="{909CD300-80EC-ABF1-6FE2-8C395FA7FAFD}"/>
                  </a:ext>
                </a:extLst>
              </p:cNvPr>
              <p:cNvSpPr/>
              <p:nvPr/>
            </p:nvSpPr>
            <p:spPr>
              <a:xfrm>
                <a:off x="8431537" y="3868663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6 w 17813"/>
                  <a:gd name="csY6" fmla="*/ 10655 h 41909"/>
                  <a:gd name="csX7" fmla="*/ 9036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6" y="10655"/>
                    </a:lnTo>
                    <a:lnTo>
                      <a:pt x="9036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8" name="Forma Livre 2727">
                <a:extLst>
                  <a:ext uri="{FF2B5EF4-FFF2-40B4-BE49-F238E27FC236}">
                    <a16:creationId xmlns:a16="http://schemas.microsoft.com/office/drawing/2014/main" id="{6E3AEDE1-E8E5-C781-9065-CDCD88C8FFB6}"/>
                  </a:ext>
                </a:extLst>
              </p:cNvPr>
              <p:cNvSpPr/>
              <p:nvPr/>
            </p:nvSpPr>
            <p:spPr>
              <a:xfrm flipV="1">
                <a:off x="9257489" y="4344433"/>
                <a:ext cx="432611" cy="45719"/>
              </a:xfrm>
              <a:custGeom>
                <a:avLst/>
                <a:gdLst>
                  <a:gd name="csX0" fmla="*/ 0 w 305973"/>
                  <a:gd name="csY0" fmla="*/ 0 h 261"/>
                  <a:gd name="csX1" fmla="*/ 305973 w 305973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05973" h="261">
                    <a:moveTo>
                      <a:pt x="0" y="0"/>
                    </a:moveTo>
                    <a:lnTo>
                      <a:pt x="305973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39" name="Forma Livre 2728">
                <a:extLst>
                  <a:ext uri="{FF2B5EF4-FFF2-40B4-BE49-F238E27FC236}">
                    <a16:creationId xmlns:a16="http://schemas.microsoft.com/office/drawing/2014/main" id="{A2C904E3-DDC0-CEF1-C42D-F4430A03A39F}"/>
                  </a:ext>
                </a:extLst>
              </p:cNvPr>
              <p:cNvSpPr/>
              <p:nvPr/>
            </p:nvSpPr>
            <p:spPr>
              <a:xfrm>
                <a:off x="9423458" y="4174273"/>
                <a:ext cx="298158" cy="482"/>
              </a:xfrm>
              <a:custGeom>
                <a:avLst/>
                <a:gdLst>
                  <a:gd name="csX0" fmla="*/ 0 w 161330"/>
                  <a:gd name="csY0" fmla="*/ 0 h 261"/>
                  <a:gd name="csX1" fmla="*/ 161331 w 161330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61330" h="261">
                    <a:moveTo>
                      <a:pt x="0" y="0"/>
                    </a:moveTo>
                    <a:lnTo>
                      <a:pt x="161331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23FAFD53-39B9-5648-8CA7-56107C0D6399}"/>
                  </a:ext>
                </a:extLst>
              </p:cNvPr>
              <p:cNvSpPr/>
              <p:nvPr/>
            </p:nvSpPr>
            <p:spPr>
              <a:xfrm>
                <a:off x="7890178" y="2962010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1" name="Forma Livre 2730">
                <a:extLst>
                  <a:ext uri="{FF2B5EF4-FFF2-40B4-BE49-F238E27FC236}">
                    <a16:creationId xmlns:a16="http://schemas.microsoft.com/office/drawing/2014/main" id="{51DD1B67-0139-379B-95BD-FAE55F17F679}"/>
                  </a:ext>
                </a:extLst>
              </p:cNvPr>
              <p:cNvSpPr/>
              <p:nvPr/>
            </p:nvSpPr>
            <p:spPr>
              <a:xfrm>
                <a:off x="7960771" y="3019225"/>
                <a:ext cx="56591" cy="77453"/>
              </a:xfrm>
              <a:custGeom>
                <a:avLst/>
                <a:gdLst>
                  <a:gd name="csX0" fmla="*/ 17099 w 30621"/>
                  <a:gd name="csY0" fmla="*/ 41909 h 41909"/>
                  <a:gd name="csX1" fmla="*/ 20415 w 30621"/>
                  <a:gd name="csY1" fmla="*/ 23455 h 41909"/>
                  <a:gd name="csX2" fmla="*/ 30621 w 30621"/>
                  <a:gd name="csY2" fmla="*/ 7797 h 41909"/>
                  <a:gd name="csX3" fmla="*/ 30621 w 30621"/>
                  <a:gd name="csY3" fmla="*/ 0 h 41909"/>
                  <a:gd name="csX4" fmla="*/ 0 w 30621"/>
                  <a:gd name="csY4" fmla="*/ 0 h 41909"/>
                  <a:gd name="csX5" fmla="*/ 0 w 30621"/>
                  <a:gd name="csY5" fmla="*/ 7797 h 41909"/>
                  <a:gd name="csX6" fmla="*/ 21909 w 30621"/>
                  <a:gd name="csY6" fmla="*/ 7797 h 41909"/>
                  <a:gd name="csX7" fmla="*/ 21909 w 30621"/>
                  <a:gd name="csY7" fmla="*/ 8641 h 41909"/>
                  <a:gd name="csX8" fmla="*/ 7735 w 30621"/>
                  <a:gd name="csY8" fmla="*/ 41909 h 41909"/>
                  <a:gd name="csX9" fmla="*/ 17099 w 30621"/>
                  <a:gd name="csY9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30621" h="41909">
                    <a:moveTo>
                      <a:pt x="17099" y="41909"/>
                    </a:moveTo>
                    <a:cubicBezTo>
                      <a:pt x="17099" y="34827"/>
                      <a:pt x="18203" y="28720"/>
                      <a:pt x="20415" y="23455"/>
                    </a:cubicBezTo>
                    <a:cubicBezTo>
                      <a:pt x="22623" y="18258"/>
                      <a:pt x="26005" y="13059"/>
                      <a:pt x="30621" y="7797"/>
                    </a:cubicBezTo>
                    <a:lnTo>
                      <a:pt x="30621" y="0"/>
                    </a:lnTo>
                    <a:lnTo>
                      <a:pt x="0" y="0"/>
                    </a:lnTo>
                    <a:lnTo>
                      <a:pt x="0" y="7797"/>
                    </a:lnTo>
                    <a:lnTo>
                      <a:pt x="21909" y="7797"/>
                    </a:lnTo>
                    <a:lnTo>
                      <a:pt x="21909" y="8641"/>
                    </a:lnTo>
                    <a:cubicBezTo>
                      <a:pt x="12483" y="19231"/>
                      <a:pt x="7735" y="30344"/>
                      <a:pt x="7735" y="41909"/>
                    </a:cubicBezTo>
                    <a:lnTo>
                      <a:pt x="17099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2" name="Forma Livre 2731">
                <a:extLst>
                  <a:ext uri="{FF2B5EF4-FFF2-40B4-BE49-F238E27FC236}">
                    <a16:creationId xmlns:a16="http://schemas.microsoft.com/office/drawing/2014/main" id="{5DDB3B80-79A7-145A-744F-33B9360599A5}"/>
                  </a:ext>
                </a:extLst>
              </p:cNvPr>
              <p:cNvSpPr/>
              <p:nvPr/>
            </p:nvSpPr>
            <p:spPr>
              <a:xfrm>
                <a:off x="8051412" y="3060867"/>
                <a:ext cx="635732" cy="482"/>
              </a:xfrm>
              <a:custGeom>
                <a:avLst/>
                <a:gdLst>
                  <a:gd name="csX0" fmla="*/ 0 w 343987"/>
                  <a:gd name="csY0" fmla="*/ 0 h 261"/>
                  <a:gd name="csX1" fmla="*/ 343988 w 343987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43987" h="261">
                    <a:moveTo>
                      <a:pt x="0" y="0"/>
                    </a:moveTo>
                    <a:lnTo>
                      <a:pt x="343988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489426C1-0AAB-6F45-EFA5-320B83ED9CF0}"/>
                  </a:ext>
                </a:extLst>
              </p:cNvPr>
              <p:cNvSpPr/>
              <p:nvPr/>
            </p:nvSpPr>
            <p:spPr>
              <a:xfrm>
                <a:off x="9694489" y="3616931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4" name="Forma Livre 2733">
                <a:extLst>
                  <a:ext uri="{FF2B5EF4-FFF2-40B4-BE49-F238E27FC236}">
                    <a16:creationId xmlns:a16="http://schemas.microsoft.com/office/drawing/2014/main" id="{85D7DC29-83AC-6858-271E-AB66571F815D}"/>
                  </a:ext>
                </a:extLst>
              </p:cNvPr>
              <p:cNvSpPr/>
              <p:nvPr/>
            </p:nvSpPr>
            <p:spPr>
              <a:xfrm>
                <a:off x="9759617" y="3671164"/>
                <a:ext cx="67405" cy="80338"/>
              </a:xfrm>
              <a:custGeom>
                <a:avLst/>
                <a:gdLst>
                  <a:gd name="csX0" fmla="*/ 18203 w 36472"/>
                  <a:gd name="csY0" fmla="*/ 43471 h 43470"/>
                  <a:gd name="csX1" fmla="*/ 36472 w 36472"/>
                  <a:gd name="csY1" fmla="*/ 31061 h 43470"/>
                  <a:gd name="csX2" fmla="*/ 26266 w 36472"/>
                  <a:gd name="csY2" fmla="*/ 20665 h 43470"/>
                  <a:gd name="csX3" fmla="*/ 26266 w 36472"/>
                  <a:gd name="csY3" fmla="*/ 20209 h 43470"/>
                  <a:gd name="csX4" fmla="*/ 34523 w 36472"/>
                  <a:gd name="csY4" fmla="*/ 10917 h 43470"/>
                  <a:gd name="csX5" fmla="*/ 30231 w 36472"/>
                  <a:gd name="csY5" fmla="*/ 3120 h 43470"/>
                  <a:gd name="csX6" fmla="*/ 18203 w 36472"/>
                  <a:gd name="csY6" fmla="*/ 0 h 43470"/>
                  <a:gd name="csX7" fmla="*/ 6307 w 36472"/>
                  <a:gd name="csY7" fmla="*/ 3120 h 43470"/>
                  <a:gd name="csX8" fmla="*/ 1949 w 36472"/>
                  <a:gd name="csY8" fmla="*/ 10917 h 43470"/>
                  <a:gd name="csX9" fmla="*/ 10078 w 36472"/>
                  <a:gd name="csY9" fmla="*/ 20144 h 43470"/>
                  <a:gd name="csX10" fmla="*/ 10078 w 36472"/>
                  <a:gd name="csY10" fmla="*/ 20665 h 43470"/>
                  <a:gd name="csX11" fmla="*/ 0 w 36472"/>
                  <a:gd name="csY11" fmla="*/ 31061 h 43470"/>
                  <a:gd name="csX12" fmla="*/ 18203 w 36472"/>
                  <a:gd name="csY12" fmla="*/ 43471 h 43470"/>
                  <a:gd name="csX13" fmla="*/ 13459 w 36472"/>
                  <a:gd name="csY13" fmla="*/ 15465 h 43470"/>
                  <a:gd name="csX14" fmla="*/ 11572 w 36472"/>
                  <a:gd name="csY14" fmla="*/ 11827 h 43470"/>
                  <a:gd name="csX15" fmla="*/ 18203 w 36472"/>
                  <a:gd name="csY15" fmla="*/ 7083 h 43470"/>
                  <a:gd name="csX16" fmla="*/ 24900 w 36472"/>
                  <a:gd name="csY16" fmla="*/ 11827 h 43470"/>
                  <a:gd name="csX17" fmla="*/ 23016 w 36472"/>
                  <a:gd name="csY17" fmla="*/ 15465 h 43470"/>
                  <a:gd name="csX18" fmla="*/ 18203 w 36472"/>
                  <a:gd name="csY18" fmla="*/ 16637 h 43470"/>
                  <a:gd name="csX19" fmla="*/ 13459 w 36472"/>
                  <a:gd name="csY19" fmla="*/ 15465 h 43470"/>
                  <a:gd name="csX20" fmla="*/ 11831 w 36472"/>
                  <a:gd name="csY20" fmla="*/ 34699 h 43470"/>
                  <a:gd name="csX21" fmla="*/ 9557 w 36472"/>
                  <a:gd name="csY21" fmla="*/ 30347 h 43470"/>
                  <a:gd name="csX22" fmla="*/ 18203 w 36472"/>
                  <a:gd name="csY22" fmla="*/ 24302 h 43470"/>
                  <a:gd name="csX23" fmla="*/ 26915 w 36472"/>
                  <a:gd name="csY23" fmla="*/ 30347 h 43470"/>
                  <a:gd name="csX24" fmla="*/ 24641 w 36472"/>
                  <a:gd name="csY24" fmla="*/ 34699 h 43470"/>
                  <a:gd name="csX25" fmla="*/ 18203 w 36472"/>
                  <a:gd name="csY25" fmla="*/ 36389 h 43470"/>
                  <a:gd name="csX26" fmla="*/ 11831 w 36472"/>
                  <a:gd name="csY26" fmla="*/ 34699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36472" h="43470">
                    <a:moveTo>
                      <a:pt x="18203" y="43471"/>
                    </a:moveTo>
                    <a:cubicBezTo>
                      <a:pt x="30103" y="43471"/>
                      <a:pt x="36472" y="38598"/>
                      <a:pt x="36472" y="31061"/>
                    </a:cubicBezTo>
                    <a:cubicBezTo>
                      <a:pt x="36472" y="25602"/>
                      <a:pt x="32442" y="22158"/>
                      <a:pt x="26266" y="20665"/>
                    </a:cubicBezTo>
                    <a:lnTo>
                      <a:pt x="26266" y="20209"/>
                    </a:lnTo>
                    <a:cubicBezTo>
                      <a:pt x="31793" y="18585"/>
                      <a:pt x="34523" y="15531"/>
                      <a:pt x="34523" y="10917"/>
                    </a:cubicBezTo>
                    <a:cubicBezTo>
                      <a:pt x="34523" y="7865"/>
                      <a:pt x="33091" y="5265"/>
                      <a:pt x="30231" y="3120"/>
                    </a:cubicBezTo>
                    <a:cubicBezTo>
                      <a:pt x="27305" y="1041"/>
                      <a:pt x="23341" y="0"/>
                      <a:pt x="18203" y="0"/>
                    </a:cubicBezTo>
                    <a:cubicBezTo>
                      <a:pt x="13132" y="0"/>
                      <a:pt x="9167" y="1041"/>
                      <a:pt x="6307" y="3120"/>
                    </a:cubicBezTo>
                    <a:cubicBezTo>
                      <a:pt x="3381" y="5265"/>
                      <a:pt x="1949" y="7865"/>
                      <a:pt x="1949" y="10917"/>
                    </a:cubicBezTo>
                    <a:cubicBezTo>
                      <a:pt x="1949" y="15465"/>
                      <a:pt x="4681" y="18520"/>
                      <a:pt x="10078" y="20144"/>
                    </a:cubicBezTo>
                    <a:lnTo>
                      <a:pt x="10078" y="20665"/>
                    </a:lnTo>
                    <a:cubicBezTo>
                      <a:pt x="4030" y="22223"/>
                      <a:pt x="0" y="25668"/>
                      <a:pt x="0" y="31061"/>
                    </a:cubicBezTo>
                    <a:cubicBezTo>
                      <a:pt x="0" y="38598"/>
                      <a:pt x="6435" y="43471"/>
                      <a:pt x="18203" y="43471"/>
                    </a:cubicBezTo>
                    <a:close/>
                    <a:moveTo>
                      <a:pt x="13459" y="15465"/>
                    </a:moveTo>
                    <a:cubicBezTo>
                      <a:pt x="12224" y="14686"/>
                      <a:pt x="11572" y="13451"/>
                      <a:pt x="11572" y="11827"/>
                    </a:cubicBezTo>
                    <a:cubicBezTo>
                      <a:pt x="11572" y="8903"/>
                      <a:pt x="14042" y="7083"/>
                      <a:pt x="18203" y="7083"/>
                    </a:cubicBezTo>
                    <a:cubicBezTo>
                      <a:pt x="22430" y="7083"/>
                      <a:pt x="24900" y="8772"/>
                      <a:pt x="24900" y="11827"/>
                    </a:cubicBezTo>
                    <a:cubicBezTo>
                      <a:pt x="24900" y="13451"/>
                      <a:pt x="24251" y="14686"/>
                      <a:pt x="23016" y="15465"/>
                    </a:cubicBezTo>
                    <a:cubicBezTo>
                      <a:pt x="21781" y="16244"/>
                      <a:pt x="20153" y="16637"/>
                      <a:pt x="18203" y="16637"/>
                    </a:cubicBezTo>
                    <a:cubicBezTo>
                      <a:pt x="16254" y="16637"/>
                      <a:pt x="14694" y="16244"/>
                      <a:pt x="13459" y="15465"/>
                    </a:cubicBezTo>
                    <a:close/>
                    <a:moveTo>
                      <a:pt x="11831" y="34699"/>
                    </a:moveTo>
                    <a:cubicBezTo>
                      <a:pt x="10337" y="33595"/>
                      <a:pt x="9557" y="32099"/>
                      <a:pt x="9557" y="30347"/>
                    </a:cubicBezTo>
                    <a:cubicBezTo>
                      <a:pt x="9557" y="26382"/>
                      <a:pt x="12938" y="24302"/>
                      <a:pt x="18203" y="24302"/>
                    </a:cubicBezTo>
                    <a:cubicBezTo>
                      <a:pt x="23471" y="24302"/>
                      <a:pt x="26915" y="26382"/>
                      <a:pt x="26915" y="30347"/>
                    </a:cubicBezTo>
                    <a:cubicBezTo>
                      <a:pt x="26915" y="32099"/>
                      <a:pt x="26135" y="33595"/>
                      <a:pt x="24641" y="34699"/>
                    </a:cubicBezTo>
                    <a:cubicBezTo>
                      <a:pt x="23144" y="35805"/>
                      <a:pt x="20998" y="36389"/>
                      <a:pt x="18203" y="36389"/>
                    </a:cubicBezTo>
                    <a:cubicBezTo>
                      <a:pt x="15408" y="36389"/>
                      <a:pt x="13328" y="35805"/>
                      <a:pt x="11831" y="346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5" name="Forma Livre 2734">
                <a:extLst>
                  <a:ext uri="{FF2B5EF4-FFF2-40B4-BE49-F238E27FC236}">
                    <a16:creationId xmlns:a16="http://schemas.microsoft.com/office/drawing/2014/main" id="{99A1AEC9-1801-03F1-538D-F69A19AA0850}"/>
                  </a:ext>
                </a:extLst>
              </p:cNvPr>
              <p:cNvSpPr/>
              <p:nvPr/>
            </p:nvSpPr>
            <p:spPr>
              <a:xfrm>
                <a:off x="9316093" y="3715789"/>
                <a:ext cx="409746" cy="482"/>
              </a:xfrm>
              <a:custGeom>
                <a:avLst/>
                <a:gdLst>
                  <a:gd name="csX0" fmla="*/ 0 w 221709"/>
                  <a:gd name="csY0" fmla="*/ 0 h 261"/>
                  <a:gd name="csX1" fmla="*/ 221709 w 221709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21709" h="261">
                    <a:moveTo>
                      <a:pt x="0" y="0"/>
                    </a:moveTo>
                    <a:lnTo>
                      <a:pt x="221709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F78C51C9-1B71-8925-8E1E-59B8637514B7}"/>
                  </a:ext>
                </a:extLst>
              </p:cNvPr>
              <p:cNvSpPr/>
              <p:nvPr/>
            </p:nvSpPr>
            <p:spPr>
              <a:xfrm>
                <a:off x="8877044" y="2208744"/>
                <a:ext cx="197831" cy="197713"/>
              </a:xfrm>
              <a:prstGeom prst="ellipse">
                <a:avLst/>
              </a:pr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7" name="Forma Livre 2736">
                <a:extLst>
                  <a:ext uri="{FF2B5EF4-FFF2-40B4-BE49-F238E27FC236}">
                    <a16:creationId xmlns:a16="http://schemas.microsoft.com/office/drawing/2014/main" id="{81A32745-9EAE-20B5-F3CF-1714B5AA0C29}"/>
                  </a:ext>
                </a:extLst>
              </p:cNvPr>
              <p:cNvSpPr/>
              <p:nvPr/>
            </p:nvSpPr>
            <p:spPr>
              <a:xfrm>
                <a:off x="8946711" y="2262208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5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3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5" y="34895"/>
                    </a:lnTo>
                    <a:cubicBezTo>
                      <a:pt x="11119" y="27551"/>
                      <a:pt x="30688" y="27682"/>
                      <a:pt x="30688" y="12413"/>
                    </a:cubicBezTo>
                    <a:cubicBezTo>
                      <a:pt x="30688" y="8968"/>
                      <a:pt x="29519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9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6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3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8" name="Forma Livre 2737">
                <a:extLst>
                  <a:ext uri="{FF2B5EF4-FFF2-40B4-BE49-F238E27FC236}">
                    <a16:creationId xmlns:a16="http://schemas.microsoft.com/office/drawing/2014/main" id="{358E56F7-CDFC-0AC4-713E-5D83FA9279FC}"/>
                  </a:ext>
                </a:extLst>
              </p:cNvPr>
              <p:cNvSpPr/>
              <p:nvPr/>
            </p:nvSpPr>
            <p:spPr>
              <a:xfrm>
                <a:off x="9043145" y="2301970"/>
                <a:ext cx="575072" cy="482"/>
              </a:xfrm>
              <a:custGeom>
                <a:avLst/>
                <a:gdLst>
                  <a:gd name="csX0" fmla="*/ 0 w 311165"/>
                  <a:gd name="csY0" fmla="*/ 0 h 261"/>
                  <a:gd name="csX1" fmla="*/ 311165 w 311165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1165" h="261">
                    <a:moveTo>
                      <a:pt x="0" y="0"/>
                    </a:moveTo>
                    <a:lnTo>
                      <a:pt x="311165" y="0"/>
                    </a:lnTo>
                  </a:path>
                </a:pathLst>
              </a:custGeom>
              <a:ln w="6925" cap="flat">
                <a:solidFill>
                  <a:srgbClr val="5E22F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49" name="Forma Livre 2738">
                <a:extLst>
                  <a:ext uri="{FF2B5EF4-FFF2-40B4-BE49-F238E27FC236}">
                    <a16:creationId xmlns:a16="http://schemas.microsoft.com/office/drawing/2014/main" id="{1E5D37DC-E3AE-5BA6-B0B7-BA642C470B22}"/>
                  </a:ext>
                </a:extLst>
              </p:cNvPr>
              <p:cNvSpPr/>
              <p:nvPr/>
            </p:nvSpPr>
            <p:spPr>
              <a:xfrm>
                <a:off x="10025788" y="3442361"/>
                <a:ext cx="441992" cy="45784"/>
              </a:xfrm>
              <a:custGeom>
                <a:avLst/>
                <a:gdLst>
                  <a:gd name="csX0" fmla="*/ 0 w 239157"/>
                  <a:gd name="csY0" fmla="*/ 0 h 24773"/>
                  <a:gd name="csX1" fmla="*/ 239157 w 239157"/>
                  <a:gd name="csY1" fmla="*/ 24773 h 247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39157" h="24773">
                    <a:moveTo>
                      <a:pt x="0" y="0"/>
                    </a:moveTo>
                    <a:lnTo>
                      <a:pt x="239157" y="24773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C4CCD246-B59D-DD7B-AB3B-1263C452D645}"/>
                  </a:ext>
                </a:extLst>
              </p:cNvPr>
              <p:cNvSpPr/>
              <p:nvPr/>
            </p:nvSpPr>
            <p:spPr>
              <a:xfrm>
                <a:off x="11736433" y="1227959"/>
                <a:ext cx="197831" cy="197713"/>
              </a:xfrm>
              <a:prstGeom prst="ellipse">
                <a:avLst/>
              </a:prstGeom>
              <a:solidFill>
                <a:srgbClr val="00CBE6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1" name="Forma Livre 2740">
                <a:extLst>
                  <a:ext uri="{FF2B5EF4-FFF2-40B4-BE49-F238E27FC236}">
                    <a16:creationId xmlns:a16="http://schemas.microsoft.com/office/drawing/2014/main" id="{DAA6E3D5-1F38-6338-6777-951F9467F697}"/>
                  </a:ext>
                </a:extLst>
              </p:cNvPr>
              <p:cNvSpPr/>
              <p:nvPr/>
            </p:nvSpPr>
            <p:spPr>
              <a:xfrm>
                <a:off x="11806104" y="1281553"/>
                <a:ext cx="57078" cy="78898"/>
              </a:xfrm>
              <a:custGeom>
                <a:avLst/>
                <a:gdLst>
                  <a:gd name="csX0" fmla="*/ 30885 w 30884"/>
                  <a:gd name="csY0" fmla="*/ 42691 h 42691"/>
                  <a:gd name="csX1" fmla="*/ 30885 w 30884"/>
                  <a:gd name="csY1" fmla="*/ 34895 h 42691"/>
                  <a:gd name="csX2" fmla="*/ 9234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3 w 30884"/>
                  <a:gd name="csY11" fmla="*/ 28916 h 42691"/>
                  <a:gd name="csX12" fmla="*/ 2 w 30884"/>
                  <a:gd name="csY12" fmla="*/ 42691 h 42691"/>
                  <a:gd name="csX13" fmla="*/ 30885 w 30884"/>
                  <a:gd name="csY13" fmla="*/ 42691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1"/>
                    </a:moveTo>
                    <a:lnTo>
                      <a:pt x="30885" y="34895"/>
                    </a:lnTo>
                    <a:lnTo>
                      <a:pt x="9234" y="34895"/>
                    </a:lnTo>
                    <a:cubicBezTo>
                      <a:pt x="11119" y="27551"/>
                      <a:pt x="30688" y="27682"/>
                      <a:pt x="30688" y="12413"/>
                    </a:cubicBezTo>
                    <a:cubicBezTo>
                      <a:pt x="30688" y="8968"/>
                      <a:pt x="29518" y="5979"/>
                      <a:pt x="27114" y="3575"/>
                    </a:cubicBezTo>
                    <a:cubicBezTo>
                      <a:pt x="24709" y="1172"/>
                      <a:pt x="21003" y="0"/>
                      <a:pt x="16125" y="0"/>
                    </a:cubicBezTo>
                    <a:cubicBezTo>
                      <a:pt x="8648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2" y="20013"/>
                      <a:pt x="13071" y="22354"/>
                    </a:cubicBezTo>
                    <a:cubicBezTo>
                      <a:pt x="9949" y="23913"/>
                      <a:pt x="6699" y="26057"/>
                      <a:pt x="4163" y="28916"/>
                    </a:cubicBezTo>
                    <a:cubicBezTo>
                      <a:pt x="1627" y="31775"/>
                      <a:pt x="-64" y="36650"/>
                      <a:pt x="2" y="42691"/>
                    </a:cubicBezTo>
                    <a:lnTo>
                      <a:pt x="30885" y="4269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2" name="Forma Livre 2741">
                <a:extLst>
                  <a:ext uri="{FF2B5EF4-FFF2-40B4-BE49-F238E27FC236}">
                    <a16:creationId xmlns:a16="http://schemas.microsoft.com/office/drawing/2014/main" id="{DFF53DAA-1E08-E729-0687-313366C9C267}"/>
                  </a:ext>
                </a:extLst>
              </p:cNvPr>
              <p:cNvSpPr/>
              <p:nvPr/>
            </p:nvSpPr>
            <p:spPr>
              <a:xfrm>
                <a:off x="10767092" y="1321316"/>
                <a:ext cx="988916" cy="482"/>
              </a:xfrm>
              <a:custGeom>
                <a:avLst/>
                <a:gdLst>
                  <a:gd name="csX0" fmla="*/ 0 w 535091"/>
                  <a:gd name="csY0" fmla="*/ 0 h 261"/>
                  <a:gd name="csX1" fmla="*/ 535092 w 535091"/>
                  <a:gd name="csY1" fmla="*/ 0 h 2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5091" h="261">
                    <a:moveTo>
                      <a:pt x="0" y="0"/>
                    </a:moveTo>
                    <a:lnTo>
                      <a:pt x="535092" y="0"/>
                    </a:lnTo>
                  </a:path>
                </a:pathLst>
              </a:custGeom>
              <a:ln w="6925" cap="flat">
                <a:solidFill>
                  <a:srgbClr val="00CBE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3" name="Forma Livre 2742">
                <a:extLst>
                  <a:ext uri="{FF2B5EF4-FFF2-40B4-BE49-F238E27FC236}">
                    <a16:creationId xmlns:a16="http://schemas.microsoft.com/office/drawing/2014/main" id="{AB5F6672-6A21-ABCC-22C0-A60A60757694}"/>
                  </a:ext>
                </a:extLst>
              </p:cNvPr>
              <p:cNvSpPr/>
              <p:nvPr/>
            </p:nvSpPr>
            <p:spPr>
              <a:xfrm>
                <a:off x="10388319" y="3341716"/>
                <a:ext cx="251066" cy="45015"/>
              </a:xfrm>
              <a:custGeom>
                <a:avLst/>
                <a:gdLst>
                  <a:gd name="csX0" fmla="*/ 0 w 135849"/>
                  <a:gd name="csY0" fmla="*/ 24357 h 24357"/>
                  <a:gd name="csX1" fmla="*/ 135850 w 135849"/>
                  <a:gd name="csY1" fmla="*/ 0 h 243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35849" h="24357">
                    <a:moveTo>
                      <a:pt x="0" y="24357"/>
                    </a:moveTo>
                    <a:lnTo>
                      <a:pt x="135850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4" name="Forma Livre 2743">
                <a:extLst>
                  <a:ext uri="{FF2B5EF4-FFF2-40B4-BE49-F238E27FC236}">
                    <a16:creationId xmlns:a16="http://schemas.microsoft.com/office/drawing/2014/main" id="{0081B204-C937-56CB-B5EF-808ABEB6223F}"/>
                  </a:ext>
                </a:extLst>
              </p:cNvPr>
              <p:cNvSpPr/>
              <p:nvPr/>
            </p:nvSpPr>
            <p:spPr>
              <a:xfrm>
                <a:off x="10225159" y="3341716"/>
                <a:ext cx="414224" cy="29411"/>
              </a:xfrm>
              <a:custGeom>
                <a:avLst/>
                <a:gdLst>
                  <a:gd name="csX0" fmla="*/ 0 w 224132"/>
                  <a:gd name="csY0" fmla="*/ 15915 h 15914"/>
                  <a:gd name="csX1" fmla="*/ 224133 w 224132"/>
                  <a:gd name="csY1" fmla="*/ 0 h 159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24132" h="15914">
                    <a:moveTo>
                      <a:pt x="0" y="15915"/>
                    </a:moveTo>
                    <a:lnTo>
                      <a:pt x="224133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E4552E46-C0E2-075F-B5E7-F9F2ADCFD198}"/>
                  </a:ext>
                </a:extLst>
              </p:cNvPr>
              <p:cNvSpPr/>
              <p:nvPr/>
            </p:nvSpPr>
            <p:spPr>
              <a:xfrm>
                <a:off x="10865756" y="3242857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6" name="Forma Livre 2745">
                <a:extLst>
                  <a:ext uri="{FF2B5EF4-FFF2-40B4-BE49-F238E27FC236}">
                    <a16:creationId xmlns:a16="http://schemas.microsoft.com/office/drawing/2014/main" id="{C356B236-33ED-B7F8-205F-5619CBDBF893}"/>
                  </a:ext>
                </a:extLst>
              </p:cNvPr>
              <p:cNvSpPr/>
              <p:nvPr/>
            </p:nvSpPr>
            <p:spPr>
              <a:xfrm>
                <a:off x="10934416" y="3298493"/>
                <a:ext cx="61398" cy="80338"/>
              </a:xfrm>
              <a:custGeom>
                <a:avLst/>
                <a:gdLst>
                  <a:gd name="csX0" fmla="*/ 16968 w 33222"/>
                  <a:gd name="csY0" fmla="*/ 43471 h 43470"/>
                  <a:gd name="csX1" fmla="*/ 28606 w 33222"/>
                  <a:gd name="csY1" fmla="*/ 39312 h 43470"/>
                  <a:gd name="csX2" fmla="*/ 32963 w 33222"/>
                  <a:gd name="csY2" fmla="*/ 29175 h 43470"/>
                  <a:gd name="csX3" fmla="*/ 29193 w 33222"/>
                  <a:gd name="csY3" fmla="*/ 19040 h 43470"/>
                  <a:gd name="csX4" fmla="*/ 19308 w 33222"/>
                  <a:gd name="csY4" fmla="*/ 15141 h 43470"/>
                  <a:gd name="csX5" fmla="*/ 9102 w 33222"/>
                  <a:gd name="csY5" fmla="*/ 20468 h 43470"/>
                  <a:gd name="csX6" fmla="*/ 8581 w 33222"/>
                  <a:gd name="csY6" fmla="*/ 20275 h 43470"/>
                  <a:gd name="csX7" fmla="*/ 8581 w 33222"/>
                  <a:gd name="csY7" fmla="*/ 19689 h 43470"/>
                  <a:gd name="csX8" fmla="*/ 18269 w 33222"/>
                  <a:gd name="csY8" fmla="*/ 7799 h 43470"/>
                  <a:gd name="csX9" fmla="*/ 25615 w 33222"/>
                  <a:gd name="csY9" fmla="*/ 12803 h 43470"/>
                  <a:gd name="csX10" fmla="*/ 33222 w 33222"/>
                  <a:gd name="csY10" fmla="*/ 10462 h 43470"/>
                  <a:gd name="csX11" fmla="*/ 18400 w 33222"/>
                  <a:gd name="csY11" fmla="*/ 0 h 43470"/>
                  <a:gd name="csX12" fmla="*/ 0 w 33222"/>
                  <a:gd name="csY12" fmla="*/ 23003 h 43470"/>
                  <a:gd name="csX13" fmla="*/ 16968 w 33222"/>
                  <a:gd name="csY13" fmla="*/ 43471 h 43470"/>
                  <a:gd name="csX14" fmla="*/ 16968 w 33222"/>
                  <a:gd name="csY14" fmla="*/ 36064 h 43470"/>
                  <a:gd name="csX15" fmla="*/ 9751 w 33222"/>
                  <a:gd name="csY15" fmla="*/ 28723 h 43470"/>
                  <a:gd name="csX16" fmla="*/ 16903 w 33222"/>
                  <a:gd name="csY16" fmla="*/ 22030 h 43470"/>
                  <a:gd name="csX17" fmla="*/ 23924 w 33222"/>
                  <a:gd name="csY17" fmla="*/ 29241 h 43470"/>
                  <a:gd name="csX18" fmla="*/ 16968 w 33222"/>
                  <a:gd name="csY18" fmla="*/ 36064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3222" h="43470">
                    <a:moveTo>
                      <a:pt x="16968" y="43471"/>
                    </a:moveTo>
                    <a:cubicBezTo>
                      <a:pt x="21844" y="43471"/>
                      <a:pt x="25680" y="42106"/>
                      <a:pt x="28606" y="39312"/>
                    </a:cubicBezTo>
                    <a:cubicBezTo>
                      <a:pt x="31532" y="36519"/>
                      <a:pt x="32963" y="33140"/>
                      <a:pt x="32963" y="29175"/>
                    </a:cubicBezTo>
                    <a:cubicBezTo>
                      <a:pt x="32963" y="25082"/>
                      <a:pt x="31728" y="21703"/>
                      <a:pt x="29193" y="19040"/>
                    </a:cubicBezTo>
                    <a:cubicBezTo>
                      <a:pt x="26656" y="16441"/>
                      <a:pt x="23406" y="15141"/>
                      <a:pt x="19308" y="15141"/>
                    </a:cubicBezTo>
                    <a:cubicBezTo>
                      <a:pt x="15084" y="15141"/>
                      <a:pt x="12158" y="16506"/>
                      <a:pt x="9102" y="20468"/>
                    </a:cubicBezTo>
                    <a:lnTo>
                      <a:pt x="8581" y="20275"/>
                    </a:lnTo>
                    <a:lnTo>
                      <a:pt x="8581" y="19689"/>
                    </a:lnTo>
                    <a:cubicBezTo>
                      <a:pt x="8581" y="11696"/>
                      <a:pt x="12807" y="7799"/>
                      <a:pt x="18269" y="7799"/>
                    </a:cubicBezTo>
                    <a:cubicBezTo>
                      <a:pt x="21975" y="7799"/>
                      <a:pt x="24380" y="9489"/>
                      <a:pt x="25615" y="12803"/>
                    </a:cubicBezTo>
                    <a:lnTo>
                      <a:pt x="33222" y="10462"/>
                    </a:lnTo>
                    <a:cubicBezTo>
                      <a:pt x="31142" y="3510"/>
                      <a:pt x="26201" y="0"/>
                      <a:pt x="18400" y="0"/>
                    </a:cubicBezTo>
                    <a:cubicBezTo>
                      <a:pt x="6762" y="0"/>
                      <a:pt x="0" y="7927"/>
                      <a:pt x="0" y="23003"/>
                    </a:cubicBezTo>
                    <a:cubicBezTo>
                      <a:pt x="0" y="36064"/>
                      <a:pt x="5590" y="43471"/>
                      <a:pt x="16968" y="43471"/>
                    </a:cubicBezTo>
                    <a:close/>
                    <a:moveTo>
                      <a:pt x="16968" y="36064"/>
                    </a:moveTo>
                    <a:cubicBezTo>
                      <a:pt x="12611" y="36064"/>
                      <a:pt x="9751" y="33205"/>
                      <a:pt x="9751" y="28723"/>
                    </a:cubicBezTo>
                    <a:cubicBezTo>
                      <a:pt x="9751" y="24564"/>
                      <a:pt x="12548" y="22030"/>
                      <a:pt x="16903" y="22030"/>
                    </a:cubicBezTo>
                    <a:cubicBezTo>
                      <a:pt x="21260" y="22030"/>
                      <a:pt x="23924" y="24823"/>
                      <a:pt x="23924" y="29241"/>
                    </a:cubicBezTo>
                    <a:cubicBezTo>
                      <a:pt x="23924" y="33464"/>
                      <a:pt x="21389" y="36064"/>
                      <a:pt x="16968" y="360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741AB255-1B3D-01C1-3B1E-6C721DC11627}"/>
                  </a:ext>
                </a:extLst>
              </p:cNvPr>
              <p:cNvSpPr/>
              <p:nvPr/>
            </p:nvSpPr>
            <p:spPr>
              <a:xfrm>
                <a:off x="11092130" y="3248354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9AB8E91E-B0C5-8FB0-9459-03329F96A888}"/>
                  </a:ext>
                </a:extLst>
              </p:cNvPr>
              <p:cNvSpPr/>
              <p:nvPr/>
            </p:nvSpPr>
            <p:spPr>
              <a:xfrm>
                <a:off x="10639385" y="3248354"/>
                <a:ext cx="206275" cy="197713"/>
              </a:xfrm>
              <a:prstGeom prst="ellipse">
                <a:avLst/>
              </a:prstGeom>
              <a:solidFill>
                <a:srgbClr val="FF682C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59" name="Forma Livre 2750">
                <a:extLst>
                  <a:ext uri="{FF2B5EF4-FFF2-40B4-BE49-F238E27FC236}">
                    <a16:creationId xmlns:a16="http://schemas.microsoft.com/office/drawing/2014/main" id="{02D04414-331C-4C88-0AA7-7F970CE36478}"/>
                  </a:ext>
                </a:extLst>
              </p:cNvPr>
              <p:cNvSpPr/>
              <p:nvPr/>
            </p:nvSpPr>
            <p:spPr>
              <a:xfrm>
                <a:off x="10709292" y="3303389"/>
                <a:ext cx="57795" cy="78893"/>
              </a:xfrm>
              <a:custGeom>
                <a:avLst/>
                <a:gdLst>
                  <a:gd name="csX0" fmla="*/ 17945 w 31272"/>
                  <a:gd name="csY0" fmla="*/ 14814 h 42688"/>
                  <a:gd name="csX1" fmla="*/ 9882 w 31272"/>
                  <a:gd name="csY1" fmla="*/ 16958 h 42688"/>
                  <a:gd name="csX2" fmla="*/ 9492 w 31272"/>
                  <a:gd name="csY2" fmla="*/ 16634 h 42688"/>
                  <a:gd name="csX3" fmla="*/ 10858 w 31272"/>
                  <a:gd name="csY3" fmla="*/ 7731 h 42688"/>
                  <a:gd name="csX4" fmla="*/ 28931 w 31272"/>
                  <a:gd name="csY4" fmla="*/ 7731 h 42688"/>
                  <a:gd name="csX5" fmla="*/ 28931 w 31272"/>
                  <a:gd name="csY5" fmla="*/ 0 h 42688"/>
                  <a:gd name="csX6" fmla="*/ 4551 w 31272"/>
                  <a:gd name="csY6" fmla="*/ 0 h 42688"/>
                  <a:gd name="csX7" fmla="*/ 1819 w 31272"/>
                  <a:gd name="csY7" fmla="*/ 21247 h 42688"/>
                  <a:gd name="csX8" fmla="*/ 7736 w 31272"/>
                  <a:gd name="csY8" fmla="*/ 23910 h 42688"/>
                  <a:gd name="csX9" fmla="*/ 15082 w 31272"/>
                  <a:gd name="csY9" fmla="*/ 21310 h 42688"/>
                  <a:gd name="csX10" fmla="*/ 21909 w 31272"/>
                  <a:gd name="csY10" fmla="*/ 28330 h 42688"/>
                  <a:gd name="csX11" fmla="*/ 14823 w 31272"/>
                  <a:gd name="csY11" fmla="*/ 35672 h 42688"/>
                  <a:gd name="csX12" fmla="*/ 7477 w 31272"/>
                  <a:gd name="csY12" fmla="*/ 30082 h 42688"/>
                  <a:gd name="csX13" fmla="*/ 0 w 31272"/>
                  <a:gd name="csY13" fmla="*/ 32617 h 42688"/>
                  <a:gd name="csX14" fmla="*/ 14433 w 31272"/>
                  <a:gd name="csY14" fmla="*/ 42689 h 42688"/>
                  <a:gd name="csX15" fmla="*/ 26657 w 31272"/>
                  <a:gd name="csY15" fmla="*/ 38596 h 42688"/>
                  <a:gd name="csX16" fmla="*/ 31273 w 31272"/>
                  <a:gd name="csY16" fmla="*/ 27875 h 42688"/>
                  <a:gd name="csX17" fmla="*/ 27565 w 31272"/>
                  <a:gd name="csY17" fmla="*/ 18386 h 42688"/>
                  <a:gd name="csX18" fmla="*/ 17945 w 31272"/>
                  <a:gd name="csY18" fmla="*/ 14814 h 426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1272" h="42688">
                    <a:moveTo>
                      <a:pt x="17945" y="14814"/>
                    </a:moveTo>
                    <a:cubicBezTo>
                      <a:pt x="15082" y="14814"/>
                      <a:pt x="12418" y="15527"/>
                      <a:pt x="9882" y="16958"/>
                    </a:cubicBezTo>
                    <a:lnTo>
                      <a:pt x="9492" y="16634"/>
                    </a:lnTo>
                    <a:lnTo>
                      <a:pt x="10858" y="7731"/>
                    </a:lnTo>
                    <a:lnTo>
                      <a:pt x="28931" y="7731"/>
                    </a:lnTo>
                    <a:lnTo>
                      <a:pt x="28931" y="0"/>
                    </a:lnTo>
                    <a:lnTo>
                      <a:pt x="4551" y="0"/>
                    </a:lnTo>
                    <a:lnTo>
                      <a:pt x="1819" y="21247"/>
                    </a:lnTo>
                    <a:lnTo>
                      <a:pt x="7736" y="23910"/>
                    </a:lnTo>
                    <a:cubicBezTo>
                      <a:pt x="10012" y="22155"/>
                      <a:pt x="12483" y="21310"/>
                      <a:pt x="15082" y="21310"/>
                    </a:cubicBezTo>
                    <a:cubicBezTo>
                      <a:pt x="19505" y="21310"/>
                      <a:pt x="21909" y="24234"/>
                      <a:pt x="21909" y="28330"/>
                    </a:cubicBezTo>
                    <a:cubicBezTo>
                      <a:pt x="21909" y="32748"/>
                      <a:pt x="19243" y="35672"/>
                      <a:pt x="14823" y="35672"/>
                    </a:cubicBezTo>
                    <a:cubicBezTo>
                      <a:pt x="11117" y="35672"/>
                      <a:pt x="8647" y="33788"/>
                      <a:pt x="7477" y="30082"/>
                    </a:cubicBezTo>
                    <a:lnTo>
                      <a:pt x="0" y="32617"/>
                    </a:lnTo>
                    <a:cubicBezTo>
                      <a:pt x="2015" y="39375"/>
                      <a:pt x="7150" y="42689"/>
                      <a:pt x="14433" y="42689"/>
                    </a:cubicBezTo>
                    <a:cubicBezTo>
                      <a:pt x="19505" y="42689"/>
                      <a:pt x="23600" y="41324"/>
                      <a:pt x="26657" y="38596"/>
                    </a:cubicBezTo>
                    <a:cubicBezTo>
                      <a:pt x="29711" y="35931"/>
                      <a:pt x="31273" y="32358"/>
                      <a:pt x="31273" y="27875"/>
                    </a:cubicBezTo>
                    <a:cubicBezTo>
                      <a:pt x="31273" y="23975"/>
                      <a:pt x="30038" y="20793"/>
                      <a:pt x="27565" y="18386"/>
                    </a:cubicBezTo>
                    <a:cubicBezTo>
                      <a:pt x="25031" y="15983"/>
                      <a:pt x="21844" y="14814"/>
                      <a:pt x="17945" y="14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0" name="Forma Livre 2751">
                <a:extLst>
                  <a:ext uri="{FF2B5EF4-FFF2-40B4-BE49-F238E27FC236}">
                    <a16:creationId xmlns:a16="http://schemas.microsoft.com/office/drawing/2014/main" id="{E119625C-B0E2-753F-3798-15805788EFD3}"/>
                  </a:ext>
                </a:extLst>
              </p:cNvPr>
              <p:cNvSpPr/>
              <p:nvPr/>
            </p:nvSpPr>
            <p:spPr>
              <a:xfrm>
                <a:off x="9821814" y="3447987"/>
                <a:ext cx="299561" cy="124436"/>
              </a:xfrm>
              <a:custGeom>
                <a:avLst/>
                <a:gdLst>
                  <a:gd name="csX0" fmla="*/ 0 w 162089"/>
                  <a:gd name="csY0" fmla="*/ 0 h 67331"/>
                  <a:gd name="csX1" fmla="*/ 162090 w 162089"/>
                  <a:gd name="csY1" fmla="*/ 67331 h 673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62089" h="67331">
                    <a:moveTo>
                      <a:pt x="0" y="0"/>
                    </a:moveTo>
                    <a:lnTo>
                      <a:pt x="162090" y="67331"/>
                    </a:lnTo>
                  </a:path>
                </a:pathLst>
              </a:custGeom>
              <a:ln w="6925" cap="flat">
                <a:solidFill>
                  <a:srgbClr val="FF682C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1" name="Forma Livre 2752">
                <a:extLst>
                  <a:ext uri="{FF2B5EF4-FFF2-40B4-BE49-F238E27FC236}">
                    <a16:creationId xmlns:a16="http://schemas.microsoft.com/office/drawing/2014/main" id="{0A4664A6-EBFF-990D-3801-AB58DA3363FF}"/>
                  </a:ext>
                </a:extLst>
              </p:cNvPr>
              <p:cNvSpPr/>
              <p:nvPr/>
            </p:nvSpPr>
            <p:spPr>
              <a:xfrm>
                <a:off x="9769856" y="3460264"/>
                <a:ext cx="351519" cy="112159"/>
              </a:xfrm>
              <a:custGeom>
                <a:avLst/>
                <a:gdLst>
                  <a:gd name="csX0" fmla="*/ 0 w 190203"/>
                  <a:gd name="csY0" fmla="*/ 0 h 60688"/>
                  <a:gd name="csX1" fmla="*/ 190204 w 190203"/>
                  <a:gd name="csY1" fmla="*/ 60688 h 606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90203" h="60688">
                    <a:moveTo>
                      <a:pt x="0" y="0"/>
                    </a:moveTo>
                    <a:lnTo>
                      <a:pt x="190204" y="60688"/>
                    </a:lnTo>
                  </a:path>
                </a:pathLst>
              </a:custGeom>
              <a:ln w="6925" cap="flat">
                <a:solidFill>
                  <a:srgbClr val="5E22F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2" name="Forma Livre 2753">
                <a:extLst>
                  <a:ext uri="{FF2B5EF4-FFF2-40B4-BE49-F238E27FC236}">
                    <a16:creationId xmlns:a16="http://schemas.microsoft.com/office/drawing/2014/main" id="{7CA86EE9-35E5-D1E4-5940-9E3337B72349}"/>
                  </a:ext>
                </a:extLst>
              </p:cNvPr>
              <p:cNvSpPr/>
              <p:nvPr/>
            </p:nvSpPr>
            <p:spPr>
              <a:xfrm>
                <a:off x="9633704" y="3488144"/>
                <a:ext cx="834076" cy="50901"/>
              </a:xfrm>
              <a:custGeom>
                <a:avLst/>
                <a:gdLst>
                  <a:gd name="csX0" fmla="*/ 0 w 451309"/>
                  <a:gd name="csY0" fmla="*/ 27543 h 27542"/>
                  <a:gd name="csX1" fmla="*/ 451309 w 451309"/>
                  <a:gd name="csY1" fmla="*/ 0 h 275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51309" h="27542">
                    <a:moveTo>
                      <a:pt x="0" y="27543"/>
                    </a:moveTo>
                    <a:lnTo>
                      <a:pt x="451309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3" name="Forma Livre 2754">
                <a:extLst>
                  <a:ext uri="{FF2B5EF4-FFF2-40B4-BE49-F238E27FC236}">
                    <a16:creationId xmlns:a16="http://schemas.microsoft.com/office/drawing/2014/main" id="{2869F7BF-3C97-7930-07E7-D5C84920F5AD}"/>
                  </a:ext>
                </a:extLst>
              </p:cNvPr>
              <p:cNvSpPr/>
              <p:nvPr/>
            </p:nvSpPr>
            <p:spPr>
              <a:xfrm>
                <a:off x="9558589" y="3488144"/>
                <a:ext cx="909192" cy="17651"/>
              </a:xfrm>
              <a:custGeom>
                <a:avLst/>
                <a:gdLst>
                  <a:gd name="csX0" fmla="*/ 0 w 491953"/>
                  <a:gd name="csY0" fmla="*/ 9552 h 9551"/>
                  <a:gd name="csX1" fmla="*/ 491954 w 491953"/>
                  <a:gd name="csY1" fmla="*/ 0 h 9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91953" h="9551">
                    <a:moveTo>
                      <a:pt x="0" y="9552"/>
                    </a:moveTo>
                    <a:lnTo>
                      <a:pt x="491954" y="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4" name="Forma Livre 2755">
                <a:extLst>
                  <a:ext uri="{FF2B5EF4-FFF2-40B4-BE49-F238E27FC236}">
                    <a16:creationId xmlns:a16="http://schemas.microsoft.com/office/drawing/2014/main" id="{17253BC3-9A4C-3633-35B2-C5F9394ADA06}"/>
                  </a:ext>
                </a:extLst>
              </p:cNvPr>
              <p:cNvSpPr/>
              <p:nvPr/>
            </p:nvSpPr>
            <p:spPr>
              <a:xfrm>
                <a:off x="9767684" y="3358975"/>
                <a:ext cx="700096" cy="129167"/>
              </a:xfrm>
              <a:custGeom>
                <a:avLst/>
                <a:gdLst>
                  <a:gd name="csX0" fmla="*/ 0 w 378814"/>
                  <a:gd name="csY0" fmla="*/ 0 h 69891"/>
                  <a:gd name="csX1" fmla="*/ 378814 w 378814"/>
                  <a:gd name="csY1" fmla="*/ 69892 h 698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78814" h="69891">
                    <a:moveTo>
                      <a:pt x="0" y="0"/>
                    </a:moveTo>
                    <a:lnTo>
                      <a:pt x="378814" y="69892"/>
                    </a:lnTo>
                  </a:path>
                </a:pathLst>
              </a:custGeom>
              <a:ln w="6925" cap="flat">
                <a:solidFill>
                  <a:srgbClr val="5E22F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5" name="Forma Livre 2756">
                <a:extLst>
                  <a:ext uri="{FF2B5EF4-FFF2-40B4-BE49-F238E27FC236}">
                    <a16:creationId xmlns:a16="http://schemas.microsoft.com/office/drawing/2014/main" id="{0A45FA12-AF25-F299-0526-4904E871AC7D}"/>
                  </a:ext>
                </a:extLst>
              </p:cNvPr>
              <p:cNvSpPr/>
              <p:nvPr/>
            </p:nvSpPr>
            <p:spPr>
              <a:xfrm>
                <a:off x="9738124" y="3392358"/>
                <a:ext cx="729657" cy="95787"/>
              </a:xfrm>
              <a:custGeom>
                <a:avLst/>
                <a:gdLst>
                  <a:gd name="csX0" fmla="*/ 0 w 394809"/>
                  <a:gd name="csY0" fmla="*/ 0 h 51829"/>
                  <a:gd name="csX1" fmla="*/ 394809 w 394809"/>
                  <a:gd name="csY1" fmla="*/ 51830 h 518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94809" h="51829">
                    <a:moveTo>
                      <a:pt x="0" y="0"/>
                    </a:moveTo>
                    <a:lnTo>
                      <a:pt x="394809" y="51830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6" name="Forma Livre 2757">
                <a:extLst>
                  <a:ext uri="{FF2B5EF4-FFF2-40B4-BE49-F238E27FC236}">
                    <a16:creationId xmlns:a16="http://schemas.microsoft.com/office/drawing/2014/main" id="{5BFF4603-26BE-EDA6-267A-79A441F548C4}"/>
                  </a:ext>
                </a:extLst>
              </p:cNvPr>
              <p:cNvSpPr/>
              <p:nvPr/>
            </p:nvSpPr>
            <p:spPr>
              <a:xfrm>
                <a:off x="9751048" y="3245029"/>
                <a:ext cx="716733" cy="243116"/>
              </a:xfrm>
              <a:custGeom>
                <a:avLst/>
                <a:gdLst>
                  <a:gd name="csX0" fmla="*/ 0 w 387816"/>
                  <a:gd name="csY0" fmla="*/ 0 h 131547"/>
                  <a:gd name="csX1" fmla="*/ 387817 w 387816"/>
                  <a:gd name="csY1" fmla="*/ 131548 h 131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87816" h="131547">
                    <a:moveTo>
                      <a:pt x="0" y="0"/>
                    </a:moveTo>
                    <a:lnTo>
                      <a:pt x="387817" y="131548"/>
                    </a:lnTo>
                  </a:path>
                </a:pathLst>
              </a:custGeom>
              <a:ln w="6925" cap="flat">
                <a:solidFill>
                  <a:srgbClr val="BA38E3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67ED0D5C-5F80-94D2-3E1A-C2A1AE6F87E6}"/>
                  </a:ext>
                </a:extLst>
              </p:cNvPr>
              <p:cNvSpPr/>
              <p:nvPr/>
            </p:nvSpPr>
            <p:spPr>
              <a:xfrm>
                <a:off x="10398557" y="3628441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8" name="Forma Livre 2759">
                <a:extLst>
                  <a:ext uri="{FF2B5EF4-FFF2-40B4-BE49-F238E27FC236}">
                    <a16:creationId xmlns:a16="http://schemas.microsoft.com/office/drawing/2014/main" id="{B6AD6D97-9DDE-B831-5DAB-8FFBE3A12B4A}"/>
                  </a:ext>
                </a:extLst>
              </p:cNvPr>
              <p:cNvSpPr/>
              <p:nvPr/>
            </p:nvSpPr>
            <p:spPr>
              <a:xfrm>
                <a:off x="10477068" y="3684120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7 w 17813"/>
                  <a:gd name="csY6" fmla="*/ 10655 h 41909"/>
                  <a:gd name="csX7" fmla="*/ 9037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3" y="1428"/>
                      <a:pt x="8712" y="2469"/>
                      <a:pt x="7280" y="3052"/>
                    </a:cubicBezTo>
                    <a:cubicBezTo>
                      <a:pt x="5786" y="3638"/>
                      <a:pt x="3382" y="4221"/>
                      <a:pt x="0" y="4742"/>
                    </a:cubicBezTo>
                    <a:lnTo>
                      <a:pt x="0" y="10655"/>
                    </a:lnTo>
                    <a:lnTo>
                      <a:pt x="9037" y="10655"/>
                    </a:lnTo>
                    <a:lnTo>
                      <a:pt x="9037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0D123F5B-6C0C-3EF4-F4DB-023598BCB5A1}"/>
                  </a:ext>
                </a:extLst>
              </p:cNvPr>
              <p:cNvSpPr/>
              <p:nvPr/>
            </p:nvSpPr>
            <p:spPr>
              <a:xfrm>
                <a:off x="10398557" y="3861967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0" name="Forma Livre 2761">
                <a:extLst>
                  <a:ext uri="{FF2B5EF4-FFF2-40B4-BE49-F238E27FC236}">
                    <a16:creationId xmlns:a16="http://schemas.microsoft.com/office/drawing/2014/main" id="{7C9EA096-7BCA-73A7-E9BF-A53D5EEA5C8E}"/>
                  </a:ext>
                </a:extLst>
              </p:cNvPr>
              <p:cNvSpPr/>
              <p:nvPr/>
            </p:nvSpPr>
            <p:spPr>
              <a:xfrm>
                <a:off x="10472190" y="3917477"/>
                <a:ext cx="57078" cy="78898"/>
              </a:xfrm>
              <a:custGeom>
                <a:avLst/>
                <a:gdLst>
                  <a:gd name="csX0" fmla="*/ 30885 w 30884"/>
                  <a:gd name="csY0" fmla="*/ 42692 h 42691"/>
                  <a:gd name="csX1" fmla="*/ 30885 w 30884"/>
                  <a:gd name="csY1" fmla="*/ 34895 h 42691"/>
                  <a:gd name="csX2" fmla="*/ 9234 w 30884"/>
                  <a:gd name="csY2" fmla="*/ 34895 h 42691"/>
                  <a:gd name="csX3" fmla="*/ 30688 w 30884"/>
                  <a:gd name="csY3" fmla="*/ 12413 h 42691"/>
                  <a:gd name="csX4" fmla="*/ 27114 w 30884"/>
                  <a:gd name="csY4" fmla="*/ 3575 h 42691"/>
                  <a:gd name="csX5" fmla="*/ 16125 w 30884"/>
                  <a:gd name="csY5" fmla="*/ 0 h 42691"/>
                  <a:gd name="csX6" fmla="*/ 133 w 30884"/>
                  <a:gd name="csY6" fmla="*/ 11568 h 42691"/>
                  <a:gd name="csX7" fmla="*/ 8130 w 30884"/>
                  <a:gd name="csY7" fmla="*/ 13647 h 42691"/>
                  <a:gd name="csX8" fmla="*/ 15735 w 30884"/>
                  <a:gd name="csY8" fmla="*/ 7603 h 42691"/>
                  <a:gd name="csX9" fmla="*/ 21652 w 30884"/>
                  <a:gd name="csY9" fmla="*/ 12996 h 42691"/>
                  <a:gd name="csX10" fmla="*/ 13071 w 30884"/>
                  <a:gd name="csY10" fmla="*/ 22354 h 42691"/>
                  <a:gd name="csX11" fmla="*/ 4162 w 30884"/>
                  <a:gd name="csY11" fmla="*/ 28916 h 42691"/>
                  <a:gd name="csX12" fmla="*/ 2 w 30884"/>
                  <a:gd name="csY12" fmla="*/ 42692 h 42691"/>
                  <a:gd name="csX13" fmla="*/ 30885 w 30884"/>
                  <a:gd name="csY13" fmla="*/ 42692 h 4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0884" h="42691">
                    <a:moveTo>
                      <a:pt x="30885" y="42692"/>
                    </a:moveTo>
                    <a:lnTo>
                      <a:pt x="30885" y="34895"/>
                    </a:lnTo>
                    <a:lnTo>
                      <a:pt x="9234" y="34895"/>
                    </a:lnTo>
                    <a:cubicBezTo>
                      <a:pt x="11118" y="27551"/>
                      <a:pt x="30688" y="27682"/>
                      <a:pt x="30688" y="12413"/>
                    </a:cubicBezTo>
                    <a:cubicBezTo>
                      <a:pt x="30688" y="8968"/>
                      <a:pt x="29518" y="5979"/>
                      <a:pt x="27114" y="3575"/>
                    </a:cubicBezTo>
                    <a:cubicBezTo>
                      <a:pt x="24708" y="1172"/>
                      <a:pt x="21003" y="0"/>
                      <a:pt x="16125" y="0"/>
                    </a:cubicBezTo>
                    <a:cubicBezTo>
                      <a:pt x="8648" y="0"/>
                      <a:pt x="2213" y="3834"/>
                      <a:pt x="133" y="11568"/>
                    </a:cubicBezTo>
                    <a:lnTo>
                      <a:pt x="8130" y="13647"/>
                    </a:lnTo>
                    <a:cubicBezTo>
                      <a:pt x="9755" y="9227"/>
                      <a:pt x="12095" y="7603"/>
                      <a:pt x="15735" y="7603"/>
                    </a:cubicBezTo>
                    <a:cubicBezTo>
                      <a:pt x="19441" y="7603"/>
                      <a:pt x="21652" y="9813"/>
                      <a:pt x="21652" y="12996"/>
                    </a:cubicBezTo>
                    <a:cubicBezTo>
                      <a:pt x="21652" y="17806"/>
                      <a:pt x="17621" y="20013"/>
                      <a:pt x="13071" y="22354"/>
                    </a:cubicBezTo>
                    <a:cubicBezTo>
                      <a:pt x="9949" y="23913"/>
                      <a:pt x="6699" y="26057"/>
                      <a:pt x="4162" y="28916"/>
                    </a:cubicBezTo>
                    <a:cubicBezTo>
                      <a:pt x="1627" y="31775"/>
                      <a:pt x="-64" y="36650"/>
                      <a:pt x="2" y="42692"/>
                    </a:cubicBezTo>
                    <a:lnTo>
                      <a:pt x="30885" y="42692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E82F6265-53F5-857A-DC25-BD03F6EE6D1D}"/>
                  </a:ext>
                </a:extLst>
              </p:cNvPr>
              <p:cNvSpPr/>
              <p:nvPr/>
            </p:nvSpPr>
            <p:spPr>
              <a:xfrm>
                <a:off x="10398557" y="4092168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2" name="Forma Livre 2763">
                <a:extLst>
                  <a:ext uri="{FF2B5EF4-FFF2-40B4-BE49-F238E27FC236}">
                    <a16:creationId xmlns:a16="http://schemas.microsoft.com/office/drawing/2014/main" id="{AFC4B74B-A785-9BEB-5962-5A33C1AD4012}"/>
                  </a:ext>
                </a:extLst>
              </p:cNvPr>
              <p:cNvSpPr/>
              <p:nvPr/>
            </p:nvSpPr>
            <p:spPr>
              <a:xfrm>
                <a:off x="10475752" y="4154204"/>
                <a:ext cx="58033" cy="80338"/>
              </a:xfrm>
              <a:custGeom>
                <a:avLst/>
                <a:gdLst>
                  <a:gd name="csX0" fmla="*/ 16123 w 31401"/>
                  <a:gd name="csY0" fmla="*/ 43471 h 43470"/>
                  <a:gd name="csX1" fmla="*/ 27502 w 31401"/>
                  <a:gd name="csY1" fmla="*/ 39637 h 43470"/>
                  <a:gd name="csX2" fmla="*/ 31401 w 31401"/>
                  <a:gd name="csY2" fmla="*/ 31061 h 43470"/>
                  <a:gd name="csX3" fmla="*/ 21129 w 31401"/>
                  <a:gd name="csY3" fmla="*/ 20858 h 43470"/>
                  <a:gd name="csX4" fmla="*/ 21129 w 31401"/>
                  <a:gd name="csY4" fmla="*/ 20340 h 43470"/>
                  <a:gd name="csX5" fmla="*/ 30556 w 31401"/>
                  <a:gd name="csY5" fmla="*/ 10982 h 43470"/>
                  <a:gd name="csX6" fmla="*/ 26850 w 31401"/>
                  <a:gd name="csY6" fmla="*/ 3317 h 43470"/>
                  <a:gd name="csX7" fmla="*/ 16513 w 31401"/>
                  <a:gd name="csY7" fmla="*/ 0 h 43470"/>
                  <a:gd name="csX8" fmla="*/ 0 w 31401"/>
                  <a:gd name="csY8" fmla="*/ 11503 h 43470"/>
                  <a:gd name="csX9" fmla="*/ 7995 w 31401"/>
                  <a:gd name="csY9" fmla="*/ 13647 h 43470"/>
                  <a:gd name="csX10" fmla="*/ 15668 w 31401"/>
                  <a:gd name="csY10" fmla="*/ 7603 h 43470"/>
                  <a:gd name="csX11" fmla="*/ 21260 w 31401"/>
                  <a:gd name="csY11" fmla="*/ 12606 h 43470"/>
                  <a:gd name="csX12" fmla="*/ 11766 w 31401"/>
                  <a:gd name="csY12" fmla="*/ 18389 h 43470"/>
                  <a:gd name="csX13" fmla="*/ 11766 w 31401"/>
                  <a:gd name="csY13" fmla="*/ 24499 h 43470"/>
                  <a:gd name="csX14" fmla="*/ 19894 w 31401"/>
                  <a:gd name="csY14" fmla="*/ 25861 h 43470"/>
                  <a:gd name="csX15" fmla="*/ 22168 w 31401"/>
                  <a:gd name="csY15" fmla="*/ 30347 h 43470"/>
                  <a:gd name="csX16" fmla="*/ 15733 w 31401"/>
                  <a:gd name="csY16" fmla="*/ 35868 h 43470"/>
                  <a:gd name="csX17" fmla="*/ 8060 w 31401"/>
                  <a:gd name="csY17" fmla="*/ 29502 h 43470"/>
                  <a:gd name="csX18" fmla="*/ 0 w 31401"/>
                  <a:gd name="csY18" fmla="*/ 31581 h 43470"/>
                  <a:gd name="csX19" fmla="*/ 16123 w 31401"/>
                  <a:gd name="csY19" fmla="*/ 43471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1401" h="43470">
                    <a:moveTo>
                      <a:pt x="16123" y="43471"/>
                    </a:moveTo>
                    <a:cubicBezTo>
                      <a:pt x="21064" y="43471"/>
                      <a:pt x="24835" y="42171"/>
                      <a:pt x="27502" y="39637"/>
                    </a:cubicBezTo>
                    <a:cubicBezTo>
                      <a:pt x="30100" y="37102"/>
                      <a:pt x="31401" y="34244"/>
                      <a:pt x="31401" y="31061"/>
                    </a:cubicBezTo>
                    <a:cubicBezTo>
                      <a:pt x="31401" y="25017"/>
                      <a:pt x="27957" y="21575"/>
                      <a:pt x="21129" y="20858"/>
                    </a:cubicBezTo>
                    <a:lnTo>
                      <a:pt x="21129" y="20340"/>
                    </a:lnTo>
                    <a:cubicBezTo>
                      <a:pt x="28151" y="18975"/>
                      <a:pt x="30556" y="15920"/>
                      <a:pt x="30556" y="10982"/>
                    </a:cubicBezTo>
                    <a:cubicBezTo>
                      <a:pt x="30556" y="8058"/>
                      <a:pt x="29320" y="5524"/>
                      <a:pt x="26850" y="3317"/>
                    </a:cubicBezTo>
                    <a:cubicBezTo>
                      <a:pt x="24314" y="1106"/>
                      <a:pt x="20870" y="0"/>
                      <a:pt x="16513" y="0"/>
                    </a:cubicBezTo>
                    <a:cubicBezTo>
                      <a:pt x="7542" y="0"/>
                      <a:pt x="2015" y="3834"/>
                      <a:pt x="0" y="11503"/>
                    </a:cubicBezTo>
                    <a:lnTo>
                      <a:pt x="7995" y="13647"/>
                    </a:lnTo>
                    <a:cubicBezTo>
                      <a:pt x="9361" y="9293"/>
                      <a:pt x="11703" y="7603"/>
                      <a:pt x="15668" y="7603"/>
                    </a:cubicBezTo>
                    <a:cubicBezTo>
                      <a:pt x="19308" y="7603"/>
                      <a:pt x="21260" y="9682"/>
                      <a:pt x="21260" y="12606"/>
                    </a:cubicBezTo>
                    <a:cubicBezTo>
                      <a:pt x="21260" y="16051"/>
                      <a:pt x="18073" y="17934"/>
                      <a:pt x="11766" y="18389"/>
                    </a:cubicBezTo>
                    <a:lnTo>
                      <a:pt x="11766" y="24499"/>
                    </a:lnTo>
                    <a:cubicBezTo>
                      <a:pt x="15668" y="24692"/>
                      <a:pt x="18397" y="25147"/>
                      <a:pt x="19894" y="25861"/>
                    </a:cubicBezTo>
                    <a:cubicBezTo>
                      <a:pt x="21389" y="26578"/>
                      <a:pt x="22168" y="28071"/>
                      <a:pt x="22168" y="30347"/>
                    </a:cubicBezTo>
                    <a:cubicBezTo>
                      <a:pt x="22168" y="33530"/>
                      <a:pt x="19960" y="35868"/>
                      <a:pt x="15733" y="35868"/>
                    </a:cubicBezTo>
                    <a:cubicBezTo>
                      <a:pt x="11766" y="35868"/>
                      <a:pt x="9557" y="33985"/>
                      <a:pt x="8060" y="29502"/>
                    </a:cubicBezTo>
                    <a:lnTo>
                      <a:pt x="0" y="31581"/>
                    </a:lnTo>
                    <a:cubicBezTo>
                      <a:pt x="1559" y="39571"/>
                      <a:pt x="7477" y="43471"/>
                      <a:pt x="16123" y="434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58370B98-816B-1061-DB6C-27452F427DC3}"/>
                  </a:ext>
                </a:extLst>
              </p:cNvPr>
              <p:cNvSpPr/>
              <p:nvPr/>
            </p:nvSpPr>
            <p:spPr>
              <a:xfrm>
                <a:off x="10398557" y="4322370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4" name="Forma Livre 2765">
                <a:extLst>
                  <a:ext uri="{FF2B5EF4-FFF2-40B4-BE49-F238E27FC236}">
                    <a16:creationId xmlns:a16="http://schemas.microsoft.com/office/drawing/2014/main" id="{F3F3F855-FE33-2ADA-955A-D2290F5512E7}"/>
                  </a:ext>
                </a:extLst>
              </p:cNvPr>
              <p:cNvSpPr/>
              <p:nvPr/>
            </p:nvSpPr>
            <p:spPr>
              <a:xfrm>
                <a:off x="10460580" y="4378049"/>
                <a:ext cx="67048" cy="77453"/>
              </a:xfrm>
              <a:custGeom>
                <a:avLst/>
                <a:gdLst>
                  <a:gd name="csX0" fmla="*/ 29582 w 36279"/>
                  <a:gd name="csY0" fmla="*/ 24431 h 41909"/>
                  <a:gd name="csX1" fmla="*/ 29582 w 36279"/>
                  <a:gd name="csY1" fmla="*/ 0 h 41909"/>
                  <a:gd name="csX2" fmla="*/ 21585 w 36279"/>
                  <a:gd name="csY2" fmla="*/ 0 h 41909"/>
                  <a:gd name="csX3" fmla="*/ 0 w 36279"/>
                  <a:gd name="csY3" fmla="*/ 26769 h 41909"/>
                  <a:gd name="csX4" fmla="*/ 0 w 36279"/>
                  <a:gd name="csY4" fmla="*/ 31903 h 41909"/>
                  <a:gd name="csX5" fmla="*/ 20805 w 36279"/>
                  <a:gd name="csY5" fmla="*/ 31903 h 41909"/>
                  <a:gd name="csX6" fmla="*/ 20805 w 36279"/>
                  <a:gd name="csY6" fmla="*/ 41909 h 41909"/>
                  <a:gd name="csX7" fmla="*/ 29582 w 36279"/>
                  <a:gd name="csY7" fmla="*/ 41909 h 41909"/>
                  <a:gd name="csX8" fmla="*/ 29582 w 36279"/>
                  <a:gd name="csY8" fmla="*/ 31903 h 41909"/>
                  <a:gd name="csX9" fmla="*/ 36279 w 36279"/>
                  <a:gd name="csY9" fmla="*/ 31903 h 41909"/>
                  <a:gd name="csX10" fmla="*/ 36279 w 36279"/>
                  <a:gd name="csY10" fmla="*/ 24431 h 41909"/>
                  <a:gd name="csX11" fmla="*/ 29582 w 36279"/>
                  <a:gd name="csY11" fmla="*/ 24431 h 41909"/>
                  <a:gd name="csX12" fmla="*/ 20805 w 36279"/>
                  <a:gd name="csY12" fmla="*/ 11631 h 41909"/>
                  <a:gd name="csX13" fmla="*/ 20805 w 36279"/>
                  <a:gd name="csY13" fmla="*/ 24431 h 41909"/>
                  <a:gd name="csX14" fmla="*/ 10596 w 36279"/>
                  <a:gd name="csY14" fmla="*/ 24431 h 41909"/>
                  <a:gd name="csX15" fmla="*/ 20805 w 36279"/>
                  <a:gd name="csY15" fmla="*/ 11631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6279" h="41909">
                    <a:moveTo>
                      <a:pt x="29582" y="24431"/>
                    </a:moveTo>
                    <a:lnTo>
                      <a:pt x="29582" y="0"/>
                    </a:lnTo>
                    <a:lnTo>
                      <a:pt x="21585" y="0"/>
                    </a:lnTo>
                    <a:lnTo>
                      <a:pt x="0" y="26769"/>
                    </a:lnTo>
                    <a:lnTo>
                      <a:pt x="0" y="31903"/>
                    </a:lnTo>
                    <a:lnTo>
                      <a:pt x="20805" y="31903"/>
                    </a:lnTo>
                    <a:lnTo>
                      <a:pt x="20805" y="41909"/>
                    </a:lnTo>
                    <a:lnTo>
                      <a:pt x="29582" y="41909"/>
                    </a:lnTo>
                    <a:lnTo>
                      <a:pt x="29582" y="31903"/>
                    </a:lnTo>
                    <a:lnTo>
                      <a:pt x="36279" y="31903"/>
                    </a:lnTo>
                    <a:lnTo>
                      <a:pt x="36279" y="24431"/>
                    </a:lnTo>
                    <a:lnTo>
                      <a:pt x="29582" y="24431"/>
                    </a:lnTo>
                    <a:close/>
                    <a:moveTo>
                      <a:pt x="20805" y="11631"/>
                    </a:moveTo>
                    <a:lnTo>
                      <a:pt x="20805" y="24431"/>
                    </a:lnTo>
                    <a:lnTo>
                      <a:pt x="10596" y="24431"/>
                    </a:lnTo>
                    <a:lnTo>
                      <a:pt x="20805" y="11631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BE67F385-490B-ED02-DA18-9A6C71CEA335}"/>
                  </a:ext>
                </a:extLst>
              </p:cNvPr>
              <p:cNvSpPr/>
              <p:nvPr/>
            </p:nvSpPr>
            <p:spPr>
              <a:xfrm>
                <a:off x="10398557" y="4556027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6" name="Forma Livre 2767">
                <a:extLst>
                  <a:ext uri="{FF2B5EF4-FFF2-40B4-BE49-F238E27FC236}">
                    <a16:creationId xmlns:a16="http://schemas.microsoft.com/office/drawing/2014/main" id="{43235DA6-2CB9-9F80-1D2B-0129B4725935}"/>
                  </a:ext>
                </a:extLst>
              </p:cNvPr>
              <p:cNvSpPr/>
              <p:nvPr/>
            </p:nvSpPr>
            <p:spPr>
              <a:xfrm>
                <a:off x="10473194" y="4613107"/>
                <a:ext cx="57795" cy="78893"/>
              </a:xfrm>
              <a:custGeom>
                <a:avLst/>
                <a:gdLst>
                  <a:gd name="csX0" fmla="*/ 17945 w 31272"/>
                  <a:gd name="csY0" fmla="*/ 14814 h 42688"/>
                  <a:gd name="csX1" fmla="*/ 9882 w 31272"/>
                  <a:gd name="csY1" fmla="*/ 16958 h 42688"/>
                  <a:gd name="csX2" fmla="*/ 9492 w 31272"/>
                  <a:gd name="csY2" fmla="*/ 16634 h 42688"/>
                  <a:gd name="csX3" fmla="*/ 10858 w 31272"/>
                  <a:gd name="csY3" fmla="*/ 7731 h 42688"/>
                  <a:gd name="csX4" fmla="*/ 28931 w 31272"/>
                  <a:gd name="csY4" fmla="*/ 7731 h 42688"/>
                  <a:gd name="csX5" fmla="*/ 28931 w 31272"/>
                  <a:gd name="csY5" fmla="*/ 0 h 42688"/>
                  <a:gd name="csX6" fmla="*/ 4551 w 31272"/>
                  <a:gd name="csY6" fmla="*/ 0 h 42688"/>
                  <a:gd name="csX7" fmla="*/ 1819 w 31272"/>
                  <a:gd name="csY7" fmla="*/ 21248 h 42688"/>
                  <a:gd name="csX8" fmla="*/ 7736 w 31272"/>
                  <a:gd name="csY8" fmla="*/ 23910 h 42688"/>
                  <a:gd name="csX9" fmla="*/ 15082 w 31272"/>
                  <a:gd name="csY9" fmla="*/ 21310 h 42688"/>
                  <a:gd name="csX10" fmla="*/ 21909 w 31272"/>
                  <a:gd name="csY10" fmla="*/ 28330 h 42688"/>
                  <a:gd name="csX11" fmla="*/ 14823 w 31272"/>
                  <a:gd name="csY11" fmla="*/ 35672 h 42688"/>
                  <a:gd name="csX12" fmla="*/ 7477 w 31272"/>
                  <a:gd name="csY12" fmla="*/ 30082 h 42688"/>
                  <a:gd name="csX13" fmla="*/ 0 w 31272"/>
                  <a:gd name="csY13" fmla="*/ 32617 h 42688"/>
                  <a:gd name="csX14" fmla="*/ 14433 w 31272"/>
                  <a:gd name="csY14" fmla="*/ 42689 h 42688"/>
                  <a:gd name="csX15" fmla="*/ 26657 w 31272"/>
                  <a:gd name="csY15" fmla="*/ 38596 h 42688"/>
                  <a:gd name="csX16" fmla="*/ 31273 w 31272"/>
                  <a:gd name="csY16" fmla="*/ 27875 h 42688"/>
                  <a:gd name="csX17" fmla="*/ 27565 w 31272"/>
                  <a:gd name="csY17" fmla="*/ 18386 h 42688"/>
                  <a:gd name="csX18" fmla="*/ 17945 w 31272"/>
                  <a:gd name="csY18" fmla="*/ 14814 h 426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1272" h="42688">
                    <a:moveTo>
                      <a:pt x="17945" y="14814"/>
                    </a:moveTo>
                    <a:cubicBezTo>
                      <a:pt x="15082" y="14814"/>
                      <a:pt x="12418" y="15528"/>
                      <a:pt x="9882" y="16958"/>
                    </a:cubicBezTo>
                    <a:lnTo>
                      <a:pt x="9492" y="16634"/>
                    </a:lnTo>
                    <a:lnTo>
                      <a:pt x="10858" y="7731"/>
                    </a:lnTo>
                    <a:lnTo>
                      <a:pt x="28931" y="7731"/>
                    </a:lnTo>
                    <a:lnTo>
                      <a:pt x="28931" y="0"/>
                    </a:lnTo>
                    <a:lnTo>
                      <a:pt x="4551" y="0"/>
                    </a:lnTo>
                    <a:lnTo>
                      <a:pt x="1819" y="21248"/>
                    </a:lnTo>
                    <a:lnTo>
                      <a:pt x="7736" y="23910"/>
                    </a:lnTo>
                    <a:cubicBezTo>
                      <a:pt x="10012" y="22155"/>
                      <a:pt x="12483" y="21310"/>
                      <a:pt x="15082" y="21310"/>
                    </a:cubicBezTo>
                    <a:cubicBezTo>
                      <a:pt x="19505" y="21310"/>
                      <a:pt x="21909" y="24234"/>
                      <a:pt x="21909" y="28330"/>
                    </a:cubicBezTo>
                    <a:cubicBezTo>
                      <a:pt x="21909" y="32748"/>
                      <a:pt x="19243" y="35672"/>
                      <a:pt x="14823" y="35672"/>
                    </a:cubicBezTo>
                    <a:cubicBezTo>
                      <a:pt x="11117" y="35672"/>
                      <a:pt x="8647" y="33788"/>
                      <a:pt x="7477" y="30082"/>
                    </a:cubicBezTo>
                    <a:lnTo>
                      <a:pt x="0" y="32617"/>
                    </a:lnTo>
                    <a:cubicBezTo>
                      <a:pt x="2015" y="39375"/>
                      <a:pt x="7150" y="42689"/>
                      <a:pt x="14433" y="42689"/>
                    </a:cubicBezTo>
                    <a:cubicBezTo>
                      <a:pt x="19505" y="42689"/>
                      <a:pt x="23600" y="41324"/>
                      <a:pt x="26657" y="38596"/>
                    </a:cubicBezTo>
                    <a:cubicBezTo>
                      <a:pt x="29711" y="35931"/>
                      <a:pt x="31273" y="32358"/>
                      <a:pt x="31273" y="27875"/>
                    </a:cubicBezTo>
                    <a:cubicBezTo>
                      <a:pt x="31273" y="23975"/>
                      <a:pt x="30038" y="20793"/>
                      <a:pt x="27565" y="18386"/>
                    </a:cubicBezTo>
                    <a:cubicBezTo>
                      <a:pt x="25031" y="15983"/>
                      <a:pt x="21844" y="14814"/>
                      <a:pt x="17945" y="14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D34A1916-49FD-ACD0-DBEF-3183EC9AF2B8}"/>
                  </a:ext>
                </a:extLst>
              </p:cNvPr>
              <p:cNvSpPr/>
              <p:nvPr/>
            </p:nvSpPr>
            <p:spPr>
              <a:xfrm>
                <a:off x="10398557" y="4786097"/>
                <a:ext cx="197831" cy="197713"/>
              </a:xfrm>
              <a:prstGeom prst="ellipse">
                <a:avLst/>
              </a:prstGeom>
              <a:solidFill>
                <a:srgbClr val="BA38E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8" name="Forma Livre 2769">
                <a:extLst>
                  <a:ext uri="{FF2B5EF4-FFF2-40B4-BE49-F238E27FC236}">
                    <a16:creationId xmlns:a16="http://schemas.microsoft.com/office/drawing/2014/main" id="{42747C1A-8736-D994-D2F5-37581378DCC0}"/>
                  </a:ext>
                </a:extLst>
              </p:cNvPr>
              <p:cNvSpPr/>
              <p:nvPr/>
            </p:nvSpPr>
            <p:spPr>
              <a:xfrm>
                <a:off x="10451216" y="4843308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6 w 17813"/>
                  <a:gd name="csY6" fmla="*/ 10655 h 41909"/>
                  <a:gd name="csX7" fmla="*/ 9036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6" y="10655"/>
                    </a:lnTo>
                    <a:lnTo>
                      <a:pt x="9036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9" name="Forma Livre 2770">
                <a:extLst>
                  <a:ext uri="{FF2B5EF4-FFF2-40B4-BE49-F238E27FC236}">
                    <a16:creationId xmlns:a16="http://schemas.microsoft.com/office/drawing/2014/main" id="{BFEF816E-7BE6-0FB8-4352-89D1002C2A98}"/>
                  </a:ext>
                </a:extLst>
              </p:cNvPr>
              <p:cNvSpPr/>
              <p:nvPr/>
            </p:nvSpPr>
            <p:spPr>
              <a:xfrm>
                <a:off x="10497000" y="4843308"/>
                <a:ext cx="32921" cy="77453"/>
              </a:xfrm>
              <a:custGeom>
                <a:avLst/>
                <a:gdLst>
                  <a:gd name="csX0" fmla="*/ 17814 w 17813"/>
                  <a:gd name="csY0" fmla="*/ 41909 h 41909"/>
                  <a:gd name="csX1" fmla="*/ 17814 w 17813"/>
                  <a:gd name="csY1" fmla="*/ 0 h 41909"/>
                  <a:gd name="csX2" fmla="*/ 11248 w 17813"/>
                  <a:gd name="csY2" fmla="*/ 0 h 41909"/>
                  <a:gd name="csX3" fmla="*/ 7280 w 17813"/>
                  <a:gd name="csY3" fmla="*/ 3052 h 41909"/>
                  <a:gd name="csX4" fmla="*/ 0 w 17813"/>
                  <a:gd name="csY4" fmla="*/ 4742 h 41909"/>
                  <a:gd name="csX5" fmla="*/ 0 w 17813"/>
                  <a:gd name="csY5" fmla="*/ 10655 h 41909"/>
                  <a:gd name="csX6" fmla="*/ 9036 w 17813"/>
                  <a:gd name="csY6" fmla="*/ 10655 h 41909"/>
                  <a:gd name="csX7" fmla="*/ 9036 w 17813"/>
                  <a:gd name="csY7" fmla="*/ 41909 h 41909"/>
                  <a:gd name="csX8" fmla="*/ 17814 w 17813"/>
                  <a:gd name="csY8" fmla="*/ 41909 h 419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813" h="41909">
                    <a:moveTo>
                      <a:pt x="17814" y="41909"/>
                    </a:moveTo>
                    <a:lnTo>
                      <a:pt x="17814" y="0"/>
                    </a:lnTo>
                    <a:lnTo>
                      <a:pt x="11248" y="0"/>
                    </a:lnTo>
                    <a:cubicBezTo>
                      <a:pt x="10012" y="1428"/>
                      <a:pt x="8712" y="2469"/>
                      <a:pt x="7280" y="3052"/>
                    </a:cubicBezTo>
                    <a:cubicBezTo>
                      <a:pt x="5786" y="3638"/>
                      <a:pt x="3381" y="4221"/>
                      <a:pt x="0" y="4742"/>
                    </a:cubicBezTo>
                    <a:lnTo>
                      <a:pt x="0" y="10655"/>
                    </a:lnTo>
                    <a:lnTo>
                      <a:pt x="9036" y="10655"/>
                    </a:lnTo>
                    <a:lnTo>
                      <a:pt x="9036" y="41909"/>
                    </a:lnTo>
                    <a:lnTo>
                      <a:pt x="17814" y="41909"/>
                    </a:ln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17A8993B-5069-6344-A7ED-85E8699365DB}"/>
                  </a:ext>
                </a:extLst>
              </p:cNvPr>
              <p:cNvSpPr/>
              <p:nvPr/>
            </p:nvSpPr>
            <p:spPr>
              <a:xfrm>
                <a:off x="10398557" y="3409623"/>
                <a:ext cx="197831" cy="197713"/>
              </a:xfrm>
              <a:prstGeom prst="ellipse">
                <a:avLst/>
              </a:prstGeom>
              <a:solidFill>
                <a:srgbClr val="5E22F3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81" name="Forma Livre 2772">
                <a:extLst>
                  <a:ext uri="{FF2B5EF4-FFF2-40B4-BE49-F238E27FC236}">
                    <a16:creationId xmlns:a16="http://schemas.microsoft.com/office/drawing/2014/main" id="{8148EB59-4645-3170-168C-167ABB1D80D0}"/>
                  </a:ext>
                </a:extLst>
              </p:cNvPr>
              <p:cNvSpPr/>
              <p:nvPr/>
            </p:nvSpPr>
            <p:spPr>
              <a:xfrm>
                <a:off x="10468202" y="3463856"/>
                <a:ext cx="58031" cy="80338"/>
              </a:xfrm>
              <a:custGeom>
                <a:avLst/>
                <a:gdLst>
                  <a:gd name="csX0" fmla="*/ 16123 w 31400"/>
                  <a:gd name="csY0" fmla="*/ 43471 h 43470"/>
                  <a:gd name="csX1" fmla="*/ 27502 w 31400"/>
                  <a:gd name="csY1" fmla="*/ 39637 h 43470"/>
                  <a:gd name="csX2" fmla="*/ 31401 w 31400"/>
                  <a:gd name="csY2" fmla="*/ 31061 h 43470"/>
                  <a:gd name="csX3" fmla="*/ 21129 w 31400"/>
                  <a:gd name="csY3" fmla="*/ 20858 h 43470"/>
                  <a:gd name="csX4" fmla="*/ 21129 w 31400"/>
                  <a:gd name="csY4" fmla="*/ 20340 h 43470"/>
                  <a:gd name="csX5" fmla="*/ 30556 w 31400"/>
                  <a:gd name="csY5" fmla="*/ 10982 h 43470"/>
                  <a:gd name="csX6" fmla="*/ 26850 w 31400"/>
                  <a:gd name="csY6" fmla="*/ 3316 h 43470"/>
                  <a:gd name="csX7" fmla="*/ 16513 w 31400"/>
                  <a:gd name="csY7" fmla="*/ 0 h 43470"/>
                  <a:gd name="csX8" fmla="*/ 0 w 31400"/>
                  <a:gd name="csY8" fmla="*/ 11503 h 43470"/>
                  <a:gd name="csX9" fmla="*/ 7995 w 31400"/>
                  <a:gd name="csY9" fmla="*/ 13647 h 43470"/>
                  <a:gd name="csX10" fmla="*/ 15668 w 31400"/>
                  <a:gd name="csY10" fmla="*/ 7603 h 43470"/>
                  <a:gd name="csX11" fmla="*/ 21260 w 31400"/>
                  <a:gd name="csY11" fmla="*/ 12606 h 43470"/>
                  <a:gd name="csX12" fmla="*/ 11766 w 31400"/>
                  <a:gd name="csY12" fmla="*/ 18389 h 43470"/>
                  <a:gd name="csX13" fmla="*/ 11766 w 31400"/>
                  <a:gd name="csY13" fmla="*/ 24499 h 43470"/>
                  <a:gd name="csX14" fmla="*/ 19894 w 31400"/>
                  <a:gd name="csY14" fmla="*/ 25861 h 43470"/>
                  <a:gd name="csX15" fmla="*/ 22168 w 31400"/>
                  <a:gd name="csY15" fmla="*/ 30347 h 43470"/>
                  <a:gd name="csX16" fmla="*/ 15733 w 31400"/>
                  <a:gd name="csY16" fmla="*/ 35868 h 43470"/>
                  <a:gd name="csX17" fmla="*/ 8060 w 31400"/>
                  <a:gd name="csY17" fmla="*/ 29502 h 43470"/>
                  <a:gd name="csX18" fmla="*/ 0 w 31400"/>
                  <a:gd name="csY18" fmla="*/ 31581 h 43470"/>
                  <a:gd name="csX19" fmla="*/ 16123 w 31400"/>
                  <a:gd name="csY19" fmla="*/ 43471 h 43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1400" h="43470">
                    <a:moveTo>
                      <a:pt x="16123" y="43471"/>
                    </a:moveTo>
                    <a:cubicBezTo>
                      <a:pt x="21064" y="43471"/>
                      <a:pt x="24835" y="42171"/>
                      <a:pt x="27502" y="39637"/>
                    </a:cubicBezTo>
                    <a:cubicBezTo>
                      <a:pt x="30100" y="37102"/>
                      <a:pt x="31401" y="34244"/>
                      <a:pt x="31401" y="31061"/>
                    </a:cubicBezTo>
                    <a:cubicBezTo>
                      <a:pt x="31401" y="25017"/>
                      <a:pt x="27957" y="21575"/>
                      <a:pt x="21129" y="20858"/>
                    </a:cubicBezTo>
                    <a:lnTo>
                      <a:pt x="21129" y="20340"/>
                    </a:lnTo>
                    <a:cubicBezTo>
                      <a:pt x="28150" y="18975"/>
                      <a:pt x="30556" y="15920"/>
                      <a:pt x="30556" y="10982"/>
                    </a:cubicBezTo>
                    <a:cubicBezTo>
                      <a:pt x="30556" y="8058"/>
                      <a:pt x="29320" y="5524"/>
                      <a:pt x="26850" y="3316"/>
                    </a:cubicBezTo>
                    <a:cubicBezTo>
                      <a:pt x="24314" y="1106"/>
                      <a:pt x="20870" y="0"/>
                      <a:pt x="16513" y="0"/>
                    </a:cubicBezTo>
                    <a:cubicBezTo>
                      <a:pt x="7542" y="0"/>
                      <a:pt x="2015" y="3834"/>
                      <a:pt x="0" y="11503"/>
                    </a:cubicBezTo>
                    <a:lnTo>
                      <a:pt x="7995" y="13647"/>
                    </a:lnTo>
                    <a:cubicBezTo>
                      <a:pt x="9361" y="9293"/>
                      <a:pt x="11703" y="7603"/>
                      <a:pt x="15668" y="7603"/>
                    </a:cubicBezTo>
                    <a:cubicBezTo>
                      <a:pt x="19308" y="7603"/>
                      <a:pt x="21260" y="9682"/>
                      <a:pt x="21260" y="12606"/>
                    </a:cubicBezTo>
                    <a:cubicBezTo>
                      <a:pt x="21260" y="16051"/>
                      <a:pt x="18072" y="17934"/>
                      <a:pt x="11766" y="18389"/>
                    </a:cubicBezTo>
                    <a:lnTo>
                      <a:pt x="11766" y="24499"/>
                    </a:lnTo>
                    <a:cubicBezTo>
                      <a:pt x="15668" y="24692"/>
                      <a:pt x="18397" y="25147"/>
                      <a:pt x="19894" y="25861"/>
                    </a:cubicBezTo>
                    <a:cubicBezTo>
                      <a:pt x="21388" y="26578"/>
                      <a:pt x="22168" y="28071"/>
                      <a:pt x="22168" y="30347"/>
                    </a:cubicBezTo>
                    <a:cubicBezTo>
                      <a:pt x="22168" y="33530"/>
                      <a:pt x="19960" y="35868"/>
                      <a:pt x="15733" y="35868"/>
                    </a:cubicBezTo>
                    <a:cubicBezTo>
                      <a:pt x="11766" y="35868"/>
                      <a:pt x="9557" y="33985"/>
                      <a:pt x="8060" y="29502"/>
                    </a:cubicBezTo>
                    <a:lnTo>
                      <a:pt x="0" y="31581"/>
                    </a:lnTo>
                    <a:cubicBezTo>
                      <a:pt x="1559" y="39571"/>
                      <a:pt x="7476" y="43471"/>
                      <a:pt x="16123" y="434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" cap="flat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grpSp>
            <p:nvGrpSpPr>
              <p:cNvPr id="782" name="Agrupar 2783">
                <a:extLst>
                  <a:ext uri="{FF2B5EF4-FFF2-40B4-BE49-F238E27FC236}">
                    <a16:creationId xmlns:a16="http://schemas.microsoft.com/office/drawing/2014/main" id="{293CB1DA-871F-0ED7-7628-EBEFD31BE771}"/>
                  </a:ext>
                </a:extLst>
              </p:cNvPr>
              <p:cNvGrpSpPr/>
              <p:nvPr/>
            </p:nvGrpSpPr>
            <p:grpSpPr>
              <a:xfrm>
                <a:off x="11147222" y="3306934"/>
                <a:ext cx="100742" cy="78898"/>
                <a:chOff x="11147222" y="3306934"/>
                <a:chExt cx="100742" cy="78898"/>
              </a:xfrm>
            </p:grpSpPr>
            <p:sp>
              <p:nvSpPr>
                <p:cNvPr id="783" name="Forma Livre 2747">
                  <a:extLst>
                    <a:ext uri="{FF2B5EF4-FFF2-40B4-BE49-F238E27FC236}">
                      <a16:creationId xmlns:a16="http://schemas.microsoft.com/office/drawing/2014/main" id="{1118FAB3-FD2C-6670-CC3B-D62BF92FBBC3}"/>
                    </a:ext>
                  </a:extLst>
                </p:cNvPr>
                <p:cNvSpPr/>
                <p:nvPr/>
              </p:nvSpPr>
              <p:spPr>
                <a:xfrm>
                  <a:off x="11147222" y="3307359"/>
                  <a:ext cx="32921" cy="77453"/>
                </a:xfrm>
                <a:custGeom>
                  <a:avLst/>
                  <a:gdLst>
                    <a:gd name="csX0" fmla="*/ 17814 w 17813"/>
                    <a:gd name="csY0" fmla="*/ 41909 h 41909"/>
                    <a:gd name="csX1" fmla="*/ 17814 w 17813"/>
                    <a:gd name="csY1" fmla="*/ 0 h 41909"/>
                    <a:gd name="csX2" fmla="*/ 11248 w 17813"/>
                    <a:gd name="csY2" fmla="*/ 0 h 41909"/>
                    <a:gd name="csX3" fmla="*/ 7280 w 17813"/>
                    <a:gd name="csY3" fmla="*/ 3052 h 41909"/>
                    <a:gd name="csX4" fmla="*/ 0 w 17813"/>
                    <a:gd name="csY4" fmla="*/ 4742 h 41909"/>
                    <a:gd name="csX5" fmla="*/ 0 w 17813"/>
                    <a:gd name="csY5" fmla="*/ 10655 h 41909"/>
                    <a:gd name="csX6" fmla="*/ 9036 w 17813"/>
                    <a:gd name="csY6" fmla="*/ 10655 h 41909"/>
                    <a:gd name="csX7" fmla="*/ 9036 w 17813"/>
                    <a:gd name="csY7" fmla="*/ 41909 h 41909"/>
                    <a:gd name="csX8" fmla="*/ 17814 w 17813"/>
                    <a:gd name="csY8" fmla="*/ 41909 h 419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17813" h="41909">
                      <a:moveTo>
                        <a:pt x="17814" y="41909"/>
                      </a:moveTo>
                      <a:lnTo>
                        <a:pt x="17814" y="0"/>
                      </a:lnTo>
                      <a:lnTo>
                        <a:pt x="11248" y="0"/>
                      </a:lnTo>
                      <a:cubicBezTo>
                        <a:pt x="10012" y="1428"/>
                        <a:pt x="8712" y="2469"/>
                        <a:pt x="7280" y="3052"/>
                      </a:cubicBezTo>
                      <a:cubicBezTo>
                        <a:pt x="5786" y="3638"/>
                        <a:pt x="3381" y="4221"/>
                        <a:pt x="0" y="4742"/>
                      </a:cubicBezTo>
                      <a:lnTo>
                        <a:pt x="0" y="10655"/>
                      </a:lnTo>
                      <a:lnTo>
                        <a:pt x="9036" y="10655"/>
                      </a:lnTo>
                      <a:lnTo>
                        <a:pt x="9036" y="41909"/>
                      </a:lnTo>
                      <a:lnTo>
                        <a:pt x="17814" y="419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62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784" name="Forma Livre 2782">
                  <a:extLst>
                    <a:ext uri="{FF2B5EF4-FFF2-40B4-BE49-F238E27FC236}">
                      <a16:creationId xmlns:a16="http://schemas.microsoft.com/office/drawing/2014/main" id="{F1E0878E-F10B-FA14-9FA9-398CC29A6FDB}"/>
                    </a:ext>
                  </a:extLst>
                </p:cNvPr>
                <p:cNvSpPr/>
                <p:nvPr/>
              </p:nvSpPr>
              <p:spPr>
                <a:xfrm>
                  <a:off x="11190885" y="3306934"/>
                  <a:ext cx="57079" cy="78898"/>
                </a:xfrm>
                <a:custGeom>
                  <a:avLst/>
                  <a:gdLst>
                    <a:gd name="csX0" fmla="*/ 30885 w 30885"/>
                    <a:gd name="csY0" fmla="*/ 42691 h 42691"/>
                    <a:gd name="csX1" fmla="*/ 30885 w 30885"/>
                    <a:gd name="csY1" fmla="*/ 34895 h 42691"/>
                    <a:gd name="csX2" fmla="*/ 9235 w 30885"/>
                    <a:gd name="csY2" fmla="*/ 34895 h 42691"/>
                    <a:gd name="csX3" fmla="*/ 30689 w 30885"/>
                    <a:gd name="csY3" fmla="*/ 12413 h 42691"/>
                    <a:gd name="csX4" fmla="*/ 27114 w 30885"/>
                    <a:gd name="csY4" fmla="*/ 3575 h 42691"/>
                    <a:gd name="csX5" fmla="*/ 16125 w 30885"/>
                    <a:gd name="csY5" fmla="*/ 0 h 42691"/>
                    <a:gd name="csX6" fmla="*/ 133 w 30885"/>
                    <a:gd name="csY6" fmla="*/ 11568 h 42691"/>
                    <a:gd name="csX7" fmla="*/ 8130 w 30885"/>
                    <a:gd name="csY7" fmla="*/ 13647 h 42691"/>
                    <a:gd name="csX8" fmla="*/ 15735 w 30885"/>
                    <a:gd name="csY8" fmla="*/ 7603 h 42691"/>
                    <a:gd name="csX9" fmla="*/ 21652 w 30885"/>
                    <a:gd name="csY9" fmla="*/ 12996 h 42691"/>
                    <a:gd name="csX10" fmla="*/ 13071 w 30885"/>
                    <a:gd name="csY10" fmla="*/ 22354 h 42691"/>
                    <a:gd name="csX11" fmla="*/ 4163 w 30885"/>
                    <a:gd name="csY11" fmla="*/ 28916 h 42691"/>
                    <a:gd name="csX12" fmla="*/ 2 w 30885"/>
                    <a:gd name="csY12" fmla="*/ 42691 h 42691"/>
                    <a:gd name="csX13" fmla="*/ 30885 w 30885"/>
                    <a:gd name="csY13" fmla="*/ 42691 h 426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30885" h="42691">
                      <a:moveTo>
                        <a:pt x="30885" y="42691"/>
                      </a:moveTo>
                      <a:lnTo>
                        <a:pt x="30885" y="34895"/>
                      </a:lnTo>
                      <a:lnTo>
                        <a:pt x="9235" y="34895"/>
                      </a:lnTo>
                      <a:cubicBezTo>
                        <a:pt x="11119" y="27551"/>
                        <a:pt x="30689" y="27682"/>
                        <a:pt x="30689" y="12413"/>
                      </a:cubicBezTo>
                      <a:cubicBezTo>
                        <a:pt x="30689" y="8968"/>
                        <a:pt x="29519" y="5979"/>
                        <a:pt x="27114" y="3575"/>
                      </a:cubicBezTo>
                      <a:cubicBezTo>
                        <a:pt x="24709" y="1172"/>
                        <a:pt x="21003" y="0"/>
                        <a:pt x="16125" y="0"/>
                      </a:cubicBezTo>
                      <a:cubicBezTo>
                        <a:pt x="8649" y="0"/>
                        <a:pt x="2213" y="3834"/>
                        <a:pt x="133" y="11568"/>
                      </a:cubicBezTo>
                      <a:lnTo>
                        <a:pt x="8130" y="13647"/>
                      </a:lnTo>
                      <a:cubicBezTo>
                        <a:pt x="9756" y="9227"/>
                        <a:pt x="12095" y="7603"/>
                        <a:pt x="15735" y="7603"/>
                      </a:cubicBezTo>
                      <a:cubicBezTo>
                        <a:pt x="19441" y="7603"/>
                        <a:pt x="21652" y="9813"/>
                        <a:pt x="21652" y="12996"/>
                      </a:cubicBezTo>
                      <a:cubicBezTo>
                        <a:pt x="21652" y="17806"/>
                        <a:pt x="17622" y="20013"/>
                        <a:pt x="13071" y="22354"/>
                      </a:cubicBezTo>
                      <a:cubicBezTo>
                        <a:pt x="9949" y="23913"/>
                        <a:pt x="6699" y="26057"/>
                        <a:pt x="4163" y="28916"/>
                      </a:cubicBezTo>
                      <a:cubicBezTo>
                        <a:pt x="1627" y="31775"/>
                        <a:pt x="-64" y="36650"/>
                        <a:pt x="2" y="42691"/>
                      </a:cubicBezTo>
                      <a:lnTo>
                        <a:pt x="30885" y="426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62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</p:grpSp>
        </p:grpSp>
      </p:grpSp>
      <p:grpSp>
        <p:nvGrpSpPr>
          <p:cNvPr id="925" name="Agrupar 249">
            <a:extLst>
              <a:ext uri="{FF2B5EF4-FFF2-40B4-BE49-F238E27FC236}">
                <a16:creationId xmlns:a16="http://schemas.microsoft.com/office/drawing/2014/main" id="{8F6AB03B-8A3B-D0D0-503A-4D9A20D06A66}"/>
              </a:ext>
            </a:extLst>
          </p:cNvPr>
          <p:cNvGrpSpPr/>
          <p:nvPr/>
        </p:nvGrpSpPr>
        <p:grpSpPr>
          <a:xfrm>
            <a:off x="557855" y="1427396"/>
            <a:ext cx="3059064" cy="4721897"/>
            <a:chOff x="557855" y="1427396"/>
            <a:chExt cx="3059064" cy="4721897"/>
          </a:xfrm>
        </p:grpSpPr>
        <p:grpSp>
          <p:nvGrpSpPr>
            <p:cNvPr id="926" name="Agrupar 9">
              <a:extLst>
                <a:ext uri="{FF2B5EF4-FFF2-40B4-BE49-F238E27FC236}">
                  <a16:creationId xmlns:a16="http://schemas.microsoft.com/office/drawing/2014/main" id="{C821AF9E-B517-7A3D-2549-3E6179583776}"/>
                </a:ext>
              </a:extLst>
            </p:cNvPr>
            <p:cNvGrpSpPr/>
            <p:nvPr/>
          </p:nvGrpSpPr>
          <p:grpSpPr>
            <a:xfrm>
              <a:off x="557855" y="1453618"/>
              <a:ext cx="1009841" cy="747710"/>
              <a:chOff x="166125" y="4881456"/>
              <a:chExt cx="2019814" cy="1659240"/>
            </a:xfrm>
          </p:grpSpPr>
          <p:sp>
            <p:nvSpPr>
              <p:cNvPr id="966" name="Retângulo Arredondado 10">
                <a:extLst>
                  <a:ext uri="{FF2B5EF4-FFF2-40B4-BE49-F238E27FC236}">
                    <a16:creationId xmlns:a16="http://schemas.microsoft.com/office/drawing/2014/main" id="{B7BF9DBD-4E99-F333-DCFD-E5B678EBA104}"/>
                  </a:ext>
                </a:extLst>
              </p:cNvPr>
              <p:cNvSpPr/>
              <p:nvPr/>
            </p:nvSpPr>
            <p:spPr>
              <a:xfrm>
                <a:off x="492604" y="5145906"/>
                <a:ext cx="783255" cy="677690"/>
              </a:xfrm>
              <a:prstGeom prst="roundRect">
                <a:avLst>
                  <a:gd name="adj" fmla="val 50000"/>
                </a:avLst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72000" tIns="0" rIns="0" bIns="0" rtlCol="0" anchor="t">
                <a:spAutoFit/>
              </a:bodyPr>
              <a:lstStyle/>
              <a:p>
                <a:pPr marL="228600" marR="0" lvl="0" indent="-228600" defTabSz="45720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endParaRPr kumimoji="0" lang="pt-BR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967" name="Retângulo Arredondado 11">
                <a:extLst>
                  <a:ext uri="{FF2B5EF4-FFF2-40B4-BE49-F238E27FC236}">
                    <a16:creationId xmlns:a16="http://schemas.microsoft.com/office/drawing/2014/main" id="{385F9C7A-28EE-A251-1F7B-CC2BE2025E74}"/>
                  </a:ext>
                </a:extLst>
              </p:cNvPr>
              <p:cNvSpPr/>
              <p:nvPr/>
            </p:nvSpPr>
            <p:spPr>
              <a:xfrm>
                <a:off x="514552" y="6234924"/>
                <a:ext cx="204663" cy="305772"/>
              </a:xfrm>
              <a:prstGeom prst="roundRect">
                <a:avLst>
                  <a:gd name="adj" fmla="val 50000"/>
                </a:avLst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72000" tIns="0" rIns="0" bIns="0" rtlCol="0" anchor="ctr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968" name="Retângulo 13">
                <a:extLst>
                  <a:ext uri="{FF2B5EF4-FFF2-40B4-BE49-F238E27FC236}">
                    <a16:creationId xmlns:a16="http://schemas.microsoft.com/office/drawing/2014/main" id="{C927D6A6-FF79-9A7F-EBD3-B86F617A2D13}"/>
                  </a:ext>
                </a:extLst>
              </p:cNvPr>
              <p:cNvSpPr/>
              <p:nvPr/>
            </p:nvSpPr>
            <p:spPr>
              <a:xfrm>
                <a:off x="166125" y="4881456"/>
                <a:ext cx="2019814" cy="307796"/>
              </a:xfrm>
              <a:prstGeom prst="rect">
                <a:avLst/>
              </a:prstGeom>
            </p:spPr>
            <p:txBody>
              <a:bodyPr wrap="square" lIns="108000" tIns="0" rIns="0" bIns="0" anchor="ctr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E22F3"/>
                    </a:solidFill>
                    <a:effectLst/>
                    <a:uLnTx/>
                    <a:uFillTx/>
                    <a:latin typeface="Aptos" panose="02110004020202020204"/>
                    <a:ea typeface="Verdana" panose="020B0604030504040204" pitchFamily="34" charset="0"/>
                  </a:rPr>
                  <a:t>Escritórios</a:t>
                </a:r>
              </a:p>
            </p:txBody>
          </p:sp>
        </p:grpSp>
        <p:sp>
          <p:nvSpPr>
            <p:cNvPr id="927" name="Retângulo 14">
              <a:extLst>
                <a:ext uri="{FF2B5EF4-FFF2-40B4-BE49-F238E27FC236}">
                  <a16:creationId xmlns:a16="http://schemas.microsoft.com/office/drawing/2014/main" id="{F57F62DD-C624-56B7-A9BE-EEC7D97C793A}"/>
                </a:ext>
              </a:extLst>
            </p:cNvPr>
            <p:cNvSpPr/>
            <p:nvPr/>
          </p:nvSpPr>
          <p:spPr>
            <a:xfrm>
              <a:off x="909136" y="1507989"/>
              <a:ext cx="643384" cy="25923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São Paulo</a:t>
              </a:r>
            </a:p>
          </p:txBody>
        </p:sp>
        <p:sp>
          <p:nvSpPr>
            <p:cNvPr id="928" name="Retângulo 19">
              <a:extLst>
                <a:ext uri="{FF2B5EF4-FFF2-40B4-BE49-F238E27FC236}">
                  <a16:creationId xmlns:a16="http://schemas.microsoft.com/office/drawing/2014/main" id="{7206395F-B95A-B05E-EB03-DE8AC30CB520}"/>
                </a:ext>
              </a:extLst>
            </p:cNvPr>
            <p:cNvSpPr/>
            <p:nvPr/>
          </p:nvSpPr>
          <p:spPr>
            <a:xfrm>
              <a:off x="912274" y="1950907"/>
              <a:ext cx="643384" cy="25923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Brasília</a:t>
              </a:r>
            </a:p>
          </p:txBody>
        </p:sp>
        <p:sp>
          <p:nvSpPr>
            <p:cNvPr id="929" name="Retângulo 22">
              <a:extLst>
                <a:ext uri="{FF2B5EF4-FFF2-40B4-BE49-F238E27FC236}">
                  <a16:creationId xmlns:a16="http://schemas.microsoft.com/office/drawing/2014/main" id="{72080B55-E9D0-6A93-B931-BFAC163BD264}"/>
                </a:ext>
              </a:extLst>
            </p:cNvPr>
            <p:cNvSpPr/>
            <p:nvPr/>
          </p:nvSpPr>
          <p:spPr>
            <a:xfrm>
              <a:off x="919893" y="2275332"/>
              <a:ext cx="643384" cy="25923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Jundiaí</a:t>
              </a:r>
            </a:p>
          </p:txBody>
        </p:sp>
        <p:sp>
          <p:nvSpPr>
            <p:cNvPr id="930" name="Retângulo 23">
              <a:extLst>
                <a:ext uri="{FF2B5EF4-FFF2-40B4-BE49-F238E27FC236}">
                  <a16:creationId xmlns:a16="http://schemas.microsoft.com/office/drawing/2014/main" id="{B0088746-3D99-52E5-FB53-9261AC5C2E6F}"/>
                </a:ext>
              </a:extLst>
            </p:cNvPr>
            <p:cNvSpPr/>
            <p:nvPr/>
          </p:nvSpPr>
          <p:spPr>
            <a:xfrm>
              <a:off x="1991516" y="2949721"/>
              <a:ext cx="697357" cy="138499"/>
            </a:xfrm>
            <a:prstGeom prst="rect">
              <a:avLst/>
            </a:prstGeom>
            <a:noFill/>
          </p:spPr>
          <p:txBody>
            <a:bodyPr wrap="none" lIns="108000" tIns="0" rIns="0" bIns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CBE6"/>
                  </a:solidFill>
                  <a:effectLst/>
                  <a:uLnTx/>
                  <a:uFillTx/>
                  <a:latin typeface="Aptos" panose="02110004020202020204"/>
                  <a:ea typeface="Verdana" panose="020B0604030504040204" pitchFamily="34" charset="0"/>
                </a:rPr>
                <a:t>Aeroportos</a:t>
              </a:r>
            </a:p>
          </p:txBody>
        </p:sp>
        <p:sp>
          <p:nvSpPr>
            <p:cNvPr id="931" name="Retângulo 24">
              <a:extLst>
                <a:ext uri="{FF2B5EF4-FFF2-40B4-BE49-F238E27FC236}">
                  <a16:creationId xmlns:a16="http://schemas.microsoft.com/office/drawing/2014/main" id="{33F9D67D-3F20-9F7A-9E63-CCA280BBBC14}"/>
                </a:ext>
              </a:extLst>
            </p:cNvPr>
            <p:cNvSpPr/>
            <p:nvPr/>
          </p:nvSpPr>
          <p:spPr>
            <a:xfrm>
              <a:off x="2415950" y="3077175"/>
              <a:ext cx="825657" cy="17596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Bloco Sul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Bloco Central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Pampulha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BH </a:t>
              </a: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Airport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Quiport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Aeris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Curaçao</a:t>
              </a:r>
            </a:p>
          </p:txBody>
        </p:sp>
        <p:sp>
          <p:nvSpPr>
            <p:cNvPr id="932" name="Retângulo 25">
              <a:extLst>
                <a:ext uri="{FF2B5EF4-FFF2-40B4-BE49-F238E27FC236}">
                  <a16:creationId xmlns:a16="http://schemas.microsoft.com/office/drawing/2014/main" id="{B092C1E4-780C-0B06-3AC1-50AE2E63D719}"/>
                </a:ext>
              </a:extLst>
            </p:cNvPr>
            <p:cNvSpPr/>
            <p:nvPr/>
          </p:nvSpPr>
          <p:spPr>
            <a:xfrm>
              <a:off x="2397102" y="1522112"/>
              <a:ext cx="1219817" cy="13076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1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Metrô Bahia</a:t>
              </a:r>
            </a:p>
            <a:p>
              <a:pPr marL="0" marR="0" lvl="0" indent="0" defTabSz="457200" eaLnBrk="1" fontAlgn="auto" latinLnBrk="0" hangingPunct="1">
                <a:lnSpc>
                  <a:spcPts val="21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ViaMobilidade</a:t>
              </a: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 5 e 17</a:t>
              </a:r>
            </a:p>
            <a:p>
              <a:pPr marL="0" marR="0" lvl="0" indent="0" defTabSz="457200" eaLnBrk="1" fontAlgn="auto" latinLnBrk="0" hangingPunct="1">
                <a:lnSpc>
                  <a:spcPts val="21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ViaMobilidade</a:t>
              </a: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 8 e 9</a:t>
              </a:r>
            </a:p>
            <a:p>
              <a:pPr marL="0" marR="0" lvl="0" indent="0" defTabSz="457200" eaLnBrk="1" fontAlgn="auto" latinLnBrk="0" hangingPunct="1">
                <a:lnSpc>
                  <a:spcPts val="21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ViaQuatro</a:t>
              </a:r>
            </a:p>
            <a:p>
              <a:pPr marL="0" marR="0" lvl="0" indent="0" defTabSz="457200" eaLnBrk="1" fontAlgn="auto" latinLnBrk="0" hangingPunct="1">
                <a:lnSpc>
                  <a:spcPts val="21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VLT Carioca</a:t>
              </a:r>
            </a:p>
          </p:txBody>
        </p:sp>
        <p:sp>
          <p:nvSpPr>
            <p:cNvPr id="933" name="Retângulo 26">
              <a:extLst>
                <a:ext uri="{FF2B5EF4-FFF2-40B4-BE49-F238E27FC236}">
                  <a16:creationId xmlns:a16="http://schemas.microsoft.com/office/drawing/2014/main" id="{A18A8B52-70E8-7217-42E5-115DD11893F1}"/>
                </a:ext>
              </a:extLst>
            </p:cNvPr>
            <p:cNvSpPr/>
            <p:nvPr/>
          </p:nvSpPr>
          <p:spPr>
            <a:xfrm>
              <a:off x="1936092" y="1427396"/>
              <a:ext cx="466525" cy="138499"/>
            </a:xfrm>
            <a:prstGeom prst="rect">
              <a:avLst/>
            </a:prstGeom>
          </p:spPr>
          <p:txBody>
            <a:bodyPr wrap="none" lIns="108000" tIns="0" rIns="0" bIns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682C"/>
                  </a:solidFill>
                  <a:effectLst/>
                  <a:uLnTx/>
                  <a:uFillTx/>
                  <a:latin typeface="Aptos" panose="02110004020202020204"/>
                  <a:ea typeface="Verdana" panose="020B0604030504040204" pitchFamily="34" charset="0"/>
                </a:rPr>
                <a:t>Trilhos</a:t>
              </a:r>
            </a:p>
          </p:txBody>
        </p:sp>
        <p:sp>
          <p:nvSpPr>
            <p:cNvPr id="934" name="Retângulo 27">
              <a:extLst>
                <a:ext uri="{FF2B5EF4-FFF2-40B4-BE49-F238E27FC236}">
                  <a16:creationId xmlns:a16="http://schemas.microsoft.com/office/drawing/2014/main" id="{FE9F1985-D5F7-E4D5-8FD7-3EC79E03C247}"/>
                </a:ext>
              </a:extLst>
            </p:cNvPr>
            <p:cNvSpPr/>
            <p:nvPr/>
          </p:nvSpPr>
          <p:spPr>
            <a:xfrm>
              <a:off x="563072" y="2926128"/>
              <a:ext cx="593162" cy="138499"/>
            </a:xfrm>
            <a:prstGeom prst="rect">
              <a:avLst/>
            </a:prstGeom>
            <a:noFill/>
          </p:spPr>
          <p:txBody>
            <a:bodyPr wrap="none" lIns="108000" tIns="0" rIns="0" bIns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BA38E3"/>
                  </a:solidFill>
                  <a:effectLst/>
                  <a:uLnTx/>
                  <a:uFillTx/>
                  <a:latin typeface="Aptos" panose="02110004020202020204"/>
                  <a:ea typeface="Verdana" panose="020B0604030504040204" pitchFamily="34" charset="0"/>
                </a:rPr>
                <a:t>Rodovias</a:t>
              </a:r>
            </a:p>
          </p:txBody>
        </p:sp>
        <p:sp>
          <p:nvSpPr>
            <p:cNvPr id="935" name="Retângulo 28">
              <a:extLst>
                <a:ext uri="{FF2B5EF4-FFF2-40B4-BE49-F238E27FC236}">
                  <a16:creationId xmlns:a16="http://schemas.microsoft.com/office/drawing/2014/main" id="{6D12D1B5-8604-32C8-4920-12CA7398CCC3}"/>
                </a:ext>
              </a:extLst>
            </p:cNvPr>
            <p:cNvSpPr/>
            <p:nvPr/>
          </p:nvSpPr>
          <p:spPr>
            <a:xfrm>
              <a:off x="990176" y="3077175"/>
              <a:ext cx="1023199" cy="30420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AutoBAn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Rio_SP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SP_Vias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RodoAnel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Sorocabana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ViaLagos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Pantanal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Paraná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ViaSul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ViaCosteira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Renovias</a:t>
              </a:r>
            </a:p>
            <a:p>
              <a:pPr marL="0" marR="0" lvl="0" indent="0" defTabSz="457200" eaLnBrk="1" fontAlgn="auto" latinLnBrk="0" hangingPunct="1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ViaRio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936" name="Retângulo 29">
              <a:extLst>
                <a:ext uri="{FF2B5EF4-FFF2-40B4-BE49-F238E27FC236}">
                  <a16:creationId xmlns:a16="http://schemas.microsoft.com/office/drawing/2014/main" id="{B40A56E5-0070-C469-1536-162B2831B36A}"/>
                </a:ext>
              </a:extLst>
            </p:cNvPr>
            <p:cNvSpPr/>
            <p:nvPr/>
          </p:nvSpPr>
          <p:spPr>
            <a:xfrm>
              <a:off x="819073" y="2521028"/>
              <a:ext cx="1117019" cy="1559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80963" defTabSz="45720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Rodovias</a:t>
              </a:r>
            </a:p>
            <a:p>
              <a:pPr marL="171450" marR="0" lvl="0" indent="-80963" defTabSz="45720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CSC e Centro de Excelência</a:t>
              </a:r>
            </a:p>
          </p:txBody>
        </p:sp>
        <p:sp>
          <p:nvSpPr>
            <p:cNvPr id="937" name="Retângulo 30">
              <a:extLst>
                <a:ext uri="{FF2B5EF4-FFF2-40B4-BE49-F238E27FC236}">
                  <a16:creationId xmlns:a16="http://schemas.microsoft.com/office/drawing/2014/main" id="{C5F1638A-53DC-1F5D-8474-95DE9A64621D}"/>
                </a:ext>
              </a:extLst>
            </p:cNvPr>
            <p:cNvSpPr/>
            <p:nvPr/>
          </p:nvSpPr>
          <p:spPr>
            <a:xfrm>
              <a:off x="811398" y="1777804"/>
              <a:ext cx="1117019" cy="23288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4625" marR="0" lvl="0" indent="-84138" defTabSz="45720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Holding</a:t>
              </a:r>
            </a:p>
            <a:p>
              <a:pPr marL="174625" marR="0" lvl="0" indent="-84138" defTabSz="45720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Trilhos</a:t>
              </a:r>
            </a:p>
            <a:p>
              <a:pPr marL="174625" marR="0" lvl="0" indent="-84138" defTabSz="45720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Aeroportos</a:t>
              </a:r>
            </a:p>
          </p:txBody>
        </p:sp>
        <p:sp>
          <p:nvSpPr>
            <p:cNvPr id="938" name="Retângulo 31">
              <a:extLst>
                <a:ext uri="{FF2B5EF4-FFF2-40B4-BE49-F238E27FC236}">
                  <a16:creationId xmlns:a16="http://schemas.microsoft.com/office/drawing/2014/main" id="{E9A94AFA-6B01-910F-48C2-461F292FC47F}"/>
                </a:ext>
              </a:extLst>
            </p:cNvPr>
            <p:cNvSpPr/>
            <p:nvPr/>
          </p:nvSpPr>
          <p:spPr>
            <a:xfrm>
              <a:off x="819073" y="2227087"/>
              <a:ext cx="1280255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80963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</a:rPr>
                <a:t>Relações Governamentais </a:t>
              </a:r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589B6919-0098-11C4-08FA-72CE45FFA490}"/>
                </a:ext>
              </a:extLst>
            </p:cNvPr>
            <p:cNvSpPr/>
            <p:nvPr/>
          </p:nvSpPr>
          <p:spPr>
            <a:xfrm>
              <a:off x="655389" y="3137776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</a:t>
              </a:r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18D5123E-14CC-DD72-3763-CACB4097D99F}"/>
                </a:ext>
              </a:extLst>
            </p:cNvPr>
            <p:cNvSpPr/>
            <p:nvPr/>
          </p:nvSpPr>
          <p:spPr>
            <a:xfrm>
              <a:off x="655764" y="3391587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B7D2401E-FFB7-9673-934C-800E60293973}"/>
                </a:ext>
              </a:extLst>
            </p:cNvPr>
            <p:cNvSpPr/>
            <p:nvPr/>
          </p:nvSpPr>
          <p:spPr>
            <a:xfrm>
              <a:off x="656139" y="3645398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3</a:t>
              </a:r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E6E7C1FF-F7AA-CF85-F6E4-2254E1EB1664}"/>
                </a:ext>
              </a:extLst>
            </p:cNvPr>
            <p:cNvSpPr/>
            <p:nvPr/>
          </p:nvSpPr>
          <p:spPr>
            <a:xfrm>
              <a:off x="656514" y="3899209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4</a:t>
              </a:r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BC0B316B-E880-3A76-0E8E-C56F913E291B}"/>
                </a:ext>
              </a:extLst>
            </p:cNvPr>
            <p:cNvSpPr/>
            <p:nvPr/>
          </p:nvSpPr>
          <p:spPr>
            <a:xfrm>
              <a:off x="656889" y="4153020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5</a:t>
              </a:r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FF5F212F-F119-EC9D-8A49-6ECBBAD5CBE2}"/>
                </a:ext>
              </a:extLst>
            </p:cNvPr>
            <p:cNvSpPr/>
            <p:nvPr/>
          </p:nvSpPr>
          <p:spPr>
            <a:xfrm>
              <a:off x="657264" y="4406831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6</a:t>
              </a:r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1D2A9031-5E2E-BEB7-1265-DA40F9C6A108}"/>
                </a:ext>
              </a:extLst>
            </p:cNvPr>
            <p:cNvSpPr/>
            <p:nvPr/>
          </p:nvSpPr>
          <p:spPr>
            <a:xfrm>
              <a:off x="657639" y="4660642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7</a:t>
              </a:r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725E603C-0854-C49B-97D2-BA052EC135D1}"/>
                </a:ext>
              </a:extLst>
            </p:cNvPr>
            <p:cNvSpPr/>
            <p:nvPr/>
          </p:nvSpPr>
          <p:spPr>
            <a:xfrm>
              <a:off x="658014" y="4914453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8</a:t>
              </a:r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8D013C2A-445D-FE59-250D-C722B913B0CA}"/>
                </a:ext>
              </a:extLst>
            </p:cNvPr>
            <p:cNvSpPr/>
            <p:nvPr/>
          </p:nvSpPr>
          <p:spPr>
            <a:xfrm>
              <a:off x="658389" y="5168264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9</a:t>
              </a:r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346584F4-20DA-FE49-C251-488C7171C48C}"/>
                </a:ext>
              </a:extLst>
            </p:cNvPr>
            <p:cNvSpPr/>
            <p:nvPr/>
          </p:nvSpPr>
          <p:spPr>
            <a:xfrm>
              <a:off x="658764" y="5422075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10</a:t>
              </a:r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D1A8C98E-FE33-1DE5-680B-FABF5534AB3E}"/>
                </a:ext>
              </a:extLst>
            </p:cNvPr>
            <p:cNvSpPr/>
            <p:nvPr/>
          </p:nvSpPr>
          <p:spPr>
            <a:xfrm>
              <a:off x="659139" y="5675886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11</a:t>
              </a:r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379A9CE3-4E7B-7D1F-C712-A0125A73A5B0}"/>
                </a:ext>
              </a:extLst>
            </p:cNvPr>
            <p:cNvSpPr/>
            <p:nvPr/>
          </p:nvSpPr>
          <p:spPr>
            <a:xfrm>
              <a:off x="630841" y="1625340"/>
              <a:ext cx="221123" cy="219600"/>
            </a:xfrm>
            <a:prstGeom prst="ellipse">
              <a:avLst/>
            </a:prstGeom>
            <a:solidFill>
              <a:srgbClr val="5E22F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</a:t>
              </a:r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6B88DF64-D66E-DC62-4165-F90540690E62}"/>
                </a:ext>
              </a:extLst>
            </p:cNvPr>
            <p:cNvSpPr/>
            <p:nvPr/>
          </p:nvSpPr>
          <p:spPr>
            <a:xfrm>
              <a:off x="631216" y="2052395"/>
              <a:ext cx="221123" cy="219600"/>
            </a:xfrm>
            <a:prstGeom prst="ellipse">
              <a:avLst/>
            </a:prstGeom>
            <a:solidFill>
              <a:srgbClr val="5E22F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4F32655C-FE52-A801-EA1D-0B9065E1512A}"/>
                </a:ext>
              </a:extLst>
            </p:cNvPr>
            <p:cNvSpPr/>
            <p:nvPr/>
          </p:nvSpPr>
          <p:spPr>
            <a:xfrm>
              <a:off x="631591" y="2434631"/>
              <a:ext cx="221123" cy="219600"/>
            </a:xfrm>
            <a:prstGeom prst="ellipse">
              <a:avLst/>
            </a:prstGeom>
            <a:solidFill>
              <a:srgbClr val="5E22F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3</a:t>
              </a:r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6CE7DF47-8C91-6149-9303-E8D7BE701CEC}"/>
                </a:ext>
              </a:extLst>
            </p:cNvPr>
            <p:cNvSpPr/>
            <p:nvPr/>
          </p:nvSpPr>
          <p:spPr>
            <a:xfrm>
              <a:off x="655388" y="5929693"/>
              <a:ext cx="221123" cy="219600"/>
            </a:xfrm>
            <a:prstGeom prst="ellipse">
              <a:avLst/>
            </a:prstGeom>
            <a:solidFill>
              <a:srgbClr val="BA38E3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12</a:t>
              </a:r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6FC1CB8E-2825-C1B6-23FE-9478294108E2}"/>
                </a:ext>
              </a:extLst>
            </p:cNvPr>
            <p:cNvSpPr/>
            <p:nvPr/>
          </p:nvSpPr>
          <p:spPr>
            <a:xfrm>
              <a:off x="2053895" y="1598428"/>
              <a:ext cx="221123" cy="219600"/>
            </a:xfrm>
            <a:prstGeom prst="ellipse">
              <a:avLst/>
            </a:prstGeom>
            <a:solidFill>
              <a:srgbClr val="FF682C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</a:t>
              </a:r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84E77DAD-19F8-5E74-23F7-BFDAEF8AFC3C}"/>
                </a:ext>
              </a:extLst>
            </p:cNvPr>
            <p:cNvSpPr/>
            <p:nvPr/>
          </p:nvSpPr>
          <p:spPr>
            <a:xfrm>
              <a:off x="2054270" y="1852239"/>
              <a:ext cx="221123" cy="219600"/>
            </a:xfrm>
            <a:prstGeom prst="ellipse">
              <a:avLst/>
            </a:prstGeom>
            <a:solidFill>
              <a:srgbClr val="FF682C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78D308EA-E54F-951D-2001-611D990561D4}"/>
                </a:ext>
              </a:extLst>
            </p:cNvPr>
            <p:cNvSpPr/>
            <p:nvPr/>
          </p:nvSpPr>
          <p:spPr>
            <a:xfrm>
              <a:off x="2054645" y="2106050"/>
              <a:ext cx="221123" cy="219600"/>
            </a:xfrm>
            <a:prstGeom prst="ellipse">
              <a:avLst/>
            </a:prstGeom>
            <a:solidFill>
              <a:srgbClr val="FF682C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3</a:t>
              </a:r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1FE4F39F-9995-1451-CE2A-810E2B781C03}"/>
                </a:ext>
              </a:extLst>
            </p:cNvPr>
            <p:cNvSpPr/>
            <p:nvPr/>
          </p:nvSpPr>
          <p:spPr>
            <a:xfrm>
              <a:off x="2055020" y="2359861"/>
              <a:ext cx="221123" cy="219600"/>
            </a:xfrm>
            <a:prstGeom prst="ellipse">
              <a:avLst/>
            </a:prstGeom>
            <a:solidFill>
              <a:srgbClr val="FF682C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4</a:t>
              </a:r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7541813E-5E97-D838-D2D0-40A61581555B}"/>
                </a:ext>
              </a:extLst>
            </p:cNvPr>
            <p:cNvSpPr/>
            <p:nvPr/>
          </p:nvSpPr>
          <p:spPr>
            <a:xfrm>
              <a:off x="2055395" y="2613672"/>
              <a:ext cx="221123" cy="219600"/>
            </a:xfrm>
            <a:prstGeom prst="ellipse">
              <a:avLst/>
            </a:prstGeom>
            <a:solidFill>
              <a:srgbClr val="FF682C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5</a:t>
              </a:r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0719CD30-51DB-08DD-178A-147632F48DB4}"/>
                </a:ext>
              </a:extLst>
            </p:cNvPr>
            <p:cNvSpPr/>
            <p:nvPr/>
          </p:nvSpPr>
          <p:spPr>
            <a:xfrm>
              <a:off x="2071800" y="3125477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1</a:t>
              </a:r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467C95DA-C8F2-9C51-5D1C-CD889E2E6A78}"/>
                </a:ext>
              </a:extLst>
            </p:cNvPr>
            <p:cNvSpPr/>
            <p:nvPr/>
          </p:nvSpPr>
          <p:spPr>
            <a:xfrm>
              <a:off x="2072175" y="3379288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2B16401B-2801-0FE7-448A-9B20DB7F6C72}"/>
                </a:ext>
              </a:extLst>
            </p:cNvPr>
            <p:cNvSpPr/>
            <p:nvPr/>
          </p:nvSpPr>
          <p:spPr>
            <a:xfrm>
              <a:off x="2072550" y="3633099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3</a:t>
              </a:r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6A0BF5BD-7CEA-813E-613C-E053F3EF15A1}"/>
                </a:ext>
              </a:extLst>
            </p:cNvPr>
            <p:cNvSpPr/>
            <p:nvPr/>
          </p:nvSpPr>
          <p:spPr>
            <a:xfrm>
              <a:off x="2072925" y="3886910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4</a:t>
              </a:r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E00262F8-AD88-FA53-8E8F-5D0833548CAD}"/>
                </a:ext>
              </a:extLst>
            </p:cNvPr>
            <p:cNvSpPr/>
            <p:nvPr/>
          </p:nvSpPr>
          <p:spPr>
            <a:xfrm>
              <a:off x="2073300" y="4140721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5</a:t>
              </a:r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24F5221B-49A7-98CA-0C84-DEB4F8E65A03}"/>
                </a:ext>
              </a:extLst>
            </p:cNvPr>
            <p:cNvSpPr/>
            <p:nvPr/>
          </p:nvSpPr>
          <p:spPr>
            <a:xfrm>
              <a:off x="2073675" y="4394532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6</a:t>
              </a:r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E6358997-15C8-3DEE-24D5-AEC0C1A1A84A}"/>
                </a:ext>
              </a:extLst>
            </p:cNvPr>
            <p:cNvSpPr/>
            <p:nvPr/>
          </p:nvSpPr>
          <p:spPr>
            <a:xfrm>
              <a:off x="2074050" y="4648343"/>
              <a:ext cx="221123" cy="219600"/>
            </a:xfrm>
            <a:prstGeom prst="ellipse">
              <a:avLst/>
            </a:prstGeom>
            <a:solidFill>
              <a:srgbClr val="00CBE6"/>
            </a:solidFill>
            <a:ln w="262" cap="flat">
              <a:noFill/>
              <a:prstDash val="solid"/>
              <a:miter/>
            </a:ln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rPr>
                <a:t>7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C74FA3-ED51-2563-9915-2306BCB3F644}"/>
              </a:ext>
            </a:extLst>
          </p:cNvPr>
          <p:cNvSpPr txBox="1"/>
          <p:nvPr/>
        </p:nvSpPr>
        <p:spPr>
          <a:xfrm>
            <a:off x="2013153" y="4963054"/>
            <a:ext cx="254055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ptos" panose="020B0004020202020204" pitchFamily="34" charset="0"/>
              </a:rPr>
              <a:t>230</a:t>
            </a:r>
            <a:r>
              <a:rPr lang="pt-BR" sz="1050" dirty="0">
                <a:latin typeface="Aptos" panose="020B0004020202020204" pitchFamily="34" charset="0"/>
              </a:rPr>
              <a:t> municípios </a:t>
            </a:r>
          </a:p>
          <a:p>
            <a:r>
              <a:rPr lang="pt-BR" sz="2000" b="1" dirty="0">
                <a:latin typeface="Aptos" panose="020B0004020202020204" pitchFamily="34" charset="0"/>
              </a:rPr>
              <a:t>13</a:t>
            </a:r>
            <a:r>
              <a:rPr lang="pt-BR" sz="1050" dirty="0">
                <a:latin typeface="Aptos" panose="020B0004020202020204" pitchFamily="34" charset="0"/>
              </a:rPr>
              <a:t> Estados brasileiros </a:t>
            </a:r>
          </a:p>
          <a:p>
            <a:r>
              <a:rPr lang="pt-BR" sz="2000" b="1" dirty="0">
                <a:latin typeface="Aptos" panose="020B0004020202020204" pitchFamily="34" charset="0"/>
              </a:rPr>
              <a:t>04 </a:t>
            </a:r>
            <a:r>
              <a:rPr lang="pt-BR" sz="1050" dirty="0">
                <a:latin typeface="Aptos" panose="020B0004020202020204" pitchFamily="34" charset="0"/>
              </a:rPr>
              <a:t>Países</a:t>
            </a:r>
          </a:p>
          <a:p>
            <a:r>
              <a:rPr lang="pt-BR" sz="900" i="1" dirty="0">
                <a:latin typeface="Aptos" panose="020B0004020202020204" pitchFamily="34" charset="0"/>
              </a:rPr>
              <a:t>Com operações internacionais em Curaçao, Costa Rica e Equador</a:t>
            </a:r>
          </a:p>
        </p:txBody>
      </p:sp>
    </p:spTree>
    <p:extLst>
      <p:ext uri="{BB962C8B-B14F-4D97-AF65-F5344CB8AC3E}">
        <p14:creationId xmlns:p14="http://schemas.microsoft.com/office/powerpoint/2010/main" val="130391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Espaço Reservado para Imagem 19">
            <a:extLst>
              <a:ext uri="{FF2B5EF4-FFF2-40B4-BE49-F238E27FC236}">
                <a16:creationId xmlns:a16="http://schemas.microsoft.com/office/drawing/2014/main" id="{C14DFA49-B109-B7E3-9DD3-1136B6A0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68" t="38228" r="31172" b="33572"/>
          <a:stretch>
            <a:fillRect/>
          </a:stretch>
        </p:blipFill>
        <p:spPr>
          <a:xfrm>
            <a:off x="5741537" y="0"/>
            <a:ext cx="6450463" cy="6858000"/>
          </a:xfrm>
          <a:prstGeom prst="rect">
            <a:avLst/>
          </a:prstGeom>
        </p:spPr>
      </p:pic>
      <p:sp>
        <p:nvSpPr>
          <p:cNvPr id="98" name="Forma Livre 2">
            <a:extLst>
              <a:ext uri="{FF2B5EF4-FFF2-40B4-BE49-F238E27FC236}">
                <a16:creationId xmlns:a16="http://schemas.microsoft.com/office/drawing/2014/main" id="{E19D6A3C-B280-2704-F2E3-F248260484F9}"/>
              </a:ext>
            </a:extLst>
          </p:cNvPr>
          <p:cNvSpPr/>
          <p:nvPr/>
        </p:nvSpPr>
        <p:spPr>
          <a:xfrm>
            <a:off x="5884" y="0"/>
            <a:ext cx="12186116" cy="6858000"/>
          </a:xfrm>
          <a:custGeom>
            <a:avLst/>
            <a:gdLst>
              <a:gd name="connsiteX0" fmla="*/ 0 w 12180232"/>
              <a:gd name="connsiteY0" fmla="*/ 0 h 6858000"/>
              <a:gd name="connsiteX1" fmla="*/ 8753268 w 12180232"/>
              <a:gd name="connsiteY1" fmla="*/ 0 h 6858000"/>
              <a:gd name="connsiteX2" fmla="*/ 8753268 w 12180232"/>
              <a:gd name="connsiteY2" fmla="*/ 3445005 h 6858000"/>
              <a:gd name="connsiteX3" fmla="*/ 9963723 w 12180232"/>
              <a:gd name="connsiteY3" fmla="*/ 3955830 h 6858000"/>
              <a:gd name="connsiteX4" fmla="*/ 11001021 w 12180232"/>
              <a:gd name="connsiteY4" fmla="*/ 6380055 h 6858000"/>
              <a:gd name="connsiteX5" fmla="*/ 11860441 w 12180232"/>
              <a:gd name="connsiteY5" fmla="*/ 6858000 h 6858000"/>
              <a:gd name="connsiteX6" fmla="*/ 8753268 w 12180232"/>
              <a:gd name="connsiteY6" fmla="*/ 6858000 h 6858000"/>
              <a:gd name="connsiteX7" fmla="*/ 8753268 w 12180232"/>
              <a:gd name="connsiteY7" fmla="*/ 3445020 h 6858000"/>
              <a:gd name="connsiteX8" fmla="*/ 7562069 w 12180232"/>
              <a:gd name="connsiteY8" fmla="*/ 3958673 h 6858000"/>
              <a:gd name="connsiteX9" fmla="*/ 6524764 w 12180232"/>
              <a:gd name="connsiteY9" fmla="*/ 6382883 h 6858000"/>
              <a:gd name="connsiteX10" fmla="*/ 5679558 w 12180232"/>
              <a:gd name="connsiteY10" fmla="*/ 6858000 h 6858000"/>
              <a:gd name="connsiteX11" fmla="*/ 0 w 12180232"/>
              <a:gd name="connsiteY11" fmla="*/ 6858000 h 6858000"/>
              <a:gd name="connsiteX12" fmla="*/ 0 w 12180232"/>
              <a:gd name="connsiteY12" fmla="*/ 0 h 6858000"/>
              <a:gd name="connsiteX13" fmla="*/ 8836063 w 12180232"/>
              <a:gd name="connsiteY13" fmla="*/ 0 h 6858000"/>
              <a:gd name="connsiteX14" fmla="*/ 12180232 w 12180232"/>
              <a:gd name="connsiteY14" fmla="*/ 0 h 6858000"/>
              <a:gd name="connsiteX15" fmla="*/ 12180232 w 12180232"/>
              <a:gd name="connsiteY15" fmla="*/ 6858000 h 6858000"/>
              <a:gd name="connsiteX16" fmla="*/ 12172290 w 12180232"/>
              <a:gd name="connsiteY16" fmla="*/ 6858000 h 6858000"/>
              <a:gd name="connsiteX17" fmla="*/ 12172290 w 12180232"/>
              <a:gd name="connsiteY17" fmla="*/ 3445800 h 6858000"/>
              <a:gd name="connsiteX18" fmla="*/ 10981840 w 12180232"/>
              <a:gd name="connsiteY18" fmla="*/ 2934960 h 6858000"/>
              <a:gd name="connsiteX19" fmla="*/ 9944467 w 12180232"/>
              <a:gd name="connsiteY19" fmla="*/ 510750 h 6858000"/>
              <a:gd name="connsiteX20" fmla="*/ 8836063 w 12180232"/>
              <a:gd name="connsiteY2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80232" h="6858000">
                <a:moveTo>
                  <a:pt x="0" y="0"/>
                </a:moveTo>
                <a:lnTo>
                  <a:pt x="8753268" y="0"/>
                </a:lnTo>
                <a:lnTo>
                  <a:pt x="8753268" y="3445005"/>
                </a:lnTo>
                <a:cubicBezTo>
                  <a:pt x="9161024" y="3445005"/>
                  <a:pt x="9570578" y="3561443"/>
                  <a:pt x="9963723" y="3955830"/>
                </a:cubicBezTo>
                <a:cubicBezTo>
                  <a:pt x="10780135" y="4774058"/>
                  <a:pt x="10313785" y="5691233"/>
                  <a:pt x="11001021" y="6380055"/>
                </a:cubicBezTo>
                <a:cubicBezTo>
                  <a:pt x="11224156" y="6604042"/>
                  <a:pt x="11520944" y="6784478"/>
                  <a:pt x="11860441" y="6858000"/>
                </a:cubicBezTo>
                <a:lnTo>
                  <a:pt x="8753268" y="6858000"/>
                </a:lnTo>
                <a:lnTo>
                  <a:pt x="8753268" y="3445020"/>
                </a:lnTo>
                <a:cubicBezTo>
                  <a:pt x="8286844" y="3448725"/>
                  <a:pt x="7856235" y="3664253"/>
                  <a:pt x="7562069" y="3958673"/>
                </a:cubicBezTo>
                <a:cubicBezTo>
                  <a:pt x="6874766" y="4648485"/>
                  <a:pt x="7341175" y="5564768"/>
                  <a:pt x="6524764" y="6382883"/>
                </a:cubicBezTo>
                <a:cubicBezTo>
                  <a:pt x="6249547" y="6659003"/>
                  <a:pt x="5964448" y="6798900"/>
                  <a:pt x="5679558" y="6858000"/>
                </a:cubicBezTo>
                <a:lnTo>
                  <a:pt x="0" y="6858000"/>
                </a:lnTo>
                <a:lnTo>
                  <a:pt x="0" y="0"/>
                </a:lnTo>
                <a:close/>
                <a:moveTo>
                  <a:pt x="8836063" y="0"/>
                </a:moveTo>
                <a:lnTo>
                  <a:pt x="12180232" y="0"/>
                </a:lnTo>
                <a:lnTo>
                  <a:pt x="12180232" y="6858000"/>
                </a:lnTo>
                <a:lnTo>
                  <a:pt x="12172290" y="6858000"/>
                </a:lnTo>
                <a:lnTo>
                  <a:pt x="12172290" y="3445800"/>
                </a:lnTo>
                <a:cubicBezTo>
                  <a:pt x="11774574" y="3441990"/>
                  <a:pt x="11368466" y="3322868"/>
                  <a:pt x="10981840" y="2934960"/>
                </a:cubicBezTo>
                <a:cubicBezTo>
                  <a:pt x="10165429" y="2116853"/>
                  <a:pt x="10631778" y="1200563"/>
                  <a:pt x="9944467" y="510750"/>
                </a:cubicBezTo>
                <a:cubicBezTo>
                  <a:pt x="9667835" y="233843"/>
                  <a:pt x="9270418" y="26738"/>
                  <a:pt x="8836063" y="0"/>
                </a:cubicBezTo>
                <a:close/>
              </a:path>
            </a:pathLst>
          </a:custGeom>
          <a:solidFill>
            <a:srgbClr val="5E22F3"/>
          </a:solidFill>
          <a:ln w="7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4A111-1407-09EE-DAA4-5B7CD1F4C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C8DCA3-8B40-194C-BB18-5937E48A705C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28" name="Título 79">
            <a:extLst>
              <a:ext uri="{FF2B5EF4-FFF2-40B4-BE49-F238E27FC236}">
                <a16:creationId xmlns:a16="http://schemas.microsoft.com/office/drawing/2014/main" id="{0D816301-B2E6-6475-08F8-342AA78BA522}"/>
              </a:ext>
            </a:extLst>
          </p:cNvPr>
          <p:cNvSpPr txBox="1">
            <a:spLocks/>
          </p:cNvSpPr>
          <p:nvPr/>
        </p:nvSpPr>
        <p:spPr>
          <a:xfrm>
            <a:off x="444500" y="359436"/>
            <a:ext cx="11303000" cy="553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Nossos 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números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9" name="Agrupar 191">
            <a:extLst>
              <a:ext uri="{FF2B5EF4-FFF2-40B4-BE49-F238E27FC236}">
                <a16:creationId xmlns:a16="http://schemas.microsoft.com/office/drawing/2014/main" id="{BCF5A9F3-B23B-95BA-A778-7B4708027B48}"/>
              </a:ext>
            </a:extLst>
          </p:cNvPr>
          <p:cNvGrpSpPr/>
          <p:nvPr/>
        </p:nvGrpSpPr>
        <p:grpSpPr>
          <a:xfrm>
            <a:off x="6581539" y="1460500"/>
            <a:ext cx="1977352" cy="4520681"/>
            <a:chOff x="426751" y="1460500"/>
            <a:chExt cx="1977352" cy="4520681"/>
          </a:xfrm>
        </p:grpSpPr>
        <p:sp>
          <p:nvSpPr>
            <p:cNvPr id="30" name="Retângulo Arredondado em um Canto Diagonal 138">
              <a:extLst>
                <a:ext uri="{FF2B5EF4-FFF2-40B4-BE49-F238E27FC236}">
                  <a16:creationId xmlns:a16="http://schemas.microsoft.com/office/drawing/2014/main" id="{87FBFA4D-C733-D502-F3D8-EB21F25480AF}"/>
                </a:ext>
              </a:extLst>
            </p:cNvPr>
            <p:cNvSpPr/>
            <p:nvPr/>
          </p:nvSpPr>
          <p:spPr>
            <a:xfrm>
              <a:off x="444500" y="1460500"/>
              <a:ext cx="1959603" cy="4520681"/>
            </a:xfrm>
            <a:prstGeom prst="round2DiagRect">
              <a:avLst>
                <a:gd name="adj1" fmla="val 9137"/>
                <a:gd name="adj2" fmla="val 0"/>
              </a:avLst>
            </a:prstGeom>
            <a:solidFill>
              <a:srgbClr val="F6F4FE"/>
            </a:solidFill>
            <a:ln w="74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1" name="CaixaDeTexto 164">
              <a:extLst>
                <a:ext uri="{FF2B5EF4-FFF2-40B4-BE49-F238E27FC236}">
                  <a16:creationId xmlns:a16="http://schemas.microsoft.com/office/drawing/2014/main" id="{B1604C6B-8CB3-91F3-EC9B-80C1674352D2}"/>
                </a:ext>
              </a:extLst>
            </p:cNvPr>
            <p:cNvSpPr txBox="1"/>
            <p:nvPr/>
          </p:nvSpPr>
          <p:spPr>
            <a:xfrm>
              <a:off x="426751" y="1692622"/>
              <a:ext cx="1967460" cy="826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+16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mil </a:t>
              </a:r>
            </a:p>
            <a:p>
              <a:pPr marL="0" marR="0" lvl="0" indent="0" defTabSz="45720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colaboradores </a:t>
              </a:r>
              <a:endPara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2" name="CaixaDeTexto 166">
              <a:extLst>
                <a:ext uri="{FF2B5EF4-FFF2-40B4-BE49-F238E27FC236}">
                  <a16:creationId xmlns:a16="http://schemas.microsoft.com/office/drawing/2014/main" id="{6BDE0857-82EC-199F-359D-BAC143458DB8}"/>
                </a:ext>
              </a:extLst>
            </p:cNvPr>
            <p:cNvSpPr txBox="1"/>
            <p:nvPr/>
          </p:nvSpPr>
          <p:spPr>
            <a:xfrm>
              <a:off x="504868" y="2552877"/>
              <a:ext cx="1862269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que contribuem para o desenvolvimento socioeconômico e ambiental das cidades e regiões onde atuamos. Buscamos de aperfeiçoar os serviços, com o compromisso de 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melhorar as vida das pessoas através da mobilidade.</a:t>
              </a:r>
            </a:p>
          </p:txBody>
        </p:sp>
      </p:grpSp>
      <p:grpSp>
        <p:nvGrpSpPr>
          <p:cNvPr id="33" name="Agrupar 192">
            <a:extLst>
              <a:ext uri="{FF2B5EF4-FFF2-40B4-BE49-F238E27FC236}">
                <a16:creationId xmlns:a16="http://schemas.microsoft.com/office/drawing/2014/main" id="{0A2700A4-00C1-58ED-89F3-9CA73EC8C60C}"/>
              </a:ext>
            </a:extLst>
          </p:cNvPr>
          <p:cNvGrpSpPr/>
          <p:nvPr/>
        </p:nvGrpSpPr>
        <p:grpSpPr>
          <a:xfrm>
            <a:off x="418358" y="1437132"/>
            <a:ext cx="1966372" cy="2065704"/>
            <a:chOff x="2527815" y="1437132"/>
            <a:chExt cx="1966372" cy="2065704"/>
          </a:xfrm>
        </p:grpSpPr>
        <p:sp>
          <p:nvSpPr>
            <p:cNvPr id="34" name="Retângulo Arredondado em um Canto Diagonal 87">
              <a:extLst>
                <a:ext uri="{FF2B5EF4-FFF2-40B4-BE49-F238E27FC236}">
                  <a16:creationId xmlns:a16="http://schemas.microsoft.com/office/drawing/2014/main" id="{22F71FCF-B3DD-2BFC-5185-9AF7C5712502}"/>
                </a:ext>
              </a:extLst>
            </p:cNvPr>
            <p:cNvSpPr/>
            <p:nvPr/>
          </p:nvSpPr>
          <p:spPr>
            <a:xfrm>
              <a:off x="2527815" y="1437132"/>
              <a:ext cx="1959603" cy="2065704"/>
            </a:xfrm>
            <a:prstGeom prst="round2DiagRect">
              <a:avLst>
                <a:gd name="adj1" fmla="val 9137"/>
                <a:gd name="adj2" fmla="val 0"/>
              </a:avLst>
            </a:prstGeom>
            <a:solidFill>
              <a:srgbClr val="F6F4FE"/>
            </a:solidFill>
            <a:ln w="7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5" name="CaixaDeTexto 88">
              <a:extLst>
                <a:ext uri="{FF2B5EF4-FFF2-40B4-BE49-F238E27FC236}">
                  <a16:creationId xmlns:a16="http://schemas.microsoft.com/office/drawing/2014/main" id="{087A7115-898B-EC50-02A6-DD45AF60EB9A}"/>
                </a:ext>
              </a:extLst>
            </p:cNvPr>
            <p:cNvSpPr txBox="1"/>
            <p:nvPr/>
          </p:nvSpPr>
          <p:spPr>
            <a:xfrm>
              <a:off x="2576446" y="1739956"/>
              <a:ext cx="191774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4.475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km</a:t>
              </a:r>
              <a:endPara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6" name="CaixaDeTexto 168">
              <a:extLst>
                <a:ext uri="{FF2B5EF4-FFF2-40B4-BE49-F238E27FC236}">
                  <a16:creationId xmlns:a16="http://schemas.microsoft.com/office/drawing/2014/main" id="{825CEFB9-C83A-E7DA-31B2-95B25D6FF4CD}"/>
                </a:ext>
              </a:extLst>
            </p:cNvPr>
            <p:cNvSpPr txBox="1"/>
            <p:nvPr/>
          </p:nvSpPr>
          <p:spPr>
            <a:xfrm>
              <a:off x="2576447" y="2202358"/>
              <a:ext cx="18757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de rodovias, por onde trafegam mais de 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2,5 milhões</a:t>
              </a: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de veículos diariamente.</a:t>
              </a:r>
            </a:p>
          </p:txBody>
        </p:sp>
      </p:grpSp>
      <p:grpSp>
        <p:nvGrpSpPr>
          <p:cNvPr id="37" name="Agrupar 193">
            <a:extLst>
              <a:ext uri="{FF2B5EF4-FFF2-40B4-BE49-F238E27FC236}">
                <a16:creationId xmlns:a16="http://schemas.microsoft.com/office/drawing/2014/main" id="{E9F8D2FB-6E7E-9458-77D2-7D54CBE8D4CC}"/>
              </a:ext>
            </a:extLst>
          </p:cNvPr>
          <p:cNvGrpSpPr/>
          <p:nvPr/>
        </p:nvGrpSpPr>
        <p:grpSpPr>
          <a:xfrm>
            <a:off x="2472751" y="1432380"/>
            <a:ext cx="2002850" cy="2065704"/>
            <a:chOff x="4582208" y="1432380"/>
            <a:chExt cx="2002850" cy="2065704"/>
          </a:xfrm>
        </p:grpSpPr>
        <p:sp>
          <p:nvSpPr>
            <p:cNvPr id="38" name="Retângulo Arredondado em um Canto Diagonal 90">
              <a:extLst>
                <a:ext uri="{FF2B5EF4-FFF2-40B4-BE49-F238E27FC236}">
                  <a16:creationId xmlns:a16="http://schemas.microsoft.com/office/drawing/2014/main" id="{B2613612-0952-A7BD-91CE-D79EAB910D91}"/>
                </a:ext>
              </a:extLst>
            </p:cNvPr>
            <p:cNvSpPr/>
            <p:nvPr/>
          </p:nvSpPr>
          <p:spPr>
            <a:xfrm>
              <a:off x="4582208" y="1432380"/>
              <a:ext cx="1959603" cy="2065704"/>
            </a:xfrm>
            <a:prstGeom prst="round2DiagRect">
              <a:avLst>
                <a:gd name="adj1" fmla="val 11453"/>
                <a:gd name="adj2" fmla="val 0"/>
              </a:avLst>
            </a:prstGeom>
            <a:solidFill>
              <a:srgbClr val="F6F4FE"/>
            </a:solidFill>
            <a:ln w="7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9" name="CaixaDeTexto 91">
              <a:extLst>
                <a:ext uri="{FF2B5EF4-FFF2-40B4-BE49-F238E27FC236}">
                  <a16:creationId xmlns:a16="http://schemas.microsoft.com/office/drawing/2014/main" id="{FDD73D35-60F4-5FDD-98A7-63AE7980BCB4}"/>
                </a:ext>
              </a:extLst>
            </p:cNvPr>
            <p:cNvSpPr txBox="1"/>
            <p:nvPr/>
          </p:nvSpPr>
          <p:spPr>
            <a:xfrm>
              <a:off x="4731129" y="1730452"/>
              <a:ext cx="18179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3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milhões</a:t>
              </a:r>
              <a:endPara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0" name="CaixaDeTexto 170">
              <a:extLst>
                <a:ext uri="{FF2B5EF4-FFF2-40B4-BE49-F238E27FC236}">
                  <a16:creationId xmlns:a16="http://schemas.microsoft.com/office/drawing/2014/main" id="{BD43DA59-19C4-3243-96D8-4B319F9AA473}"/>
                </a:ext>
              </a:extLst>
            </p:cNvPr>
            <p:cNvSpPr txBox="1"/>
            <p:nvPr/>
          </p:nvSpPr>
          <p:spPr>
            <a:xfrm>
              <a:off x="4735943" y="2194483"/>
              <a:ext cx="184911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de passageiros transportados 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diariamente em metrôs, trens e VLT.</a:t>
              </a:r>
            </a:p>
          </p:txBody>
        </p:sp>
      </p:grpSp>
      <p:grpSp>
        <p:nvGrpSpPr>
          <p:cNvPr id="41" name="Agrupar 194">
            <a:extLst>
              <a:ext uri="{FF2B5EF4-FFF2-40B4-BE49-F238E27FC236}">
                <a16:creationId xmlns:a16="http://schemas.microsoft.com/office/drawing/2014/main" id="{2B89C458-72FF-C010-6A69-677DCE9AFFA1}"/>
              </a:ext>
            </a:extLst>
          </p:cNvPr>
          <p:cNvGrpSpPr/>
          <p:nvPr/>
        </p:nvGrpSpPr>
        <p:grpSpPr>
          <a:xfrm>
            <a:off x="4527145" y="1427628"/>
            <a:ext cx="1975240" cy="2065704"/>
            <a:chOff x="6636602" y="1427628"/>
            <a:chExt cx="1975240" cy="2065704"/>
          </a:xfrm>
        </p:grpSpPr>
        <p:sp>
          <p:nvSpPr>
            <p:cNvPr id="42" name="Retângulo Arredondado em um Canto Diagonal 93">
              <a:extLst>
                <a:ext uri="{FF2B5EF4-FFF2-40B4-BE49-F238E27FC236}">
                  <a16:creationId xmlns:a16="http://schemas.microsoft.com/office/drawing/2014/main" id="{25B73528-8F28-1704-88A0-190F595FA462}"/>
                </a:ext>
              </a:extLst>
            </p:cNvPr>
            <p:cNvSpPr/>
            <p:nvPr/>
          </p:nvSpPr>
          <p:spPr>
            <a:xfrm>
              <a:off x="6636602" y="1427628"/>
              <a:ext cx="1959603" cy="2065704"/>
            </a:xfrm>
            <a:prstGeom prst="round2DiagRect">
              <a:avLst>
                <a:gd name="adj1" fmla="val 7978"/>
                <a:gd name="adj2" fmla="val 0"/>
              </a:avLst>
            </a:prstGeom>
            <a:solidFill>
              <a:srgbClr val="F6F4FE"/>
            </a:solidFill>
            <a:ln w="7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3" name="CaixaDeTexto 94">
              <a:extLst>
                <a:ext uri="{FF2B5EF4-FFF2-40B4-BE49-F238E27FC236}">
                  <a16:creationId xmlns:a16="http://schemas.microsoft.com/office/drawing/2014/main" id="{E147DF05-BF37-9AF1-A0A6-09BCED2344DB}"/>
                </a:ext>
              </a:extLst>
            </p:cNvPr>
            <p:cNvSpPr txBox="1"/>
            <p:nvPr/>
          </p:nvSpPr>
          <p:spPr>
            <a:xfrm>
              <a:off x="6702859" y="1739957"/>
              <a:ext cx="18885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45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milhões</a:t>
              </a:r>
              <a:endPara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4" name="CaixaDeTexto 172">
              <a:extLst>
                <a:ext uri="{FF2B5EF4-FFF2-40B4-BE49-F238E27FC236}">
                  <a16:creationId xmlns:a16="http://schemas.microsoft.com/office/drawing/2014/main" id="{864457CD-1671-0EA6-F3AD-2AA34E92D305}"/>
                </a:ext>
              </a:extLst>
            </p:cNvPr>
            <p:cNvSpPr txBox="1"/>
            <p:nvPr/>
          </p:nvSpPr>
          <p:spPr>
            <a:xfrm>
              <a:off x="6685020" y="2197954"/>
              <a:ext cx="192682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de passageiros por ano em nossos 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20 aeroportos</a:t>
              </a: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, que contaram com cerca de 200 rotas regulares. </a:t>
              </a:r>
            </a:p>
          </p:txBody>
        </p:sp>
      </p:grpSp>
      <p:grpSp>
        <p:nvGrpSpPr>
          <p:cNvPr id="45" name="Agrupar 197">
            <a:extLst>
              <a:ext uri="{FF2B5EF4-FFF2-40B4-BE49-F238E27FC236}">
                <a16:creationId xmlns:a16="http://schemas.microsoft.com/office/drawing/2014/main" id="{0643BA41-8E82-1556-BE4A-C10C90175165}"/>
              </a:ext>
            </a:extLst>
          </p:cNvPr>
          <p:cNvGrpSpPr/>
          <p:nvPr/>
        </p:nvGrpSpPr>
        <p:grpSpPr>
          <a:xfrm>
            <a:off x="420500" y="3920230"/>
            <a:ext cx="1964269" cy="2065704"/>
            <a:chOff x="2529957" y="3920230"/>
            <a:chExt cx="1964269" cy="2065704"/>
          </a:xfrm>
        </p:grpSpPr>
        <p:sp>
          <p:nvSpPr>
            <p:cNvPr id="46" name="Retângulo Arredondado em um Canto Diagonal 142">
              <a:extLst>
                <a:ext uri="{FF2B5EF4-FFF2-40B4-BE49-F238E27FC236}">
                  <a16:creationId xmlns:a16="http://schemas.microsoft.com/office/drawing/2014/main" id="{366E6DCA-1FC1-4DE6-0838-DFD54E8612C6}"/>
                </a:ext>
              </a:extLst>
            </p:cNvPr>
            <p:cNvSpPr/>
            <p:nvPr/>
          </p:nvSpPr>
          <p:spPr>
            <a:xfrm>
              <a:off x="2529957" y="3920230"/>
              <a:ext cx="1959603" cy="2065704"/>
            </a:xfrm>
            <a:prstGeom prst="round2DiagRect">
              <a:avLst>
                <a:gd name="adj1" fmla="val 7978"/>
                <a:gd name="adj2" fmla="val 0"/>
              </a:avLst>
            </a:prstGeom>
            <a:solidFill>
              <a:srgbClr val="F6F4FE"/>
            </a:solidFill>
            <a:ln w="74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7" name="CaixaDeTexto 155">
              <a:extLst>
                <a:ext uri="{FF2B5EF4-FFF2-40B4-BE49-F238E27FC236}">
                  <a16:creationId xmlns:a16="http://schemas.microsoft.com/office/drawing/2014/main" id="{25C5A0AB-4C99-DD69-1ED8-23DCD5554326}"/>
                </a:ext>
              </a:extLst>
            </p:cNvPr>
            <p:cNvSpPr txBox="1"/>
            <p:nvPr/>
          </p:nvSpPr>
          <p:spPr>
            <a:xfrm>
              <a:off x="2684251" y="4326200"/>
              <a:ext cx="18099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~R$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34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bi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8" name="CaixaDeTexto 174">
              <a:extLst>
                <a:ext uri="{FF2B5EF4-FFF2-40B4-BE49-F238E27FC236}">
                  <a16:creationId xmlns:a16="http://schemas.microsoft.com/office/drawing/2014/main" id="{880DF6A2-2A2B-00A0-7FF9-4FA2AEA1837F}"/>
                </a:ext>
              </a:extLst>
            </p:cNvPr>
            <p:cNvSpPr txBox="1"/>
            <p:nvPr/>
          </p:nvSpPr>
          <p:spPr>
            <a:xfrm>
              <a:off x="2684251" y="4888955"/>
              <a:ext cx="171709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valor de mercado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em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fevereiro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de 2026.</a:t>
              </a:r>
            </a:p>
          </p:txBody>
        </p:sp>
      </p:grpSp>
      <p:grpSp>
        <p:nvGrpSpPr>
          <p:cNvPr id="49" name="Agrupar 196">
            <a:extLst>
              <a:ext uri="{FF2B5EF4-FFF2-40B4-BE49-F238E27FC236}">
                <a16:creationId xmlns:a16="http://schemas.microsoft.com/office/drawing/2014/main" id="{6962DBCE-4BBA-AE0C-6DA0-A6F3F25A93C9}"/>
              </a:ext>
            </a:extLst>
          </p:cNvPr>
          <p:cNvGrpSpPr/>
          <p:nvPr/>
        </p:nvGrpSpPr>
        <p:grpSpPr>
          <a:xfrm>
            <a:off x="2480065" y="3915478"/>
            <a:ext cx="1969030" cy="2065704"/>
            <a:chOff x="4589522" y="3915478"/>
            <a:chExt cx="1969030" cy="2065704"/>
          </a:xfrm>
        </p:grpSpPr>
        <p:sp>
          <p:nvSpPr>
            <p:cNvPr id="50" name="Retângulo Arredondado em um Canto Diagonal 144">
              <a:extLst>
                <a:ext uri="{FF2B5EF4-FFF2-40B4-BE49-F238E27FC236}">
                  <a16:creationId xmlns:a16="http://schemas.microsoft.com/office/drawing/2014/main" id="{57FBF5CA-BF79-04AE-0137-FC0DE1965AD2}"/>
                </a:ext>
              </a:extLst>
            </p:cNvPr>
            <p:cNvSpPr/>
            <p:nvPr/>
          </p:nvSpPr>
          <p:spPr>
            <a:xfrm>
              <a:off x="4589522" y="3915478"/>
              <a:ext cx="1959603" cy="2065704"/>
            </a:xfrm>
            <a:prstGeom prst="round2DiagRect">
              <a:avLst>
                <a:gd name="adj1" fmla="val 7978"/>
                <a:gd name="adj2" fmla="val 0"/>
              </a:avLst>
            </a:prstGeom>
            <a:solidFill>
              <a:srgbClr val="F6F4FE"/>
            </a:solidFill>
            <a:ln w="74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1" name="CaixaDeTexto 156">
              <a:extLst>
                <a:ext uri="{FF2B5EF4-FFF2-40B4-BE49-F238E27FC236}">
                  <a16:creationId xmlns:a16="http://schemas.microsoft.com/office/drawing/2014/main" id="{1B616D43-115A-1C72-0628-C8AAB352FD68}"/>
                </a:ext>
              </a:extLst>
            </p:cNvPr>
            <p:cNvSpPr txBox="1"/>
            <p:nvPr/>
          </p:nvSpPr>
          <p:spPr>
            <a:xfrm>
              <a:off x="4672514" y="4268180"/>
              <a:ext cx="18860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R$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87,1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mi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2" name="CaixaDeTexto 176">
              <a:extLst>
                <a:ext uri="{FF2B5EF4-FFF2-40B4-BE49-F238E27FC236}">
                  <a16:creationId xmlns:a16="http://schemas.microsoft.com/office/drawing/2014/main" id="{B0723AF3-04EE-F495-BBDD-160386216CD2}"/>
                </a:ext>
              </a:extLst>
            </p:cNvPr>
            <p:cNvSpPr txBox="1"/>
            <p:nvPr/>
          </p:nvSpPr>
          <p:spPr>
            <a:xfrm>
              <a:off x="4672514" y="4869490"/>
              <a:ext cx="179361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em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ações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de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resposabilidade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social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em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 2025.</a:t>
              </a:r>
            </a:p>
          </p:txBody>
        </p:sp>
      </p:grpSp>
      <p:grpSp>
        <p:nvGrpSpPr>
          <p:cNvPr id="53" name="Agrupar 184">
            <a:extLst>
              <a:ext uri="{FF2B5EF4-FFF2-40B4-BE49-F238E27FC236}">
                <a16:creationId xmlns:a16="http://schemas.microsoft.com/office/drawing/2014/main" id="{DB237011-BDEC-6122-8DB1-DBE1D577C13D}"/>
              </a:ext>
            </a:extLst>
          </p:cNvPr>
          <p:cNvGrpSpPr/>
          <p:nvPr/>
        </p:nvGrpSpPr>
        <p:grpSpPr>
          <a:xfrm>
            <a:off x="7243341" y="1120826"/>
            <a:ext cx="652642" cy="652644"/>
            <a:chOff x="1097980" y="1120826"/>
            <a:chExt cx="652642" cy="652644"/>
          </a:xfrm>
        </p:grpSpPr>
        <p:sp>
          <p:nvSpPr>
            <p:cNvPr id="54" name="Elipse 19">
              <a:extLst>
                <a:ext uri="{FF2B5EF4-FFF2-40B4-BE49-F238E27FC236}">
                  <a16:creationId xmlns:a16="http://schemas.microsoft.com/office/drawing/2014/main" id="{4F1CE541-BCDD-3C62-3AEE-A1444F314585}"/>
                </a:ext>
              </a:extLst>
            </p:cNvPr>
            <p:cNvSpPr/>
            <p:nvPr/>
          </p:nvSpPr>
          <p:spPr>
            <a:xfrm>
              <a:off x="1097980" y="1120826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Forma Livre 179">
              <a:extLst>
                <a:ext uri="{FF2B5EF4-FFF2-40B4-BE49-F238E27FC236}">
                  <a16:creationId xmlns:a16="http://schemas.microsoft.com/office/drawing/2014/main" id="{70B46634-5D33-8A45-FC72-CDD9634DCDB7}"/>
                </a:ext>
              </a:extLst>
            </p:cNvPr>
            <p:cNvSpPr/>
            <p:nvPr/>
          </p:nvSpPr>
          <p:spPr>
            <a:xfrm>
              <a:off x="1249699" y="1228487"/>
              <a:ext cx="349205" cy="383534"/>
            </a:xfrm>
            <a:custGeom>
              <a:avLst/>
              <a:gdLst>
                <a:gd name="connsiteX0" fmla="*/ 409303 w 464016"/>
                <a:gd name="connsiteY0" fmla="*/ 212735 h 509631"/>
                <a:gd name="connsiteX1" fmla="*/ 358131 w 464016"/>
                <a:gd name="connsiteY1" fmla="*/ 106017 h 509631"/>
                <a:gd name="connsiteX2" fmla="*/ 250006 w 464016"/>
                <a:gd name="connsiteY2" fmla="*/ 54629 h 509631"/>
                <a:gd name="connsiteX3" fmla="*/ 250006 w 464016"/>
                <a:gd name="connsiteY3" fmla="*/ 33323 h 509631"/>
                <a:gd name="connsiteX4" fmla="*/ 373093 w 464016"/>
                <a:gd name="connsiteY4" fmla="*/ 91027 h 509631"/>
                <a:gd name="connsiteX5" fmla="*/ 430625 w 464016"/>
                <a:gd name="connsiteY5" fmla="*/ 212735 h 509631"/>
                <a:gd name="connsiteX6" fmla="*/ 409303 w 464016"/>
                <a:gd name="connsiteY6" fmla="*/ 212735 h 509631"/>
                <a:gd name="connsiteX7" fmla="*/ 230346 w 464016"/>
                <a:gd name="connsiteY7" fmla="*/ 139267 h 509631"/>
                <a:gd name="connsiteX8" fmla="*/ 306960 w 464016"/>
                <a:gd name="connsiteY8" fmla="*/ 215955 h 509631"/>
                <a:gd name="connsiteX9" fmla="*/ 230346 w 464016"/>
                <a:gd name="connsiteY9" fmla="*/ 292635 h 509631"/>
                <a:gd name="connsiteX10" fmla="*/ 153733 w 464016"/>
                <a:gd name="connsiteY10" fmla="*/ 215955 h 509631"/>
                <a:gd name="connsiteX11" fmla="*/ 230346 w 464016"/>
                <a:gd name="connsiteY11" fmla="*/ 139267 h 509631"/>
                <a:gd name="connsiteX12" fmla="*/ 230563 w 464016"/>
                <a:gd name="connsiteY12" fmla="*/ 314664 h 509631"/>
                <a:gd name="connsiteX13" fmla="*/ 230563 w 464016"/>
                <a:gd name="connsiteY13" fmla="*/ 314664 h 509631"/>
                <a:gd name="connsiteX14" fmla="*/ 230636 w 464016"/>
                <a:gd name="connsiteY14" fmla="*/ 314664 h 509631"/>
                <a:gd name="connsiteX15" fmla="*/ 230636 w 464016"/>
                <a:gd name="connsiteY15" fmla="*/ 314664 h 509631"/>
                <a:gd name="connsiteX16" fmla="*/ 230708 w 464016"/>
                <a:gd name="connsiteY16" fmla="*/ 314657 h 509631"/>
                <a:gd name="connsiteX17" fmla="*/ 230708 w 464016"/>
                <a:gd name="connsiteY17" fmla="*/ 314657 h 509631"/>
                <a:gd name="connsiteX18" fmla="*/ 230780 w 464016"/>
                <a:gd name="connsiteY18" fmla="*/ 314657 h 509631"/>
                <a:gd name="connsiteX19" fmla="*/ 230780 w 464016"/>
                <a:gd name="connsiteY19" fmla="*/ 314657 h 509631"/>
                <a:gd name="connsiteX20" fmla="*/ 230852 w 464016"/>
                <a:gd name="connsiteY20" fmla="*/ 314657 h 509631"/>
                <a:gd name="connsiteX21" fmla="*/ 230852 w 464016"/>
                <a:gd name="connsiteY21" fmla="*/ 314657 h 509631"/>
                <a:gd name="connsiteX22" fmla="*/ 230924 w 464016"/>
                <a:gd name="connsiteY22" fmla="*/ 314657 h 509631"/>
                <a:gd name="connsiteX23" fmla="*/ 230924 w 464016"/>
                <a:gd name="connsiteY23" fmla="*/ 314657 h 509631"/>
                <a:gd name="connsiteX24" fmla="*/ 230997 w 464016"/>
                <a:gd name="connsiteY24" fmla="*/ 314657 h 509631"/>
                <a:gd name="connsiteX25" fmla="*/ 230997 w 464016"/>
                <a:gd name="connsiteY25" fmla="*/ 314657 h 509631"/>
                <a:gd name="connsiteX26" fmla="*/ 232731 w 464016"/>
                <a:gd name="connsiteY26" fmla="*/ 314664 h 509631"/>
                <a:gd name="connsiteX27" fmla="*/ 232731 w 464016"/>
                <a:gd name="connsiteY27" fmla="*/ 314679 h 509631"/>
                <a:gd name="connsiteX28" fmla="*/ 321921 w 464016"/>
                <a:gd name="connsiteY28" fmla="*/ 363267 h 509631"/>
                <a:gd name="connsiteX29" fmla="*/ 328281 w 464016"/>
                <a:gd name="connsiteY29" fmla="*/ 376188 h 509631"/>
                <a:gd name="connsiteX30" fmla="*/ 378152 w 464016"/>
                <a:gd name="connsiteY30" fmla="*/ 509631 h 509631"/>
                <a:gd name="connsiteX31" fmla="*/ 232731 w 464016"/>
                <a:gd name="connsiteY31" fmla="*/ 509631 h 509631"/>
                <a:gd name="connsiteX32" fmla="*/ 231575 w 464016"/>
                <a:gd name="connsiteY32" fmla="*/ 509631 h 509631"/>
                <a:gd name="connsiteX33" fmla="*/ 230418 w 464016"/>
                <a:gd name="connsiteY33" fmla="*/ 509631 h 509631"/>
                <a:gd name="connsiteX34" fmla="*/ 229262 w 464016"/>
                <a:gd name="connsiteY34" fmla="*/ 509631 h 509631"/>
                <a:gd name="connsiteX35" fmla="*/ 83769 w 464016"/>
                <a:gd name="connsiteY35" fmla="*/ 509631 h 509631"/>
                <a:gd name="connsiteX36" fmla="*/ 133640 w 464016"/>
                <a:gd name="connsiteY36" fmla="*/ 376188 h 509631"/>
                <a:gd name="connsiteX37" fmla="*/ 140072 w 464016"/>
                <a:gd name="connsiteY37" fmla="*/ 363267 h 509631"/>
                <a:gd name="connsiteX38" fmla="*/ 225142 w 464016"/>
                <a:gd name="connsiteY38" fmla="*/ 314802 h 509631"/>
                <a:gd name="connsiteX39" fmla="*/ 226299 w 464016"/>
                <a:gd name="connsiteY39" fmla="*/ 314751 h 509631"/>
                <a:gd name="connsiteX40" fmla="*/ 226660 w 464016"/>
                <a:gd name="connsiteY40" fmla="*/ 314744 h 509631"/>
                <a:gd name="connsiteX41" fmla="*/ 229262 w 464016"/>
                <a:gd name="connsiteY41" fmla="*/ 314672 h 509631"/>
                <a:gd name="connsiteX42" fmla="*/ 229262 w 464016"/>
                <a:gd name="connsiteY42" fmla="*/ 314664 h 509631"/>
                <a:gd name="connsiteX43" fmla="*/ 230563 w 464016"/>
                <a:gd name="connsiteY43" fmla="*/ 314664 h 509631"/>
                <a:gd name="connsiteX44" fmla="*/ 78637 w 464016"/>
                <a:gd name="connsiteY44" fmla="*/ 239084 h 509631"/>
                <a:gd name="connsiteX45" fmla="*/ 0 w 464016"/>
                <a:gd name="connsiteY45" fmla="*/ 239084 h 509631"/>
                <a:gd name="connsiteX46" fmla="*/ 0 w 464016"/>
                <a:gd name="connsiteY46" fmla="*/ 226959 h 509631"/>
                <a:gd name="connsiteX47" fmla="*/ 78637 w 464016"/>
                <a:gd name="connsiteY47" fmla="*/ 226959 h 509631"/>
                <a:gd name="connsiteX48" fmla="*/ 78637 w 464016"/>
                <a:gd name="connsiteY48" fmla="*/ 239084 h 509631"/>
                <a:gd name="connsiteX49" fmla="*/ 225215 w 464016"/>
                <a:gd name="connsiteY49" fmla="*/ 78706 h 509631"/>
                <a:gd name="connsiteX50" fmla="*/ 225215 w 464016"/>
                <a:gd name="connsiteY50" fmla="*/ 0 h 509631"/>
                <a:gd name="connsiteX51" fmla="*/ 237285 w 464016"/>
                <a:gd name="connsiteY51" fmla="*/ 0 h 509631"/>
                <a:gd name="connsiteX52" fmla="*/ 237285 w 464016"/>
                <a:gd name="connsiteY52" fmla="*/ 78706 h 509631"/>
                <a:gd name="connsiteX53" fmla="*/ 225215 w 464016"/>
                <a:gd name="connsiteY53" fmla="*/ 78706 h 509631"/>
                <a:gd name="connsiteX54" fmla="*/ 385380 w 464016"/>
                <a:gd name="connsiteY54" fmla="*/ 225418 h 509631"/>
                <a:gd name="connsiteX55" fmla="*/ 464017 w 464016"/>
                <a:gd name="connsiteY55" fmla="*/ 225418 h 509631"/>
                <a:gd name="connsiteX56" fmla="*/ 464017 w 464016"/>
                <a:gd name="connsiteY56" fmla="*/ 237543 h 509631"/>
                <a:gd name="connsiteX57" fmla="*/ 385380 w 464016"/>
                <a:gd name="connsiteY57" fmla="*/ 237543 h 509631"/>
                <a:gd name="connsiteX58" fmla="*/ 385380 w 464016"/>
                <a:gd name="connsiteY58" fmla="*/ 225418 h 509631"/>
                <a:gd name="connsiteX59" fmla="*/ 212494 w 464016"/>
                <a:gd name="connsiteY59" fmla="*/ 54788 h 509631"/>
                <a:gd name="connsiteX60" fmla="*/ 105885 w 464016"/>
                <a:gd name="connsiteY60" fmla="*/ 106017 h 509631"/>
                <a:gd name="connsiteX61" fmla="*/ 54569 w 464016"/>
                <a:gd name="connsiteY61" fmla="*/ 214276 h 509631"/>
                <a:gd name="connsiteX62" fmla="*/ 33247 w 464016"/>
                <a:gd name="connsiteY62" fmla="*/ 214276 h 509631"/>
                <a:gd name="connsiteX63" fmla="*/ 90924 w 464016"/>
                <a:gd name="connsiteY63" fmla="*/ 91027 h 509631"/>
                <a:gd name="connsiteX64" fmla="*/ 212494 w 464016"/>
                <a:gd name="connsiteY64" fmla="*/ 33468 h 509631"/>
                <a:gd name="connsiteX65" fmla="*/ 212494 w 464016"/>
                <a:gd name="connsiteY65" fmla="*/ 54788 h 509631"/>
                <a:gd name="connsiteX66" fmla="*/ 54714 w 464016"/>
                <a:gd name="connsiteY66" fmla="*/ 251766 h 509631"/>
                <a:gd name="connsiteX67" fmla="*/ 100609 w 464016"/>
                <a:gd name="connsiteY67" fmla="*/ 352965 h 509631"/>
                <a:gd name="connsiteX68" fmla="*/ 96706 w 464016"/>
                <a:gd name="connsiteY68" fmla="*/ 361921 h 509631"/>
                <a:gd name="connsiteX69" fmla="*/ 92226 w 464016"/>
                <a:gd name="connsiteY69" fmla="*/ 374784 h 509631"/>
                <a:gd name="connsiteX70" fmla="*/ 90924 w 464016"/>
                <a:gd name="connsiteY70" fmla="*/ 373482 h 509631"/>
                <a:gd name="connsiteX71" fmla="*/ 33392 w 464016"/>
                <a:gd name="connsiteY71" fmla="*/ 251766 h 509631"/>
                <a:gd name="connsiteX72" fmla="*/ 54714 w 464016"/>
                <a:gd name="connsiteY72" fmla="*/ 251766 h 509631"/>
                <a:gd name="connsiteX73" fmla="*/ 430770 w 464016"/>
                <a:gd name="connsiteY73" fmla="*/ 250225 h 509631"/>
                <a:gd name="connsiteX74" fmla="*/ 373093 w 464016"/>
                <a:gd name="connsiteY74" fmla="*/ 373482 h 509631"/>
                <a:gd name="connsiteX75" fmla="*/ 370202 w 464016"/>
                <a:gd name="connsiteY75" fmla="*/ 376333 h 509631"/>
                <a:gd name="connsiteX76" fmla="*/ 365287 w 464016"/>
                <a:gd name="connsiteY76" fmla="*/ 361921 h 509631"/>
                <a:gd name="connsiteX77" fmla="*/ 362035 w 464016"/>
                <a:gd name="connsiteY77" fmla="*/ 354426 h 509631"/>
                <a:gd name="connsiteX78" fmla="*/ 409448 w 464016"/>
                <a:gd name="connsiteY78" fmla="*/ 250225 h 509631"/>
                <a:gd name="connsiteX79" fmla="*/ 430770 w 464016"/>
                <a:gd name="connsiteY79" fmla="*/ 250225 h 50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64016" h="509631">
                  <a:moveTo>
                    <a:pt x="409303" y="212735"/>
                  </a:moveTo>
                  <a:cubicBezTo>
                    <a:pt x="404823" y="171237"/>
                    <a:pt x="386103" y="134000"/>
                    <a:pt x="358131" y="106017"/>
                  </a:cubicBezTo>
                  <a:cubicBezTo>
                    <a:pt x="329799" y="77693"/>
                    <a:pt x="292071" y="58840"/>
                    <a:pt x="250006" y="54629"/>
                  </a:cubicBezTo>
                  <a:lnTo>
                    <a:pt x="250006" y="33323"/>
                  </a:lnTo>
                  <a:cubicBezTo>
                    <a:pt x="297925" y="37606"/>
                    <a:pt x="340930" y="58854"/>
                    <a:pt x="373093" y="91027"/>
                  </a:cubicBezTo>
                  <a:cubicBezTo>
                    <a:pt x="404895" y="122852"/>
                    <a:pt x="426000" y="165377"/>
                    <a:pt x="430625" y="212735"/>
                  </a:cubicBezTo>
                  <a:lnTo>
                    <a:pt x="409303" y="212735"/>
                  </a:lnTo>
                  <a:close/>
                  <a:moveTo>
                    <a:pt x="230346" y="139267"/>
                  </a:moveTo>
                  <a:cubicBezTo>
                    <a:pt x="272700" y="139267"/>
                    <a:pt x="306960" y="173603"/>
                    <a:pt x="306960" y="215955"/>
                  </a:cubicBezTo>
                  <a:cubicBezTo>
                    <a:pt x="306960" y="258306"/>
                    <a:pt x="272700" y="292635"/>
                    <a:pt x="230346" y="292635"/>
                  </a:cubicBezTo>
                  <a:cubicBezTo>
                    <a:pt x="188064" y="292635"/>
                    <a:pt x="153733" y="258306"/>
                    <a:pt x="153733" y="215955"/>
                  </a:cubicBezTo>
                  <a:cubicBezTo>
                    <a:pt x="153733" y="173603"/>
                    <a:pt x="188064" y="139267"/>
                    <a:pt x="230346" y="139267"/>
                  </a:cubicBezTo>
                  <a:close/>
                  <a:moveTo>
                    <a:pt x="230563" y="314664"/>
                  </a:moveTo>
                  <a:lnTo>
                    <a:pt x="230563" y="314664"/>
                  </a:lnTo>
                  <a:lnTo>
                    <a:pt x="230636" y="314664"/>
                  </a:lnTo>
                  <a:lnTo>
                    <a:pt x="230636" y="314664"/>
                  </a:lnTo>
                  <a:lnTo>
                    <a:pt x="230708" y="314657"/>
                  </a:lnTo>
                  <a:lnTo>
                    <a:pt x="230708" y="314657"/>
                  </a:lnTo>
                  <a:lnTo>
                    <a:pt x="230780" y="314657"/>
                  </a:lnTo>
                  <a:lnTo>
                    <a:pt x="230780" y="314657"/>
                  </a:lnTo>
                  <a:lnTo>
                    <a:pt x="230852" y="314657"/>
                  </a:lnTo>
                  <a:lnTo>
                    <a:pt x="230852" y="314657"/>
                  </a:lnTo>
                  <a:lnTo>
                    <a:pt x="230924" y="314657"/>
                  </a:lnTo>
                  <a:lnTo>
                    <a:pt x="230924" y="314657"/>
                  </a:lnTo>
                  <a:lnTo>
                    <a:pt x="230997" y="314657"/>
                  </a:lnTo>
                  <a:lnTo>
                    <a:pt x="230997" y="314657"/>
                  </a:lnTo>
                  <a:cubicBezTo>
                    <a:pt x="231575" y="314657"/>
                    <a:pt x="232153" y="314657"/>
                    <a:pt x="232731" y="314664"/>
                  </a:cubicBezTo>
                  <a:lnTo>
                    <a:pt x="232731" y="314679"/>
                  </a:lnTo>
                  <a:cubicBezTo>
                    <a:pt x="275519" y="315359"/>
                    <a:pt x="304863" y="335471"/>
                    <a:pt x="321921" y="363267"/>
                  </a:cubicBezTo>
                  <a:cubicBezTo>
                    <a:pt x="324378" y="367369"/>
                    <a:pt x="326546" y="371674"/>
                    <a:pt x="328281" y="376188"/>
                  </a:cubicBezTo>
                  <a:cubicBezTo>
                    <a:pt x="348664" y="428921"/>
                    <a:pt x="335148" y="462121"/>
                    <a:pt x="378152" y="509631"/>
                  </a:cubicBezTo>
                  <a:lnTo>
                    <a:pt x="232731" y="509631"/>
                  </a:lnTo>
                  <a:lnTo>
                    <a:pt x="231575" y="509631"/>
                  </a:lnTo>
                  <a:lnTo>
                    <a:pt x="230418" y="509631"/>
                  </a:lnTo>
                  <a:lnTo>
                    <a:pt x="229262" y="509631"/>
                  </a:lnTo>
                  <a:lnTo>
                    <a:pt x="83769" y="509631"/>
                  </a:lnTo>
                  <a:cubicBezTo>
                    <a:pt x="126846" y="462121"/>
                    <a:pt x="113330" y="428921"/>
                    <a:pt x="133640" y="376188"/>
                  </a:cubicBezTo>
                  <a:cubicBezTo>
                    <a:pt x="135374" y="371674"/>
                    <a:pt x="137543" y="367369"/>
                    <a:pt x="140072" y="363267"/>
                  </a:cubicBezTo>
                  <a:cubicBezTo>
                    <a:pt x="156552" y="336354"/>
                    <a:pt x="184595" y="316647"/>
                    <a:pt x="225142" y="314802"/>
                  </a:cubicBezTo>
                  <a:cubicBezTo>
                    <a:pt x="225576" y="314780"/>
                    <a:pt x="225938" y="314766"/>
                    <a:pt x="226299" y="314751"/>
                  </a:cubicBezTo>
                  <a:lnTo>
                    <a:pt x="226660" y="314744"/>
                  </a:lnTo>
                  <a:cubicBezTo>
                    <a:pt x="227527" y="314708"/>
                    <a:pt x="228395" y="314686"/>
                    <a:pt x="229262" y="314672"/>
                  </a:cubicBezTo>
                  <a:lnTo>
                    <a:pt x="229262" y="314664"/>
                  </a:lnTo>
                  <a:cubicBezTo>
                    <a:pt x="229695" y="314657"/>
                    <a:pt x="230130" y="314664"/>
                    <a:pt x="230563" y="314664"/>
                  </a:cubicBezTo>
                  <a:close/>
                  <a:moveTo>
                    <a:pt x="78637" y="239084"/>
                  </a:moveTo>
                  <a:lnTo>
                    <a:pt x="0" y="239084"/>
                  </a:lnTo>
                  <a:lnTo>
                    <a:pt x="0" y="226959"/>
                  </a:lnTo>
                  <a:lnTo>
                    <a:pt x="78637" y="226959"/>
                  </a:lnTo>
                  <a:lnTo>
                    <a:pt x="78637" y="239084"/>
                  </a:lnTo>
                  <a:close/>
                  <a:moveTo>
                    <a:pt x="225215" y="78706"/>
                  </a:moveTo>
                  <a:lnTo>
                    <a:pt x="225215" y="0"/>
                  </a:lnTo>
                  <a:lnTo>
                    <a:pt x="237285" y="0"/>
                  </a:lnTo>
                  <a:lnTo>
                    <a:pt x="237285" y="78706"/>
                  </a:lnTo>
                  <a:lnTo>
                    <a:pt x="225215" y="78706"/>
                  </a:lnTo>
                  <a:close/>
                  <a:moveTo>
                    <a:pt x="385380" y="225418"/>
                  </a:moveTo>
                  <a:lnTo>
                    <a:pt x="464017" y="225418"/>
                  </a:lnTo>
                  <a:lnTo>
                    <a:pt x="464017" y="237543"/>
                  </a:lnTo>
                  <a:lnTo>
                    <a:pt x="385380" y="237543"/>
                  </a:lnTo>
                  <a:lnTo>
                    <a:pt x="385380" y="225418"/>
                  </a:lnTo>
                  <a:close/>
                  <a:moveTo>
                    <a:pt x="212494" y="54788"/>
                  </a:moveTo>
                  <a:cubicBezTo>
                    <a:pt x="171079" y="59303"/>
                    <a:pt x="133857" y="78040"/>
                    <a:pt x="105885" y="106017"/>
                  </a:cubicBezTo>
                  <a:cubicBezTo>
                    <a:pt x="77626" y="134348"/>
                    <a:pt x="58761" y="172156"/>
                    <a:pt x="54569" y="214276"/>
                  </a:cubicBezTo>
                  <a:lnTo>
                    <a:pt x="33247" y="214276"/>
                  </a:lnTo>
                  <a:cubicBezTo>
                    <a:pt x="37512" y="166296"/>
                    <a:pt x="58761" y="123199"/>
                    <a:pt x="90924" y="91027"/>
                  </a:cubicBezTo>
                  <a:cubicBezTo>
                    <a:pt x="122726" y="59201"/>
                    <a:pt x="165225" y="38062"/>
                    <a:pt x="212494" y="33468"/>
                  </a:cubicBezTo>
                  <a:lnTo>
                    <a:pt x="212494" y="54788"/>
                  </a:lnTo>
                  <a:close/>
                  <a:moveTo>
                    <a:pt x="54714" y="251766"/>
                  </a:moveTo>
                  <a:cubicBezTo>
                    <a:pt x="58906" y="290595"/>
                    <a:pt x="75602" y="325683"/>
                    <a:pt x="100609" y="352965"/>
                  </a:cubicBezTo>
                  <a:cubicBezTo>
                    <a:pt x="99164" y="355895"/>
                    <a:pt x="97863" y="358875"/>
                    <a:pt x="96706" y="361921"/>
                  </a:cubicBezTo>
                  <a:cubicBezTo>
                    <a:pt x="95044" y="366313"/>
                    <a:pt x="93526" y="370581"/>
                    <a:pt x="92226" y="374784"/>
                  </a:cubicBezTo>
                  <a:lnTo>
                    <a:pt x="90924" y="373482"/>
                  </a:lnTo>
                  <a:cubicBezTo>
                    <a:pt x="59122" y="341657"/>
                    <a:pt x="38018" y="299132"/>
                    <a:pt x="33392" y="251766"/>
                  </a:cubicBezTo>
                  <a:lnTo>
                    <a:pt x="54714" y="251766"/>
                  </a:lnTo>
                  <a:close/>
                  <a:moveTo>
                    <a:pt x="430770" y="250225"/>
                  </a:moveTo>
                  <a:cubicBezTo>
                    <a:pt x="426506" y="298206"/>
                    <a:pt x="405256" y="341310"/>
                    <a:pt x="373093" y="373482"/>
                  </a:cubicBezTo>
                  <a:cubicBezTo>
                    <a:pt x="372153" y="374444"/>
                    <a:pt x="371141" y="375392"/>
                    <a:pt x="370202" y="376333"/>
                  </a:cubicBezTo>
                  <a:cubicBezTo>
                    <a:pt x="368756" y="371630"/>
                    <a:pt x="367166" y="366848"/>
                    <a:pt x="365287" y="361921"/>
                  </a:cubicBezTo>
                  <a:cubicBezTo>
                    <a:pt x="364275" y="359382"/>
                    <a:pt x="363191" y="356886"/>
                    <a:pt x="362035" y="354426"/>
                  </a:cubicBezTo>
                  <a:cubicBezTo>
                    <a:pt x="388126" y="326594"/>
                    <a:pt x="405473" y="290363"/>
                    <a:pt x="409448" y="250225"/>
                  </a:cubicBezTo>
                  <a:lnTo>
                    <a:pt x="430770" y="250225"/>
                  </a:lnTo>
                  <a:close/>
                </a:path>
              </a:pathLst>
            </a:custGeom>
            <a:solidFill>
              <a:srgbClr val="F6F4FE"/>
            </a:solidFill>
            <a:ln w="7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56" name="Agrupar 189">
            <a:extLst>
              <a:ext uri="{FF2B5EF4-FFF2-40B4-BE49-F238E27FC236}">
                <a16:creationId xmlns:a16="http://schemas.microsoft.com/office/drawing/2014/main" id="{8C6A8FEA-CBD5-7D02-1870-DC158B5510D5}"/>
              </a:ext>
            </a:extLst>
          </p:cNvPr>
          <p:cNvGrpSpPr/>
          <p:nvPr/>
        </p:nvGrpSpPr>
        <p:grpSpPr>
          <a:xfrm>
            <a:off x="3109645" y="3597651"/>
            <a:ext cx="652642" cy="652644"/>
            <a:chOff x="5219102" y="3597651"/>
            <a:chExt cx="652642" cy="652644"/>
          </a:xfrm>
        </p:grpSpPr>
        <p:sp>
          <p:nvSpPr>
            <p:cNvPr id="57" name="Elipse 26">
              <a:extLst>
                <a:ext uri="{FF2B5EF4-FFF2-40B4-BE49-F238E27FC236}">
                  <a16:creationId xmlns:a16="http://schemas.microsoft.com/office/drawing/2014/main" id="{2D32E76A-37FA-361E-69D6-91937DF55A5F}"/>
                </a:ext>
              </a:extLst>
            </p:cNvPr>
            <p:cNvSpPr/>
            <p:nvPr/>
          </p:nvSpPr>
          <p:spPr>
            <a:xfrm>
              <a:off x="5219102" y="3597651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object 5">
              <a:extLst>
                <a:ext uri="{FF2B5EF4-FFF2-40B4-BE49-F238E27FC236}">
                  <a16:creationId xmlns:a16="http://schemas.microsoft.com/office/drawing/2014/main" id="{6A5940FC-31F5-5FD0-4E98-A18240D159B6}"/>
                </a:ext>
              </a:extLst>
            </p:cNvPr>
            <p:cNvSpPr/>
            <p:nvPr/>
          </p:nvSpPr>
          <p:spPr>
            <a:xfrm>
              <a:off x="5360434" y="3769133"/>
              <a:ext cx="369979" cy="309681"/>
            </a:xfrm>
            <a:custGeom>
              <a:avLst/>
              <a:gdLst/>
              <a:ahLst/>
              <a:cxnLst/>
              <a:rect l="l" t="t" r="r" b="b"/>
              <a:pathLst>
                <a:path w="1118234" h="935990">
                  <a:moveTo>
                    <a:pt x="459536" y="762965"/>
                  </a:moveTo>
                  <a:lnTo>
                    <a:pt x="452780" y="722477"/>
                  </a:lnTo>
                  <a:lnTo>
                    <a:pt x="436803" y="688771"/>
                  </a:lnTo>
                  <a:lnTo>
                    <a:pt x="432904" y="680542"/>
                  </a:lnTo>
                  <a:lnTo>
                    <a:pt x="396405" y="642264"/>
                  </a:lnTo>
                  <a:lnTo>
                    <a:pt x="356514" y="618388"/>
                  </a:lnTo>
                  <a:lnTo>
                    <a:pt x="320471" y="596163"/>
                  </a:lnTo>
                  <a:lnTo>
                    <a:pt x="283921" y="568909"/>
                  </a:lnTo>
                  <a:lnTo>
                    <a:pt x="242493" y="529996"/>
                  </a:lnTo>
                  <a:lnTo>
                    <a:pt x="227139" y="520636"/>
                  </a:lnTo>
                  <a:lnTo>
                    <a:pt x="178320" y="532117"/>
                  </a:lnTo>
                  <a:lnTo>
                    <a:pt x="165887" y="559892"/>
                  </a:lnTo>
                  <a:lnTo>
                    <a:pt x="167182" y="575068"/>
                  </a:lnTo>
                  <a:lnTo>
                    <a:pt x="173621" y="589330"/>
                  </a:lnTo>
                  <a:lnTo>
                    <a:pt x="251599" y="668909"/>
                  </a:lnTo>
                  <a:lnTo>
                    <a:pt x="251485" y="677887"/>
                  </a:lnTo>
                  <a:lnTo>
                    <a:pt x="240233" y="688771"/>
                  </a:lnTo>
                  <a:lnTo>
                    <a:pt x="231254" y="688606"/>
                  </a:lnTo>
                  <a:lnTo>
                    <a:pt x="150025" y="603618"/>
                  </a:lnTo>
                  <a:lnTo>
                    <a:pt x="137236" y="583476"/>
                  </a:lnTo>
                  <a:lnTo>
                    <a:pt x="133184" y="560781"/>
                  </a:lnTo>
                  <a:lnTo>
                    <a:pt x="137858" y="538187"/>
                  </a:lnTo>
                  <a:lnTo>
                    <a:pt x="151218" y="518401"/>
                  </a:lnTo>
                  <a:lnTo>
                    <a:pt x="127838" y="473735"/>
                  </a:lnTo>
                  <a:lnTo>
                    <a:pt x="106337" y="424840"/>
                  </a:lnTo>
                  <a:lnTo>
                    <a:pt x="87045" y="372567"/>
                  </a:lnTo>
                  <a:lnTo>
                    <a:pt x="70294" y="317754"/>
                  </a:lnTo>
                  <a:lnTo>
                    <a:pt x="69926" y="316877"/>
                  </a:lnTo>
                  <a:lnTo>
                    <a:pt x="51765" y="298170"/>
                  </a:lnTo>
                  <a:lnTo>
                    <a:pt x="27749" y="296684"/>
                  </a:lnTo>
                  <a:lnTo>
                    <a:pt x="7353" y="309880"/>
                  </a:lnTo>
                  <a:lnTo>
                    <a:pt x="0" y="335216"/>
                  </a:lnTo>
                  <a:lnTo>
                    <a:pt x="14236" y="520636"/>
                  </a:lnTo>
                  <a:lnTo>
                    <a:pt x="14312" y="521754"/>
                  </a:lnTo>
                  <a:lnTo>
                    <a:pt x="25019" y="569366"/>
                  </a:lnTo>
                  <a:lnTo>
                    <a:pt x="48768" y="611365"/>
                  </a:lnTo>
                  <a:lnTo>
                    <a:pt x="220675" y="832548"/>
                  </a:lnTo>
                  <a:lnTo>
                    <a:pt x="456641" y="796963"/>
                  </a:lnTo>
                  <a:lnTo>
                    <a:pt x="459536" y="762965"/>
                  </a:lnTo>
                  <a:close/>
                </a:path>
                <a:path w="1118234" h="935990">
                  <a:moveTo>
                    <a:pt x="500164" y="840270"/>
                  </a:moveTo>
                  <a:lnTo>
                    <a:pt x="207213" y="878459"/>
                  </a:lnTo>
                  <a:lnTo>
                    <a:pt x="222415" y="935659"/>
                  </a:lnTo>
                  <a:lnTo>
                    <a:pt x="492531" y="935659"/>
                  </a:lnTo>
                  <a:lnTo>
                    <a:pt x="500164" y="840270"/>
                  </a:lnTo>
                  <a:close/>
                </a:path>
                <a:path w="1118234" h="935990">
                  <a:moveTo>
                    <a:pt x="908431" y="201180"/>
                  </a:moveTo>
                  <a:lnTo>
                    <a:pt x="901865" y="155117"/>
                  </a:lnTo>
                  <a:lnTo>
                    <a:pt x="886383" y="112420"/>
                  </a:lnTo>
                  <a:lnTo>
                    <a:pt x="864743" y="75920"/>
                  </a:lnTo>
                  <a:lnTo>
                    <a:pt x="837907" y="46024"/>
                  </a:lnTo>
                  <a:lnTo>
                    <a:pt x="806919" y="23152"/>
                  </a:lnTo>
                  <a:lnTo>
                    <a:pt x="736384" y="38"/>
                  </a:lnTo>
                  <a:lnTo>
                    <a:pt x="698830" y="622"/>
                  </a:lnTo>
                  <a:lnTo>
                    <a:pt x="661111" y="9829"/>
                  </a:lnTo>
                  <a:lnTo>
                    <a:pt x="624192" y="28079"/>
                  </a:lnTo>
                  <a:lnTo>
                    <a:pt x="589076" y="55765"/>
                  </a:lnTo>
                  <a:lnTo>
                    <a:pt x="556780" y="93294"/>
                  </a:lnTo>
                  <a:lnTo>
                    <a:pt x="524205" y="55753"/>
                  </a:lnTo>
                  <a:lnTo>
                    <a:pt x="488327" y="28067"/>
                  </a:lnTo>
                  <a:lnTo>
                    <a:pt x="450278" y="9817"/>
                  </a:lnTo>
                  <a:lnTo>
                    <a:pt x="411149" y="584"/>
                  </a:lnTo>
                  <a:lnTo>
                    <a:pt x="372059" y="0"/>
                  </a:lnTo>
                  <a:lnTo>
                    <a:pt x="334098" y="7632"/>
                  </a:lnTo>
                  <a:lnTo>
                    <a:pt x="298386" y="23088"/>
                  </a:lnTo>
                  <a:lnTo>
                    <a:pt x="266039" y="45974"/>
                  </a:lnTo>
                  <a:lnTo>
                    <a:pt x="238150" y="75869"/>
                  </a:lnTo>
                  <a:lnTo>
                    <a:pt x="215823" y="112395"/>
                  </a:lnTo>
                  <a:lnTo>
                    <a:pt x="200177" y="155117"/>
                  </a:lnTo>
                  <a:lnTo>
                    <a:pt x="193497" y="202958"/>
                  </a:lnTo>
                  <a:lnTo>
                    <a:pt x="197827" y="249212"/>
                  </a:lnTo>
                  <a:lnTo>
                    <a:pt x="211658" y="293662"/>
                  </a:lnTo>
                  <a:lnTo>
                    <a:pt x="233502" y="336080"/>
                  </a:lnTo>
                  <a:lnTo>
                    <a:pt x="261886" y="376237"/>
                  </a:lnTo>
                  <a:lnTo>
                    <a:pt x="295287" y="413893"/>
                  </a:lnTo>
                  <a:lnTo>
                    <a:pt x="332244" y="448830"/>
                  </a:lnTo>
                  <a:lnTo>
                    <a:pt x="371246" y="480822"/>
                  </a:lnTo>
                  <a:lnTo>
                    <a:pt x="410806" y="509638"/>
                  </a:lnTo>
                  <a:lnTo>
                    <a:pt x="449440" y="535063"/>
                  </a:lnTo>
                  <a:lnTo>
                    <a:pt x="485635" y="556844"/>
                  </a:lnTo>
                  <a:lnTo>
                    <a:pt x="544779" y="588619"/>
                  </a:lnTo>
                  <a:lnTo>
                    <a:pt x="557491" y="591515"/>
                  </a:lnTo>
                  <a:lnTo>
                    <a:pt x="563943" y="590651"/>
                  </a:lnTo>
                  <a:lnTo>
                    <a:pt x="628332" y="554697"/>
                  </a:lnTo>
                  <a:lnTo>
                    <a:pt x="663511" y="532091"/>
                  </a:lnTo>
                  <a:lnTo>
                    <a:pt x="700849" y="505942"/>
                  </a:lnTo>
                  <a:lnTo>
                    <a:pt x="738936" y="476516"/>
                  </a:lnTo>
                  <a:lnTo>
                    <a:pt x="776376" y="444093"/>
                  </a:lnTo>
                  <a:lnTo>
                    <a:pt x="811758" y="408914"/>
                  </a:lnTo>
                  <a:lnTo>
                    <a:pt x="843673" y="371271"/>
                  </a:lnTo>
                  <a:lnTo>
                    <a:pt x="870699" y="331406"/>
                  </a:lnTo>
                  <a:lnTo>
                    <a:pt x="891438" y="289585"/>
                  </a:lnTo>
                  <a:lnTo>
                    <a:pt x="904494" y="246100"/>
                  </a:lnTo>
                  <a:lnTo>
                    <a:pt x="908431" y="201180"/>
                  </a:lnTo>
                  <a:close/>
                </a:path>
                <a:path w="1118234" h="935990">
                  <a:moveTo>
                    <a:pt x="910513" y="878459"/>
                  </a:moveTo>
                  <a:lnTo>
                    <a:pt x="617550" y="840270"/>
                  </a:lnTo>
                  <a:lnTo>
                    <a:pt x="625195" y="935659"/>
                  </a:lnTo>
                  <a:lnTo>
                    <a:pt x="895273" y="935659"/>
                  </a:lnTo>
                  <a:lnTo>
                    <a:pt x="910513" y="878459"/>
                  </a:lnTo>
                  <a:close/>
                </a:path>
                <a:path w="1118234" h="935990">
                  <a:moveTo>
                    <a:pt x="1117727" y="335216"/>
                  </a:moveTo>
                  <a:lnTo>
                    <a:pt x="1110386" y="309880"/>
                  </a:lnTo>
                  <a:lnTo>
                    <a:pt x="1089977" y="296684"/>
                  </a:lnTo>
                  <a:lnTo>
                    <a:pt x="1065949" y="298170"/>
                  </a:lnTo>
                  <a:lnTo>
                    <a:pt x="1047775" y="316877"/>
                  </a:lnTo>
                  <a:lnTo>
                    <a:pt x="1047648" y="317169"/>
                  </a:lnTo>
                  <a:lnTo>
                    <a:pt x="1047559" y="317461"/>
                  </a:lnTo>
                  <a:lnTo>
                    <a:pt x="1047432" y="317754"/>
                  </a:lnTo>
                  <a:lnTo>
                    <a:pt x="1030668" y="372567"/>
                  </a:lnTo>
                  <a:lnTo>
                    <a:pt x="1011389" y="424840"/>
                  </a:lnTo>
                  <a:lnTo>
                    <a:pt x="989888" y="473735"/>
                  </a:lnTo>
                  <a:lnTo>
                    <a:pt x="966495" y="518401"/>
                  </a:lnTo>
                  <a:lnTo>
                    <a:pt x="979855" y="538187"/>
                  </a:lnTo>
                  <a:lnTo>
                    <a:pt x="984529" y="560781"/>
                  </a:lnTo>
                  <a:lnTo>
                    <a:pt x="980478" y="583476"/>
                  </a:lnTo>
                  <a:lnTo>
                    <a:pt x="967663" y="603618"/>
                  </a:lnTo>
                  <a:lnTo>
                    <a:pt x="886472" y="688606"/>
                  </a:lnTo>
                  <a:lnTo>
                    <a:pt x="877506" y="688771"/>
                  </a:lnTo>
                  <a:lnTo>
                    <a:pt x="866267" y="677887"/>
                  </a:lnTo>
                  <a:lnTo>
                    <a:pt x="866127" y="668909"/>
                  </a:lnTo>
                  <a:lnTo>
                    <a:pt x="944118" y="589330"/>
                  </a:lnTo>
                  <a:lnTo>
                    <a:pt x="950544" y="575068"/>
                  </a:lnTo>
                  <a:lnTo>
                    <a:pt x="951763" y="560781"/>
                  </a:lnTo>
                  <a:lnTo>
                    <a:pt x="951839" y="559892"/>
                  </a:lnTo>
                  <a:lnTo>
                    <a:pt x="948080" y="545134"/>
                  </a:lnTo>
                  <a:lnTo>
                    <a:pt x="939393" y="532117"/>
                  </a:lnTo>
                  <a:lnTo>
                    <a:pt x="924687" y="521754"/>
                  </a:lnTo>
                  <a:lnTo>
                    <a:pt x="907732" y="517906"/>
                  </a:lnTo>
                  <a:lnTo>
                    <a:pt x="890562" y="520636"/>
                  </a:lnTo>
                  <a:lnTo>
                    <a:pt x="875195" y="529996"/>
                  </a:lnTo>
                  <a:lnTo>
                    <a:pt x="833793" y="568909"/>
                  </a:lnTo>
                  <a:lnTo>
                    <a:pt x="797255" y="596163"/>
                  </a:lnTo>
                  <a:lnTo>
                    <a:pt x="761212" y="618388"/>
                  </a:lnTo>
                  <a:lnTo>
                    <a:pt x="721309" y="642264"/>
                  </a:lnTo>
                  <a:lnTo>
                    <a:pt x="684822" y="680542"/>
                  </a:lnTo>
                  <a:lnTo>
                    <a:pt x="664933" y="722477"/>
                  </a:lnTo>
                  <a:lnTo>
                    <a:pt x="658190" y="762965"/>
                  </a:lnTo>
                  <a:lnTo>
                    <a:pt x="661073" y="796963"/>
                  </a:lnTo>
                  <a:lnTo>
                    <a:pt x="897051" y="832548"/>
                  </a:lnTo>
                  <a:lnTo>
                    <a:pt x="1008786" y="688771"/>
                  </a:lnTo>
                  <a:lnTo>
                    <a:pt x="1068933" y="611365"/>
                  </a:lnTo>
                  <a:lnTo>
                    <a:pt x="1092682" y="569366"/>
                  </a:lnTo>
                  <a:lnTo>
                    <a:pt x="1103337" y="522300"/>
                  </a:lnTo>
                  <a:lnTo>
                    <a:pt x="1117727" y="335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59" name="Agrupar 195">
            <a:extLst>
              <a:ext uri="{FF2B5EF4-FFF2-40B4-BE49-F238E27FC236}">
                <a16:creationId xmlns:a16="http://schemas.microsoft.com/office/drawing/2014/main" id="{E11465F3-2037-C469-3A65-D80416CDFE56}"/>
              </a:ext>
            </a:extLst>
          </p:cNvPr>
          <p:cNvGrpSpPr/>
          <p:nvPr/>
        </p:nvGrpSpPr>
        <p:grpSpPr>
          <a:xfrm>
            <a:off x="4534963" y="3915478"/>
            <a:ext cx="2005939" cy="2065704"/>
            <a:chOff x="6644420" y="3915478"/>
            <a:chExt cx="2005939" cy="2065704"/>
          </a:xfrm>
        </p:grpSpPr>
        <p:sp>
          <p:nvSpPr>
            <p:cNvPr id="60" name="Retângulo Arredondado em um Canto Diagonal 96">
              <a:extLst>
                <a:ext uri="{FF2B5EF4-FFF2-40B4-BE49-F238E27FC236}">
                  <a16:creationId xmlns:a16="http://schemas.microsoft.com/office/drawing/2014/main" id="{915FA6D8-7ADA-B68E-2D7C-EAB2E6E78B23}"/>
                </a:ext>
              </a:extLst>
            </p:cNvPr>
            <p:cNvSpPr/>
            <p:nvPr/>
          </p:nvSpPr>
          <p:spPr>
            <a:xfrm>
              <a:off x="6644420" y="3915478"/>
              <a:ext cx="1959603" cy="2065704"/>
            </a:xfrm>
            <a:prstGeom prst="round2DiagRect">
              <a:avLst>
                <a:gd name="adj1" fmla="val 7978"/>
                <a:gd name="adj2" fmla="val 0"/>
              </a:avLst>
            </a:prstGeom>
            <a:solidFill>
              <a:srgbClr val="F6F4FE"/>
            </a:solidFill>
            <a:ln w="7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61" name="CaixaDeTexto 178">
              <a:extLst>
                <a:ext uri="{FF2B5EF4-FFF2-40B4-BE49-F238E27FC236}">
                  <a16:creationId xmlns:a16="http://schemas.microsoft.com/office/drawing/2014/main" id="{15F142BB-44FE-2369-FA3D-B9E5C30E6C02}"/>
                </a:ext>
              </a:extLst>
            </p:cNvPr>
            <p:cNvSpPr txBox="1"/>
            <p:nvPr/>
          </p:nvSpPr>
          <p:spPr>
            <a:xfrm>
              <a:off x="6697285" y="4917520"/>
              <a:ext cx="190673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impactadas direta e/ou indiretamente </a:t>
              </a: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em 2025 </a:t>
              </a: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</a:rPr>
                <a:t>pelos projetos do Instituto.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62" name="CaixaDeTexto 183">
              <a:extLst>
                <a:ext uri="{FF2B5EF4-FFF2-40B4-BE49-F238E27FC236}">
                  <a16:creationId xmlns:a16="http://schemas.microsoft.com/office/drawing/2014/main" id="{0BFA23A2-B4CF-6F9F-31EA-19CB0EE19DAB}"/>
                </a:ext>
              </a:extLst>
            </p:cNvPr>
            <p:cNvSpPr txBox="1"/>
            <p:nvPr/>
          </p:nvSpPr>
          <p:spPr>
            <a:xfrm>
              <a:off x="6687881" y="4160557"/>
              <a:ext cx="1962478" cy="826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5E22F3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0" marR="0" lvl="0" indent="0" defTabSz="45720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2.2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milhões </a:t>
              </a:r>
            </a:p>
            <a:p>
              <a:pPr marL="0" marR="0" lvl="0" indent="0" defTabSz="45720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E22F3"/>
                  </a:solidFill>
                  <a:effectLst/>
                  <a:uLnTx/>
                  <a:uFillTx/>
                  <a:latin typeface="Aptos" panose="02110004020202020204"/>
                </a:rPr>
                <a:t>de pessoas</a:t>
              </a:r>
              <a:endPara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63" name="Agrupar 198">
            <a:extLst>
              <a:ext uri="{FF2B5EF4-FFF2-40B4-BE49-F238E27FC236}">
                <a16:creationId xmlns:a16="http://schemas.microsoft.com/office/drawing/2014/main" id="{7F500473-51A9-13A8-3FC5-AF21B208C83A}"/>
              </a:ext>
            </a:extLst>
          </p:cNvPr>
          <p:cNvGrpSpPr/>
          <p:nvPr/>
        </p:nvGrpSpPr>
        <p:grpSpPr>
          <a:xfrm>
            <a:off x="5157272" y="1097457"/>
            <a:ext cx="652642" cy="652644"/>
            <a:chOff x="7266729" y="1097457"/>
            <a:chExt cx="652642" cy="652644"/>
          </a:xfrm>
        </p:grpSpPr>
        <p:sp>
          <p:nvSpPr>
            <p:cNvPr id="64" name="Elipse 13">
              <a:extLst>
                <a:ext uri="{FF2B5EF4-FFF2-40B4-BE49-F238E27FC236}">
                  <a16:creationId xmlns:a16="http://schemas.microsoft.com/office/drawing/2014/main" id="{45BDDC96-7940-3735-5979-29070D34DA58}"/>
                </a:ext>
              </a:extLst>
            </p:cNvPr>
            <p:cNvSpPr/>
            <p:nvPr/>
          </p:nvSpPr>
          <p:spPr>
            <a:xfrm>
              <a:off x="7266729" y="1097457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object 2">
              <a:extLst>
                <a:ext uri="{FF2B5EF4-FFF2-40B4-BE49-F238E27FC236}">
                  <a16:creationId xmlns:a16="http://schemas.microsoft.com/office/drawing/2014/main" id="{EFF86028-8F57-43D9-1D94-B94BC18227FD}"/>
                </a:ext>
              </a:extLst>
            </p:cNvPr>
            <p:cNvSpPr/>
            <p:nvPr/>
          </p:nvSpPr>
          <p:spPr>
            <a:xfrm>
              <a:off x="7388942" y="1214920"/>
              <a:ext cx="398877" cy="357691"/>
            </a:xfrm>
            <a:custGeom>
              <a:avLst/>
              <a:gdLst/>
              <a:ahLst/>
              <a:cxnLst/>
              <a:rect l="l" t="t" r="r" b="b"/>
              <a:pathLst>
                <a:path w="1033144" h="926465">
                  <a:moveTo>
                    <a:pt x="1008450" y="877020"/>
                  </a:moveTo>
                  <a:lnTo>
                    <a:pt x="74709" y="877020"/>
                  </a:lnTo>
                  <a:lnTo>
                    <a:pt x="65093" y="878968"/>
                  </a:lnTo>
                  <a:lnTo>
                    <a:pt x="57249" y="884270"/>
                  </a:lnTo>
                  <a:lnTo>
                    <a:pt x="51966" y="892114"/>
                  </a:lnTo>
                  <a:lnTo>
                    <a:pt x="50029" y="901689"/>
                  </a:lnTo>
                  <a:lnTo>
                    <a:pt x="51966" y="911315"/>
                  </a:lnTo>
                  <a:lnTo>
                    <a:pt x="57249" y="919157"/>
                  </a:lnTo>
                  <a:lnTo>
                    <a:pt x="65093" y="924436"/>
                  </a:lnTo>
                  <a:lnTo>
                    <a:pt x="74709" y="926369"/>
                  </a:lnTo>
                  <a:lnTo>
                    <a:pt x="1008450" y="926369"/>
                  </a:lnTo>
                  <a:lnTo>
                    <a:pt x="1018067" y="924436"/>
                  </a:lnTo>
                  <a:lnTo>
                    <a:pt x="1025911" y="919157"/>
                  </a:lnTo>
                  <a:lnTo>
                    <a:pt x="1031194" y="911315"/>
                  </a:lnTo>
                  <a:lnTo>
                    <a:pt x="1033130" y="901689"/>
                  </a:lnTo>
                  <a:lnTo>
                    <a:pt x="1031194" y="892114"/>
                  </a:lnTo>
                  <a:lnTo>
                    <a:pt x="1025911" y="884270"/>
                  </a:lnTo>
                  <a:lnTo>
                    <a:pt x="1018067" y="878968"/>
                  </a:lnTo>
                  <a:lnTo>
                    <a:pt x="1008450" y="877020"/>
                  </a:lnTo>
                  <a:close/>
                </a:path>
                <a:path w="1033144" h="926465">
                  <a:moveTo>
                    <a:pt x="311414" y="440876"/>
                  </a:moveTo>
                  <a:lnTo>
                    <a:pt x="124059" y="440876"/>
                  </a:lnTo>
                  <a:lnTo>
                    <a:pt x="124059" y="877020"/>
                  </a:lnTo>
                  <a:lnTo>
                    <a:pt x="311414" y="877020"/>
                  </a:lnTo>
                  <a:lnTo>
                    <a:pt x="311414" y="440876"/>
                  </a:lnTo>
                  <a:close/>
                </a:path>
                <a:path w="1033144" h="926465">
                  <a:moveTo>
                    <a:pt x="923123" y="523439"/>
                  </a:moveTo>
                  <a:lnTo>
                    <a:pt x="363810" y="523439"/>
                  </a:lnTo>
                  <a:lnTo>
                    <a:pt x="361057" y="526193"/>
                  </a:lnTo>
                  <a:lnTo>
                    <a:pt x="361057" y="877020"/>
                  </a:lnTo>
                  <a:lnTo>
                    <a:pt x="436939" y="877020"/>
                  </a:lnTo>
                  <a:lnTo>
                    <a:pt x="436939" y="630493"/>
                  </a:lnTo>
                  <a:lnTo>
                    <a:pt x="438872" y="620872"/>
                  </a:lnTo>
                  <a:lnTo>
                    <a:pt x="444151" y="613029"/>
                  </a:lnTo>
                  <a:lnTo>
                    <a:pt x="451994" y="607748"/>
                  </a:lnTo>
                  <a:lnTo>
                    <a:pt x="461619" y="605814"/>
                  </a:lnTo>
                  <a:lnTo>
                    <a:pt x="959112" y="605814"/>
                  </a:lnTo>
                  <a:lnTo>
                    <a:pt x="959112" y="565511"/>
                  </a:lnTo>
                  <a:lnTo>
                    <a:pt x="956850" y="549519"/>
                  </a:lnTo>
                  <a:lnTo>
                    <a:pt x="950082" y="536104"/>
                  </a:lnTo>
                  <a:lnTo>
                    <a:pt x="938831" y="526874"/>
                  </a:lnTo>
                  <a:lnTo>
                    <a:pt x="923123" y="523439"/>
                  </a:lnTo>
                  <a:close/>
                </a:path>
                <a:path w="1033144" h="926465">
                  <a:moveTo>
                    <a:pt x="567092" y="790803"/>
                  </a:moveTo>
                  <a:lnTo>
                    <a:pt x="486288" y="790803"/>
                  </a:lnTo>
                  <a:lnTo>
                    <a:pt x="486288" y="877020"/>
                  </a:lnTo>
                  <a:lnTo>
                    <a:pt x="567092" y="877020"/>
                  </a:lnTo>
                  <a:lnTo>
                    <a:pt x="567092" y="790803"/>
                  </a:lnTo>
                  <a:close/>
                </a:path>
                <a:path w="1033144" h="926465">
                  <a:moveTo>
                    <a:pt x="697235" y="790803"/>
                  </a:moveTo>
                  <a:lnTo>
                    <a:pt x="616431" y="790803"/>
                  </a:lnTo>
                  <a:lnTo>
                    <a:pt x="616431" y="877020"/>
                  </a:lnTo>
                  <a:lnTo>
                    <a:pt x="697235" y="877020"/>
                  </a:lnTo>
                  <a:lnTo>
                    <a:pt x="697235" y="790803"/>
                  </a:lnTo>
                  <a:close/>
                </a:path>
                <a:path w="1033144" h="926465">
                  <a:moveTo>
                    <a:pt x="827482" y="790803"/>
                  </a:moveTo>
                  <a:lnTo>
                    <a:pt x="746678" y="790803"/>
                  </a:lnTo>
                  <a:lnTo>
                    <a:pt x="746678" y="877020"/>
                  </a:lnTo>
                  <a:lnTo>
                    <a:pt x="827482" y="877020"/>
                  </a:lnTo>
                  <a:lnTo>
                    <a:pt x="827482" y="790803"/>
                  </a:lnTo>
                  <a:close/>
                </a:path>
                <a:path w="1033144" h="926465">
                  <a:moveTo>
                    <a:pt x="959112" y="605814"/>
                  </a:moveTo>
                  <a:lnTo>
                    <a:pt x="852057" y="605814"/>
                  </a:lnTo>
                  <a:lnTo>
                    <a:pt x="861677" y="607748"/>
                  </a:lnTo>
                  <a:lnTo>
                    <a:pt x="869516" y="613029"/>
                  </a:lnTo>
                  <a:lnTo>
                    <a:pt x="874794" y="620872"/>
                  </a:lnTo>
                  <a:lnTo>
                    <a:pt x="876727" y="630493"/>
                  </a:lnTo>
                  <a:lnTo>
                    <a:pt x="876727" y="877020"/>
                  </a:lnTo>
                  <a:lnTo>
                    <a:pt x="959112" y="877020"/>
                  </a:lnTo>
                  <a:lnTo>
                    <a:pt x="959112" y="605814"/>
                  </a:lnTo>
                  <a:close/>
                </a:path>
                <a:path w="1033144" h="926465">
                  <a:moveTo>
                    <a:pt x="567092" y="655163"/>
                  </a:moveTo>
                  <a:lnTo>
                    <a:pt x="486288" y="655163"/>
                  </a:lnTo>
                  <a:lnTo>
                    <a:pt x="486288" y="741370"/>
                  </a:lnTo>
                  <a:lnTo>
                    <a:pt x="567092" y="741370"/>
                  </a:lnTo>
                  <a:lnTo>
                    <a:pt x="567092" y="655163"/>
                  </a:lnTo>
                  <a:close/>
                </a:path>
                <a:path w="1033144" h="926465">
                  <a:moveTo>
                    <a:pt x="697235" y="655163"/>
                  </a:moveTo>
                  <a:lnTo>
                    <a:pt x="616431" y="655163"/>
                  </a:lnTo>
                  <a:lnTo>
                    <a:pt x="616431" y="741370"/>
                  </a:lnTo>
                  <a:lnTo>
                    <a:pt x="697235" y="741370"/>
                  </a:lnTo>
                  <a:lnTo>
                    <a:pt x="697235" y="655163"/>
                  </a:lnTo>
                  <a:close/>
                </a:path>
                <a:path w="1033144" h="926465">
                  <a:moveTo>
                    <a:pt x="827398" y="655163"/>
                  </a:moveTo>
                  <a:lnTo>
                    <a:pt x="746595" y="655163"/>
                  </a:lnTo>
                  <a:lnTo>
                    <a:pt x="746595" y="741370"/>
                  </a:lnTo>
                  <a:lnTo>
                    <a:pt x="827398" y="741370"/>
                  </a:lnTo>
                  <a:lnTo>
                    <a:pt x="827398" y="655163"/>
                  </a:lnTo>
                  <a:close/>
                </a:path>
                <a:path w="1033144" h="926465">
                  <a:moveTo>
                    <a:pt x="710910" y="298017"/>
                  </a:moveTo>
                  <a:lnTo>
                    <a:pt x="660273" y="298017"/>
                  </a:lnTo>
                  <a:lnTo>
                    <a:pt x="670694" y="333577"/>
                  </a:lnTo>
                  <a:lnTo>
                    <a:pt x="692617" y="362787"/>
                  </a:lnTo>
                  <a:lnTo>
                    <a:pt x="723312" y="381837"/>
                  </a:lnTo>
                  <a:lnTo>
                    <a:pt x="760050" y="388187"/>
                  </a:lnTo>
                  <a:lnTo>
                    <a:pt x="796851" y="381837"/>
                  </a:lnTo>
                  <a:lnTo>
                    <a:pt x="827574" y="362787"/>
                  </a:lnTo>
                  <a:lnTo>
                    <a:pt x="849505" y="333577"/>
                  </a:lnTo>
                  <a:lnTo>
                    <a:pt x="856580" y="309447"/>
                  </a:lnTo>
                  <a:lnTo>
                    <a:pt x="740396" y="309447"/>
                  </a:lnTo>
                  <a:lnTo>
                    <a:pt x="739307" y="308177"/>
                  </a:lnTo>
                  <a:lnTo>
                    <a:pt x="734595" y="308177"/>
                  </a:lnTo>
                  <a:lnTo>
                    <a:pt x="733715" y="306907"/>
                  </a:lnTo>
                  <a:lnTo>
                    <a:pt x="729967" y="306907"/>
                  </a:lnTo>
                  <a:lnTo>
                    <a:pt x="726826" y="305637"/>
                  </a:lnTo>
                  <a:lnTo>
                    <a:pt x="725946" y="305637"/>
                  </a:lnTo>
                  <a:lnTo>
                    <a:pt x="725056" y="304367"/>
                  </a:lnTo>
                  <a:lnTo>
                    <a:pt x="723087" y="304367"/>
                  </a:lnTo>
                  <a:lnTo>
                    <a:pt x="722208" y="303097"/>
                  </a:lnTo>
                  <a:lnTo>
                    <a:pt x="721119" y="303097"/>
                  </a:lnTo>
                  <a:lnTo>
                    <a:pt x="719360" y="301827"/>
                  </a:lnTo>
                  <a:lnTo>
                    <a:pt x="716512" y="301827"/>
                  </a:lnTo>
                  <a:lnTo>
                    <a:pt x="715527" y="300557"/>
                  </a:lnTo>
                  <a:lnTo>
                    <a:pt x="713863" y="299287"/>
                  </a:lnTo>
                  <a:lnTo>
                    <a:pt x="711978" y="299287"/>
                  </a:lnTo>
                  <a:lnTo>
                    <a:pt x="710910" y="298017"/>
                  </a:lnTo>
                  <a:close/>
                </a:path>
                <a:path w="1033144" h="926465">
                  <a:moveTo>
                    <a:pt x="612211" y="298017"/>
                  </a:moveTo>
                  <a:lnTo>
                    <a:pt x="561584" y="298017"/>
                  </a:lnTo>
                  <a:lnTo>
                    <a:pt x="557365" y="304367"/>
                  </a:lnTo>
                  <a:lnTo>
                    <a:pt x="554894" y="310717"/>
                  </a:lnTo>
                  <a:lnTo>
                    <a:pt x="554894" y="318337"/>
                  </a:lnTo>
                  <a:lnTo>
                    <a:pt x="557398" y="329767"/>
                  </a:lnTo>
                  <a:lnTo>
                    <a:pt x="564236" y="339927"/>
                  </a:lnTo>
                  <a:lnTo>
                    <a:pt x="574392" y="347547"/>
                  </a:lnTo>
                  <a:lnTo>
                    <a:pt x="586851" y="350087"/>
                  </a:lnTo>
                  <a:lnTo>
                    <a:pt x="599278" y="347547"/>
                  </a:lnTo>
                  <a:lnTo>
                    <a:pt x="609468" y="339927"/>
                  </a:lnTo>
                  <a:lnTo>
                    <a:pt x="616359" y="329767"/>
                  </a:lnTo>
                  <a:lnTo>
                    <a:pt x="618892" y="318337"/>
                  </a:lnTo>
                  <a:lnTo>
                    <a:pt x="618892" y="310717"/>
                  </a:lnTo>
                  <a:lnTo>
                    <a:pt x="616337" y="304367"/>
                  </a:lnTo>
                  <a:lnTo>
                    <a:pt x="612211" y="298017"/>
                  </a:lnTo>
                  <a:close/>
                </a:path>
                <a:path w="1033144" h="926465">
                  <a:moveTo>
                    <a:pt x="958620" y="298017"/>
                  </a:moveTo>
                  <a:lnTo>
                    <a:pt x="907982" y="298017"/>
                  </a:lnTo>
                  <a:lnTo>
                    <a:pt x="903857" y="304367"/>
                  </a:lnTo>
                  <a:lnTo>
                    <a:pt x="901302" y="310717"/>
                  </a:lnTo>
                  <a:lnTo>
                    <a:pt x="901302" y="318337"/>
                  </a:lnTo>
                  <a:lnTo>
                    <a:pt x="903836" y="329767"/>
                  </a:lnTo>
                  <a:lnTo>
                    <a:pt x="910731" y="339927"/>
                  </a:lnTo>
                  <a:lnTo>
                    <a:pt x="920924" y="347547"/>
                  </a:lnTo>
                  <a:lnTo>
                    <a:pt x="933353" y="350087"/>
                  </a:lnTo>
                  <a:lnTo>
                    <a:pt x="945766" y="347547"/>
                  </a:lnTo>
                  <a:lnTo>
                    <a:pt x="955923" y="339927"/>
                  </a:lnTo>
                  <a:lnTo>
                    <a:pt x="962782" y="329767"/>
                  </a:lnTo>
                  <a:lnTo>
                    <a:pt x="965300" y="318337"/>
                  </a:lnTo>
                  <a:lnTo>
                    <a:pt x="965300" y="310717"/>
                  </a:lnTo>
                  <a:lnTo>
                    <a:pt x="962839" y="304367"/>
                  </a:lnTo>
                  <a:lnTo>
                    <a:pt x="958620" y="298017"/>
                  </a:lnTo>
                  <a:close/>
                </a:path>
                <a:path w="1033144" h="926465">
                  <a:moveTo>
                    <a:pt x="770280" y="259917"/>
                  </a:moveTo>
                  <a:lnTo>
                    <a:pt x="749924" y="259917"/>
                  </a:lnTo>
                  <a:lnTo>
                    <a:pt x="749924" y="309447"/>
                  </a:lnTo>
                  <a:lnTo>
                    <a:pt x="770280" y="309447"/>
                  </a:lnTo>
                  <a:lnTo>
                    <a:pt x="770280" y="259917"/>
                  </a:lnTo>
                  <a:close/>
                </a:path>
                <a:path w="1033144" h="926465">
                  <a:moveTo>
                    <a:pt x="851009" y="245947"/>
                  </a:moveTo>
                  <a:lnTo>
                    <a:pt x="827775" y="245947"/>
                  </a:lnTo>
                  <a:lnTo>
                    <a:pt x="832205" y="253567"/>
                  </a:lnTo>
                  <a:lnTo>
                    <a:pt x="835555" y="261187"/>
                  </a:lnTo>
                  <a:lnTo>
                    <a:pt x="837608" y="268807"/>
                  </a:lnTo>
                  <a:lnTo>
                    <a:pt x="837419" y="268807"/>
                  </a:lnTo>
                  <a:lnTo>
                    <a:pt x="837314" y="270077"/>
                  </a:lnTo>
                  <a:lnTo>
                    <a:pt x="837021" y="270077"/>
                  </a:lnTo>
                  <a:lnTo>
                    <a:pt x="834372" y="273887"/>
                  </a:lnTo>
                  <a:lnTo>
                    <a:pt x="833388" y="275157"/>
                  </a:lnTo>
                  <a:lnTo>
                    <a:pt x="832697" y="276427"/>
                  </a:lnTo>
                  <a:lnTo>
                    <a:pt x="831911" y="277697"/>
                  </a:lnTo>
                  <a:lnTo>
                    <a:pt x="831315" y="278967"/>
                  </a:lnTo>
                  <a:lnTo>
                    <a:pt x="830623" y="278967"/>
                  </a:lnTo>
                  <a:lnTo>
                    <a:pt x="829849" y="280237"/>
                  </a:lnTo>
                  <a:lnTo>
                    <a:pt x="828069" y="282777"/>
                  </a:lnTo>
                  <a:lnTo>
                    <a:pt x="827283" y="282777"/>
                  </a:lnTo>
                  <a:lnTo>
                    <a:pt x="826592" y="284047"/>
                  </a:lnTo>
                  <a:lnTo>
                    <a:pt x="825817" y="285317"/>
                  </a:lnTo>
                  <a:lnTo>
                    <a:pt x="824927" y="285317"/>
                  </a:lnTo>
                  <a:lnTo>
                    <a:pt x="824037" y="286587"/>
                  </a:lnTo>
                  <a:lnTo>
                    <a:pt x="821692" y="289127"/>
                  </a:lnTo>
                  <a:lnTo>
                    <a:pt x="820812" y="290397"/>
                  </a:lnTo>
                  <a:lnTo>
                    <a:pt x="819912" y="290397"/>
                  </a:lnTo>
                  <a:lnTo>
                    <a:pt x="819032" y="291667"/>
                  </a:lnTo>
                  <a:lnTo>
                    <a:pt x="818048" y="291667"/>
                  </a:lnTo>
                  <a:lnTo>
                    <a:pt x="817168" y="292937"/>
                  </a:lnTo>
                  <a:lnTo>
                    <a:pt x="816467" y="292937"/>
                  </a:lnTo>
                  <a:lnTo>
                    <a:pt x="815587" y="294207"/>
                  </a:lnTo>
                  <a:lnTo>
                    <a:pt x="814708" y="294207"/>
                  </a:lnTo>
                  <a:lnTo>
                    <a:pt x="813629" y="295477"/>
                  </a:lnTo>
                  <a:lnTo>
                    <a:pt x="811860" y="296747"/>
                  </a:lnTo>
                  <a:lnTo>
                    <a:pt x="811064" y="296747"/>
                  </a:lnTo>
                  <a:lnTo>
                    <a:pt x="808216" y="299287"/>
                  </a:lnTo>
                  <a:lnTo>
                    <a:pt x="806341" y="299287"/>
                  </a:lnTo>
                  <a:lnTo>
                    <a:pt x="805462" y="300557"/>
                  </a:lnTo>
                  <a:lnTo>
                    <a:pt x="804582" y="300557"/>
                  </a:lnTo>
                  <a:lnTo>
                    <a:pt x="803703" y="301827"/>
                  </a:lnTo>
                  <a:lnTo>
                    <a:pt x="800645" y="301827"/>
                  </a:lnTo>
                  <a:lnTo>
                    <a:pt x="799965" y="303097"/>
                  </a:lnTo>
                  <a:lnTo>
                    <a:pt x="797996" y="303097"/>
                  </a:lnTo>
                  <a:lnTo>
                    <a:pt x="796918" y="304367"/>
                  </a:lnTo>
                  <a:lnTo>
                    <a:pt x="795043" y="304367"/>
                  </a:lnTo>
                  <a:lnTo>
                    <a:pt x="794164" y="305637"/>
                  </a:lnTo>
                  <a:lnTo>
                    <a:pt x="793368" y="305637"/>
                  </a:lnTo>
                  <a:lnTo>
                    <a:pt x="790227" y="306907"/>
                  </a:lnTo>
                  <a:lnTo>
                    <a:pt x="786489" y="306907"/>
                  </a:lnTo>
                  <a:lnTo>
                    <a:pt x="785504" y="308177"/>
                  </a:lnTo>
                  <a:lnTo>
                    <a:pt x="780897" y="308177"/>
                  </a:lnTo>
                  <a:lnTo>
                    <a:pt x="779808" y="309447"/>
                  </a:lnTo>
                  <a:lnTo>
                    <a:pt x="856580" y="309447"/>
                  </a:lnTo>
                  <a:lnTo>
                    <a:pt x="859931" y="298017"/>
                  </a:lnTo>
                  <a:lnTo>
                    <a:pt x="1021916" y="298017"/>
                  </a:lnTo>
                  <a:lnTo>
                    <a:pt x="1026534" y="294207"/>
                  </a:lnTo>
                  <a:lnTo>
                    <a:pt x="1026534" y="282777"/>
                  </a:lnTo>
                  <a:lnTo>
                    <a:pt x="1021916" y="277697"/>
                  </a:lnTo>
                  <a:lnTo>
                    <a:pt x="859931" y="277697"/>
                  </a:lnTo>
                  <a:lnTo>
                    <a:pt x="857955" y="266267"/>
                  </a:lnTo>
                  <a:lnTo>
                    <a:pt x="854606" y="254837"/>
                  </a:lnTo>
                  <a:lnTo>
                    <a:pt x="851009" y="245947"/>
                  </a:lnTo>
                  <a:close/>
                </a:path>
                <a:path w="1033144" h="926465">
                  <a:moveTo>
                    <a:pt x="844183" y="233247"/>
                  </a:moveTo>
                  <a:lnTo>
                    <a:pt x="676000" y="233247"/>
                  </a:lnTo>
                  <a:lnTo>
                    <a:pt x="670213" y="243407"/>
                  </a:lnTo>
                  <a:lnTo>
                    <a:pt x="665596" y="254837"/>
                  </a:lnTo>
                  <a:lnTo>
                    <a:pt x="662248" y="266267"/>
                  </a:lnTo>
                  <a:lnTo>
                    <a:pt x="660273" y="277697"/>
                  </a:lnTo>
                  <a:lnTo>
                    <a:pt x="498079" y="277697"/>
                  </a:lnTo>
                  <a:lnTo>
                    <a:pt x="493660" y="282777"/>
                  </a:lnTo>
                  <a:lnTo>
                    <a:pt x="493660" y="294207"/>
                  </a:lnTo>
                  <a:lnTo>
                    <a:pt x="498079" y="298017"/>
                  </a:lnTo>
                  <a:lnTo>
                    <a:pt x="710020" y="298017"/>
                  </a:lnTo>
                  <a:lnTo>
                    <a:pt x="709130" y="296747"/>
                  </a:lnTo>
                  <a:lnTo>
                    <a:pt x="708344" y="296747"/>
                  </a:lnTo>
                  <a:lnTo>
                    <a:pt x="707465" y="295477"/>
                  </a:lnTo>
                  <a:lnTo>
                    <a:pt x="706376" y="295477"/>
                  </a:lnTo>
                  <a:lnTo>
                    <a:pt x="705496" y="294207"/>
                  </a:lnTo>
                  <a:lnTo>
                    <a:pt x="704617" y="294207"/>
                  </a:lnTo>
                  <a:lnTo>
                    <a:pt x="703737" y="292937"/>
                  </a:lnTo>
                  <a:lnTo>
                    <a:pt x="702837" y="292937"/>
                  </a:lnTo>
                  <a:lnTo>
                    <a:pt x="702167" y="291667"/>
                  </a:lnTo>
                  <a:lnTo>
                    <a:pt x="701182" y="291667"/>
                  </a:lnTo>
                  <a:lnTo>
                    <a:pt x="700292" y="290397"/>
                  </a:lnTo>
                  <a:lnTo>
                    <a:pt x="699402" y="290397"/>
                  </a:lnTo>
                  <a:lnTo>
                    <a:pt x="698523" y="289127"/>
                  </a:lnTo>
                  <a:lnTo>
                    <a:pt x="697821" y="287857"/>
                  </a:lnTo>
                  <a:lnTo>
                    <a:pt x="696942" y="287857"/>
                  </a:lnTo>
                  <a:lnTo>
                    <a:pt x="696167" y="286587"/>
                  </a:lnTo>
                  <a:lnTo>
                    <a:pt x="695266" y="285317"/>
                  </a:lnTo>
                  <a:lnTo>
                    <a:pt x="694387" y="285317"/>
                  </a:lnTo>
                  <a:lnTo>
                    <a:pt x="693612" y="284047"/>
                  </a:lnTo>
                  <a:lnTo>
                    <a:pt x="692921" y="282777"/>
                  </a:lnTo>
                  <a:lnTo>
                    <a:pt x="692041" y="282777"/>
                  </a:lnTo>
                  <a:lnTo>
                    <a:pt x="691245" y="281507"/>
                  </a:lnTo>
                  <a:lnTo>
                    <a:pt x="690366" y="280237"/>
                  </a:lnTo>
                  <a:lnTo>
                    <a:pt x="689570" y="278967"/>
                  </a:lnTo>
                  <a:lnTo>
                    <a:pt x="688094" y="277697"/>
                  </a:lnTo>
                  <a:lnTo>
                    <a:pt x="687413" y="276427"/>
                  </a:lnTo>
                  <a:lnTo>
                    <a:pt x="685832" y="273887"/>
                  </a:lnTo>
                  <a:lnTo>
                    <a:pt x="685141" y="273887"/>
                  </a:lnTo>
                  <a:lnTo>
                    <a:pt x="684366" y="272617"/>
                  </a:lnTo>
                  <a:lnTo>
                    <a:pt x="683780" y="271347"/>
                  </a:lnTo>
                  <a:lnTo>
                    <a:pt x="682900" y="270077"/>
                  </a:lnTo>
                  <a:lnTo>
                    <a:pt x="682795" y="268807"/>
                  </a:lnTo>
                  <a:lnTo>
                    <a:pt x="682502" y="268807"/>
                  </a:lnTo>
                  <a:lnTo>
                    <a:pt x="684555" y="261187"/>
                  </a:lnTo>
                  <a:lnTo>
                    <a:pt x="687999" y="253567"/>
                  </a:lnTo>
                  <a:lnTo>
                    <a:pt x="692418" y="245947"/>
                  </a:lnTo>
                  <a:lnTo>
                    <a:pt x="851009" y="245947"/>
                  </a:lnTo>
                  <a:lnTo>
                    <a:pt x="849982" y="243407"/>
                  </a:lnTo>
                  <a:lnTo>
                    <a:pt x="844183" y="233247"/>
                  </a:lnTo>
                  <a:close/>
                </a:path>
                <a:path w="1033144" h="926465">
                  <a:moveTo>
                    <a:pt x="797504" y="258647"/>
                  </a:moveTo>
                  <a:lnTo>
                    <a:pt x="722700" y="258647"/>
                  </a:lnTo>
                  <a:lnTo>
                    <a:pt x="724271" y="259917"/>
                  </a:lnTo>
                  <a:lnTo>
                    <a:pt x="795933" y="259917"/>
                  </a:lnTo>
                  <a:lnTo>
                    <a:pt x="797504" y="258647"/>
                  </a:lnTo>
                  <a:close/>
                </a:path>
                <a:path w="1033144" h="926465">
                  <a:moveTo>
                    <a:pt x="806446" y="257377"/>
                  </a:moveTo>
                  <a:lnTo>
                    <a:pt x="713548" y="257377"/>
                  </a:lnTo>
                  <a:lnTo>
                    <a:pt x="714637" y="258647"/>
                  </a:lnTo>
                  <a:lnTo>
                    <a:pt x="805567" y="258647"/>
                  </a:lnTo>
                  <a:lnTo>
                    <a:pt x="806446" y="257377"/>
                  </a:lnTo>
                  <a:close/>
                </a:path>
                <a:path w="1033144" h="926465">
                  <a:moveTo>
                    <a:pt x="811357" y="256107"/>
                  </a:moveTo>
                  <a:lnTo>
                    <a:pt x="708837" y="256107"/>
                  </a:lnTo>
                  <a:lnTo>
                    <a:pt x="710020" y="257377"/>
                  </a:lnTo>
                  <a:lnTo>
                    <a:pt x="810184" y="257377"/>
                  </a:lnTo>
                  <a:lnTo>
                    <a:pt x="811357" y="256107"/>
                  </a:lnTo>
                  <a:close/>
                </a:path>
                <a:path w="1033144" h="926465">
                  <a:moveTo>
                    <a:pt x="814216" y="254837"/>
                  </a:moveTo>
                  <a:lnTo>
                    <a:pt x="705790" y="254837"/>
                  </a:lnTo>
                  <a:lnTo>
                    <a:pt x="707758" y="256107"/>
                  </a:lnTo>
                  <a:lnTo>
                    <a:pt x="813326" y="256107"/>
                  </a:lnTo>
                  <a:lnTo>
                    <a:pt x="814216" y="254837"/>
                  </a:lnTo>
                  <a:close/>
                </a:path>
                <a:path w="1033144" h="926465">
                  <a:moveTo>
                    <a:pt x="821692" y="251027"/>
                  </a:moveTo>
                  <a:lnTo>
                    <a:pt x="698512" y="251027"/>
                  </a:lnTo>
                  <a:lnTo>
                    <a:pt x="699601" y="252297"/>
                  </a:lnTo>
                  <a:lnTo>
                    <a:pt x="701360" y="253567"/>
                  </a:lnTo>
                  <a:lnTo>
                    <a:pt x="702250" y="253567"/>
                  </a:lnTo>
                  <a:lnTo>
                    <a:pt x="703444" y="254837"/>
                  </a:lnTo>
                  <a:lnTo>
                    <a:pt x="816770" y="254837"/>
                  </a:lnTo>
                  <a:lnTo>
                    <a:pt x="818844" y="253567"/>
                  </a:lnTo>
                  <a:lnTo>
                    <a:pt x="819619" y="252297"/>
                  </a:lnTo>
                  <a:lnTo>
                    <a:pt x="821692" y="251027"/>
                  </a:lnTo>
                  <a:close/>
                </a:path>
                <a:path w="1033144" h="926465">
                  <a:moveTo>
                    <a:pt x="826309" y="247217"/>
                  </a:moveTo>
                  <a:lnTo>
                    <a:pt x="693905" y="247217"/>
                  </a:lnTo>
                  <a:lnTo>
                    <a:pt x="695559" y="248487"/>
                  </a:lnTo>
                  <a:lnTo>
                    <a:pt x="696251" y="249757"/>
                  </a:lnTo>
                  <a:lnTo>
                    <a:pt x="697528" y="251027"/>
                  </a:lnTo>
                  <a:lnTo>
                    <a:pt x="822676" y="251027"/>
                  </a:lnTo>
                  <a:lnTo>
                    <a:pt x="823755" y="249757"/>
                  </a:lnTo>
                  <a:lnTo>
                    <a:pt x="824634" y="248487"/>
                  </a:lnTo>
                  <a:lnTo>
                    <a:pt x="825430" y="248487"/>
                  </a:lnTo>
                  <a:lnTo>
                    <a:pt x="826309" y="247217"/>
                  </a:lnTo>
                  <a:close/>
                </a:path>
                <a:path w="1033144" h="926465">
                  <a:moveTo>
                    <a:pt x="827294" y="245947"/>
                  </a:moveTo>
                  <a:lnTo>
                    <a:pt x="692910" y="245947"/>
                  </a:lnTo>
                  <a:lnTo>
                    <a:pt x="693507" y="247217"/>
                  </a:lnTo>
                  <a:lnTo>
                    <a:pt x="826707" y="247217"/>
                  </a:lnTo>
                  <a:lnTo>
                    <a:pt x="827294" y="245947"/>
                  </a:lnTo>
                  <a:close/>
                </a:path>
                <a:path w="1033144" h="926465">
                  <a:moveTo>
                    <a:pt x="884213" y="212927"/>
                  </a:moveTo>
                  <a:lnTo>
                    <a:pt x="636001" y="212927"/>
                  </a:lnTo>
                  <a:lnTo>
                    <a:pt x="631383" y="218007"/>
                  </a:lnTo>
                  <a:lnTo>
                    <a:pt x="631383" y="229437"/>
                  </a:lnTo>
                  <a:lnTo>
                    <a:pt x="636001" y="233247"/>
                  </a:lnTo>
                  <a:lnTo>
                    <a:pt x="884213" y="233247"/>
                  </a:lnTo>
                  <a:lnTo>
                    <a:pt x="888821" y="229437"/>
                  </a:lnTo>
                  <a:lnTo>
                    <a:pt x="888821" y="218007"/>
                  </a:lnTo>
                  <a:lnTo>
                    <a:pt x="884213" y="212927"/>
                  </a:lnTo>
                  <a:close/>
                </a:path>
                <a:path w="1033144" h="926465">
                  <a:moveTo>
                    <a:pt x="765652" y="121487"/>
                  </a:moveTo>
                  <a:lnTo>
                    <a:pt x="754552" y="121487"/>
                  </a:lnTo>
                  <a:lnTo>
                    <a:pt x="749924" y="125297"/>
                  </a:lnTo>
                  <a:lnTo>
                    <a:pt x="749924" y="188797"/>
                  </a:lnTo>
                  <a:lnTo>
                    <a:pt x="734273" y="191337"/>
                  </a:lnTo>
                  <a:lnTo>
                    <a:pt x="719577" y="196417"/>
                  </a:lnTo>
                  <a:lnTo>
                    <a:pt x="706024" y="204037"/>
                  </a:lnTo>
                  <a:lnTo>
                    <a:pt x="693800" y="212927"/>
                  </a:lnTo>
                  <a:lnTo>
                    <a:pt x="826414" y="212927"/>
                  </a:lnTo>
                  <a:lnTo>
                    <a:pt x="814181" y="204037"/>
                  </a:lnTo>
                  <a:lnTo>
                    <a:pt x="800628" y="196417"/>
                  </a:lnTo>
                  <a:lnTo>
                    <a:pt x="785935" y="191337"/>
                  </a:lnTo>
                  <a:lnTo>
                    <a:pt x="770280" y="188797"/>
                  </a:lnTo>
                  <a:lnTo>
                    <a:pt x="770280" y="125297"/>
                  </a:lnTo>
                  <a:lnTo>
                    <a:pt x="765652" y="121487"/>
                  </a:lnTo>
                  <a:close/>
                </a:path>
                <a:path w="1033144" h="926465">
                  <a:moveTo>
                    <a:pt x="274557" y="214778"/>
                  </a:moveTo>
                  <a:lnTo>
                    <a:pt x="160916" y="214778"/>
                  </a:lnTo>
                  <a:lnTo>
                    <a:pt x="175282" y="391527"/>
                  </a:lnTo>
                  <a:lnTo>
                    <a:pt x="260201" y="391527"/>
                  </a:lnTo>
                  <a:lnTo>
                    <a:pt x="274557" y="214778"/>
                  </a:lnTo>
                  <a:close/>
                </a:path>
                <a:path w="1033144" h="926465">
                  <a:moveTo>
                    <a:pt x="431641" y="214778"/>
                  </a:moveTo>
                  <a:lnTo>
                    <a:pt x="325089" y="214778"/>
                  </a:lnTo>
                  <a:lnTo>
                    <a:pt x="310733" y="391527"/>
                  </a:lnTo>
                  <a:lnTo>
                    <a:pt x="370292" y="391527"/>
                  </a:lnTo>
                  <a:lnTo>
                    <a:pt x="431641" y="214778"/>
                  </a:lnTo>
                  <a:close/>
                </a:path>
                <a:path w="1033144" h="926465">
                  <a:moveTo>
                    <a:pt x="110394" y="214778"/>
                  </a:moveTo>
                  <a:lnTo>
                    <a:pt x="3842" y="214778"/>
                  </a:lnTo>
                  <a:lnTo>
                    <a:pt x="65170" y="391527"/>
                  </a:lnTo>
                  <a:lnTo>
                    <a:pt x="124750" y="391527"/>
                  </a:lnTo>
                  <a:lnTo>
                    <a:pt x="110394" y="214778"/>
                  </a:lnTo>
                  <a:close/>
                </a:path>
                <a:path w="1033144" h="926465">
                  <a:moveTo>
                    <a:pt x="314168" y="88374"/>
                  </a:moveTo>
                  <a:lnTo>
                    <a:pt x="121315" y="88374"/>
                  </a:lnTo>
                  <a:lnTo>
                    <a:pt x="80030" y="94278"/>
                  </a:lnTo>
                  <a:lnTo>
                    <a:pt x="44327" y="110541"/>
                  </a:lnTo>
                  <a:lnTo>
                    <a:pt x="16789" y="134986"/>
                  </a:lnTo>
                  <a:lnTo>
                    <a:pt x="0" y="165439"/>
                  </a:lnTo>
                  <a:lnTo>
                    <a:pt x="435368" y="165439"/>
                  </a:lnTo>
                  <a:lnTo>
                    <a:pt x="418604" y="134986"/>
                  </a:lnTo>
                  <a:lnTo>
                    <a:pt x="391103" y="110541"/>
                  </a:lnTo>
                  <a:lnTo>
                    <a:pt x="355434" y="94278"/>
                  </a:lnTo>
                  <a:lnTo>
                    <a:pt x="314168" y="88374"/>
                  </a:lnTo>
                  <a:close/>
                </a:path>
                <a:path w="1033144" h="926465">
                  <a:moveTo>
                    <a:pt x="217742" y="0"/>
                  </a:moveTo>
                  <a:lnTo>
                    <a:pt x="208100" y="1933"/>
                  </a:lnTo>
                  <a:lnTo>
                    <a:pt x="200221" y="7210"/>
                  </a:lnTo>
                  <a:lnTo>
                    <a:pt x="194907" y="15050"/>
                  </a:lnTo>
                  <a:lnTo>
                    <a:pt x="192957" y="24669"/>
                  </a:lnTo>
                  <a:lnTo>
                    <a:pt x="192957" y="88374"/>
                  </a:lnTo>
                  <a:lnTo>
                    <a:pt x="242411" y="88374"/>
                  </a:lnTo>
                  <a:lnTo>
                    <a:pt x="242411" y="24669"/>
                  </a:lnTo>
                  <a:lnTo>
                    <a:pt x="240463" y="15050"/>
                  </a:lnTo>
                  <a:lnTo>
                    <a:pt x="235161" y="7210"/>
                  </a:lnTo>
                  <a:lnTo>
                    <a:pt x="227317" y="1933"/>
                  </a:lnTo>
                  <a:lnTo>
                    <a:pt x="217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66" name="Agrupar 201">
            <a:extLst>
              <a:ext uri="{FF2B5EF4-FFF2-40B4-BE49-F238E27FC236}">
                <a16:creationId xmlns:a16="http://schemas.microsoft.com/office/drawing/2014/main" id="{B51A1B98-60C0-0791-E70B-3828C0244666}"/>
              </a:ext>
            </a:extLst>
          </p:cNvPr>
          <p:cNvGrpSpPr/>
          <p:nvPr/>
        </p:nvGrpSpPr>
        <p:grpSpPr>
          <a:xfrm>
            <a:off x="1071838" y="1097457"/>
            <a:ext cx="652642" cy="652644"/>
            <a:chOff x="3181295" y="1097457"/>
            <a:chExt cx="652642" cy="652644"/>
          </a:xfrm>
        </p:grpSpPr>
        <p:sp>
          <p:nvSpPr>
            <p:cNvPr id="67" name="Elipse 19">
              <a:extLst>
                <a:ext uri="{FF2B5EF4-FFF2-40B4-BE49-F238E27FC236}">
                  <a16:creationId xmlns:a16="http://schemas.microsoft.com/office/drawing/2014/main" id="{D26E2602-C971-DF6A-F786-C5516BB55232}"/>
                </a:ext>
              </a:extLst>
            </p:cNvPr>
            <p:cNvSpPr/>
            <p:nvPr/>
          </p:nvSpPr>
          <p:spPr>
            <a:xfrm>
              <a:off x="3181295" y="1097457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object 3">
              <a:extLst>
                <a:ext uri="{FF2B5EF4-FFF2-40B4-BE49-F238E27FC236}">
                  <a16:creationId xmlns:a16="http://schemas.microsoft.com/office/drawing/2014/main" id="{E322B6B4-6A8D-7AED-B269-520ACF53C6F0}"/>
                </a:ext>
              </a:extLst>
            </p:cNvPr>
            <p:cNvSpPr/>
            <p:nvPr/>
          </p:nvSpPr>
          <p:spPr>
            <a:xfrm>
              <a:off x="3332501" y="1292101"/>
              <a:ext cx="341544" cy="246154"/>
            </a:xfrm>
            <a:custGeom>
              <a:avLst/>
              <a:gdLst/>
              <a:ahLst/>
              <a:cxnLst/>
              <a:rect l="l" t="t" r="r" b="b"/>
              <a:pathLst>
                <a:path w="1284605" h="925829">
                  <a:moveTo>
                    <a:pt x="43181" y="795020"/>
                  </a:moveTo>
                  <a:lnTo>
                    <a:pt x="43181" y="887730"/>
                  </a:lnTo>
                  <a:lnTo>
                    <a:pt x="46286" y="902970"/>
                  </a:lnTo>
                  <a:lnTo>
                    <a:pt x="54740" y="915670"/>
                  </a:lnTo>
                  <a:lnTo>
                    <a:pt x="67252" y="923290"/>
                  </a:lnTo>
                  <a:lnTo>
                    <a:pt x="82531" y="925830"/>
                  </a:lnTo>
                  <a:lnTo>
                    <a:pt x="210391" y="925830"/>
                  </a:lnTo>
                  <a:lnTo>
                    <a:pt x="223887" y="923290"/>
                  </a:lnTo>
                  <a:lnTo>
                    <a:pt x="234907" y="916940"/>
                  </a:lnTo>
                  <a:lnTo>
                    <a:pt x="242336" y="905510"/>
                  </a:lnTo>
                  <a:lnTo>
                    <a:pt x="245060" y="892810"/>
                  </a:lnTo>
                  <a:lnTo>
                    <a:pt x="245060" y="825500"/>
                  </a:lnTo>
                  <a:lnTo>
                    <a:pt x="242579" y="825500"/>
                  </a:lnTo>
                  <a:lnTo>
                    <a:pt x="162809" y="819150"/>
                  </a:lnTo>
                  <a:lnTo>
                    <a:pt x="106519" y="811530"/>
                  </a:lnTo>
                  <a:lnTo>
                    <a:pt x="67966" y="803910"/>
                  </a:lnTo>
                  <a:lnTo>
                    <a:pt x="43181" y="795020"/>
                  </a:lnTo>
                  <a:close/>
                </a:path>
                <a:path w="1284605" h="925829">
                  <a:moveTo>
                    <a:pt x="1241689" y="795020"/>
                  </a:moveTo>
                  <a:lnTo>
                    <a:pt x="1216892" y="803910"/>
                  </a:lnTo>
                  <a:lnTo>
                    <a:pt x="1178333" y="811530"/>
                  </a:lnTo>
                  <a:lnTo>
                    <a:pt x="1122037" y="819150"/>
                  </a:lnTo>
                  <a:lnTo>
                    <a:pt x="1042271" y="825500"/>
                  </a:lnTo>
                  <a:lnTo>
                    <a:pt x="1039779" y="825500"/>
                  </a:lnTo>
                  <a:lnTo>
                    <a:pt x="1039779" y="890270"/>
                  </a:lnTo>
                  <a:lnTo>
                    <a:pt x="1042716" y="904240"/>
                  </a:lnTo>
                  <a:lnTo>
                    <a:pt x="1050725" y="915670"/>
                  </a:lnTo>
                  <a:lnTo>
                    <a:pt x="1062604" y="923290"/>
                  </a:lnTo>
                  <a:lnTo>
                    <a:pt x="1077150" y="925830"/>
                  </a:lnTo>
                  <a:lnTo>
                    <a:pt x="1199628" y="925830"/>
                  </a:lnTo>
                  <a:lnTo>
                    <a:pt x="1215993" y="923290"/>
                  </a:lnTo>
                  <a:lnTo>
                    <a:pt x="1229364" y="914400"/>
                  </a:lnTo>
                  <a:lnTo>
                    <a:pt x="1238382" y="901700"/>
                  </a:lnTo>
                  <a:lnTo>
                    <a:pt x="1241689" y="885190"/>
                  </a:lnTo>
                  <a:lnTo>
                    <a:pt x="1241689" y="795020"/>
                  </a:lnTo>
                  <a:close/>
                </a:path>
                <a:path w="1284605" h="925829">
                  <a:moveTo>
                    <a:pt x="766486" y="0"/>
                  </a:moveTo>
                  <a:lnTo>
                    <a:pt x="518355" y="0"/>
                  </a:lnTo>
                  <a:lnTo>
                    <a:pt x="333443" y="5080"/>
                  </a:lnTo>
                  <a:lnTo>
                    <a:pt x="290064" y="16510"/>
                  </a:lnTo>
                  <a:lnTo>
                    <a:pt x="241674" y="78740"/>
                  </a:lnTo>
                  <a:lnTo>
                    <a:pt x="216191" y="123190"/>
                  </a:lnTo>
                  <a:lnTo>
                    <a:pt x="190772" y="172720"/>
                  </a:lnTo>
                  <a:lnTo>
                    <a:pt x="166113" y="222250"/>
                  </a:lnTo>
                  <a:lnTo>
                    <a:pt x="142906" y="270510"/>
                  </a:lnTo>
                  <a:lnTo>
                    <a:pt x="43768" y="270510"/>
                  </a:lnTo>
                  <a:lnTo>
                    <a:pt x="26769" y="274320"/>
                  </a:lnTo>
                  <a:lnTo>
                    <a:pt x="12853" y="283210"/>
                  </a:lnTo>
                  <a:lnTo>
                    <a:pt x="3452" y="297180"/>
                  </a:lnTo>
                  <a:lnTo>
                    <a:pt x="0" y="313690"/>
                  </a:lnTo>
                  <a:lnTo>
                    <a:pt x="3452" y="330200"/>
                  </a:lnTo>
                  <a:lnTo>
                    <a:pt x="12853" y="342900"/>
                  </a:lnTo>
                  <a:lnTo>
                    <a:pt x="26769" y="351790"/>
                  </a:lnTo>
                  <a:lnTo>
                    <a:pt x="43768" y="355600"/>
                  </a:lnTo>
                  <a:lnTo>
                    <a:pt x="76144" y="358140"/>
                  </a:lnTo>
                  <a:lnTo>
                    <a:pt x="90153" y="361950"/>
                  </a:lnTo>
                  <a:lnTo>
                    <a:pt x="88688" y="368300"/>
                  </a:lnTo>
                  <a:lnTo>
                    <a:pt x="74646" y="381000"/>
                  </a:lnTo>
                  <a:lnTo>
                    <a:pt x="71202" y="383540"/>
                  </a:lnTo>
                  <a:lnTo>
                    <a:pt x="68364" y="386080"/>
                  </a:lnTo>
                  <a:lnTo>
                    <a:pt x="39885" y="421640"/>
                  </a:lnTo>
                  <a:lnTo>
                    <a:pt x="21641" y="468630"/>
                  </a:lnTo>
                  <a:lnTo>
                    <a:pt x="10719" y="521970"/>
                  </a:lnTo>
                  <a:lnTo>
                    <a:pt x="6499" y="579120"/>
                  </a:lnTo>
                  <a:lnTo>
                    <a:pt x="8237" y="632460"/>
                  </a:lnTo>
                  <a:lnTo>
                    <a:pt x="8361" y="636270"/>
                  </a:lnTo>
                  <a:lnTo>
                    <a:pt x="15683" y="688340"/>
                  </a:lnTo>
                  <a:lnTo>
                    <a:pt x="27846" y="732790"/>
                  </a:lnTo>
                  <a:lnTo>
                    <a:pt x="55295" y="769620"/>
                  </a:lnTo>
                  <a:lnTo>
                    <a:pt x="104211" y="783590"/>
                  </a:lnTo>
                  <a:lnTo>
                    <a:pt x="183510" y="793750"/>
                  </a:lnTo>
                  <a:lnTo>
                    <a:pt x="232555" y="797560"/>
                  </a:lnTo>
                  <a:lnTo>
                    <a:pt x="345435" y="805180"/>
                  </a:lnTo>
                  <a:lnTo>
                    <a:pt x="407672" y="806450"/>
                  </a:lnTo>
                  <a:lnTo>
                    <a:pt x="472707" y="808990"/>
                  </a:lnTo>
                  <a:lnTo>
                    <a:pt x="539741" y="810260"/>
                  </a:lnTo>
                  <a:lnTo>
                    <a:pt x="744842" y="810260"/>
                  </a:lnTo>
                  <a:lnTo>
                    <a:pt x="811877" y="808990"/>
                  </a:lnTo>
                  <a:lnTo>
                    <a:pt x="997790" y="801370"/>
                  </a:lnTo>
                  <a:lnTo>
                    <a:pt x="1101078" y="793750"/>
                  </a:lnTo>
                  <a:lnTo>
                    <a:pt x="1144128" y="788670"/>
                  </a:lnTo>
                  <a:lnTo>
                    <a:pt x="1209039" y="777240"/>
                  </a:lnTo>
                  <a:lnTo>
                    <a:pt x="1255595" y="735330"/>
                  </a:lnTo>
                  <a:lnTo>
                    <a:pt x="1267304" y="695960"/>
                  </a:lnTo>
                  <a:lnTo>
                    <a:pt x="1275009" y="648970"/>
                  </a:lnTo>
                  <a:lnTo>
                    <a:pt x="1276028" y="632460"/>
                  </a:lnTo>
                  <a:lnTo>
                    <a:pt x="199679" y="632460"/>
                  </a:lnTo>
                  <a:lnTo>
                    <a:pt x="167868" y="627380"/>
                  </a:lnTo>
                  <a:lnTo>
                    <a:pt x="141894" y="609600"/>
                  </a:lnTo>
                  <a:lnTo>
                    <a:pt x="124385" y="584200"/>
                  </a:lnTo>
                  <a:lnTo>
                    <a:pt x="117964" y="553720"/>
                  </a:lnTo>
                  <a:lnTo>
                    <a:pt x="124385" y="523240"/>
                  </a:lnTo>
                  <a:lnTo>
                    <a:pt x="141894" y="497840"/>
                  </a:lnTo>
                  <a:lnTo>
                    <a:pt x="167868" y="481330"/>
                  </a:lnTo>
                  <a:lnTo>
                    <a:pt x="199679" y="474980"/>
                  </a:lnTo>
                  <a:lnTo>
                    <a:pt x="1264224" y="474980"/>
                  </a:lnTo>
                  <a:lnTo>
                    <a:pt x="1256021" y="445770"/>
                  </a:lnTo>
                  <a:lnTo>
                    <a:pt x="1236381" y="407670"/>
                  </a:lnTo>
                  <a:lnTo>
                    <a:pt x="1209806" y="381000"/>
                  </a:lnTo>
                  <a:lnTo>
                    <a:pt x="1203703" y="368300"/>
                  </a:lnTo>
                  <a:lnTo>
                    <a:pt x="1215537" y="360680"/>
                  </a:lnTo>
                  <a:lnTo>
                    <a:pt x="1232207" y="356870"/>
                  </a:lnTo>
                  <a:lnTo>
                    <a:pt x="1240663" y="355600"/>
                  </a:lnTo>
                  <a:lnTo>
                    <a:pt x="1257662" y="351790"/>
                  </a:lnTo>
                  <a:lnTo>
                    <a:pt x="1271579" y="342900"/>
                  </a:lnTo>
                  <a:lnTo>
                    <a:pt x="1278159" y="334010"/>
                  </a:lnTo>
                  <a:lnTo>
                    <a:pt x="641519" y="334010"/>
                  </a:lnTo>
                  <a:lnTo>
                    <a:pt x="499720" y="331470"/>
                  </a:lnTo>
                  <a:lnTo>
                    <a:pt x="436086" y="328930"/>
                  </a:lnTo>
                  <a:lnTo>
                    <a:pt x="326785" y="321310"/>
                  </a:lnTo>
                  <a:lnTo>
                    <a:pt x="282492" y="318770"/>
                  </a:lnTo>
                  <a:lnTo>
                    <a:pt x="246020" y="314960"/>
                  </a:lnTo>
                  <a:lnTo>
                    <a:pt x="218056" y="312420"/>
                  </a:lnTo>
                  <a:lnTo>
                    <a:pt x="208794" y="308610"/>
                  </a:lnTo>
                  <a:lnTo>
                    <a:pt x="202420" y="302260"/>
                  </a:lnTo>
                  <a:lnTo>
                    <a:pt x="199741" y="293370"/>
                  </a:lnTo>
                  <a:lnTo>
                    <a:pt x="201564" y="284480"/>
                  </a:lnTo>
                  <a:lnTo>
                    <a:pt x="210280" y="265430"/>
                  </a:lnTo>
                  <a:lnTo>
                    <a:pt x="213344" y="259080"/>
                  </a:lnTo>
                  <a:lnTo>
                    <a:pt x="246852" y="189230"/>
                  </a:lnTo>
                  <a:lnTo>
                    <a:pt x="264248" y="154940"/>
                  </a:lnTo>
                  <a:lnTo>
                    <a:pt x="294165" y="101600"/>
                  </a:lnTo>
                  <a:lnTo>
                    <a:pt x="320430" y="63500"/>
                  </a:lnTo>
                  <a:lnTo>
                    <a:pt x="332796" y="53340"/>
                  </a:lnTo>
                  <a:lnTo>
                    <a:pt x="340764" y="53340"/>
                  </a:lnTo>
                  <a:lnTo>
                    <a:pt x="367553" y="50800"/>
                  </a:lnTo>
                  <a:lnTo>
                    <a:pt x="514495" y="46990"/>
                  </a:lnTo>
                  <a:lnTo>
                    <a:pt x="1021828" y="46990"/>
                  </a:lnTo>
                  <a:lnTo>
                    <a:pt x="1018394" y="41910"/>
                  </a:lnTo>
                  <a:lnTo>
                    <a:pt x="994821" y="16510"/>
                  </a:lnTo>
                  <a:lnTo>
                    <a:pt x="973268" y="6350"/>
                  </a:lnTo>
                  <a:lnTo>
                    <a:pt x="951404" y="5080"/>
                  </a:lnTo>
                  <a:lnTo>
                    <a:pt x="766486" y="0"/>
                  </a:lnTo>
                  <a:close/>
                </a:path>
                <a:path w="1284605" h="925829">
                  <a:moveTo>
                    <a:pt x="1084752" y="474980"/>
                  </a:moveTo>
                  <a:lnTo>
                    <a:pt x="199679" y="474980"/>
                  </a:lnTo>
                  <a:lnTo>
                    <a:pt x="231486" y="481330"/>
                  </a:lnTo>
                  <a:lnTo>
                    <a:pt x="257460" y="497840"/>
                  </a:lnTo>
                  <a:lnTo>
                    <a:pt x="274972" y="523240"/>
                  </a:lnTo>
                  <a:lnTo>
                    <a:pt x="281394" y="553720"/>
                  </a:lnTo>
                  <a:lnTo>
                    <a:pt x="274972" y="584200"/>
                  </a:lnTo>
                  <a:lnTo>
                    <a:pt x="257460" y="609600"/>
                  </a:lnTo>
                  <a:lnTo>
                    <a:pt x="231486" y="627380"/>
                  </a:lnTo>
                  <a:lnTo>
                    <a:pt x="199679" y="632460"/>
                  </a:lnTo>
                  <a:lnTo>
                    <a:pt x="1084752" y="632460"/>
                  </a:lnTo>
                  <a:lnTo>
                    <a:pt x="1052945" y="627380"/>
                  </a:lnTo>
                  <a:lnTo>
                    <a:pt x="1045524" y="622300"/>
                  </a:lnTo>
                  <a:lnTo>
                    <a:pt x="456478" y="622300"/>
                  </a:lnTo>
                  <a:lnTo>
                    <a:pt x="385810" y="541020"/>
                  </a:lnTo>
                  <a:lnTo>
                    <a:pt x="382682" y="529590"/>
                  </a:lnTo>
                  <a:lnTo>
                    <a:pt x="385612" y="519430"/>
                  </a:lnTo>
                  <a:lnTo>
                    <a:pt x="393397" y="511810"/>
                  </a:lnTo>
                  <a:lnTo>
                    <a:pt x="404835" y="508000"/>
                  </a:lnTo>
                  <a:lnTo>
                    <a:pt x="1019966" y="508000"/>
                  </a:lnTo>
                  <a:lnTo>
                    <a:pt x="1026971" y="497840"/>
                  </a:lnTo>
                  <a:lnTo>
                    <a:pt x="1052945" y="481330"/>
                  </a:lnTo>
                  <a:lnTo>
                    <a:pt x="1084752" y="474980"/>
                  </a:lnTo>
                  <a:close/>
                </a:path>
                <a:path w="1284605" h="925829">
                  <a:moveTo>
                    <a:pt x="1264224" y="474980"/>
                  </a:moveTo>
                  <a:lnTo>
                    <a:pt x="1084752" y="474980"/>
                  </a:lnTo>
                  <a:lnTo>
                    <a:pt x="1116557" y="481330"/>
                  </a:lnTo>
                  <a:lnTo>
                    <a:pt x="1142528" y="497840"/>
                  </a:lnTo>
                  <a:lnTo>
                    <a:pt x="1160036" y="523240"/>
                  </a:lnTo>
                  <a:lnTo>
                    <a:pt x="1166456" y="553720"/>
                  </a:lnTo>
                  <a:lnTo>
                    <a:pt x="1160036" y="584200"/>
                  </a:lnTo>
                  <a:lnTo>
                    <a:pt x="1142528" y="609600"/>
                  </a:lnTo>
                  <a:lnTo>
                    <a:pt x="1116557" y="627380"/>
                  </a:lnTo>
                  <a:lnTo>
                    <a:pt x="1084752" y="632460"/>
                  </a:lnTo>
                  <a:lnTo>
                    <a:pt x="1276028" y="632460"/>
                  </a:lnTo>
                  <a:lnTo>
                    <a:pt x="1278222" y="596900"/>
                  </a:lnTo>
                  <a:lnTo>
                    <a:pt x="1276454" y="543560"/>
                  </a:lnTo>
                  <a:lnTo>
                    <a:pt x="1269216" y="492760"/>
                  </a:lnTo>
                  <a:lnTo>
                    <a:pt x="1264224" y="474980"/>
                  </a:lnTo>
                  <a:close/>
                </a:path>
                <a:path w="1284605" h="925829">
                  <a:moveTo>
                    <a:pt x="1019966" y="508000"/>
                  </a:moveTo>
                  <a:lnTo>
                    <a:pt x="879104" y="508000"/>
                  </a:lnTo>
                  <a:lnTo>
                    <a:pt x="890788" y="511810"/>
                  </a:lnTo>
                  <a:lnTo>
                    <a:pt x="898744" y="519430"/>
                  </a:lnTo>
                  <a:lnTo>
                    <a:pt x="860225" y="604520"/>
                  </a:lnTo>
                  <a:lnTo>
                    <a:pt x="828299" y="622300"/>
                  </a:lnTo>
                  <a:lnTo>
                    <a:pt x="1045524" y="622300"/>
                  </a:lnTo>
                  <a:lnTo>
                    <a:pt x="1026971" y="609600"/>
                  </a:lnTo>
                  <a:lnTo>
                    <a:pt x="1009459" y="584200"/>
                  </a:lnTo>
                  <a:lnTo>
                    <a:pt x="1003037" y="553720"/>
                  </a:lnTo>
                  <a:lnTo>
                    <a:pt x="1009459" y="523240"/>
                  </a:lnTo>
                  <a:lnTo>
                    <a:pt x="1019966" y="508000"/>
                  </a:lnTo>
                  <a:close/>
                </a:path>
                <a:path w="1284605" h="925829">
                  <a:moveTo>
                    <a:pt x="1021828" y="46990"/>
                  </a:moveTo>
                  <a:lnTo>
                    <a:pt x="770166" y="46990"/>
                  </a:lnTo>
                  <a:lnTo>
                    <a:pt x="917109" y="50800"/>
                  </a:lnTo>
                  <a:lnTo>
                    <a:pt x="943897" y="53340"/>
                  </a:lnTo>
                  <a:lnTo>
                    <a:pt x="951824" y="53340"/>
                  </a:lnTo>
                  <a:lnTo>
                    <a:pt x="959091" y="57150"/>
                  </a:lnTo>
                  <a:lnTo>
                    <a:pt x="990511" y="101600"/>
                  </a:lnTo>
                  <a:lnTo>
                    <a:pt x="1020466" y="154940"/>
                  </a:lnTo>
                  <a:lnTo>
                    <a:pt x="1037888" y="189230"/>
                  </a:lnTo>
                  <a:lnTo>
                    <a:pt x="1071433" y="259080"/>
                  </a:lnTo>
                  <a:lnTo>
                    <a:pt x="1085061" y="293370"/>
                  </a:lnTo>
                  <a:lnTo>
                    <a:pt x="1082389" y="302260"/>
                  </a:lnTo>
                  <a:lnTo>
                    <a:pt x="1076017" y="308610"/>
                  </a:lnTo>
                  <a:lnTo>
                    <a:pt x="1066742" y="312420"/>
                  </a:lnTo>
                  <a:lnTo>
                    <a:pt x="1038785" y="314960"/>
                  </a:lnTo>
                  <a:lnTo>
                    <a:pt x="1002318" y="318770"/>
                  </a:lnTo>
                  <a:lnTo>
                    <a:pt x="958029" y="321310"/>
                  </a:lnTo>
                  <a:lnTo>
                    <a:pt x="848734" y="328930"/>
                  </a:lnTo>
                  <a:lnTo>
                    <a:pt x="785103" y="331470"/>
                  </a:lnTo>
                  <a:lnTo>
                    <a:pt x="643310" y="334010"/>
                  </a:lnTo>
                  <a:lnTo>
                    <a:pt x="1278159" y="334010"/>
                  </a:lnTo>
                  <a:lnTo>
                    <a:pt x="1280979" y="330200"/>
                  </a:lnTo>
                  <a:lnTo>
                    <a:pt x="1284432" y="313690"/>
                  </a:lnTo>
                  <a:lnTo>
                    <a:pt x="1280979" y="297180"/>
                  </a:lnTo>
                  <a:lnTo>
                    <a:pt x="1271579" y="283210"/>
                  </a:lnTo>
                  <a:lnTo>
                    <a:pt x="1257662" y="274320"/>
                  </a:lnTo>
                  <a:lnTo>
                    <a:pt x="1240663" y="270510"/>
                  </a:lnTo>
                  <a:lnTo>
                    <a:pt x="1142174" y="270510"/>
                  </a:lnTo>
                  <a:lnTo>
                    <a:pt x="1118952" y="222250"/>
                  </a:lnTo>
                  <a:lnTo>
                    <a:pt x="1094266" y="172720"/>
                  </a:lnTo>
                  <a:lnTo>
                    <a:pt x="1068813" y="123190"/>
                  </a:lnTo>
                  <a:lnTo>
                    <a:pt x="1043290" y="78740"/>
                  </a:lnTo>
                  <a:lnTo>
                    <a:pt x="1021828" y="46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69" name="Agrupar 204">
            <a:extLst>
              <a:ext uri="{FF2B5EF4-FFF2-40B4-BE49-F238E27FC236}">
                <a16:creationId xmlns:a16="http://schemas.microsoft.com/office/drawing/2014/main" id="{F28C7ACC-272A-5CF1-2053-B80995AC7437}"/>
              </a:ext>
            </a:extLst>
          </p:cNvPr>
          <p:cNvGrpSpPr/>
          <p:nvPr/>
        </p:nvGrpSpPr>
        <p:grpSpPr>
          <a:xfrm>
            <a:off x="3105242" y="1097457"/>
            <a:ext cx="652642" cy="652644"/>
            <a:chOff x="5214699" y="1097457"/>
            <a:chExt cx="652642" cy="652644"/>
          </a:xfrm>
        </p:grpSpPr>
        <p:sp>
          <p:nvSpPr>
            <p:cNvPr id="70" name="Elipse 5">
              <a:extLst>
                <a:ext uri="{FF2B5EF4-FFF2-40B4-BE49-F238E27FC236}">
                  <a16:creationId xmlns:a16="http://schemas.microsoft.com/office/drawing/2014/main" id="{282899AC-C945-523D-071A-F973321B23B8}"/>
                </a:ext>
              </a:extLst>
            </p:cNvPr>
            <p:cNvSpPr/>
            <p:nvPr/>
          </p:nvSpPr>
          <p:spPr>
            <a:xfrm>
              <a:off x="5214699" y="1097457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object 4">
              <a:extLst>
                <a:ext uri="{FF2B5EF4-FFF2-40B4-BE49-F238E27FC236}">
                  <a16:creationId xmlns:a16="http://schemas.microsoft.com/office/drawing/2014/main" id="{252CC1C2-352D-F4CD-F5D0-6F7A02F44597}"/>
                </a:ext>
              </a:extLst>
            </p:cNvPr>
            <p:cNvSpPr/>
            <p:nvPr/>
          </p:nvSpPr>
          <p:spPr>
            <a:xfrm>
              <a:off x="5402227" y="1230099"/>
              <a:ext cx="282119" cy="351304"/>
            </a:xfrm>
            <a:custGeom>
              <a:avLst/>
              <a:gdLst/>
              <a:ahLst/>
              <a:cxnLst/>
              <a:rect l="l" t="t" r="r" b="b"/>
              <a:pathLst>
                <a:path w="732790" h="912495">
                  <a:moveTo>
                    <a:pt x="430719" y="0"/>
                  </a:moveTo>
                  <a:lnTo>
                    <a:pt x="301718" y="0"/>
                  </a:lnTo>
                  <a:lnTo>
                    <a:pt x="291180" y="1456"/>
                  </a:lnTo>
                  <a:lnTo>
                    <a:pt x="281593" y="5622"/>
                  </a:lnTo>
                  <a:lnTo>
                    <a:pt x="273458" y="12192"/>
                  </a:lnTo>
                  <a:lnTo>
                    <a:pt x="267279" y="20858"/>
                  </a:lnTo>
                  <a:lnTo>
                    <a:pt x="252976" y="48197"/>
                  </a:lnTo>
                  <a:lnTo>
                    <a:pt x="479461" y="48197"/>
                  </a:lnTo>
                  <a:lnTo>
                    <a:pt x="458985" y="12192"/>
                  </a:lnTo>
                  <a:lnTo>
                    <a:pt x="430719" y="0"/>
                  </a:lnTo>
                  <a:close/>
                </a:path>
                <a:path w="732790" h="912495">
                  <a:moveTo>
                    <a:pt x="490246" y="64134"/>
                  </a:moveTo>
                  <a:lnTo>
                    <a:pt x="242202" y="64134"/>
                  </a:lnTo>
                  <a:lnTo>
                    <a:pt x="194130" y="69671"/>
                  </a:lnTo>
                  <a:lnTo>
                    <a:pt x="150001" y="85444"/>
                  </a:lnTo>
                  <a:lnTo>
                    <a:pt x="111073" y="110195"/>
                  </a:lnTo>
                  <a:lnTo>
                    <a:pt x="78604" y="142663"/>
                  </a:lnTo>
                  <a:lnTo>
                    <a:pt x="53854" y="181592"/>
                  </a:lnTo>
                  <a:lnTo>
                    <a:pt x="38080" y="225721"/>
                  </a:lnTo>
                  <a:lnTo>
                    <a:pt x="32543" y="273792"/>
                  </a:lnTo>
                  <a:lnTo>
                    <a:pt x="32543" y="603803"/>
                  </a:lnTo>
                  <a:lnTo>
                    <a:pt x="41445" y="647898"/>
                  </a:lnTo>
                  <a:lnTo>
                    <a:pt x="65721" y="683907"/>
                  </a:lnTo>
                  <a:lnTo>
                    <a:pt x="101724" y="708185"/>
                  </a:lnTo>
                  <a:lnTo>
                    <a:pt x="145807" y="717088"/>
                  </a:lnTo>
                  <a:lnTo>
                    <a:pt x="586631" y="717088"/>
                  </a:lnTo>
                  <a:lnTo>
                    <a:pt x="630724" y="708185"/>
                  </a:lnTo>
                  <a:lnTo>
                    <a:pt x="666729" y="683907"/>
                  </a:lnTo>
                  <a:lnTo>
                    <a:pt x="691004" y="647898"/>
                  </a:lnTo>
                  <a:lnTo>
                    <a:pt x="693765" y="634221"/>
                  </a:lnTo>
                  <a:lnTo>
                    <a:pt x="163534" y="634221"/>
                  </a:lnTo>
                  <a:lnTo>
                    <a:pt x="139315" y="630291"/>
                  </a:lnTo>
                  <a:lnTo>
                    <a:pt x="119629" y="617368"/>
                  </a:lnTo>
                  <a:lnTo>
                    <a:pt x="106705" y="597683"/>
                  </a:lnTo>
                  <a:lnTo>
                    <a:pt x="102771" y="573469"/>
                  </a:lnTo>
                  <a:lnTo>
                    <a:pt x="107820" y="552731"/>
                  </a:lnTo>
                  <a:lnTo>
                    <a:pt x="119680" y="535642"/>
                  </a:lnTo>
                  <a:lnTo>
                    <a:pt x="136769" y="523781"/>
                  </a:lnTo>
                  <a:lnTo>
                    <a:pt x="157503" y="518727"/>
                  </a:lnTo>
                  <a:lnTo>
                    <a:pt x="699905" y="518727"/>
                  </a:lnTo>
                  <a:lnTo>
                    <a:pt x="699905" y="434594"/>
                  </a:lnTo>
                  <a:lnTo>
                    <a:pt x="151607" y="434594"/>
                  </a:lnTo>
                  <a:lnTo>
                    <a:pt x="133645" y="430969"/>
                  </a:lnTo>
                  <a:lnTo>
                    <a:pt x="118978" y="421082"/>
                  </a:lnTo>
                  <a:lnTo>
                    <a:pt x="109088" y="406415"/>
                  </a:lnTo>
                  <a:lnTo>
                    <a:pt x="105462" y="388448"/>
                  </a:lnTo>
                  <a:lnTo>
                    <a:pt x="105462" y="278242"/>
                  </a:lnTo>
                  <a:lnTo>
                    <a:pt x="113286" y="239480"/>
                  </a:lnTo>
                  <a:lnTo>
                    <a:pt x="134624" y="207832"/>
                  </a:lnTo>
                  <a:lnTo>
                    <a:pt x="166272" y="186497"/>
                  </a:lnTo>
                  <a:lnTo>
                    <a:pt x="205030" y="178675"/>
                  </a:lnTo>
                  <a:lnTo>
                    <a:pt x="676742" y="178675"/>
                  </a:lnTo>
                  <a:lnTo>
                    <a:pt x="653847" y="142663"/>
                  </a:lnTo>
                  <a:lnTo>
                    <a:pt x="650823" y="139639"/>
                  </a:lnTo>
                  <a:lnTo>
                    <a:pt x="290106" y="139639"/>
                  </a:lnTo>
                  <a:lnTo>
                    <a:pt x="282616" y="138185"/>
                  </a:lnTo>
                  <a:lnTo>
                    <a:pt x="276398" y="134197"/>
                  </a:lnTo>
                  <a:lnTo>
                    <a:pt x="272102" y="128233"/>
                  </a:lnTo>
                  <a:lnTo>
                    <a:pt x="270379" y="120854"/>
                  </a:lnTo>
                  <a:lnTo>
                    <a:pt x="271747" y="113150"/>
                  </a:lnTo>
                  <a:lnTo>
                    <a:pt x="275858" y="106837"/>
                  </a:lnTo>
                  <a:lnTo>
                    <a:pt x="282061" y="102569"/>
                  </a:lnTo>
                  <a:lnTo>
                    <a:pt x="289708" y="101002"/>
                  </a:lnTo>
                  <a:lnTo>
                    <a:pt x="606921" y="101002"/>
                  </a:lnTo>
                  <a:lnTo>
                    <a:pt x="582452" y="85444"/>
                  </a:lnTo>
                  <a:lnTo>
                    <a:pt x="538321" y="69671"/>
                  </a:lnTo>
                  <a:lnTo>
                    <a:pt x="490246" y="64134"/>
                  </a:lnTo>
                  <a:close/>
                </a:path>
                <a:path w="732790" h="912495">
                  <a:moveTo>
                    <a:pt x="568925" y="518727"/>
                  </a:moveTo>
                  <a:lnTo>
                    <a:pt x="157503" y="518727"/>
                  </a:lnTo>
                  <a:lnTo>
                    <a:pt x="181722" y="522667"/>
                  </a:lnTo>
                  <a:lnTo>
                    <a:pt x="201440" y="535642"/>
                  </a:lnTo>
                  <a:lnTo>
                    <a:pt x="214335" y="555277"/>
                  </a:lnTo>
                  <a:lnTo>
                    <a:pt x="218276" y="579490"/>
                  </a:lnTo>
                  <a:lnTo>
                    <a:pt x="213221" y="600228"/>
                  </a:lnTo>
                  <a:lnTo>
                    <a:pt x="201282" y="617368"/>
                  </a:lnTo>
                  <a:lnTo>
                    <a:pt x="184267" y="629174"/>
                  </a:lnTo>
                  <a:lnTo>
                    <a:pt x="163534" y="634221"/>
                  </a:lnTo>
                  <a:lnTo>
                    <a:pt x="574935" y="634221"/>
                  </a:lnTo>
                  <a:lnTo>
                    <a:pt x="550721" y="630291"/>
                  </a:lnTo>
                  <a:lnTo>
                    <a:pt x="531036" y="617368"/>
                  </a:lnTo>
                  <a:lnTo>
                    <a:pt x="518112" y="597683"/>
                  </a:lnTo>
                  <a:lnTo>
                    <a:pt x="514183" y="573469"/>
                  </a:lnTo>
                  <a:lnTo>
                    <a:pt x="519230" y="552731"/>
                  </a:lnTo>
                  <a:lnTo>
                    <a:pt x="531089" y="535642"/>
                  </a:lnTo>
                  <a:lnTo>
                    <a:pt x="548181" y="523781"/>
                  </a:lnTo>
                  <a:lnTo>
                    <a:pt x="568925" y="518727"/>
                  </a:lnTo>
                  <a:close/>
                </a:path>
                <a:path w="732790" h="912495">
                  <a:moveTo>
                    <a:pt x="699905" y="518727"/>
                  </a:moveTo>
                  <a:lnTo>
                    <a:pt x="568925" y="518727"/>
                  </a:lnTo>
                  <a:lnTo>
                    <a:pt x="593134" y="522667"/>
                  </a:lnTo>
                  <a:lnTo>
                    <a:pt x="612852" y="535642"/>
                  </a:lnTo>
                  <a:lnTo>
                    <a:pt x="625746" y="555277"/>
                  </a:lnTo>
                  <a:lnTo>
                    <a:pt x="629677" y="579490"/>
                  </a:lnTo>
                  <a:lnTo>
                    <a:pt x="624632" y="600228"/>
                  </a:lnTo>
                  <a:lnTo>
                    <a:pt x="612695" y="617368"/>
                  </a:lnTo>
                  <a:lnTo>
                    <a:pt x="595676" y="629174"/>
                  </a:lnTo>
                  <a:lnTo>
                    <a:pt x="574935" y="634221"/>
                  </a:lnTo>
                  <a:lnTo>
                    <a:pt x="693765" y="634221"/>
                  </a:lnTo>
                  <a:lnTo>
                    <a:pt x="699905" y="603803"/>
                  </a:lnTo>
                  <a:lnTo>
                    <a:pt x="699905" y="518727"/>
                  </a:lnTo>
                  <a:close/>
                </a:path>
                <a:path w="732790" h="912495">
                  <a:moveTo>
                    <a:pt x="383590" y="178675"/>
                  </a:moveTo>
                  <a:lnTo>
                    <a:pt x="348858" y="178675"/>
                  </a:lnTo>
                  <a:lnTo>
                    <a:pt x="348858" y="434594"/>
                  </a:lnTo>
                  <a:lnTo>
                    <a:pt x="383590" y="434594"/>
                  </a:lnTo>
                  <a:lnTo>
                    <a:pt x="383590" y="178675"/>
                  </a:lnTo>
                  <a:close/>
                </a:path>
                <a:path w="732790" h="912495">
                  <a:moveTo>
                    <a:pt x="676742" y="178675"/>
                  </a:moveTo>
                  <a:lnTo>
                    <a:pt x="527418" y="178675"/>
                  </a:lnTo>
                  <a:lnTo>
                    <a:pt x="566170" y="186497"/>
                  </a:lnTo>
                  <a:lnTo>
                    <a:pt x="597815" y="207832"/>
                  </a:lnTo>
                  <a:lnTo>
                    <a:pt x="619151" y="239480"/>
                  </a:lnTo>
                  <a:lnTo>
                    <a:pt x="626975" y="278242"/>
                  </a:lnTo>
                  <a:lnTo>
                    <a:pt x="626975" y="388448"/>
                  </a:lnTo>
                  <a:lnTo>
                    <a:pt x="623351" y="406415"/>
                  </a:lnTo>
                  <a:lnTo>
                    <a:pt x="613465" y="421082"/>
                  </a:lnTo>
                  <a:lnTo>
                    <a:pt x="598801" y="430969"/>
                  </a:lnTo>
                  <a:lnTo>
                    <a:pt x="580840" y="434594"/>
                  </a:lnTo>
                  <a:lnTo>
                    <a:pt x="699905" y="434594"/>
                  </a:lnTo>
                  <a:lnTo>
                    <a:pt x="699905" y="273792"/>
                  </a:lnTo>
                  <a:lnTo>
                    <a:pt x="694368" y="225721"/>
                  </a:lnTo>
                  <a:lnTo>
                    <a:pt x="678596" y="181592"/>
                  </a:lnTo>
                  <a:lnTo>
                    <a:pt x="676742" y="178675"/>
                  </a:lnTo>
                  <a:close/>
                </a:path>
                <a:path w="732790" h="912495">
                  <a:moveTo>
                    <a:pt x="606921" y="101002"/>
                  </a:moveTo>
                  <a:lnTo>
                    <a:pt x="442353" y="101002"/>
                  </a:lnTo>
                  <a:lnTo>
                    <a:pt x="450416" y="102569"/>
                  </a:lnTo>
                  <a:lnTo>
                    <a:pt x="450008" y="102569"/>
                  </a:lnTo>
                  <a:lnTo>
                    <a:pt x="456042" y="106443"/>
                  </a:lnTo>
                  <a:lnTo>
                    <a:pt x="460336" y="112403"/>
                  </a:lnTo>
                  <a:lnTo>
                    <a:pt x="462059" y="119776"/>
                  </a:lnTo>
                  <a:lnTo>
                    <a:pt x="460695" y="127483"/>
                  </a:lnTo>
                  <a:lnTo>
                    <a:pt x="456586" y="133799"/>
                  </a:lnTo>
                  <a:lnTo>
                    <a:pt x="450219" y="138185"/>
                  </a:lnTo>
                  <a:lnTo>
                    <a:pt x="449824" y="138185"/>
                  </a:lnTo>
                  <a:lnTo>
                    <a:pt x="442750" y="139639"/>
                  </a:lnTo>
                  <a:lnTo>
                    <a:pt x="650823" y="139639"/>
                  </a:lnTo>
                  <a:lnTo>
                    <a:pt x="621380" y="110195"/>
                  </a:lnTo>
                  <a:lnTo>
                    <a:pt x="606921" y="101002"/>
                  </a:lnTo>
                  <a:close/>
                </a:path>
                <a:path w="732790" h="912495">
                  <a:moveTo>
                    <a:pt x="218338" y="733024"/>
                  </a:moveTo>
                  <a:lnTo>
                    <a:pt x="153262" y="733024"/>
                  </a:lnTo>
                  <a:lnTo>
                    <a:pt x="0" y="912359"/>
                  </a:lnTo>
                  <a:lnTo>
                    <a:pt x="65076" y="912359"/>
                  </a:lnTo>
                  <a:lnTo>
                    <a:pt x="85735" y="888182"/>
                  </a:lnTo>
                  <a:lnTo>
                    <a:pt x="711786" y="888182"/>
                  </a:lnTo>
                  <a:lnTo>
                    <a:pt x="680198" y="851220"/>
                  </a:lnTo>
                  <a:lnTo>
                    <a:pt x="117336" y="851220"/>
                  </a:lnTo>
                  <a:lnTo>
                    <a:pt x="155419" y="806666"/>
                  </a:lnTo>
                  <a:lnTo>
                    <a:pt x="642121" y="806666"/>
                  </a:lnTo>
                  <a:lnTo>
                    <a:pt x="610524" y="769693"/>
                  </a:lnTo>
                  <a:lnTo>
                    <a:pt x="187010" y="769693"/>
                  </a:lnTo>
                  <a:lnTo>
                    <a:pt x="218338" y="733024"/>
                  </a:lnTo>
                  <a:close/>
                </a:path>
                <a:path w="732790" h="912495">
                  <a:moveTo>
                    <a:pt x="711786" y="888182"/>
                  </a:moveTo>
                  <a:lnTo>
                    <a:pt x="646702" y="888182"/>
                  </a:lnTo>
                  <a:lnTo>
                    <a:pt x="667361" y="912359"/>
                  </a:lnTo>
                  <a:lnTo>
                    <a:pt x="732448" y="912359"/>
                  </a:lnTo>
                  <a:lnTo>
                    <a:pt x="711786" y="888182"/>
                  </a:lnTo>
                  <a:close/>
                </a:path>
                <a:path w="732790" h="912495">
                  <a:moveTo>
                    <a:pt x="642121" y="806666"/>
                  </a:moveTo>
                  <a:lnTo>
                    <a:pt x="577029" y="806666"/>
                  </a:lnTo>
                  <a:lnTo>
                    <a:pt x="615112" y="851220"/>
                  </a:lnTo>
                  <a:lnTo>
                    <a:pt x="680198" y="851220"/>
                  </a:lnTo>
                  <a:lnTo>
                    <a:pt x="642121" y="806666"/>
                  </a:lnTo>
                  <a:close/>
                </a:path>
                <a:path w="732790" h="912495">
                  <a:moveTo>
                    <a:pt x="579186" y="733024"/>
                  </a:moveTo>
                  <a:lnTo>
                    <a:pt x="514099" y="733024"/>
                  </a:lnTo>
                  <a:lnTo>
                    <a:pt x="545449" y="769693"/>
                  </a:lnTo>
                  <a:lnTo>
                    <a:pt x="610524" y="769693"/>
                  </a:lnTo>
                  <a:lnTo>
                    <a:pt x="579186" y="73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72" name="Agrupar 207">
            <a:extLst>
              <a:ext uri="{FF2B5EF4-FFF2-40B4-BE49-F238E27FC236}">
                <a16:creationId xmlns:a16="http://schemas.microsoft.com/office/drawing/2014/main" id="{7A89FD48-03E2-CCD3-2D66-C2BF13CD917B}"/>
              </a:ext>
            </a:extLst>
          </p:cNvPr>
          <p:cNvGrpSpPr/>
          <p:nvPr/>
        </p:nvGrpSpPr>
        <p:grpSpPr>
          <a:xfrm>
            <a:off x="1045677" y="3590059"/>
            <a:ext cx="652642" cy="652644"/>
            <a:chOff x="3155134" y="3590059"/>
            <a:chExt cx="652642" cy="652644"/>
          </a:xfrm>
        </p:grpSpPr>
        <p:sp>
          <p:nvSpPr>
            <p:cNvPr id="73" name="Elipse 5">
              <a:extLst>
                <a:ext uri="{FF2B5EF4-FFF2-40B4-BE49-F238E27FC236}">
                  <a16:creationId xmlns:a16="http://schemas.microsoft.com/office/drawing/2014/main" id="{17A29727-1F53-A9C2-258B-15A5CEA1D01D}"/>
                </a:ext>
              </a:extLst>
            </p:cNvPr>
            <p:cNvSpPr/>
            <p:nvPr/>
          </p:nvSpPr>
          <p:spPr>
            <a:xfrm>
              <a:off x="3155134" y="3590059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4" name="Gráfico 2">
              <a:extLst>
                <a:ext uri="{FF2B5EF4-FFF2-40B4-BE49-F238E27FC236}">
                  <a16:creationId xmlns:a16="http://schemas.microsoft.com/office/drawing/2014/main" id="{59CF9B8B-8613-4C5B-F537-837D0A3149F9}"/>
                </a:ext>
              </a:extLst>
            </p:cNvPr>
            <p:cNvGrpSpPr/>
            <p:nvPr/>
          </p:nvGrpSpPr>
          <p:grpSpPr>
            <a:xfrm>
              <a:off x="3318370" y="3739868"/>
              <a:ext cx="327129" cy="355171"/>
              <a:chOff x="10679726" y="2032396"/>
              <a:chExt cx="486334" cy="485409"/>
            </a:xfrm>
            <a:solidFill>
              <a:srgbClr val="F6F4FE"/>
            </a:solidFill>
          </p:grpSpPr>
          <p:sp>
            <p:nvSpPr>
              <p:cNvPr id="75" name="Forma Livre 210">
                <a:extLst>
                  <a:ext uri="{FF2B5EF4-FFF2-40B4-BE49-F238E27FC236}">
                    <a16:creationId xmlns:a16="http://schemas.microsoft.com/office/drawing/2014/main" id="{F4B6584A-0076-AF37-E4FA-A799FAF38EF3}"/>
                  </a:ext>
                </a:extLst>
              </p:cNvPr>
              <p:cNvSpPr/>
              <p:nvPr/>
            </p:nvSpPr>
            <p:spPr>
              <a:xfrm>
                <a:off x="10763820" y="2168100"/>
                <a:ext cx="183727" cy="132141"/>
              </a:xfrm>
              <a:custGeom>
                <a:avLst/>
                <a:gdLst>
                  <a:gd name="connsiteX0" fmla="*/ 177584 w 183727"/>
                  <a:gd name="connsiteY0" fmla="*/ 0 h 132141"/>
                  <a:gd name="connsiteX1" fmla="*/ 153082 w 183727"/>
                  <a:gd name="connsiteY1" fmla="*/ 0 h 132141"/>
                  <a:gd name="connsiteX2" fmla="*/ 147011 w 183727"/>
                  <a:gd name="connsiteY2" fmla="*/ 6128 h 132141"/>
                  <a:gd name="connsiteX3" fmla="*/ 147011 w 183727"/>
                  <a:gd name="connsiteY3" fmla="*/ 119972 h 132141"/>
                  <a:gd name="connsiteX4" fmla="*/ 134724 w 183727"/>
                  <a:gd name="connsiteY4" fmla="*/ 119972 h 132141"/>
                  <a:gd name="connsiteX5" fmla="*/ 134724 w 183727"/>
                  <a:gd name="connsiteY5" fmla="*/ 42909 h 132141"/>
                  <a:gd name="connsiteX6" fmla="*/ 128580 w 183727"/>
                  <a:gd name="connsiteY6" fmla="*/ 36781 h 132141"/>
                  <a:gd name="connsiteX7" fmla="*/ 104079 w 183727"/>
                  <a:gd name="connsiteY7" fmla="*/ 36781 h 132141"/>
                  <a:gd name="connsiteX8" fmla="*/ 98007 w 183727"/>
                  <a:gd name="connsiteY8" fmla="*/ 42909 h 132141"/>
                  <a:gd name="connsiteX9" fmla="*/ 98007 w 183727"/>
                  <a:gd name="connsiteY9" fmla="*/ 119972 h 132141"/>
                  <a:gd name="connsiteX10" fmla="*/ 85720 w 183727"/>
                  <a:gd name="connsiteY10" fmla="*/ 119972 h 132141"/>
                  <a:gd name="connsiteX11" fmla="*/ 85720 w 183727"/>
                  <a:gd name="connsiteY11" fmla="*/ 91960 h 132141"/>
                  <a:gd name="connsiteX12" fmla="*/ 79576 w 183727"/>
                  <a:gd name="connsiteY12" fmla="*/ 85825 h 132141"/>
                  <a:gd name="connsiteX13" fmla="*/ 55147 w 183727"/>
                  <a:gd name="connsiteY13" fmla="*/ 85825 h 132141"/>
                  <a:gd name="connsiteX14" fmla="*/ 49004 w 183727"/>
                  <a:gd name="connsiteY14" fmla="*/ 91960 h 132141"/>
                  <a:gd name="connsiteX15" fmla="*/ 49004 w 183727"/>
                  <a:gd name="connsiteY15" fmla="*/ 119972 h 132141"/>
                  <a:gd name="connsiteX16" fmla="*/ 36716 w 183727"/>
                  <a:gd name="connsiteY16" fmla="*/ 119972 h 132141"/>
                  <a:gd name="connsiteX17" fmla="*/ 36716 w 183727"/>
                  <a:gd name="connsiteY17" fmla="*/ 67434 h 132141"/>
                  <a:gd name="connsiteX18" fmla="*/ 30645 w 183727"/>
                  <a:gd name="connsiteY18" fmla="*/ 61307 h 132141"/>
                  <a:gd name="connsiteX19" fmla="*/ 6071 w 183727"/>
                  <a:gd name="connsiteY19" fmla="*/ 61299 h 132141"/>
                  <a:gd name="connsiteX20" fmla="*/ 0 w 183727"/>
                  <a:gd name="connsiteY20" fmla="*/ 67434 h 132141"/>
                  <a:gd name="connsiteX21" fmla="*/ 0 w 183727"/>
                  <a:gd name="connsiteY21" fmla="*/ 119972 h 132141"/>
                  <a:gd name="connsiteX22" fmla="*/ 0 w 183727"/>
                  <a:gd name="connsiteY22" fmla="*/ 132141 h 132141"/>
                  <a:gd name="connsiteX23" fmla="*/ 36716 w 183727"/>
                  <a:gd name="connsiteY23" fmla="*/ 132141 h 132141"/>
                  <a:gd name="connsiteX24" fmla="*/ 49004 w 183727"/>
                  <a:gd name="connsiteY24" fmla="*/ 132141 h 132141"/>
                  <a:gd name="connsiteX25" fmla="*/ 85720 w 183727"/>
                  <a:gd name="connsiteY25" fmla="*/ 132141 h 132141"/>
                  <a:gd name="connsiteX26" fmla="*/ 98007 w 183727"/>
                  <a:gd name="connsiteY26" fmla="*/ 132141 h 132141"/>
                  <a:gd name="connsiteX27" fmla="*/ 134724 w 183727"/>
                  <a:gd name="connsiteY27" fmla="*/ 132141 h 132141"/>
                  <a:gd name="connsiteX28" fmla="*/ 147011 w 183727"/>
                  <a:gd name="connsiteY28" fmla="*/ 132141 h 132141"/>
                  <a:gd name="connsiteX29" fmla="*/ 183727 w 183727"/>
                  <a:gd name="connsiteY29" fmla="*/ 132141 h 132141"/>
                  <a:gd name="connsiteX30" fmla="*/ 183727 w 183727"/>
                  <a:gd name="connsiteY30" fmla="*/ 119972 h 132141"/>
                  <a:gd name="connsiteX31" fmla="*/ 183727 w 183727"/>
                  <a:gd name="connsiteY31" fmla="*/ 6128 h 132141"/>
                  <a:gd name="connsiteX32" fmla="*/ 177584 w 183727"/>
                  <a:gd name="connsiteY32" fmla="*/ 0 h 13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3727" h="132141">
                    <a:moveTo>
                      <a:pt x="177584" y="0"/>
                    </a:moveTo>
                    <a:lnTo>
                      <a:pt x="153082" y="0"/>
                    </a:lnTo>
                    <a:cubicBezTo>
                      <a:pt x="149685" y="0"/>
                      <a:pt x="147011" y="2742"/>
                      <a:pt x="147011" y="6128"/>
                    </a:cubicBezTo>
                    <a:lnTo>
                      <a:pt x="147011" y="119972"/>
                    </a:lnTo>
                    <a:lnTo>
                      <a:pt x="134724" y="119972"/>
                    </a:lnTo>
                    <a:lnTo>
                      <a:pt x="134724" y="42909"/>
                    </a:lnTo>
                    <a:cubicBezTo>
                      <a:pt x="134724" y="39523"/>
                      <a:pt x="131977" y="36781"/>
                      <a:pt x="128580" y="36781"/>
                    </a:cubicBezTo>
                    <a:lnTo>
                      <a:pt x="104079" y="36781"/>
                    </a:lnTo>
                    <a:cubicBezTo>
                      <a:pt x="100753" y="36781"/>
                      <a:pt x="98007" y="39523"/>
                      <a:pt x="98007" y="42909"/>
                    </a:cubicBezTo>
                    <a:lnTo>
                      <a:pt x="98007" y="119972"/>
                    </a:lnTo>
                    <a:lnTo>
                      <a:pt x="85720" y="119972"/>
                    </a:lnTo>
                    <a:lnTo>
                      <a:pt x="85720" y="91960"/>
                    </a:lnTo>
                    <a:cubicBezTo>
                      <a:pt x="85720" y="88567"/>
                      <a:pt x="82974" y="85825"/>
                      <a:pt x="79576" y="85825"/>
                    </a:cubicBezTo>
                    <a:lnTo>
                      <a:pt x="55147" y="85825"/>
                    </a:lnTo>
                    <a:cubicBezTo>
                      <a:pt x="51750" y="85825"/>
                      <a:pt x="49004" y="88567"/>
                      <a:pt x="49004" y="91960"/>
                    </a:cubicBezTo>
                    <a:lnTo>
                      <a:pt x="49004" y="119972"/>
                    </a:lnTo>
                    <a:lnTo>
                      <a:pt x="36716" y="119972"/>
                    </a:lnTo>
                    <a:lnTo>
                      <a:pt x="36716" y="67434"/>
                    </a:lnTo>
                    <a:cubicBezTo>
                      <a:pt x="36716" y="64048"/>
                      <a:pt x="33970" y="61307"/>
                      <a:pt x="30645" y="61307"/>
                    </a:cubicBezTo>
                    <a:lnTo>
                      <a:pt x="6071" y="61299"/>
                    </a:lnTo>
                    <a:cubicBezTo>
                      <a:pt x="2746" y="61299"/>
                      <a:pt x="0" y="64048"/>
                      <a:pt x="0" y="67434"/>
                    </a:cubicBezTo>
                    <a:lnTo>
                      <a:pt x="0" y="119972"/>
                    </a:lnTo>
                    <a:lnTo>
                      <a:pt x="0" y="132141"/>
                    </a:lnTo>
                    <a:lnTo>
                      <a:pt x="36716" y="132141"/>
                    </a:lnTo>
                    <a:lnTo>
                      <a:pt x="49004" y="132141"/>
                    </a:lnTo>
                    <a:lnTo>
                      <a:pt x="85720" y="132141"/>
                    </a:lnTo>
                    <a:lnTo>
                      <a:pt x="98007" y="132141"/>
                    </a:lnTo>
                    <a:lnTo>
                      <a:pt x="134724" y="132141"/>
                    </a:lnTo>
                    <a:lnTo>
                      <a:pt x="147011" y="132141"/>
                    </a:lnTo>
                    <a:lnTo>
                      <a:pt x="183727" y="132141"/>
                    </a:lnTo>
                    <a:lnTo>
                      <a:pt x="183727" y="119972"/>
                    </a:lnTo>
                    <a:lnTo>
                      <a:pt x="183727" y="6128"/>
                    </a:lnTo>
                    <a:cubicBezTo>
                      <a:pt x="183727" y="2742"/>
                      <a:pt x="180981" y="0"/>
                      <a:pt x="177584" y="0"/>
                    </a:cubicBezTo>
                    <a:close/>
                  </a:path>
                </a:pathLst>
              </a:custGeom>
              <a:grpFill/>
              <a:ln w="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6" name="Forma Livre 211">
                <a:extLst>
                  <a:ext uri="{FF2B5EF4-FFF2-40B4-BE49-F238E27FC236}">
                    <a16:creationId xmlns:a16="http://schemas.microsoft.com/office/drawing/2014/main" id="{47BBC8BD-B71B-4172-1EBF-0D29E16C0E73}"/>
                  </a:ext>
                </a:extLst>
              </p:cNvPr>
              <p:cNvSpPr/>
              <p:nvPr/>
            </p:nvSpPr>
            <p:spPr>
              <a:xfrm>
                <a:off x="10763820" y="2106793"/>
                <a:ext cx="183727" cy="122613"/>
              </a:xfrm>
              <a:custGeom>
                <a:avLst/>
                <a:gdLst>
                  <a:gd name="connsiteX0" fmla="*/ 165296 w 183727"/>
                  <a:gd name="connsiteY0" fmla="*/ 26110 h 122613"/>
                  <a:gd name="connsiteX1" fmla="*/ 157491 w 183727"/>
                  <a:gd name="connsiteY1" fmla="*/ 18282 h 122613"/>
                  <a:gd name="connsiteX2" fmla="*/ 165296 w 183727"/>
                  <a:gd name="connsiteY2" fmla="*/ 10461 h 122613"/>
                  <a:gd name="connsiteX3" fmla="*/ 173103 w 183727"/>
                  <a:gd name="connsiteY3" fmla="*/ 18282 h 122613"/>
                  <a:gd name="connsiteX4" fmla="*/ 165296 w 183727"/>
                  <a:gd name="connsiteY4" fmla="*/ 26110 h 122613"/>
                  <a:gd name="connsiteX5" fmla="*/ 116438 w 183727"/>
                  <a:gd name="connsiteY5" fmla="*/ 63166 h 122613"/>
                  <a:gd name="connsiteX6" fmla="*/ 108487 w 183727"/>
                  <a:gd name="connsiteY6" fmla="*/ 55201 h 122613"/>
                  <a:gd name="connsiteX7" fmla="*/ 116438 w 183727"/>
                  <a:gd name="connsiteY7" fmla="*/ 47242 h 122613"/>
                  <a:gd name="connsiteX8" fmla="*/ 124388 w 183727"/>
                  <a:gd name="connsiteY8" fmla="*/ 55201 h 122613"/>
                  <a:gd name="connsiteX9" fmla="*/ 116438 w 183727"/>
                  <a:gd name="connsiteY9" fmla="*/ 63166 h 122613"/>
                  <a:gd name="connsiteX10" fmla="*/ 67361 w 183727"/>
                  <a:gd name="connsiteY10" fmla="*/ 111899 h 122613"/>
                  <a:gd name="connsiteX11" fmla="*/ 59484 w 183727"/>
                  <a:gd name="connsiteY11" fmla="*/ 104042 h 122613"/>
                  <a:gd name="connsiteX12" fmla="*/ 67361 w 183727"/>
                  <a:gd name="connsiteY12" fmla="*/ 96178 h 122613"/>
                  <a:gd name="connsiteX13" fmla="*/ 75240 w 183727"/>
                  <a:gd name="connsiteY13" fmla="*/ 104042 h 122613"/>
                  <a:gd name="connsiteX14" fmla="*/ 67361 w 183727"/>
                  <a:gd name="connsiteY14" fmla="*/ 111899 h 122613"/>
                  <a:gd name="connsiteX15" fmla="*/ 18358 w 183727"/>
                  <a:gd name="connsiteY15" fmla="*/ 87648 h 122613"/>
                  <a:gd name="connsiteX16" fmla="*/ 10552 w 183727"/>
                  <a:gd name="connsiteY16" fmla="*/ 79806 h 122613"/>
                  <a:gd name="connsiteX17" fmla="*/ 18358 w 183727"/>
                  <a:gd name="connsiteY17" fmla="*/ 71963 h 122613"/>
                  <a:gd name="connsiteX18" fmla="*/ 26164 w 183727"/>
                  <a:gd name="connsiteY18" fmla="*/ 79806 h 122613"/>
                  <a:gd name="connsiteX19" fmla="*/ 18358 w 183727"/>
                  <a:gd name="connsiteY19" fmla="*/ 87648 h 122613"/>
                  <a:gd name="connsiteX20" fmla="*/ 165369 w 183727"/>
                  <a:gd name="connsiteY20" fmla="*/ 0 h 122613"/>
                  <a:gd name="connsiteX21" fmla="*/ 147011 w 183727"/>
                  <a:gd name="connsiteY21" fmla="*/ 18398 h 122613"/>
                  <a:gd name="connsiteX22" fmla="*/ 147878 w 183727"/>
                  <a:gd name="connsiteY22" fmla="*/ 23838 h 122613"/>
                  <a:gd name="connsiteX23" fmla="*/ 126556 w 183727"/>
                  <a:gd name="connsiteY23" fmla="*/ 39878 h 122613"/>
                  <a:gd name="connsiteX24" fmla="*/ 116366 w 183727"/>
                  <a:gd name="connsiteY24" fmla="*/ 36781 h 122613"/>
                  <a:gd name="connsiteX25" fmla="*/ 98007 w 183727"/>
                  <a:gd name="connsiteY25" fmla="*/ 55179 h 122613"/>
                  <a:gd name="connsiteX26" fmla="*/ 99814 w 183727"/>
                  <a:gd name="connsiteY26" fmla="*/ 63050 h 122613"/>
                  <a:gd name="connsiteX27" fmla="*/ 75240 w 183727"/>
                  <a:gd name="connsiteY27" fmla="*/ 87670 h 122613"/>
                  <a:gd name="connsiteX28" fmla="*/ 67361 w 183727"/>
                  <a:gd name="connsiteY28" fmla="*/ 85825 h 122613"/>
                  <a:gd name="connsiteX29" fmla="*/ 54641 w 183727"/>
                  <a:gd name="connsiteY29" fmla="*/ 90998 h 122613"/>
                  <a:gd name="connsiteX30" fmla="*/ 36500 w 183727"/>
                  <a:gd name="connsiteY30" fmla="*/ 81925 h 122613"/>
                  <a:gd name="connsiteX31" fmla="*/ 36716 w 183727"/>
                  <a:gd name="connsiteY31" fmla="*/ 79697 h 122613"/>
                  <a:gd name="connsiteX32" fmla="*/ 18358 w 183727"/>
                  <a:gd name="connsiteY32" fmla="*/ 61307 h 122613"/>
                  <a:gd name="connsiteX33" fmla="*/ 0 w 183727"/>
                  <a:gd name="connsiteY33" fmla="*/ 79697 h 122613"/>
                  <a:gd name="connsiteX34" fmla="*/ 18358 w 183727"/>
                  <a:gd name="connsiteY34" fmla="*/ 98088 h 122613"/>
                  <a:gd name="connsiteX35" fmla="*/ 31079 w 183727"/>
                  <a:gd name="connsiteY35" fmla="*/ 92915 h 122613"/>
                  <a:gd name="connsiteX36" fmla="*/ 49220 w 183727"/>
                  <a:gd name="connsiteY36" fmla="*/ 101987 h 122613"/>
                  <a:gd name="connsiteX37" fmla="*/ 49004 w 183727"/>
                  <a:gd name="connsiteY37" fmla="*/ 104215 h 122613"/>
                  <a:gd name="connsiteX38" fmla="*/ 67361 w 183727"/>
                  <a:gd name="connsiteY38" fmla="*/ 122613 h 122613"/>
                  <a:gd name="connsiteX39" fmla="*/ 85720 w 183727"/>
                  <a:gd name="connsiteY39" fmla="*/ 104215 h 122613"/>
                  <a:gd name="connsiteX40" fmla="*/ 83913 w 183727"/>
                  <a:gd name="connsiteY40" fmla="*/ 96337 h 122613"/>
                  <a:gd name="connsiteX41" fmla="*/ 108487 w 183727"/>
                  <a:gd name="connsiteY41" fmla="*/ 71725 h 122613"/>
                  <a:gd name="connsiteX42" fmla="*/ 116366 w 183727"/>
                  <a:gd name="connsiteY42" fmla="*/ 73569 h 122613"/>
                  <a:gd name="connsiteX43" fmla="*/ 134724 w 183727"/>
                  <a:gd name="connsiteY43" fmla="*/ 55179 h 122613"/>
                  <a:gd name="connsiteX44" fmla="*/ 133784 w 183727"/>
                  <a:gd name="connsiteY44" fmla="*/ 49731 h 122613"/>
                  <a:gd name="connsiteX45" fmla="*/ 155178 w 183727"/>
                  <a:gd name="connsiteY45" fmla="*/ 33692 h 122613"/>
                  <a:gd name="connsiteX46" fmla="*/ 165369 w 183727"/>
                  <a:gd name="connsiteY46" fmla="*/ 36781 h 122613"/>
                  <a:gd name="connsiteX47" fmla="*/ 183727 w 183727"/>
                  <a:gd name="connsiteY47" fmla="*/ 18398 h 122613"/>
                  <a:gd name="connsiteX48" fmla="*/ 165369 w 183727"/>
                  <a:gd name="connsiteY48" fmla="*/ 0 h 12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83727" h="122613">
                    <a:moveTo>
                      <a:pt x="165296" y="26110"/>
                    </a:moveTo>
                    <a:cubicBezTo>
                      <a:pt x="161033" y="26110"/>
                      <a:pt x="157491" y="22608"/>
                      <a:pt x="157491" y="18282"/>
                    </a:cubicBezTo>
                    <a:cubicBezTo>
                      <a:pt x="157491" y="13963"/>
                      <a:pt x="161033" y="10461"/>
                      <a:pt x="165296" y="10461"/>
                    </a:cubicBezTo>
                    <a:cubicBezTo>
                      <a:pt x="169633" y="10461"/>
                      <a:pt x="173103" y="13963"/>
                      <a:pt x="173103" y="18282"/>
                    </a:cubicBezTo>
                    <a:cubicBezTo>
                      <a:pt x="173103" y="22608"/>
                      <a:pt x="169633" y="26110"/>
                      <a:pt x="165296" y="26110"/>
                    </a:cubicBezTo>
                    <a:close/>
                    <a:moveTo>
                      <a:pt x="116438" y="63166"/>
                    </a:moveTo>
                    <a:cubicBezTo>
                      <a:pt x="112029" y="63166"/>
                      <a:pt x="108487" y="59599"/>
                      <a:pt x="108487" y="55201"/>
                    </a:cubicBezTo>
                    <a:cubicBezTo>
                      <a:pt x="108487" y="50802"/>
                      <a:pt x="112029" y="47242"/>
                      <a:pt x="116438" y="47242"/>
                    </a:cubicBezTo>
                    <a:cubicBezTo>
                      <a:pt x="120846" y="47242"/>
                      <a:pt x="124388" y="50802"/>
                      <a:pt x="124388" y="55201"/>
                    </a:cubicBezTo>
                    <a:cubicBezTo>
                      <a:pt x="124388" y="59599"/>
                      <a:pt x="120846" y="63166"/>
                      <a:pt x="116438" y="63166"/>
                    </a:cubicBezTo>
                    <a:close/>
                    <a:moveTo>
                      <a:pt x="67361" y="111899"/>
                    </a:moveTo>
                    <a:cubicBezTo>
                      <a:pt x="63025" y="111899"/>
                      <a:pt x="59484" y="108383"/>
                      <a:pt x="59484" y="104042"/>
                    </a:cubicBezTo>
                    <a:cubicBezTo>
                      <a:pt x="59484" y="99701"/>
                      <a:pt x="63025" y="96178"/>
                      <a:pt x="67361" y="96178"/>
                    </a:cubicBezTo>
                    <a:cubicBezTo>
                      <a:pt x="71698" y="96178"/>
                      <a:pt x="75240" y="99701"/>
                      <a:pt x="75240" y="104042"/>
                    </a:cubicBezTo>
                    <a:cubicBezTo>
                      <a:pt x="75240" y="108383"/>
                      <a:pt x="71698" y="111899"/>
                      <a:pt x="67361" y="111899"/>
                    </a:cubicBezTo>
                    <a:close/>
                    <a:moveTo>
                      <a:pt x="18358" y="87648"/>
                    </a:moveTo>
                    <a:cubicBezTo>
                      <a:pt x="14021" y="87648"/>
                      <a:pt x="10552" y="84139"/>
                      <a:pt x="10552" y="79806"/>
                    </a:cubicBezTo>
                    <a:cubicBezTo>
                      <a:pt x="10552" y="75479"/>
                      <a:pt x="14021" y="71963"/>
                      <a:pt x="18358" y="71963"/>
                    </a:cubicBezTo>
                    <a:cubicBezTo>
                      <a:pt x="22694" y="71963"/>
                      <a:pt x="26164" y="75479"/>
                      <a:pt x="26164" y="79806"/>
                    </a:cubicBezTo>
                    <a:cubicBezTo>
                      <a:pt x="26164" y="84139"/>
                      <a:pt x="22694" y="87648"/>
                      <a:pt x="18358" y="87648"/>
                    </a:cubicBezTo>
                    <a:close/>
                    <a:moveTo>
                      <a:pt x="165369" y="0"/>
                    </a:moveTo>
                    <a:cubicBezTo>
                      <a:pt x="155250" y="0"/>
                      <a:pt x="147011" y="8255"/>
                      <a:pt x="147011" y="18398"/>
                    </a:cubicBezTo>
                    <a:cubicBezTo>
                      <a:pt x="147011" y="20301"/>
                      <a:pt x="147372" y="22109"/>
                      <a:pt x="147878" y="23838"/>
                    </a:cubicBezTo>
                    <a:lnTo>
                      <a:pt x="126556" y="39878"/>
                    </a:lnTo>
                    <a:cubicBezTo>
                      <a:pt x="123593" y="37931"/>
                      <a:pt x="120123" y="36781"/>
                      <a:pt x="116366" y="36781"/>
                    </a:cubicBezTo>
                    <a:cubicBezTo>
                      <a:pt x="106247" y="36781"/>
                      <a:pt x="98007" y="45036"/>
                      <a:pt x="98007" y="55179"/>
                    </a:cubicBezTo>
                    <a:cubicBezTo>
                      <a:pt x="98007" y="58008"/>
                      <a:pt x="98658" y="60655"/>
                      <a:pt x="99814" y="63050"/>
                    </a:cubicBezTo>
                    <a:lnTo>
                      <a:pt x="75240" y="87670"/>
                    </a:lnTo>
                    <a:cubicBezTo>
                      <a:pt x="72855" y="86527"/>
                      <a:pt x="70180" y="85825"/>
                      <a:pt x="67361" y="85825"/>
                    </a:cubicBezTo>
                    <a:cubicBezTo>
                      <a:pt x="62447" y="85825"/>
                      <a:pt x="57965" y="87814"/>
                      <a:pt x="54641" y="90998"/>
                    </a:cubicBezTo>
                    <a:lnTo>
                      <a:pt x="36500" y="81925"/>
                    </a:lnTo>
                    <a:cubicBezTo>
                      <a:pt x="36572" y="81188"/>
                      <a:pt x="36716" y="80457"/>
                      <a:pt x="36716" y="79697"/>
                    </a:cubicBezTo>
                    <a:cubicBezTo>
                      <a:pt x="36716" y="69554"/>
                      <a:pt x="28477" y="61307"/>
                      <a:pt x="18358" y="61307"/>
                    </a:cubicBezTo>
                    <a:cubicBezTo>
                      <a:pt x="8239" y="61307"/>
                      <a:pt x="0" y="69554"/>
                      <a:pt x="0" y="79697"/>
                    </a:cubicBezTo>
                    <a:cubicBezTo>
                      <a:pt x="0" y="89840"/>
                      <a:pt x="8239" y="98088"/>
                      <a:pt x="18358" y="98088"/>
                    </a:cubicBezTo>
                    <a:cubicBezTo>
                      <a:pt x="23273" y="98088"/>
                      <a:pt x="27754" y="96105"/>
                      <a:pt x="31079" y="92915"/>
                    </a:cubicBezTo>
                    <a:lnTo>
                      <a:pt x="49220" y="101987"/>
                    </a:lnTo>
                    <a:cubicBezTo>
                      <a:pt x="49076" y="102732"/>
                      <a:pt x="49004" y="103456"/>
                      <a:pt x="49004" y="104215"/>
                    </a:cubicBezTo>
                    <a:cubicBezTo>
                      <a:pt x="49004" y="114358"/>
                      <a:pt x="57243" y="122613"/>
                      <a:pt x="67361" y="122613"/>
                    </a:cubicBezTo>
                    <a:cubicBezTo>
                      <a:pt x="77480" y="122606"/>
                      <a:pt x="85720" y="114358"/>
                      <a:pt x="85720" y="104215"/>
                    </a:cubicBezTo>
                    <a:cubicBezTo>
                      <a:pt x="85720" y="101387"/>
                      <a:pt x="84997" y="98739"/>
                      <a:pt x="83913" y="96337"/>
                    </a:cubicBezTo>
                    <a:lnTo>
                      <a:pt x="108487" y="71725"/>
                    </a:lnTo>
                    <a:cubicBezTo>
                      <a:pt x="110872" y="72875"/>
                      <a:pt x="113547" y="73569"/>
                      <a:pt x="116366" y="73569"/>
                    </a:cubicBezTo>
                    <a:cubicBezTo>
                      <a:pt x="126484" y="73569"/>
                      <a:pt x="134724" y="65315"/>
                      <a:pt x="134724" y="55179"/>
                    </a:cubicBezTo>
                    <a:cubicBezTo>
                      <a:pt x="134724" y="53269"/>
                      <a:pt x="134362" y="51460"/>
                      <a:pt x="133784" y="49731"/>
                    </a:cubicBezTo>
                    <a:lnTo>
                      <a:pt x="155178" y="33692"/>
                    </a:lnTo>
                    <a:cubicBezTo>
                      <a:pt x="158069" y="35638"/>
                      <a:pt x="161611" y="36781"/>
                      <a:pt x="165369" y="36781"/>
                    </a:cubicBezTo>
                    <a:cubicBezTo>
                      <a:pt x="175488" y="36781"/>
                      <a:pt x="183727" y="28534"/>
                      <a:pt x="183727" y="18398"/>
                    </a:cubicBezTo>
                    <a:cubicBezTo>
                      <a:pt x="183727" y="8255"/>
                      <a:pt x="175488" y="0"/>
                      <a:pt x="165369" y="0"/>
                    </a:cubicBezTo>
                    <a:close/>
                  </a:path>
                </a:pathLst>
              </a:custGeom>
              <a:grpFill/>
              <a:ln w="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77" name="Forma Livre 212">
                <a:extLst>
                  <a:ext uri="{FF2B5EF4-FFF2-40B4-BE49-F238E27FC236}">
                    <a16:creationId xmlns:a16="http://schemas.microsoft.com/office/drawing/2014/main" id="{99D3FEA9-3EBF-8371-111D-F0E33E20125C}"/>
                  </a:ext>
                </a:extLst>
              </p:cNvPr>
              <p:cNvSpPr/>
              <p:nvPr/>
            </p:nvSpPr>
            <p:spPr>
              <a:xfrm>
                <a:off x="10679726" y="2032396"/>
                <a:ext cx="486334" cy="485409"/>
              </a:xfrm>
              <a:custGeom>
                <a:avLst/>
                <a:gdLst>
                  <a:gd name="connsiteX0" fmla="*/ 290878 w 486334"/>
                  <a:gd name="connsiteY0" fmla="*/ 267744 h 485409"/>
                  <a:gd name="connsiteX1" fmla="*/ 279820 w 486334"/>
                  <a:gd name="connsiteY1" fmla="*/ 280122 h 485409"/>
                  <a:gd name="connsiteX2" fmla="*/ 267460 w 486334"/>
                  <a:gd name="connsiteY2" fmla="*/ 291155 h 485409"/>
                  <a:gd name="connsiteX3" fmla="*/ 75349 w 486334"/>
                  <a:gd name="connsiteY3" fmla="*/ 280122 h 485409"/>
                  <a:gd name="connsiteX4" fmla="*/ 75349 w 486334"/>
                  <a:gd name="connsiteY4" fmla="*/ 75425 h 485409"/>
                  <a:gd name="connsiteX5" fmla="*/ 279820 w 486334"/>
                  <a:gd name="connsiteY5" fmla="*/ 75425 h 485409"/>
                  <a:gd name="connsiteX6" fmla="*/ 290878 w 486334"/>
                  <a:gd name="connsiteY6" fmla="*/ 267744 h 485409"/>
                  <a:gd name="connsiteX7" fmla="*/ 474244 w 486334"/>
                  <a:gd name="connsiteY7" fmla="*/ 414752 h 485409"/>
                  <a:gd name="connsiteX8" fmla="*/ 402835 w 486334"/>
                  <a:gd name="connsiteY8" fmla="*/ 344728 h 485409"/>
                  <a:gd name="connsiteX9" fmla="*/ 373635 w 486334"/>
                  <a:gd name="connsiteY9" fmla="*/ 332603 h 485409"/>
                  <a:gd name="connsiteX10" fmla="*/ 358529 w 486334"/>
                  <a:gd name="connsiteY10" fmla="*/ 335453 h 485409"/>
                  <a:gd name="connsiteX11" fmla="*/ 314368 w 486334"/>
                  <a:gd name="connsiteY11" fmla="*/ 291286 h 485409"/>
                  <a:gd name="connsiteX12" fmla="*/ 303237 w 486334"/>
                  <a:gd name="connsiteY12" fmla="*/ 52014 h 485409"/>
                  <a:gd name="connsiteX13" fmla="*/ 51931 w 486334"/>
                  <a:gd name="connsiteY13" fmla="*/ 52014 h 485409"/>
                  <a:gd name="connsiteX14" fmla="*/ 51931 w 486334"/>
                  <a:gd name="connsiteY14" fmla="*/ 303534 h 485409"/>
                  <a:gd name="connsiteX15" fmla="*/ 291023 w 486334"/>
                  <a:gd name="connsiteY15" fmla="*/ 314697 h 485409"/>
                  <a:gd name="connsiteX16" fmla="*/ 335112 w 486334"/>
                  <a:gd name="connsiteY16" fmla="*/ 358872 h 485409"/>
                  <a:gd name="connsiteX17" fmla="*/ 344363 w 486334"/>
                  <a:gd name="connsiteY17" fmla="*/ 403264 h 485409"/>
                  <a:gd name="connsiteX18" fmla="*/ 415772 w 486334"/>
                  <a:gd name="connsiteY18" fmla="*/ 473288 h 485409"/>
                  <a:gd name="connsiteX19" fmla="*/ 460078 w 486334"/>
                  <a:gd name="connsiteY19" fmla="*/ 482556 h 485409"/>
                  <a:gd name="connsiteX20" fmla="*/ 474244 w 486334"/>
                  <a:gd name="connsiteY20" fmla="*/ 473288 h 485409"/>
                  <a:gd name="connsiteX21" fmla="*/ 483496 w 486334"/>
                  <a:gd name="connsiteY21" fmla="*/ 459137 h 485409"/>
                  <a:gd name="connsiteX22" fmla="*/ 474244 w 486334"/>
                  <a:gd name="connsiteY22" fmla="*/ 414752 h 48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6334" h="485409">
                    <a:moveTo>
                      <a:pt x="290878" y="267744"/>
                    </a:moveTo>
                    <a:cubicBezTo>
                      <a:pt x="287481" y="272034"/>
                      <a:pt x="283795" y="276165"/>
                      <a:pt x="279820" y="280122"/>
                    </a:cubicBezTo>
                    <a:cubicBezTo>
                      <a:pt x="275917" y="284080"/>
                      <a:pt x="271725" y="287755"/>
                      <a:pt x="267460" y="291155"/>
                    </a:cubicBezTo>
                    <a:cubicBezTo>
                      <a:pt x="210796" y="336278"/>
                      <a:pt x="127749" y="332596"/>
                      <a:pt x="75349" y="280122"/>
                    </a:cubicBezTo>
                    <a:cubicBezTo>
                      <a:pt x="18973" y="223692"/>
                      <a:pt x="18973" y="131855"/>
                      <a:pt x="75349" y="75425"/>
                    </a:cubicBezTo>
                    <a:cubicBezTo>
                      <a:pt x="131724" y="18995"/>
                      <a:pt x="223444" y="18995"/>
                      <a:pt x="279820" y="75425"/>
                    </a:cubicBezTo>
                    <a:cubicBezTo>
                      <a:pt x="332293" y="127898"/>
                      <a:pt x="335979" y="210988"/>
                      <a:pt x="290878" y="267744"/>
                    </a:cubicBezTo>
                    <a:close/>
                    <a:moveTo>
                      <a:pt x="474244" y="414752"/>
                    </a:moveTo>
                    <a:lnTo>
                      <a:pt x="402835" y="344728"/>
                    </a:lnTo>
                    <a:cubicBezTo>
                      <a:pt x="394812" y="336640"/>
                      <a:pt x="384187" y="332610"/>
                      <a:pt x="373635" y="332603"/>
                    </a:cubicBezTo>
                    <a:cubicBezTo>
                      <a:pt x="368504" y="332610"/>
                      <a:pt x="363372" y="333558"/>
                      <a:pt x="358529" y="335453"/>
                    </a:cubicBezTo>
                    <a:lnTo>
                      <a:pt x="314368" y="291286"/>
                    </a:lnTo>
                    <a:cubicBezTo>
                      <a:pt x="372261" y="221485"/>
                      <a:pt x="368576" y="117408"/>
                      <a:pt x="303237" y="52014"/>
                    </a:cubicBezTo>
                    <a:cubicBezTo>
                      <a:pt x="233996" y="-17338"/>
                      <a:pt x="121244" y="-17338"/>
                      <a:pt x="51931" y="52014"/>
                    </a:cubicBezTo>
                    <a:cubicBezTo>
                      <a:pt x="-17310" y="121358"/>
                      <a:pt x="-17310" y="234190"/>
                      <a:pt x="51931" y="303534"/>
                    </a:cubicBezTo>
                    <a:cubicBezTo>
                      <a:pt x="117269" y="368935"/>
                      <a:pt x="221276" y="372654"/>
                      <a:pt x="291023" y="314697"/>
                    </a:cubicBezTo>
                    <a:lnTo>
                      <a:pt x="335112" y="358872"/>
                    </a:lnTo>
                    <a:cubicBezTo>
                      <a:pt x="329329" y="373732"/>
                      <a:pt x="332365" y="391261"/>
                      <a:pt x="344363" y="403264"/>
                    </a:cubicBezTo>
                    <a:lnTo>
                      <a:pt x="415772" y="473288"/>
                    </a:lnTo>
                    <a:cubicBezTo>
                      <a:pt x="427698" y="485290"/>
                      <a:pt x="445261" y="488380"/>
                      <a:pt x="460078" y="482556"/>
                    </a:cubicBezTo>
                    <a:cubicBezTo>
                      <a:pt x="465282" y="480537"/>
                      <a:pt x="470053" y="477448"/>
                      <a:pt x="474244" y="473288"/>
                    </a:cubicBezTo>
                    <a:cubicBezTo>
                      <a:pt x="478364" y="469128"/>
                      <a:pt x="481472" y="464295"/>
                      <a:pt x="483496" y="459137"/>
                    </a:cubicBezTo>
                    <a:cubicBezTo>
                      <a:pt x="489278" y="444284"/>
                      <a:pt x="486242" y="426747"/>
                      <a:pt x="474244" y="414752"/>
                    </a:cubicBezTo>
                    <a:close/>
                  </a:path>
                </a:pathLst>
              </a:custGeom>
              <a:grpFill/>
              <a:ln w="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p:grpSp>
      </p:grpSp>
      <p:grpSp>
        <p:nvGrpSpPr>
          <p:cNvPr id="78" name="Agrupar 213">
            <a:extLst>
              <a:ext uri="{FF2B5EF4-FFF2-40B4-BE49-F238E27FC236}">
                <a16:creationId xmlns:a16="http://schemas.microsoft.com/office/drawing/2014/main" id="{E3BC342A-C992-70BC-742E-0274423163FA}"/>
              </a:ext>
            </a:extLst>
          </p:cNvPr>
          <p:cNvGrpSpPr/>
          <p:nvPr/>
        </p:nvGrpSpPr>
        <p:grpSpPr>
          <a:xfrm>
            <a:off x="5198352" y="3597651"/>
            <a:ext cx="652642" cy="652644"/>
            <a:chOff x="7307809" y="3597651"/>
            <a:chExt cx="652642" cy="652644"/>
          </a:xfrm>
        </p:grpSpPr>
        <p:sp>
          <p:nvSpPr>
            <p:cNvPr id="79" name="Elipse 26">
              <a:extLst>
                <a:ext uri="{FF2B5EF4-FFF2-40B4-BE49-F238E27FC236}">
                  <a16:creationId xmlns:a16="http://schemas.microsoft.com/office/drawing/2014/main" id="{F8F9278C-53DE-E4CA-FBE2-F4F544A40ABA}"/>
                </a:ext>
              </a:extLst>
            </p:cNvPr>
            <p:cNvSpPr/>
            <p:nvPr/>
          </p:nvSpPr>
          <p:spPr>
            <a:xfrm>
              <a:off x="7307809" y="3597651"/>
              <a:ext cx="652642" cy="652644"/>
            </a:xfrm>
            <a:prstGeom prst="ellipse">
              <a:avLst/>
            </a:prstGeom>
            <a:solidFill>
              <a:srgbClr val="5E22F3"/>
            </a:solidFill>
            <a:ln w="28575" cap="flat" cmpd="sng" algn="ctr">
              <a:solidFill>
                <a:srgbClr val="F6F4FE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pt-BR"/>
              </a:defPPr>
              <a:lvl1pPr marL="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85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70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85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14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42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71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996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281" algn="l" defTabSz="1088570" rtl="0" eaLnBrk="1" latinLnBrk="0" hangingPunct="1">
                <a:defRPr sz="21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Forma Livre 215">
              <a:extLst>
                <a:ext uri="{FF2B5EF4-FFF2-40B4-BE49-F238E27FC236}">
                  <a16:creationId xmlns:a16="http://schemas.microsoft.com/office/drawing/2014/main" id="{0F98C757-5A42-82D2-49AF-5001786E19C8}"/>
                </a:ext>
              </a:extLst>
            </p:cNvPr>
            <p:cNvSpPr/>
            <p:nvPr/>
          </p:nvSpPr>
          <p:spPr>
            <a:xfrm>
              <a:off x="7384993" y="3674468"/>
              <a:ext cx="498275" cy="499011"/>
            </a:xfrm>
            <a:custGeom>
              <a:avLst/>
              <a:gdLst>
                <a:gd name="connsiteX0" fmla="*/ 388271 w 777554"/>
                <a:gd name="connsiteY0" fmla="*/ 237008 h 778703"/>
                <a:gd name="connsiteX1" fmla="*/ 438793 w 777554"/>
                <a:gd name="connsiteY1" fmla="*/ 287621 h 778703"/>
                <a:gd name="connsiteX2" fmla="*/ 388271 w 777554"/>
                <a:gd name="connsiteY2" fmla="*/ 338235 h 778703"/>
                <a:gd name="connsiteX3" fmla="*/ 337677 w 777554"/>
                <a:gd name="connsiteY3" fmla="*/ 287621 h 778703"/>
                <a:gd name="connsiteX4" fmla="*/ 388271 w 777554"/>
                <a:gd name="connsiteY4" fmla="*/ 237008 h 778703"/>
                <a:gd name="connsiteX5" fmla="*/ 577636 w 777554"/>
                <a:gd name="connsiteY5" fmla="*/ 564796 h 778703"/>
                <a:gd name="connsiteX6" fmla="*/ 543305 w 777554"/>
                <a:gd name="connsiteY6" fmla="*/ 530417 h 778703"/>
                <a:gd name="connsiteX7" fmla="*/ 598886 w 777554"/>
                <a:gd name="connsiteY7" fmla="*/ 396923 h 778703"/>
                <a:gd name="connsiteX8" fmla="*/ 677162 w 777554"/>
                <a:gd name="connsiteY8" fmla="*/ 396923 h 778703"/>
                <a:gd name="connsiteX9" fmla="*/ 726960 w 777554"/>
                <a:gd name="connsiteY9" fmla="*/ 439007 h 778703"/>
                <a:gd name="connsiteX10" fmla="*/ 777554 w 777554"/>
                <a:gd name="connsiteY10" fmla="*/ 388393 h 778703"/>
                <a:gd name="connsiteX11" fmla="*/ 726960 w 777554"/>
                <a:gd name="connsiteY11" fmla="*/ 337779 h 778703"/>
                <a:gd name="connsiteX12" fmla="*/ 677162 w 777554"/>
                <a:gd name="connsiteY12" fmla="*/ 379863 h 778703"/>
                <a:gd name="connsiteX13" fmla="*/ 598886 w 777554"/>
                <a:gd name="connsiteY13" fmla="*/ 379863 h 778703"/>
                <a:gd name="connsiteX14" fmla="*/ 551111 w 777554"/>
                <a:gd name="connsiteY14" fmla="*/ 255290 h 778703"/>
                <a:gd name="connsiteX15" fmla="*/ 585370 w 777554"/>
                <a:gd name="connsiteY15" fmla="*/ 221012 h 778703"/>
                <a:gd name="connsiteX16" fmla="*/ 650347 w 777554"/>
                <a:gd name="connsiteY16" fmla="*/ 215492 h 778703"/>
                <a:gd name="connsiteX17" fmla="*/ 650347 w 777554"/>
                <a:gd name="connsiteY17" fmla="*/ 143919 h 778703"/>
                <a:gd name="connsiteX18" fmla="*/ 578865 w 777554"/>
                <a:gd name="connsiteY18" fmla="*/ 143919 h 778703"/>
                <a:gd name="connsiteX19" fmla="*/ 573300 w 777554"/>
                <a:gd name="connsiteY19" fmla="*/ 208952 h 778703"/>
                <a:gd name="connsiteX20" fmla="*/ 539691 w 777554"/>
                <a:gd name="connsiteY20" fmla="*/ 242578 h 778703"/>
                <a:gd name="connsiteX21" fmla="*/ 395715 w 777554"/>
                <a:gd name="connsiteY21" fmla="*/ 179007 h 778703"/>
                <a:gd name="connsiteX22" fmla="*/ 395715 w 777554"/>
                <a:gd name="connsiteY22" fmla="*/ 100504 h 778703"/>
                <a:gd name="connsiteX23" fmla="*/ 437781 w 777554"/>
                <a:gd name="connsiteY23" fmla="*/ 50614 h 778703"/>
                <a:gd name="connsiteX24" fmla="*/ 387187 w 777554"/>
                <a:gd name="connsiteY24" fmla="*/ 0 h 778703"/>
                <a:gd name="connsiteX25" fmla="*/ 336593 w 777554"/>
                <a:gd name="connsiteY25" fmla="*/ 50614 h 778703"/>
                <a:gd name="connsiteX26" fmla="*/ 378658 w 777554"/>
                <a:gd name="connsiteY26" fmla="*/ 100504 h 778703"/>
                <a:gd name="connsiteX27" fmla="*/ 378658 w 777554"/>
                <a:gd name="connsiteY27" fmla="*/ 179123 h 778703"/>
                <a:gd name="connsiteX28" fmla="*/ 241766 w 777554"/>
                <a:gd name="connsiteY28" fmla="*/ 238404 h 778703"/>
                <a:gd name="connsiteX29" fmla="*/ 212350 w 777554"/>
                <a:gd name="connsiteY29" fmla="*/ 208952 h 778703"/>
                <a:gd name="connsiteX30" fmla="*/ 206856 w 777554"/>
                <a:gd name="connsiteY30" fmla="*/ 143919 h 778703"/>
                <a:gd name="connsiteX31" fmla="*/ 135302 w 777554"/>
                <a:gd name="connsiteY31" fmla="*/ 143919 h 778703"/>
                <a:gd name="connsiteX32" fmla="*/ 135302 w 777554"/>
                <a:gd name="connsiteY32" fmla="*/ 215492 h 778703"/>
                <a:gd name="connsiteX33" fmla="*/ 200351 w 777554"/>
                <a:gd name="connsiteY33" fmla="*/ 221012 h 778703"/>
                <a:gd name="connsiteX34" fmla="*/ 230058 w 777554"/>
                <a:gd name="connsiteY34" fmla="*/ 250761 h 778703"/>
                <a:gd name="connsiteX35" fmla="*/ 178452 w 777554"/>
                <a:gd name="connsiteY35" fmla="*/ 379863 h 778703"/>
                <a:gd name="connsiteX36" fmla="*/ 100393 w 777554"/>
                <a:gd name="connsiteY36" fmla="*/ 379863 h 778703"/>
                <a:gd name="connsiteX37" fmla="*/ 50594 w 777554"/>
                <a:gd name="connsiteY37" fmla="*/ 337779 h 778703"/>
                <a:gd name="connsiteX38" fmla="*/ 0 w 777554"/>
                <a:gd name="connsiteY38" fmla="*/ 388393 h 778703"/>
                <a:gd name="connsiteX39" fmla="*/ 50594 w 777554"/>
                <a:gd name="connsiteY39" fmla="*/ 439007 h 778703"/>
                <a:gd name="connsiteX40" fmla="*/ 100393 w 777554"/>
                <a:gd name="connsiteY40" fmla="*/ 396923 h 778703"/>
                <a:gd name="connsiteX41" fmla="*/ 178452 w 777554"/>
                <a:gd name="connsiteY41" fmla="*/ 396923 h 778703"/>
                <a:gd name="connsiteX42" fmla="*/ 234321 w 777554"/>
                <a:gd name="connsiteY42" fmla="*/ 530757 h 778703"/>
                <a:gd name="connsiteX43" fmla="*/ 200351 w 777554"/>
                <a:gd name="connsiteY43" fmla="*/ 564796 h 778703"/>
                <a:gd name="connsiteX44" fmla="*/ 135302 w 777554"/>
                <a:gd name="connsiteY44" fmla="*/ 570316 h 778703"/>
                <a:gd name="connsiteX45" fmla="*/ 135302 w 777554"/>
                <a:gd name="connsiteY45" fmla="*/ 641895 h 778703"/>
                <a:gd name="connsiteX46" fmla="*/ 206856 w 777554"/>
                <a:gd name="connsiteY46" fmla="*/ 641895 h 778703"/>
                <a:gd name="connsiteX47" fmla="*/ 212350 w 777554"/>
                <a:gd name="connsiteY47" fmla="*/ 576856 h 778703"/>
                <a:gd name="connsiteX48" fmla="*/ 246392 w 777554"/>
                <a:gd name="connsiteY48" fmla="*/ 542773 h 778703"/>
                <a:gd name="connsiteX49" fmla="*/ 378658 w 777554"/>
                <a:gd name="connsiteY49" fmla="*/ 597663 h 778703"/>
                <a:gd name="connsiteX50" fmla="*/ 378658 w 777554"/>
                <a:gd name="connsiteY50" fmla="*/ 678199 h 778703"/>
                <a:gd name="connsiteX51" fmla="*/ 336593 w 777554"/>
                <a:gd name="connsiteY51" fmla="*/ 728090 h 778703"/>
                <a:gd name="connsiteX52" fmla="*/ 387187 w 777554"/>
                <a:gd name="connsiteY52" fmla="*/ 778703 h 778703"/>
                <a:gd name="connsiteX53" fmla="*/ 437781 w 777554"/>
                <a:gd name="connsiteY53" fmla="*/ 728090 h 778703"/>
                <a:gd name="connsiteX54" fmla="*/ 395715 w 777554"/>
                <a:gd name="connsiteY54" fmla="*/ 678199 h 778703"/>
                <a:gd name="connsiteX55" fmla="*/ 395715 w 777554"/>
                <a:gd name="connsiteY55" fmla="*/ 597778 h 778703"/>
                <a:gd name="connsiteX56" fmla="*/ 531234 w 777554"/>
                <a:gd name="connsiteY56" fmla="*/ 542448 h 778703"/>
                <a:gd name="connsiteX57" fmla="*/ 565639 w 777554"/>
                <a:gd name="connsiteY57" fmla="*/ 576856 h 778703"/>
                <a:gd name="connsiteX58" fmla="*/ 571131 w 777554"/>
                <a:gd name="connsiteY58" fmla="*/ 641895 h 778703"/>
                <a:gd name="connsiteX59" fmla="*/ 642685 w 777554"/>
                <a:gd name="connsiteY59" fmla="*/ 641895 h 778703"/>
                <a:gd name="connsiteX60" fmla="*/ 642685 w 777554"/>
                <a:gd name="connsiteY60" fmla="*/ 570316 h 778703"/>
                <a:gd name="connsiteX61" fmla="*/ 577636 w 777554"/>
                <a:gd name="connsiteY61" fmla="*/ 564796 h 778703"/>
                <a:gd name="connsiteX62" fmla="*/ 388632 w 777554"/>
                <a:gd name="connsiteY62" fmla="*/ 196277 h 778703"/>
                <a:gd name="connsiteX63" fmla="*/ 581684 w 777554"/>
                <a:gd name="connsiteY63" fmla="*/ 388393 h 778703"/>
                <a:gd name="connsiteX64" fmla="*/ 388632 w 777554"/>
                <a:gd name="connsiteY64" fmla="*/ 580510 h 778703"/>
                <a:gd name="connsiteX65" fmla="*/ 195653 w 777554"/>
                <a:gd name="connsiteY65" fmla="*/ 388393 h 778703"/>
                <a:gd name="connsiteX66" fmla="*/ 388632 w 777554"/>
                <a:gd name="connsiteY66" fmla="*/ 196277 h 778703"/>
                <a:gd name="connsiteX67" fmla="*/ 388416 w 777554"/>
                <a:gd name="connsiteY67" fmla="*/ 369106 h 778703"/>
                <a:gd name="connsiteX68" fmla="*/ 388416 w 777554"/>
                <a:gd name="connsiteY68" fmla="*/ 369106 h 778703"/>
                <a:gd name="connsiteX69" fmla="*/ 388416 w 777554"/>
                <a:gd name="connsiteY69" fmla="*/ 369106 h 778703"/>
                <a:gd name="connsiteX70" fmla="*/ 388416 w 777554"/>
                <a:gd name="connsiteY70" fmla="*/ 369106 h 778703"/>
                <a:gd name="connsiteX71" fmla="*/ 388488 w 777554"/>
                <a:gd name="connsiteY71" fmla="*/ 369106 h 778703"/>
                <a:gd name="connsiteX72" fmla="*/ 388488 w 777554"/>
                <a:gd name="connsiteY72" fmla="*/ 369106 h 778703"/>
                <a:gd name="connsiteX73" fmla="*/ 388560 w 777554"/>
                <a:gd name="connsiteY73" fmla="*/ 369106 h 778703"/>
                <a:gd name="connsiteX74" fmla="*/ 388560 w 777554"/>
                <a:gd name="connsiteY74" fmla="*/ 369106 h 778703"/>
                <a:gd name="connsiteX75" fmla="*/ 388560 w 777554"/>
                <a:gd name="connsiteY75" fmla="*/ 369106 h 778703"/>
                <a:gd name="connsiteX76" fmla="*/ 388632 w 777554"/>
                <a:gd name="connsiteY76" fmla="*/ 369106 h 778703"/>
                <a:gd name="connsiteX77" fmla="*/ 388632 w 777554"/>
                <a:gd name="connsiteY77" fmla="*/ 369106 h 778703"/>
                <a:gd name="connsiteX78" fmla="*/ 388632 w 777554"/>
                <a:gd name="connsiteY78" fmla="*/ 369106 h 778703"/>
                <a:gd name="connsiteX79" fmla="*/ 388632 w 777554"/>
                <a:gd name="connsiteY79" fmla="*/ 369106 h 778703"/>
                <a:gd name="connsiteX80" fmla="*/ 388705 w 777554"/>
                <a:gd name="connsiteY80" fmla="*/ 369106 h 778703"/>
                <a:gd name="connsiteX81" fmla="*/ 389789 w 777554"/>
                <a:gd name="connsiteY81" fmla="*/ 369113 h 778703"/>
                <a:gd name="connsiteX82" fmla="*/ 389789 w 777554"/>
                <a:gd name="connsiteY82" fmla="*/ 369120 h 778703"/>
                <a:gd name="connsiteX83" fmla="*/ 448695 w 777554"/>
                <a:gd name="connsiteY83" fmla="*/ 401191 h 778703"/>
                <a:gd name="connsiteX84" fmla="*/ 452887 w 777554"/>
                <a:gd name="connsiteY84" fmla="*/ 409714 h 778703"/>
                <a:gd name="connsiteX85" fmla="*/ 485773 w 777554"/>
                <a:gd name="connsiteY85" fmla="*/ 497788 h 778703"/>
                <a:gd name="connsiteX86" fmla="*/ 291493 w 777554"/>
                <a:gd name="connsiteY86" fmla="*/ 497788 h 778703"/>
                <a:gd name="connsiteX87" fmla="*/ 324451 w 777554"/>
                <a:gd name="connsiteY87" fmla="*/ 409714 h 778703"/>
                <a:gd name="connsiteX88" fmla="*/ 328643 w 777554"/>
                <a:gd name="connsiteY88" fmla="*/ 401191 h 778703"/>
                <a:gd name="connsiteX89" fmla="*/ 384802 w 777554"/>
                <a:gd name="connsiteY89" fmla="*/ 369207 h 778703"/>
                <a:gd name="connsiteX90" fmla="*/ 385597 w 777554"/>
                <a:gd name="connsiteY90" fmla="*/ 369171 h 778703"/>
                <a:gd name="connsiteX91" fmla="*/ 385814 w 777554"/>
                <a:gd name="connsiteY91" fmla="*/ 369156 h 778703"/>
                <a:gd name="connsiteX92" fmla="*/ 387476 w 777554"/>
                <a:gd name="connsiteY92" fmla="*/ 369113 h 778703"/>
                <a:gd name="connsiteX93" fmla="*/ 388416 w 777554"/>
                <a:gd name="connsiteY93" fmla="*/ 369106 h 77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777554" h="778703">
                  <a:moveTo>
                    <a:pt x="388271" y="237008"/>
                  </a:moveTo>
                  <a:cubicBezTo>
                    <a:pt x="416170" y="237008"/>
                    <a:pt x="438793" y="259674"/>
                    <a:pt x="438793" y="287621"/>
                  </a:cubicBezTo>
                  <a:cubicBezTo>
                    <a:pt x="438793" y="315569"/>
                    <a:pt x="416170" y="338235"/>
                    <a:pt x="388271" y="338235"/>
                  </a:cubicBezTo>
                  <a:cubicBezTo>
                    <a:pt x="360372" y="338235"/>
                    <a:pt x="337677" y="315569"/>
                    <a:pt x="337677" y="287621"/>
                  </a:cubicBezTo>
                  <a:cubicBezTo>
                    <a:pt x="337677" y="259674"/>
                    <a:pt x="360372" y="237008"/>
                    <a:pt x="388271" y="237008"/>
                  </a:cubicBezTo>
                  <a:close/>
                  <a:moveTo>
                    <a:pt x="577636" y="564796"/>
                  </a:moveTo>
                  <a:lnTo>
                    <a:pt x="543305" y="530417"/>
                  </a:lnTo>
                  <a:cubicBezTo>
                    <a:pt x="576119" y="495032"/>
                    <a:pt x="596790" y="448361"/>
                    <a:pt x="598886" y="396923"/>
                  </a:cubicBezTo>
                  <a:lnTo>
                    <a:pt x="677162" y="396923"/>
                  </a:lnTo>
                  <a:cubicBezTo>
                    <a:pt x="681209" y="420811"/>
                    <a:pt x="701952" y="439007"/>
                    <a:pt x="726960" y="439007"/>
                  </a:cubicBezTo>
                  <a:cubicBezTo>
                    <a:pt x="754931" y="439007"/>
                    <a:pt x="777554" y="416340"/>
                    <a:pt x="777554" y="388393"/>
                  </a:cubicBezTo>
                  <a:cubicBezTo>
                    <a:pt x="777554" y="360438"/>
                    <a:pt x="754931" y="337779"/>
                    <a:pt x="726960" y="337779"/>
                  </a:cubicBezTo>
                  <a:cubicBezTo>
                    <a:pt x="701952" y="337779"/>
                    <a:pt x="681209" y="355974"/>
                    <a:pt x="677162" y="379863"/>
                  </a:cubicBezTo>
                  <a:lnTo>
                    <a:pt x="598886" y="379863"/>
                  </a:lnTo>
                  <a:cubicBezTo>
                    <a:pt x="597006" y="332636"/>
                    <a:pt x="579371" y="289430"/>
                    <a:pt x="551111" y="255290"/>
                  </a:cubicBezTo>
                  <a:lnTo>
                    <a:pt x="585370" y="221012"/>
                  </a:lnTo>
                  <a:cubicBezTo>
                    <a:pt x="605101" y="235040"/>
                    <a:pt x="631627" y="234230"/>
                    <a:pt x="650347" y="215492"/>
                  </a:cubicBezTo>
                  <a:cubicBezTo>
                    <a:pt x="669066" y="196761"/>
                    <a:pt x="670079" y="163684"/>
                    <a:pt x="650347" y="143919"/>
                  </a:cubicBezTo>
                  <a:cubicBezTo>
                    <a:pt x="630615" y="124154"/>
                    <a:pt x="597512" y="125189"/>
                    <a:pt x="578865" y="143919"/>
                  </a:cubicBezTo>
                  <a:cubicBezTo>
                    <a:pt x="560145" y="162650"/>
                    <a:pt x="559278" y="189201"/>
                    <a:pt x="573300" y="208952"/>
                  </a:cubicBezTo>
                  <a:lnTo>
                    <a:pt x="539691" y="242578"/>
                  </a:lnTo>
                  <a:cubicBezTo>
                    <a:pt x="502974" y="204864"/>
                    <a:pt x="452164" y="180859"/>
                    <a:pt x="395715" y="179007"/>
                  </a:cubicBezTo>
                  <a:lnTo>
                    <a:pt x="395715" y="100504"/>
                  </a:lnTo>
                  <a:cubicBezTo>
                    <a:pt x="419567" y="96453"/>
                    <a:pt x="437781" y="75660"/>
                    <a:pt x="437781" y="50614"/>
                  </a:cubicBezTo>
                  <a:cubicBezTo>
                    <a:pt x="437781" y="22666"/>
                    <a:pt x="415086" y="0"/>
                    <a:pt x="387187" y="0"/>
                  </a:cubicBezTo>
                  <a:cubicBezTo>
                    <a:pt x="359288" y="0"/>
                    <a:pt x="336593" y="22666"/>
                    <a:pt x="336593" y="50614"/>
                  </a:cubicBezTo>
                  <a:cubicBezTo>
                    <a:pt x="336593" y="75660"/>
                    <a:pt x="354807" y="96453"/>
                    <a:pt x="378658" y="100504"/>
                  </a:cubicBezTo>
                  <a:lnTo>
                    <a:pt x="378658" y="179123"/>
                  </a:lnTo>
                  <a:cubicBezTo>
                    <a:pt x="325463" y="181597"/>
                    <a:pt x="277471" y="203743"/>
                    <a:pt x="241766" y="238404"/>
                  </a:cubicBezTo>
                  <a:lnTo>
                    <a:pt x="212350" y="208952"/>
                  </a:lnTo>
                  <a:cubicBezTo>
                    <a:pt x="226371" y="189201"/>
                    <a:pt x="225576" y="162650"/>
                    <a:pt x="206856" y="143919"/>
                  </a:cubicBezTo>
                  <a:cubicBezTo>
                    <a:pt x="188137" y="125189"/>
                    <a:pt x="155106" y="124154"/>
                    <a:pt x="135302" y="143919"/>
                  </a:cubicBezTo>
                  <a:cubicBezTo>
                    <a:pt x="115571" y="163684"/>
                    <a:pt x="116655" y="196761"/>
                    <a:pt x="135302" y="215492"/>
                  </a:cubicBezTo>
                  <a:cubicBezTo>
                    <a:pt x="154022" y="234230"/>
                    <a:pt x="180548" y="235040"/>
                    <a:pt x="200351" y="221012"/>
                  </a:cubicBezTo>
                  <a:lnTo>
                    <a:pt x="230058" y="250761"/>
                  </a:lnTo>
                  <a:cubicBezTo>
                    <a:pt x="199557" y="285581"/>
                    <a:pt x="180403" y="330523"/>
                    <a:pt x="178452" y="379863"/>
                  </a:cubicBezTo>
                  <a:lnTo>
                    <a:pt x="100393" y="379863"/>
                  </a:lnTo>
                  <a:cubicBezTo>
                    <a:pt x="96346" y="355974"/>
                    <a:pt x="75602" y="337779"/>
                    <a:pt x="50594" y="337779"/>
                  </a:cubicBezTo>
                  <a:cubicBezTo>
                    <a:pt x="22623" y="337779"/>
                    <a:pt x="0" y="360438"/>
                    <a:pt x="0" y="388393"/>
                  </a:cubicBezTo>
                  <a:cubicBezTo>
                    <a:pt x="0" y="416340"/>
                    <a:pt x="22623" y="439007"/>
                    <a:pt x="50594" y="439007"/>
                  </a:cubicBezTo>
                  <a:cubicBezTo>
                    <a:pt x="75602" y="439007"/>
                    <a:pt x="96346" y="420811"/>
                    <a:pt x="100393" y="396923"/>
                  </a:cubicBezTo>
                  <a:lnTo>
                    <a:pt x="178452" y="396923"/>
                  </a:lnTo>
                  <a:cubicBezTo>
                    <a:pt x="180475" y="448542"/>
                    <a:pt x="201364" y="495329"/>
                    <a:pt x="234321" y="530757"/>
                  </a:cubicBezTo>
                  <a:lnTo>
                    <a:pt x="200351" y="564796"/>
                  </a:lnTo>
                  <a:cubicBezTo>
                    <a:pt x="180548" y="550768"/>
                    <a:pt x="154022" y="551585"/>
                    <a:pt x="135302" y="570316"/>
                  </a:cubicBezTo>
                  <a:cubicBezTo>
                    <a:pt x="116655" y="589053"/>
                    <a:pt x="115571" y="622130"/>
                    <a:pt x="135302" y="641895"/>
                  </a:cubicBezTo>
                  <a:cubicBezTo>
                    <a:pt x="155106" y="661654"/>
                    <a:pt x="188137" y="660626"/>
                    <a:pt x="206856" y="641895"/>
                  </a:cubicBezTo>
                  <a:cubicBezTo>
                    <a:pt x="225576" y="623165"/>
                    <a:pt x="226371" y="596614"/>
                    <a:pt x="212350" y="576856"/>
                  </a:cubicBezTo>
                  <a:lnTo>
                    <a:pt x="246392" y="542773"/>
                  </a:lnTo>
                  <a:cubicBezTo>
                    <a:pt x="281591" y="574910"/>
                    <a:pt x="327775" y="595297"/>
                    <a:pt x="378658" y="597663"/>
                  </a:cubicBezTo>
                  <a:lnTo>
                    <a:pt x="378658" y="678199"/>
                  </a:lnTo>
                  <a:cubicBezTo>
                    <a:pt x="354807" y="682251"/>
                    <a:pt x="336593" y="703043"/>
                    <a:pt x="336593" y="728090"/>
                  </a:cubicBezTo>
                  <a:cubicBezTo>
                    <a:pt x="336593" y="756037"/>
                    <a:pt x="359288" y="778703"/>
                    <a:pt x="387187" y="778703"/>
                  </a:cubicBezTo>
                  <a:cubicBezTo>
                    <a:pt x="415086" y="778703"/>
                    <a:pt x="437781" y="756037"/>
                    <a:pt x="437781" y="728090"/>
                  </a:cubicBezTo>
                  <a:cubicBezTo>
                    <a:pt x="437781" y="703043"/>
                    <a:pt x="419567" y="682251"/>
                    <a:pt x="395715" y="678199"/>
                  </a:cubicBezTo>
                  <a:lnTo>
                    <a:pt x="395715" y="597778"/>
                  </a:lnTo>
                  <a:cubicBezTo>
                    <a:pt x="447972" y="596064"/>
                    <a:pt x="495385" y="575387"/>
                    <a:pt x="531234" y="542448"/>
                  </a:cubicBezTo>
                  <a:lnTo>
                    <a:pt x="565639" y="576856"/>
                  </a:lnTo>
                  <a:cubicBezTo>
                    <a:pt x="551617" y="596614"/>
                    <a:pt x="552412" y="623165"/>
                    <a:pt x="571131" y="641895"/>
                  </a:cubicBezTo>
                  <a:cubicBezTo>
                    <a:pt x="589851" y="660626"/>
                    <a:pt x="622882" y="661654"/>
                    <a:pt x="642685" y="641895"/>
                  </a:cubicBezTo>
                  <a:cubicBezTo>
                    <a:pt x="662417" y="622130"/>
                    <a:pt x="661333" y="589053"/>
                    <a:pt x="642685" y="570316"/>
                  </a:cubicBezTo>
                  <a:cubicBezTo>
                    <a:pt x="623893" y="551585"/>
                    <a:pt x="597440" y="550768"/>
                    <a:pt x="577636" y="564796"/>
                  </a:cubicBezTo>
                  <a:close/>
                  <a:moveTo>
                    <a:pt x="388632" y="196277"/>
                  </a:moveTo>
                  <a:cubicBezTo>
                    <a:pt x="495241" y="196277"/>
                    <a:pt x="581684" y="282290"/>
                    <a:pt x="581684" y="388393"/>
                  </a:cubicBezTo>
                  <a:cubicBezTo>
                    <a:pt x="581684" y="494497"/>
                    <a:pt x="495241" y="580510"/>
                    <a:pt x="388632" y="580510"/>
                  </a:cubicBezTo>
                  <a:cubicBezTo>
                    <a:pt x="282024" y="580510"/>
                    <a:pt x="195653" y="494497"/>
                    <a:pt x="195653" y="388393"/>
                  </a:cubicBezTo>
                  <a:cubicBezTo>
                    <a:pt x="195653" y="282290"/>
                    <a:pt x="282024" y="196277"/>
                    <a:pt x="388632" y="196277"/>
                  </a:cubicBezTo>
                  <a:close/>
                  <a:moveTo>
                    <a:pt x="388416" y="369106"/>
                  </a:moveTo>
                  <a:lnTo>
                    <a:pt x="388416" y="369106"/>
                  </a:lnTo>
                  <a:lnTo>
                    <a:pt x="388416" y="369106"/>
                  </a:lnTo>
                  <a:lnTo>
                    <a:pt x="388416" y="369106"/>
                  </a:lnTo>
                  <a:lnTo>
                    <a:pt x="388488" y="369106"/>
                  </a:lnTo>
                  <a:lnTo>
                    <a:pt x="388488" y="369106"/>
                  </a:lnTo>
                  <a:lnTo>
                    <a:pt x="388560" y="369106"/>
                  </a:lnTo>
                  <a:lnTo>
                    <a:pt x="388560" y="369106"/>
                  </a:lnTo>
                  <a:lnTo>
                    <a:pt x="388560" y="369106"/>
                  </a:lnTo>
                  <a:lnTo>
                    <a:pt x="388632" y="369106"/>
                  </a:lnTo>
                  <a:lnTo>
                    <a:pt x="388632" y="369106"/>
                  </a:lnTo>
                  <a:lnTo>
                    <a:pt x="388632" y="369106"/>
                  </a:lnTo>
                  <a:lnTo>
                    <a:pt x="388632" y="369106"/>
                  </a:lnTo>
                  <a:lnTo>
                    <a:pt x="388705" y="369106"/>
                  </a:lnTo>
                  <a:cubicBezTo>
                    <a:pt x="389067" y="369106"/>
                    <a:pt x="389428" y="369106"/>
                    <a:pt x="389789" y="369113"/>
                  </a:cubicBezTo>
                  <a:lnTo>
                    <a:pt x="389789" y="369120"/>
                  </a:lnTo>
                  <a:cubicBezTo>
                    <a:pt x="418049" y="369568"/>
                    <a:pt x="437419" y="382844"/>
                    <a:pt x="448695" y="401191"/>
                  </a:cubicBezTo>
                  <a:cubicBezTo>
                    <a:pt x="450357" y="403890"/>
                    <a:pt x="451803" y="406740"/>
                    <a:pt x="452887" y="409714"/>
                  </a:cubicBezTo>
                  <a:cubicBezTo>
                    <a:pt x="466330" y="444512"/>
                    <a:pt x="457440" y="466433"/>
                    <a:pt x="485773" y="497788"/>
                  </a:cubicBezTo>
                  <a:cubicBezTo>
                    <a:pt x="421012" y="497788"/>
                    <a:pt x="356253" y="497788"/>
                    <a:pt x="291493" y="497788"/>
                  </a:cubicBezTo>
                  <a:cubicBezTo>
                    <a:pt x="319897" y="466433"/>
                    <a:pt x="311008" y="444519"/>
                    <a:pt x="324451" y="409714"/>
                  </a:cubicBezTo>
                  <a:cubicBezTo>
                    <a:pt x="325535" y="406747"/>
                    <a:pt x="326980" y="403890"/>
                    <a:pt x="328643" y="401191"/>
                  </a:cubicBezTo>
                  <a:cubicBezTo>
                    <a:pt x="339557" y="383423"/>
                    <a:pt x="358059" y="370415"/>
                    <a:pt x="384802" y="369207"/>
                  </a:cubicBezTo>
                  <a:cubicBezTo>
                    <a:pt x="385091" y="369185"/>
                    <a:pt x="385308" y="369178"/>
                    <a:pt x="385597" y="369171"/>
                  </a:cubicBezTo>
                  <a:lnTo>
                    <a:pt x="385814" y="369156"/>
                  </a:lnTo>
                  <a:cubicBezTo>
                    <a:pt x="386392" y="369142"/>
                    <a:pt x="386970" y="369120"/>
                    <a:pt x="387476" y="369113"/>
                  </a:cubicBezTo>
                  <a:cubicBezTo>
                    <a:pt x="387838" y="369106"/>
                    <a:pt x="388054" y="369106"/>
                    <a:pt x="388416" y="369106"/>
                  </a:cubicBezTo>
                  <a:close/>
                </a:path>
              </a:pathLst>
            </a:custGeom>
            <a:solidFill>
              <a:srgbClr val="F6F4FE"/>
            </a:solidFill>
            <a:ln w="7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03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DE34-3E50-DECE-C6E1-A20DD5E9C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59675-3A80-538B-6680-EA322658C9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292"/>
          <a:stretch>
            <a:fillRect/>
          </a:stretch>
        </p:blipFill>
        <p:spPr>
          <a:prstGeom prst="rect">
            <a:avLst/>
          </a:prstGeom>
          <a:solidFill>
            <a:srgbClr val="D6D5EB"/>
          </a:solidFill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E18766B-F251-7EBA-6F5B-2CC1270587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32DECE9-B80F-030D-6CA2-2243E7C38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111C94-3545-545B-8F3E-0CB94E8347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4024313"/>
            <a:ext cx="4805363" cy="1717393"/>
          </a:xfrm>
        </p:spPr>
        <p:txBody>
          <a:bodyPr/>
          <a:lstStyle/>
          <a:p>
            <a:r>
              <a:rPr lang="pt-BR" dirty="0"/>
              <a:t>Automação e Digitalização </a:t>
            </a:r>
            <a:r>
              <a:rPr lang="pt-BR" sz="3200" b="0" i="1" dirty="0"/>
              <a:t>Desafios da IA</a:t>
            </a:r>
            <a:endParaRPr lang="pt-BR" b="0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C6AA84-BE53-8C7D-8A7D-60066041FA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6380163"/>
            <a:ext cx="609600" cy="365125"/>
          </a:xfrm>
        </p:spPr>
        <p:txBody>
          <a:bodyPr/>
          <a:lstStyle/>
          <a:p>
            <a:fld id="{8CC8DCA3-8B40-194C-BB18-5937E48A705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926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Arredondado em um Canto Diagonal 59">
            <a:extLst>
              <a:ext uri="{FF2B5EF4-FFF2-40B4-BE49-F238E27FC236}">
                <a16:creationId xmlns:a16="http://schemas.microsoft.com/office/drawing/2014/main" id="{F4325ED8-B2CA-588D-CA2A-C9FD9B8239A5}"/>
              </a:ext>
            </a:extLst>
          </p:cNvPr>
          <p:cNvSpPr/>
          <p:nvPr/>
        </p:nvSpPr>
        <p:spPr>
          <a:xfrm>
            <a:off x="334999" y="650449"/>
            <a:ext cx="11660356" cy="5571242"/>
          </a:xfrm>
          <a:prstGeom prst="round2DiagRect">
            <a:avLst/>
          </a:prstGeom>
          <a:solidFill>
            <a:srgbClr val="5E23F3"/>
          </a:solidFill>
          <a:ln w="747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/>
          </a:p>
        </p:txBody>
      </p:sp>
      <p:pic>
        <p:nvPicPr>
          <p:cNvPr id="15" name="Espaço Reservado para Imagem 6">
            <a:extLst>
              <a:ext uri="{FF2B5EF4-FFF2-40B4-BE49-F238E27FC236}">
                <a16:creationId xmlns:a16="http://schemas.microsoft.com/office/drawing/2014/main" id="{DBB789C9-4D0E-20B1-9AF7-98E3448D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29" t="19087" r="18417"/>
          <a:stretch>
            <a:fillRect/>
          </a:stretch>
        </p:blipFill>
        <p:spPr>
          <a:xfrm>
            <a:off x="0" y="0"/>
            <a:ext cx="5375920" cy="6858000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6" name="Retângulo 2">
            <a:extLst>
              <a:ext uri="{FF2B5EF4-FFF2-40B4-BE49-F238E27FC236}">
                <a16:creationId xmlns:a16="http://schemas.microsoft.com/office/drawing/2014/main" id="{8D0BA4D0-3C65-33AD-7817-B2DB21F45DBE}"/>
              </a:ext>
            </a:extLst>
          </p:cNvPr>
          <p:cNvSpPr/>
          <p:nvPr/>
        </p:nvSpPr>
        <p:spPr>
          <a:xfrm flipV="1">
            <a:off x="196645" y="0"/>
            <a:ext cx="5179275" cy="6858000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69000"/>
                </a:schemeClr>
              </a:gs>
              <a:gs pos="100000">
                <a:srgbClr val="17171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ítulo 1150">
            <a:extLst>
              <a:ext uri="{FF2B5EF4-FFF2-40B4-BE49-F238E27FC236}">
                <a16:creationId xmlns:a16="http://schemas.microsoft.com/office/drawing/2014/main" id="{DF601B21-E000-53BA-06B0-50135B0A7086}"/>
              </a:ext>
            </a:extLst>
          </p:cNvPr>
          <p:cNvSpPr txBox="1">
            <a:spLocks/>
          </p:cNvSpPr>
          <p:nvPr/>
        </p:nvSpPr>
        <p:spPr>
          <a:xfrm>
            <a:off x="1280396" y="504370"/>
            <a:ext cx="3794523" cy="6288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0" dirty="0">
                <a:solidFill>
                  <a:schemeClr val="bg1"/>
                </a:solidFill>
              </a:rPr>
              <a:t>Maturidade de IA</a:t>
            </a:r>
          </a:p>
          <a:p>
            <a:pPr>
              <a:lnSpc>
                <a:spcPct val="100000"/>
              </a:lnSpc>
            </a:pPr>
            <a:r>
              <a:rPr lang="pt-BR" sz="2000" b="0" i="1" dirty="0">
                <a:solidFill>
                  <a:schemeClr val="bg1"/>
                </a:solidFill>
              </a:rPr>
              <a:t>No mercado</a:t>
            </a:r>
          </a:p>
        </p:txBody>
      </p:sp>
      <p:sp>
        <p:nvSpPr>
          <p:cNvPr id="19" name="Retângulo 4">
            <a:extLst>
              <a:ext uri="{FF2B5EF4-FFF2-40B4-BE49-F238E27FC236}">
                <a16:creationId xmlns:a16="http://schemas.microsoft.com/office/drawing/2014/main" id="{F69D3F83-9CFC-36B6-0023-30F8FF686539}"/>
              </a:ext>
            </a:extLst>
          </p:cNvPr>
          <p:cNvSpPr/>
          <p:nvPr/>
        </p:nvSpPr>
        <p:spPr>
          <a:xfrm>
            <a:off x="5514273" y="769764"/>
            <a:ext cx="6342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400" noProof="0" dirty="0">
                <a:solidFill>
                  <a:srgbClr val="E2E3F2"/>
                </a:solidFill>
                <a:latin typeface="Aptos" panose="02110004020202020204"/>
              </a:rPr>
              <a:t>Pesquisas mais recentes das consultorias* convergem para um nível de maturidade intermediário em IA, com poucas organizações realmente maduras ou </a:t>
            </a:r>
            <a:r>
              <a:rPr lang="pt-BR" sz="1400" dirty="0">
                <a:solidFill>
                  <a:srgbClr val="E2E3F2"/>
                </a:solidFill>
                <a:latin typeface="Aptos" panose="02110004020202020204"/>
              </a:rPr>
              <a:t>t</a:t>
            </a:r>
            <a:r>
              <a:rPr lang="pt-BR" sz="1400" noProof="0" dirty="0" err="1">
                <a:solidFill>
                  <a:srgbClr val="E2E3F2"/>
                </a:solidFill>
                <a:latin typeface="Aptos" panose="02110004020202020204"/>
              </a:rPr>
              <a:t>ransformacionais</a:t>
            </a:r>
            <a:r>
              <a:rPr lang="pt-BR" sz="1400" noProof="0" dirty="0">
                <a:solidFill>
                  <a:srgbClr val="E2E3F2"/>
                </a:solidFill>
                <a:latin typeface="Aptos" panose="02110004020202020204"/>
              </a:rPr>
              <a:t>.</a:t>
            </a:r>
          </a:p>
        </p:txBody>
      </p:sp>
      <p:sp>
        <p:nvSpPr>
          <p:cNvPr id="20" name="Forma Livre 84">
            <a:extLst>
              <a:ext uri="{FF2B5EF4-FFF2-40B4-BE49-F238E27FC236}">
                <a16:creationId xmlns:a16="http://schemas.microsoft.com/office/drawing/2014/main" id="{F60B436B-8B29-C640-DFD8-B6F46716A000}"/>
              </a:ext>
            </a:extLst>
          </p:cNvPr>
          <p:cNvSpPr/>
          <p:nvPr/>
        </p:nvSpPr>
        <p:spPr>
          <a:xfrm>
            <a:off x="6691359" y="1666749"/>
            <a:ext cx="512797" cy="513315"/>
          </a:xfrm>
          <a:custGeom>
            <a:avLst/>
            <a:gdLst>
              <a:gd name="connsiteX0" fmla="*/ 416904 w 512797"/>
              <a:gd name="connsiteY0" fmla="*/ 96001 h 513315"/>
              <a:gd name="connsiteX1" fmla="*/ 256399 w 512797"/>
              <a:gd name="connsiteY1" fmla="*/ 29452 h 513315"/>
              <a:gd name="connsiteX2" fmla="*/ 117776 w 512797"/>
              <a:gd name="connsiteY2" fmla="*/ 76725 h 513315"/>
              <a:gd name="connsiteX3" fmla="*/ 118068 w 512797"/>
              <a:gd name="connsiteY3" fmla="*/ 40497 h 513315"/>
              <a:gd name="connsiteX4" fmla="*/ 256399 w 512797"/>
              <a:gd name="connsiteY4" fmla="*/ 0 h 513315"/>
              <a:gd name="connsiteX5" fmla="*/ 437707 w 512797"/>
              <a:gd name="connsiteY5" fmla="*/ 75164 h 513315"/>
              <a:gd name="connsiteX6" fmla="*/ 512722 w 512797"/>
              <a:gd name="connsiteY6" fmla="*/ 256662 h 513315"/>
              <a:gd name="connsiteX7" fmla="*/ 512798 w 512797"/>
              <a:gd name="connsiteY7" fmla="*/ 256662 h 513315"/>
              <a:gd name="connsiteX8" fmla="*/ 467205 w 512797"/>
              <a:gd name="connsiteY8" fmla="*/ 402832 h 513315"/>
              <a:gd name="connsiteX9" fmla="*/ 490908 w 512797"/>
              <a:gd name="connsiteY9" fmla="*/ 421276 h 513315"/>
              <a:gd name="connsiteX10" fmla="*/ 415172 w 512797"/>
              <a:gd name="connsiteY10" fmla="*/ 443899 h 513315"/>
              <a:gd name="connsiteX11" fmla="*/ 418403 w 512797"/>
              <a:gd name="connsiteY11" fmla="*/ 364856 h 513315"/>
              <a:gd name="connsiteX12" fmla="*/ 443936 w 512797"/>
              <a:gd name="connsiteY12" fmla="*/ 384718 h 513315"/>
              <a:gd name="connsiteX13" fmla="*/ 483375 w 512797"/>
              <a:gd name="connsiteY13" fmla="*/ 256662 h 513315"/>
              <a:gd name="connsiteX14" fmla="*/ 483435 w 512797"/>
              <a:gd name="connsiteY14" fmla="*/ 256662 h 513315"/>
              <a:gd name="connsiteX15" fmla="*/ 416904 w 512797"/>
              <a:gd name="connsiteY15" fmla="*/ 96001 h 513315"/>
              <a:gd name="connsiteX16" fmla="*/ 141982 w 512797"/>
              <a:gd name="connsiteY16" fmla="*/ 415558 h 513315"/>
              <a:gd name="connsiteX17" fmla="*/ 141929 w 512797"/>
              <a:gd name="connsiteY17" fmla="*/ 350044 h 513315"/>
              <a:gd name="connsiteX18" fmla="*/ 106006 w 512797"/>
              <a:gd name="connsiteY18" fmla="*/ 312946 h 513315"/>
              <a:gd name="connsiteX19" fmla="*/ 69027 w 512797"/>
              <a:gd name="connsiteY19" fmla="*/ 312946 h 513315"/>
              <a:gd name="connsiteX20" fmla="*/ 141982 w 512797"/>
              <a:gd name="connsiteY20" fmla="*/ 415558 h 513315"/>
              <a:gd name="connsiteX21" fmla="*/ 372713 w 512797"/>
              <a:gd name="connsiteY21" fmla="*/ 414148 h 513315"/>
              <a:gd name="connsiteX22" fmla="*/ 397271 w 512797"/>
              <a:gd name="connsiteY22" fmla="*/ 391907 h 513315"/>
              <a:gd name="connsiteX23" fmla="*/ 399985 w 512797"/>
              <a:gd name="connsiteY23" fmla="*/ 325185 h 513315"/>
              <a:gd name="connsiteX24" fmla="*/ 429018 w 512797"/>
              <a:gd name="connsiteY24" fmla="*/ 347771 h 513315"/>
              <a:gd name="connsiteX25" fmla="*/ 446777 w 512797"/>
              <a:gd name="connsiteY25" fmla="*/ 301968 h 513315"/>
              <a:gd name="connsiteX26" fmla="*/ 446874 w 512797"/>
              <a:gd name="connsiteY26" fmla="*/ 192130 h 513315"/>
              <a:gd name="connsiteX27" fmla="*/ 409790 w 512797"/>
              <a:gd name="connsiteY27" fmla="*/ 155017 h 513315"/>
              <a:gd name="connsiteX28" fmla="*/ 372713 w 512797"/>
              <a:gd name="connsiteY28" fmla="*/ 155017 h 513315"/>
              <a:gd name="connsiteX29" fmla="*/ 372713 w 512797"/>
              <a:gd name="connsiteY29" fmla="*/ 414148 h 513315"/>
              <a:gd name="connsiteX30" fmla="*/ 169973 w 512797"/>
              <a:gd name="connsiteY30" fmla="*/ 429815 h 513315"/>
              <a:gd name="connsiteX31" fmla="*/ 244015 w 512797"/>
              <a:gd name="connsiteY31" fmla="*/ 450202 h 513315"/>
              <a:gd name="connsiteX32" fmla="*/ 244285 w 512797"/>
              <a:gd name="connsiteY32" fmla="*/ 310275 h 513315"/>
              <a:gd name="connsiteX33" fmla="*/ 244285 w 512797"/>
              <a:gd name="connsiteY33" fmla="*/ 309900 h 513315"/>
              <a:gd name="connsiteX34" fmla="*/ 244285 w 512797"/>
              <a:gd name="connsiteY34" fmla="*/ 309570 h 513315"/>
              <a:gd name="connsiteX35" fmla="*/ 244285 w 512797"/>
              <a:gd name="connsiteY35" fmla="*/ 309532 h 513315"/>
              <a:gd name="connsiteX36" fmla="*/ 244285 w 512797"/>
              <a:gd name="connsiteY36" fmla="*/ 309164 h 513315"/>
              <a:gd name="connsiteX37" fmla="*/ 244285 w 512797"/>
              <a:gd name="connsiteY37" fmla="*/ 308789 h 513315"/>
              <a:gd name="connsiteX38" fmla="*/ 244285 w 512797"/>
              <a:gd name="connsiteY38" fmla="*/ 308422 h 513315"/>
              <a:gd name="connsiteX39" fmla="*/ 244285 w 512797"/>
              <a:gd name="connsiteY39" fmla="*/ 308046 h 513315"/>
              <a:gd name="connsiteX40" fmla="*/ 244285 w 512797"/>
              <a:gd name="connsiteY40" fmla="*/ 307679 h 513315"/>
              <a:gd name="connsiteX41" fmla="*/ 244285 w 512797"/>
              <a:gd name="connsiteY41" fmla="*/ 307311 h 513315"/>
              <a:gd name="connsiteX42" fmla="*/ 244285 w 512797"/>
              <a:gd name="connsiteY42" fmla="*/ 307011 h 513315"/>
              <a:gd name="connsiteX43" fmla="*/ 244285 w 512797"/>
              <a:gd name="connsiteY43" fmla="*/ 306936 h 513315"/>
              <a:gd name="connsiteX44" fmla="*/ 244285 w 512797"/>
              <a:gd name="connsiteY44" fmla="*/ 306568 h 513315"/>
              <a:gd name="connsiteX45" fmla="*/ 244285 w 512797"/>
              <a:gd name="connsiteY45" fmla="*/ 306193 h 513315"/>
              <a:gd name="connsiteX46" fmla="*/ 244292 w 512797"/>
              <a:gd name="connsiteY46" fmla="*/ 305825 h 513315"/>
              <a:gd name="connsiteX47" fmla="*/ 244292 w 512797"/>
              <a:gd name="connsiteY47" fmla="*/ 305458 h 513315"/>
              <a:gd name="connsiteX48" fmla="*/ 244292 w 512797"/>
              <a:gd name="connsiteY48" fmla="*/ 305082 h 513315"/>
              <a:gd name="connsiteX49" fmla="*/ 244292 w 512797"/>
              <a:gd name="connsiteY49" fmla="*/ 304715 h 513315"/>
              <a:gd name="connsiteX50" fmla="*/ 244292 w 512797"/>
              <a:gd name="connsiteY50" fmla="*/ 304452 h 513315"/>
              <a:gd name="connsiteX51" fmla="*/ 244292 w 512797"/>
              <a:gd name="connsiteY51" fmla="*/ 304339 h 513315"/>
              <a:gd name="connsiteX52" fmla="*/ 244292 w 512797"/>
              <a:gd name="connsiteY52" fmla="*/ 303972 h 513315"/>
              <a:gd name="connsiteX53" fmla="*/ 244292 w 512797"/>
              <a:gd name="connsiteY53" fmla="*/ 303604 h 513315"/>
              <a:gd name="connsiteX54" fmla="*/ 244292 w 512797"/>
              <a:gd name="connsiteY54" fmla="*/ 303229 h 513315"/>
              <a:gd name="connsiteX55" fmla="*/ 244292 w 512797"/>
              <a:gd name="connsiteY55" fmla="*/ 302861 h 513315"/>
              <a:gd name="connsiteX56" fmla="*/ 244292 w 512797"/>
              <a:gd name="connsiteY56" fmla="*/ 302486 h 513315"/>
              <a:gd name="connsiteX57" fmla="*/ 244292 w 512797"/>
              <a:gd name="connsiteY57" fmla="*/ 302118 h 513315"/>
              <a:gd name="connsiteX58" fmla="*/ 244292 w 512797"/>
              <a:gd name="connsiteY58" fmla="*/ 301893 h 513315"/>
              <a:gd name="connsiteX59" fmla="*/ 244292 w 512797"/>
              <a:gd name="connsiteY59" fmla="*/ 301743 h 513315"/>
              <a:gd name="connsiteX60" fmla="*/ 244292 w 512797"/>
              <a:gd name="connsiteY60" fmla="*/ 301376 h 513315"/>
              <a:gd name="connsiteX61" fmla="*/ 244292 w 512797"/>
              <a:gd name="connsiteY61" fmla="*/ 301008 h 513315"/>
              <a:gd name="connsiteX62" fmla="*/ 244292 w 512797"/>
              <a:gd name="connsiteY62" fmla="*/ 300633 h 513315"/>
              <a:gd name="connsiteX63" fmla="*/ 244292 w 512797"/>
              <a:gd name="connsiteY63" fmla="*/ 300265 h 513315"/>
              <a:gd name="connsiteX64" fmla="*/ 244292 w 512797"/>
              <a:gd name="connsiteY64" fmla="*/ 299890 h 513315"/>
              <a:gd name="connsiteX65" fmla="*/ 244292 w 512797"/>
              <a:gd name="connsiteY65" fmla="*/ 299522 h 513315"/>
              <a:gd name="connsiteX66" fmla="*/ 244292 w 512797"/>
              <a:gd name="connsiteY66" fmla="*/ 299334 h 513315"/>
              <a:gd name="connsiteX67" fmla="*/ 244292 w 512797"/>
              <a:gd name="connsiteY67" fmla="*/ 299147 h 513315"/>
              <a:gd name="connsiteX68" fmla="*/ 244292 w 512797"/>
              <a:gd name="connsiteY68" fmla="*/ 298779 h 513315"/>
              <a:gd name="connsiteX69" fmla="*/ 244292 w 512797"/>
              <a:gd name="connsiteY69" fmla="*/ 298412 h 513315"/>
              <a:gd name="connsiteX70" fmla="*/ 244300 w 512797"/>
              <a:gd name="connsiteY70" fmla="*/ 298036 h 513315"/>
              <a:gd name="connsiteX71" fmla="*/ 244300 w 512797"/>
              <a:gd name="connsiteY71" fmla="*/ 297669 h 513315"/>
              <a:gd name="connsiteX72" fmla="*/ 244300 w 512797"/>
              <a:gd name="connsiteY72" fmla="*/ 297294 h 513315"/>
              <a:gd name="connsiteX73" fmla="*/ 244300 w 512797"/>
              <a:gd name="connsiteY73" fmla="*/ 296926 h 513315"/>
              <a:gd name="connsiteX74" fmla="*/ 244300 w 512797"/>
              <a:gd name="connsiteY74" fmla="*/ 296776 h 513315"/>
              <a:gd name="connsiteX75" fmla="*/ 244300 w 512797"/>
              <a:gd name="connsiteY75" fmla="*/ 296551 h 513315"/>
              <a:gd name="connsiteX76" fmla="*/ 244300 w 512797"/>
              <a:gd name="connsiteY76" fmla="*/ 296183 h 513315"/>
              <a:gd name="connsiteX77" fmla="*/ 244300 w 512797"/>
              <a:gd name="connsiteY77" fmla="*/ 295808 h 513315"/>
              <a:gd name="connsiteX78" fmla="*/ 244300 w 512797"/>
              <a:gd name="connsiteY78" fmla="*/ 295440 h 513315"/>
              <a:gd name="connsiteX79" fmla="*/ 244300 w 512797"/>
              <a:gd name="connsiteY79" fmla="*/ 295065 h 513315"/>
              <a:gd name="connsiteX80" fmla="*/ 244300 w 512797"/>
              <a:gd name="connsiteY80" fmla="*/ 294697 h 513315"/>
              <a:gd name="connsiteX81" fmla="*/ 244300 w 512797"/>
              <a:gd name="connsiteY81" fmla="*/ 294330 h 513315"/>
              <a:gd name="connsiteX82" fmla="*/ 244300 w 512797"/>
              <a:gd name="connsiteY82" fmla="*/ 294217 h 513315"/>
              <a:gd name="connsiteX83" fmla="*/ 244300 w 512797"/>
              <a:gd name="connsiteY83" fmla="*/ 293954 h 513315"/>
              <a:gd name="connsiteX84" fmla="*/ 244300 w 512797"/>
              <a:gd name="connsiteY84" fmla="*/ 293587 h 513315"/>
              <a:gd name="connsiteX85" fmla="*/ 244300 w 512797"/>
              <a:gd name="connsiteY85" fmla="*/ 293212 h 513315"/>
              <a:gd name="connsiteX86" fmla="*/ 244300 w 512797"/>
              <a:gd name="connsiteY86" fmla="*/ 292844 h 513315"/>
              <a:gd name="connsiteX87" fmla="*/ 244300 w 512797"/>
              <a:gd name="connsiteY87" fmla="*/ 292469 h 513315"/>
              <a:gd name="connsiteX88" fmla="*/ 244300 w 512797"/>
              <a:gd name="connsiteY88" fmla="*/ 292101 h 513315"/>
              <a:gd name="connsiteX89" fmla="*/ 244300 w 512797"/>
              <a:gd name="connsiteY89" fmla="*/ 291726 h 513315"/>
              <a:gd name="connsiteX90" fmla="*/ 244300 w 512797"/>
              <a:gd name="connsiteY90" fmla="*/ 291651 h 513315"/>
              <a:gd name="connsiteX91" fmla="*/ 244300 w 512797"/>
              <a:gd name="connsiteY91" fmla="*/ 291358 h 513315"/>
              <a:gd name="connsiteX92" fmla="*/ 244300 w 512797"/>
              <a:gd name="connsiteY92" fmla="*/ 290983 h 513315"/>
              <a:gd name="connsiteX93" fmla="*/ 244300 w 512797"/>
              <a:gd name="connsiteY93" fmla="*/ 290616 h 513315"/>
              <a:gd name="connsiteX94" fmla="*/ 244300 w 512797"/>
              <a:gd name="connsiteY94" fmla="*/ 290240 h 513315"/>
              <a:gd name="connsiteX95" fmla="*/ 244300 w 512797"/>
              <a:gd name="connsiteY95" fmla="*/ 289873 h 513315"/>
              <a:gd name="connsiteX96" fmla="*/ 244300 w 512797"/>
              <a:gd name="connsiteY96" fmla="*/ 289497 h 513315"/>
              <a:gd name="connsiteX97" fmla="*/ 244300 w 512797"/>
              <a:gd name="connsiteY97" fmla="*/ 289129 h 513315"/>
              <a:gd name="connsiteX98" fmla="*/ 244300 w 512797"/>
              <a:gd name="connsiteY98" fmla="*/ 289092 h 513315"/>
              <a:gd name="connsiteX99" fmla="*/ 244300 w 512797"/>
              <a:gd name="connsiteY99" fmla="*/ 288762 h 513315"/>
              <a:gd name="connsiteX100" fmla="*/ 244300 w 512797"/>
              <a:gd name="connsiteY100" fmla="*/ 288387 h 513315"/>
              <a:gd name="connsiteX101" fmla="*/ 244300 w 512797"/>
              <a:gd name="connsiteY101" fmla="*/ 288012 h 513315"/>
              <a:gd name="connsiteX102" fmla="*/ 244300 w 512797"/>
              <a:gd name="connsiteY102" fmla="*/ 287644 h 513315"/>
              <a:gd name="connsiteX103" fmla="*/ 244300 w 512797"/>
              <a:gd name="connsiteY103" fmla="*/ 287276 h 513315"/>
              <a:gd name="connsiteX104" fmla="*/ 244300 w 512797"/>
              <a:gd name="connsiteY104" fmla="*/ 286901 h 513315"/>
              <a:gd name="connsiteX105" fmla="*/ 244300 w 512797"/>
              <a:gd name="connsiteY105" fmla="*/ 286533 h 513315"/>
              <a:gd name="connsiteX106" fmla="*/ 207215 w 512797"/>
              <a:gd name="connsiteY106" fmla="*/ 249413 h 513315"/>
              <a:gd name="connsiteX107" fmla="*/ 195693 w 512797"/>
              <a:gd name="connsiteY107" fmla="*/ 249413 h 513315"/>
              <a:gd name="connsiteX108" fmla="*/ 170138 w 512797"/>
              <a:gd name="connsiteY108" fmla="*/ 249413 h 513315"/>
              <a:gd name="connsiteX109" fmla="*/ 169973 w 512797"/>
              <a:gd name="connsiteY109" fmla="*/ 429815 h 513315"/>
              <a:gd name="connsiteX110" fmla="*/ 344886 w 512797"/>
              <a:gd name="connsiteY110" fmla="*/ 236492 h 513315"/>
              <a:gd name="connsiteX111" fmla="*/ 307802 w 512797"/>
              <a:gd name="connsiteY111" fmla="*/ 199371 h 513315"/>
              <a:gd name="connsiteX112" fmla="*/ 270717 w 512797"/>
              <a:gd name="connsiteY112" fmla="*/ 199371 h 513315"/>
              <a:gd name="connsiteX113" fmla="*/ 270687 w 512797"/>
              <a:gd name="connsiteY113" fmla="*/ 450045 h 513315"/>
              <a:gd name="connsiteX114" fmla="*/ 344729 w 512797"/>
              <a:gd name="connsiteY114" fmla="*/ 428802 h 513315"/>
              <a:gd name="connsiteX115" fmla="*/ 344886 w 512797"/>
              <a:gd name="connsiteY115" fmla="*/ 236492 h 513315"/>
              <a:gd name="connsiteX116" fmla="*/ 94410 w 512797"/>
              <a:gd name="connsiteY116" fmla="*/ 148459 h 513315"/>
              <a:gd name="connsiteX117" fmla="*/ 68877 w 512797"/>
              <a:gd name="connsiteY117" fmla="*/ 128590 h 513315"/>
              <a:gd name="connsiteX118" fmla="*/ 29431 w 512797"/>
              <a:gd name="connsiteY118" fmla="*/ 256654 h 513315"/>
              <a:gd name="connsiteX119" fmla="*/ 95909 w 512797"/>
              <a:gd name="connsiteY119" fmla="*/ 417314 h 513315"/>
              <a:gd name="connsiteX120" fmla="*/ 256399 w 512797"/>
              <a:gd name="connsiteY120" fmla="*/ 483856 h 513315"/>
              <a:gd name="connsiteX121" fmla="*/ 256399 w 512797"/>
              <a:gd name="connsiteY121" fmla="*/ 483916 h 513315"/>
              <a:gd name="connsiteX122" fmla="*/ 395471 w 512797"/>
              <a:gd name="connsiteY122" fmla="*/ 436253 h 513315"/>
              <a:gd name="connsiteX123" fmla="*/ 393965 w 512797"/>
              <a:gd name="connsiteY123" fmla="*/ 473299 h 513315"/>
              <a:gd name="connsiteX124" fmla="*/ 256399 w 512797"/>
              <a:gd name="connsiteY124" fmla="*/ 513256 h 513315"/>
              <a:gd name="connsiteX125" fmla="*/ 256399 w 512797"/>
              <a:gd name="connsiteY125" fmla="*/ 513315 h 513315"/>
              <a:gd name="connsiteX126" fmla="*/ 75107 w 512797"/>
              <a:gd name="connsiteY126" fmla="*/ 438144 h 513315"/>
              <a:gd name="connsiteX127" fmla="*/ 0 w 512797"/>
              <a:gd name="connsiteY127" fmla="*/ 256654 h 513315"/>
              <a:gd name="connsiteX128" fmla="*/ 45608 w 512797"/>
              <a:gd name="connsiteY128" fmla="*/ 110484 h 513315"/>
              <a:gd name="connsiteX129" fmla="*/ 21897 w 512797"/>
              <a:gd name="connsiteY129" fmla="*/ 92032 h 513315"/>
              <a:gd name="connsiteX130" fmla="*/ 97640 w 512797"/>
              <a:gd name="connsiteY130" fmla="*/ 69409 h 513315"/>
              <a:gd name="connsiteX131" fmla="*/ 94410 w 512797"/>
              <a:gd name="connsiteY131" fmla="*/ 148459 h 51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12797" h="513315">
                <a:moveTo>
                  <a:pt x="416904" y="96001"/>
                </a:moveTo>
                <a:cubicBezTo>
                  <a:pt x="372577" y="51632"/>
                  <a:pt x="314489" y="29452"/>
                  <a:pt x="256399" y="29452"/>
                </a:cubicBezTo>
                <a:cubicBezTo>
                  <a:pt x="207448" y="29452"/>
                  <a:pt x="158488" y="45209"/>
                  <a:pt x="117776" y="76725"/>
                </a:cubicBezTo>
                <a:lnTo>
                  <a:pt x="118068" y="40497"/>
                </a:lnTo>
                <a:cubicBezTo>
                  <a:pt x="160078" y="13499"/>
                  <a:pt x="208242" y="0"/>
                  <a:pt x="256399" y="0"/>
                </a:cubicBezTo>
                <a:cubicBezTo>
                  <a:pt x="322022" y="0"/>
                  <a:pt x="387638" y="25055"/>
                  <a:pt x="437707" y="75164"/>
                </a:cubicBezTo>
                <a:cubicBezTo>
                  <a:pt x="487737" y="125250"/>
                  <a:pt x="512722" y="190937"/>
                  <a:pt x="512722" y="256662"/>
                </a:cubicBezTo>
                <a:lnTo>
                  <a:pt x="512798" y="256662"/>
                </a:lnTo>
                <a:cubicBezTo>
                  <a:pt x="512798" y="307836"/>
                  <a:pt x="497602" y="359018"/>
                  <a:pt x="467205" y="402832"/>
                </a:cubicBezTo>
                <a:lnTo>
                  <a:pt x="490908" y="421276"/>
                </a:lnTo>
                <a:lnTo>
                  <a:pt x="415172" y="443899"/>
                </a:lnTo>
                <a:lnTo>
                  <a:pt x="418403" y="364856"/>
                </a:lnTo>
                <a:lnTo>
                  <a:pt x="443936" y="384718"/>
                </a:lnTo>
                <a:cubicBezTo>
                  <a:pt x="470226" y="346232"/>
                  <a:pt x="483375" y="301443"/>
                  <a:pt x="483375" y="256662"/>
                </a:cubicBezTo>
                <a:lnTo>
                  <a:pt x="483435" y="256662"/>
                </a:lnTo>
                <a:cubicBezTo>
                  <a:pt x="483435" y="198546"/>
                  <a:pt x="461260" y="140400"/>
                  <a:pt x="416904" y="96001"/>
                </a:cubicBezTo>
                <a:close/>
                <a:moveTo>
                  <a:pt x="141982" y="415558"/>
                </a:moveTo>
                <a:cubicBezTo>
                  <a:pt x="141982" y="393490"/>
                  <a:pt x="141929" y="371977"/>
                  <a:pt x="141929" y="350044"/>
                </a:cubicBezTo>
                <a:cubicBezTo>
                  <a:pt x="141929" y="330129"/>
                  <a:pt x="125886" y="313569"/>
                  <a:pt x="106006" y="312946"/>
                </a:cubicBezTo>
                <a:lnTo>
                  <a:pt x="69027" y="312946"/>
                </a:lnTo>
                <a:cubicBezTo>
                  <a:pt x="82235" y="355019"/>
                  <a:pt x="109192" y="390961"/>
                  <a:pt x="141982" y="415558"/>
                </a:cubicBezTo>
                <a:close/>
                <a:moveTo>
                  <a:pt x="372713" y="414148"/>
                </a:moveTo>
                <a:cubicBezTo>
                  <a:pt x="381386" y="407499"/>
                  <a:pt x="389617" y="400048"/>
                  <a:pt x="397271" y="391907"/>
                </a:cubicBezTo>
                <a:lnTo>
                  <a:pt x="399985" y="325185"/>
                </a:lnTo>
                <a:lnTo>
                  <a:pt x="429018" y="347771"/>
                </a:lnTo>
                <a:cubicBezTo>
                  <a:pt x="436671" y="333484"/>
                  <a:pt x="442729" y="318124"/>
                  <a:pt x="446777" y="301968"/>
                </a:cubicBezTo>
                <a:cubicBezTo>
                  <a:pt x="446777" y="265298"/>
                  <a:pt x="446874" y="228838"/>
                  <a:pt x="446874" y="192130"/>
                </a:cubicBezTo>
                <a:cubicBezTo>
                  <a:pt x="446874" y="171720"/>
                  <a:pt x="430188" y="155017"/>
                  <a:pt x="409790" y="155017"/>
                </a:cubicBezTo>
                <a:lnTo>
                  <a:pt x="372713" y="155017"/>
                </a:lnTo>
                <a:cubicBezTo>
                  <a:pt x="372713" y="241392"/>
                  <a:pt x="372713" y="327773"/>
                  <a:pt x="372713" y="414148"/>
                </a:cubicBezTo>
                <a:close/>
                <a:moveTo>
                  <a:pt x="169973" y="429815"/>
                </a:moveTo>
                <a:cubicBezTo>
                  <a:pt x="191960" y="441491"/>
                  <a:pt x="217883" y="448679"/>
                  <a:pt x="244015" y="450202"/>
                </a:cubicBezTo>
                <a:cubicBezTo>
                  <a:pt x="244023" y="403312"/>
                  <a:pt x="244210" y="356925"/>
                  <a:pt x="244285" y="310275"/>
                </a:cubicBezTo>
                <a:lnTo>
                  <a:pt x="244285" y="309900"/>
                </a:lnTo>
                <a:lnTo>
                  <a:pt x="244285" y="309570"/>
                </a:lnTo>
                <a:lnTo>
                  <a:pt x="244285" y="309532"/>
                </a:lnTo>
                <a:lnTo>
                  <a:pt x="244285" y="309164"/>
                </a:lnTo>
                <a:lnTo>
                  <a:pt x="244285" y="308789"/>
                </a:lnTo>
                <a:lnTo>
                  <a:pt x="244285" y="308422"/>
                </a:lnTo>
                <a:lnTo>
                  <a:pt x="244285" y="308046"/>
                </a:lnTo>
                <a:lnTo>
                  <a:pt x="244285" y="307679"/>
                </a:lnTo>
                <a:lnTo>
                  <a:pt x="244285" y="307311"/>
                </a:lnTo>
                <a:lnTo>
                  <a:pt x="244285" y="307011"/>
                </a:lnTo>
                <a:lnTo>
                  <a:pt x="244285" y="306936"/>
                </a:lnTo>
                <a:lnTo>
                  <a:pt x="244285" y="306568"/>
                </a:lnTo>
                <a:lnTo>
                  <a:pt x="244285" y="306193"/>
                </a:lnTo>
                <a:lnTo>
                  <a:pt x="244292" y="305825"/>
                </a:lnTo>
                <a:lnTo>
                  <a:pt x="244292" y="305458"/>
                </a:lnTo>
                <a:lnTo>
                  <a:pt x="244292" y="305082"/>
                </a:lnTo>
                <a:lnTo>
                  <a:pt x="244292" y="304715"/>
                </a:lnTo>
                <a:lnTo>
                  <a:pt x="244292" y="304452"/>
                </a:lnTo>
                <a:lnTo>
                  <a:pt x="244292" y="304339"/>
                </a:lnTo>
                <a:lnTo>
                  <a:pt x="244292" y="303972"/>
                </a:lnTo>
                <a:lnTo>
                  <a:pt x="244292" y="303604"/>
                </a:lnTo>
                <a:lnTo>
                  <a:pt x="244292" y="303229"/>
                </a:lnTo>
                <a:lnTo>
                  <a:pt x="244292" y="302861"/>
                </a:lnTo>
                <a:lnTo>
                  <a:pt x="244292" y="302486"/>
                </a:lnTo>
                <a:lnTo>
                  <a:pt x="244292" y="302118"/>
                </a:lnTo>
                <a:lnTo>
                  <a:pt x="244292" y="301893"/>
                </a:lnTo>
                <a:lnTo>
                  <a:pt x="244292" y="301743"/>
                </a:lnTo>
                <a:lnTo>
                  <a:pt x="244292" y="301376"/>
                </a:lnTo>
                <a:lnTo>
                  <a:pt x="244292" y="301008"/>
                </a:lnTo>
                <a:lnTo>
                  <a:pt x="244292" y="300633"/>
                </a:lnTo>
                <a:lnTo>
                  <a:pt x="244292" y="300265"/>
                </a:lnTo>
                <a:lnTo>
                  <a:pt x="244292" y="299890"/>
                </a:lnTo>
                <a:lnTo>
                  <a:pt x="244292" y="299522"/>
                </a:lnTo>
                <a:lnTo>
                  <a:pt x="244292" y="299334"/>
                </a:lnTo>
                <a:lnTo>
                  <a:pt x="244292" y="299147"/>
                </a:lnTo>
                <a:lnTo>
                  <a:pt x="244292" y="298779"/>
                </a:lnTo>
                <a:lnTo>
                  <a:pt x="244292" y="298412"/>
                </a:lnTo>
                <a:lnTo>
                  <a:pt x="244300" y="298036"/>
                </a:lnTo>
                <a:lnTo>
                  <a:pt x="244300" y="297669"/>
                </a:lnTo>
                <a:lnTo>
                  <a:pt x="244300" y="297294"/>
                </a:lnTo>
                <a:lnTo>
                  <a:pt x="244300" y="296926"/>
                </a:lnTo>
                <a:lnTo>
                  <a:pt x="244300" y="296776"/>
                </a:lnTo>
                <a:lnTo>
                  <a:pt x="244300" y="296551"/>
                </a:lnTo>
                <a:lnTo>
                  <a:pt x="244300" y="296183"/>
                </a:lnTo>
                <a:lnTo>
                  <a:pt x="244300" y="295808"/>
                </a:lnTo>
                <a:lnTo>
                  <a:pt x="244300" y="295440"/>
                </a:lnTo>
                <a:lnTo>
                  <a:pt x="244300" y="295065"/>
                </a:lnTo>
                <a:lnTo>
                  <a:pt x="244300" y="294697"/>
                </a:lnTo>
                <a:lnTo>
                  <a:pt x="244300" y="294330"/>
                </a:lnTo>
                <a:lnTo>
                  <a:pt x="244300" y="294217"/>
                </a:lnTo>
                <a:lnTo>
                  <a:pt x="244300" y="293954"/>
                </a:lnTo>
                <a:lnTo>
                  <a:pt x="244300" y="293587"/>
                </a:lnTo>
                <a:lnTo>
                  <a:pt x="244300" y="293212"/>
                </a:lnTo>
                <a:lnTo>
                  <a:pt x="244300" y="292844"/>
                </a:lnTo>
                <a:lnTo>
                  <a:pt x="244300" y="292469"/>
                </a:lnTo>
                <a:lnTo>
                  <a:pt x="244300" y="292101"/>
                </a:lnTo>
                <a:lnTo>
                  <a:pt x="244300" y="291726"/>
                </a:lnTo>
                <a:lnTo>
                  <a:pt x="244300" y="291651"/>
                </a:lnTo>
                <a:lnTo>
                  <a:pt x="244300" y="291358"/>
                </a:lnTo>
                <a:lnTo>
                  <a:pt x="244300" y="290983"/>
                </a:lnTo>
                <a:lnTo>
                  <a:pt x="244300" y="290616"/>
                </a:lnTo>
                <a:lnTo>
                  <a:pt x="244300" y="290240"/>
                </a:lnTo>
                <a:lnTo>
                  <a:pt x="244300" y="289873"/>
                </a:lnTo>
                <a:lnTo>
                  <a:pt x="244300" y="289497"/>
                </a:lnTo>
                <a:lnTo>
                  <a:pt x="244300" y="289129"/>
                </a:lnTo>
                <a:lnTo>
                  <a:pt x="244300" y="289092"/>
                </a:lnTo>
                <a:lnTo>
                  <a:pt x="244300" y="288762"/>
                </a:lnTo>
                <a:lnTo>
                  <a:pt x="244300" y="288387"/>
                </a:lnTo>
                <a:lnTo>
                  <a:pt x="244300" y="288012"/>
                </a:lnTo>
                <a:lnTo>
                  <a:pt x="244300" y="287644"/>
                </a:lnTo>
                <a:lnTo>
                  <a:pt x="244300" y="287276"/>
                </a:lnTo>
                <a:lnTo>
                  <a:pt x="244300" y="286901"/>
                </a:lnTo>
                <a:lnTo>
                  <a:pt x="244300" y="286533"/>
                </a:lnTo>
                <a:cubicBezTo>
                  <a:pt x="244300" y="266229"/>
                  <a:pt x="227635" y="249413"/>
                  <a:pt x="207215" y="249413"/>
                </a:cubicBezTo>
                <a:lnTo>
                  <a:pt x="195693" y="249413"/>
                </a:lnTo>
                <a:lnTo>
                  <a:pt x="170138" y="249413"/>
                </a:lnTo>
                <a:cubicBezTo>
                  <a:pt x="170138" y="309464"/>
                  <a:pt x="169973" y="369599"/>
                  <a:pt x="169973" y="429815"/>
                </a:cubicBezTo>
                <a:close/>
                <a:moveTo>
                  <a:pt x="344886" y="236492"/>
                </a:moveTo>
                <a:cubicBezTo>
                  <a:pt x="344886" y="216074"/>
                  <a:pt x="328199" y="199371"/>
                  <a:pt x="307802" y="199371"/>
                </a:cubicBezTo>
                <a:lnTo>
                  <a:pt x="270717" y="199371"/>
                </a:lnTo>
                <a:cubicBezTo>
                  <a:pt x="270717" y="282909"/>
                  <a:pt x="270687" y="366477"/>
                  <a:pt x="270687" y="450045"/>
                </a:cubicBezTo>
                <a:cubicBezTo>
                  <a:pt x="296872" y="448244"/>
                  <a:pt x="322795" y="440778"/>
                  <a:pt x="344729" y="428802"/>
                </a:cubicBezTo>
                <a:cubicBezTo>
                  <a:pt x="344729" y="364564"/>
                  <a:pt x="344886" y="300625"/>
                  <a:pt x="344886" y="236492"/>
                </a:cubicBezTo>
                <a:close/>
                <a:moveTo>
                  <a:pt x="94410" y="148459"/>
                </a:moveTo>
                <a:lnTo>
                  <a:pt x="68877" y="128590"/>
                </a:lnTo>
                <a:cubicBezTo>
                  <a:pt x="42579" y="167076"/>
                  <a:pt x="29431" y="211865"/>
                  <a:pt x="29431" y="256654"/>
                </a:cubicBezTo>
                <a:cubicBezTo>
                  <a:pt x="29431" y="314807"/>
                  <a:pt x="51590" y="372953"/>
                  <a:pt x="95909" y="417314"/>
                </a:cubicBezTo>
                <a:cubicBezTo>
                  <a:pt x="140228" y="461675"/>
                  <a:pt x="198317" y="483856"/>
                  <a:pt x="256399" y="483856"/>
                </a:cubicBezTo>
                <a:lnTo>
                  <a:pt x="256399" y="483916"/>
                </a:lnTo>
                <a:cubicBezTo>
                  <a:pt x="305515" y="483916"/>
                  <a:pt x="354646" y="468031"/>
                  <a:pt x="395471" y="436253"/>
                </a:cubicBezTo>
                <a:lnTo>
                  <a:pt x="393965" y="473299"/>
                </a:lnTo>
                <a:cubicBezTo>
                  <a:pt x="352150" y="499937"/>
                  <a:pt x="304286" y="513256"/>
                  <a:pt x="256399" y="513256"/>
                </a:cubicBezTo>
                <a:lnTo>
                  <a:pt x="256399" y="513315"/>
                </a:lnTo>
                <a:cubicBezTo>
                  <a:pt x="190790" y="513315"/>
                  <a:pt x="125167" y="488261"/>
                  <a:pt x="75107" y="438144"/>
                </a:cubicBezTo>
                <a:cubicBezTo>
                  <a:pt x="25031" y="388027"/>
                  <a:pt x="0" y="322341"/>
                  <a:pt x="0" y="256654"/>
                </a:cubicBezTo>
                <a:cubicBezTo>
                  <a:pt x="0" y="205472"/>
                  <a:pt x="15203" y="154297"/>
                  <a:pt x="45608" y="110484"/>
                </a:cubicBezTo>
                <a:lnTo>
                  <a:pt x="21897" y="92032"/>
                </a:lnTo>
                <a:lnTo>
                  <a:pt x="97640" y="69409"/>
                </a:lnTo>
                <a:lnTo>
                  <a:pt x="94410" y="148459"/>
                </a:lnTo>
                <a:close/>
              </a:path>
            </a:pathLst>
          </a:custGeom>
          <a:solidFill>
            <a:schemeClr val="bg1"/>
          </a:solidFill>
          <a:ln w="7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1" name="CaixaDeTexto 88">
            <a:extLst>
              <a:ext uri="{FF2B5EF4-FFF2-40B4-BE49-F238E27FC236}">
                <a16:creationId xmlns:a16="http://schemas.microsoft.com/office/drawing/2014/main" id="{0035CBCB-7FC7-2C03-2967-A107667AD182}"/>
              </a:ext>
            </a:extLst>
          </p:cNvPr>
          <p:cNvSpPr txBox="1"/>
          <p:nvPr/>
        </p:nvSpPr>
        <p:spPr>
          <a:xfrm>
            <a:off x="7276271" y="1584852"/>
            <a:ext cx="90897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</a:rPr>
              <a:t>70%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1000" kern="0" dirty="0">
                <a:solidFill>
                  <a:schemeClr val="bg1"/>
                </a:solidFill>
                <a:latin typeface="Aptos" panose="02110004020202020204"/>
              </a:rPr>
              <a:t>Aprox.</a:t>
            </a: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2" name="Retângulo 4">
            <a:extLst>
              <a:ext uri="{FF2B5EF4-FFF2-40B4-BE49-F238E27FC236}">
                <a16:creationId xmlns:a16="http://schemas.microsoft.com/office/drawing/2014/main" id="{CADEF6C2-6DEA-36FD-8673-F97427387A85}"/>
              </a:ext>
            </a:extLst>
          </p:cNvPr>
          <p:cNvSpPr/>
          <p:nvPr/>
        </p:nvSpPr>
        <p:spPr>
          <a:xfrm>
            <a:off x="8074952" y="1692574"/>
            <a:ext cx="3136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200" dirty="0">
                <a:solidFill>
                  <a:srgbClr val="E2E3F2"/>
                </a:solidFill>
                <a:latin typeface="Aptos" panose="02110004020202020204"/>
              </a:rPr>
              <a:t>das empresas ainda estão entre níveis de experimentação e expansão controlada.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2F942B83-7E7A-5D06-2DB5-81E77E735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357880"/>
              </p:ext>
            </p:extLst>
          </p:nvPr>
        </p:nvGraphicFramePr>
        <p:xfrm>
          <a:off x="3460135" y="2180065"/>
          <a:ext cx="4489558" cy="306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tângulo 4">
            <a:extLst>
              <a:ext uri="{FF2B5EF4-FFF2-40B4-BE49-F238E27FC236}">
                <a16:creationId xmlns:a16="http://schemas.microsoft.com/office/drawing/2014/main" id="{DD73379D-5757-5C99-1A7C-AE225021924F}"/>
              </a:ext>
            </a:extLst>
          </p:cNvPr>
          <p:cNvSpPr/>
          <p:nvPr/>
        </p:nvSpPr>
        <p:spPr>
          <a:xfrm>
            <a:off x="5490978" y="6414389"/>
            <a:ext cx="61351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800" noProof="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* Deloitte: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State of AI in the Enterprise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jan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/2026), KPMG: Global AI Pulse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abr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/2026), McKinsey Global Tech Agenda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fev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/2026), PWC: </a:t>
            </a:r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IA na estratégia: crescer ou ficar para trás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 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jan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/2026). </a:t>
            </a:r>
            <a:endParaRPr lang="pt-BR" sz="800" noProof="0" dirty="0">
              <a:solidFill>
                <a:schemeClr val="bg2">
                  <a:lumMod val="50000"/>
                </a:schemeClr>
              </a:solidFill>
              <a:latin typeface="Aptos" panose="02110004020202020204"/>
            </a:endParaRPr>
          </a:p>
        </p:txBody>
      </p:sp>
      <p:sp>
        <p:nvSpPr>
          <p:cNvPr id="27" name="Retângulo 4">
            <a:extLst>
              <a:ext uri="{FF2B5EF4-FFF2-40B4-BE49-F238E27FC236}">
                <a16:creationId xmlns:a16="http://schemas.microsoft.com/office/drawing/2014/main" id="{D7E3E18C-CEC4-9BE2-0F42-C5C09C248D94}"/>
              </a:ext>
            </a:extLst>
          </p:cNvPr>
          <p:cNvSpPr/>
          <p:nvPr/>
        </p:nvSpPr>
        <p:spPr>
          <a:xfrm>
            <a:off x="7544362" y="2419849"/>
            <a:ext cx="3768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400" b="1" dirty="0">
                <a:solidFill>
                  <a:srgbClr val="E2E3F2"/>
                </a:solidFill>
                <a:latin typeface="Aptos" panose="02110004020202020204"/>
              </a:rPr>
              <a:t>Nível de maturidade das empresas para IA</a:t>
            </a:r>
          </a:p>
        </p:txBody>
      </p:sp>
      <p:sp>
        <p:nvSpPr>
          <p:cNvPr id="28" name="Retângulo 4">
            <a:extLst>
              <a:ext uri="{FF2B5EF4-FFF2-40B4-BE49-F238E27FC236}">
                <a16:creationId xmlns:a16="http://schemas.microsoft.com/office/drawing/2014/main" id="{26BC723B-13BE-ACDD-D6F0-02C0D4BA8173}"/>
              </a:ext>
            </a:extLst>
          </p:cNvPr>
          <p:cNvSpPr/>
          <p:nvPr/>
        </p:nvSpPr>
        <p:spPr>
          <a:xfrm>
            <a:off x="7568503" y="2647825"/>
            <a:ext cx="3768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200" i="1" dirty="0">
                <a:solidFill>
                  <a:srgbClr val="E2E3F2"/>
                </a:solidFill>
                <a:latin typeface="Aptos" panose="02110004020202020204"/>
              </a:rPr>
              <a:t>O que caracteriza o nível ‘inicial’ e ‘emergente’?</a:t>
            </a:r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77D1A2B9-5ABE-0374-FA31-00DD7C0C1904}"/>
              </a:ext>
            </a:extLst>
          </p:cNvPr>
          <p:cNvSpPr/>
          <p:nvPr/>
        </p:nvSpPr>
        <p:spPr>
          <a:xfrm>
            <a:off x="6816082" y="3110786"/>
            <a:ext cx="3299350" cy="123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00"/>
              </a:spcAft>
            </a:pPr>
            <a:r>
              <a:rPr lang="pt-BR" sz="1100" b="1" dirty="0">
                <a:solidFill>
                  <a:srgbClr val="E2E3F2"/>
                </a:solidFill>
                <a:latin typeface="Aptos" panose="02110004020202020204"/>
              </a:rPr>
              <a:t>Nível Inicial — “Experimentação”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Uso do ChatGPT/</a:t>
            </a:r>
            <a:r>
              <a:rPr lang="pt-BR" sz="1100" dirty="0" err="1">
                <a:solidFill>
                  <a:srgbClr val="E2E3F2"/>
                </a:solidFill>
                <a:latin typeface="Aptos" panose="02110004020202020204"/>
              </a:rPr>
              <a:t>Copilot</a:t>
            </a: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 de forma individual;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poucos ou casos produtivos isolados;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Falta ou governança pouco estruturada;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Dificuldade ou falta de dados para medir ROI;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Dependência de fornecedores.</a:t>
            </a:r>
          </a:p>
        </p:txBody>
      </p:sp>
      <p:sp>
        <p:nvSpPr>
          <p:cNvPr id="30" name="Retângulo 4">
            <a:extLst>
              <a:ext uri="{FF2B5EF4-FFF2-40B4-BE49-F238E27FC236}">
                <a16:creationId xmlns:a16="http://schemas.microsoft.com/office/drawing/2014/main" id="{3146C1D9-DC73-2BB4-0B08-FA0F81D2B912}"/>
              </a:ext>
            </a:extLst>
          </p:cNvPr>
          <p:cNvSpPr/>
          <p:nvPr/>
        </p:nvSpPr>
        <p:spPr>
          <a:xfrm>
            <a:off x="10019578" y="3123610"/>
            <a:ext cx="1722117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00"/>
              </a:spcAft>
            </a:pPr>
            <a:r>
              <a:rPr lang="pt-BR" sz="1100" b="1" dirty="0">
                <a:solidFill>
                  <a:srgbClr val="E2E3F2"/>
                </a:solidFill>
                <a:latin typeface="Aptos" panose="02110004020202020204"/>
              </a:rPr>
              <a:t>Sinais típicos: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Shadow AI;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Ausência de política;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Uso </a:t>
            </a:r>
            <a:r>
              <a:rPr lang="pt-BR" sz="1100" dirty="0" err="1">
                <a:solidFill>
                  <a:srgbClr val="E2E3F2"/>
                </a:solidFill>
                <a:latin typeface="Aptos" panose="02110004020202020204"/>
              </a:rPr>
              <a:t>despadronizado</a:t>
            </a: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Baixa integração com dados internos.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DF93DAF-981C-40E8-20B2-D103A1388B6E}"/>
              </a:ext>
            </a:extLst>
          </p:cNvPr>
          <p:cNvSpPr/>
          <p:nvPr/>
        </p:nvSpPr>
        <p:spPr>
          <a:xfrm rot="5400000">
            <a:off x="9719615" y="3669852"/>
            <a:ext cx="392171" cy="132002"/>
          </a:xfrm>
          <a:prstGeom prst="triangle">
            <a:avLst/>
          </a:prstGeom>
          <a:solidFill>
            <a:srgbClr val="865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4">
            <a:extLst>
              <a:ext uri="{FF2B5EF4-FFF2-40B4-BE49-F238E27FC236}">
                <a16:creationId xmlns:a16="http://schemas.microsoft.com/office/drawing/2014/main" id="{B1D3808E-A7C1-18A9-64C1-434BE4FEE646}"/>
              </a:ext>
            </a:extLst>
          </p:cNvPr>
          <p:cNvSpPr/>
          <p:nvPr/>
        </p:nvSpPr>
        <p:spPr>
          <a:xfrm>
            <a:off x="6899219" y="4634210"/>
            <a:ext cx="3299350" cy="123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00"/>
              </a:spcAft>
            </a:pPr>
            <a:r>
              <a:rPr lang="pt-BR" sz="1100" b="1" dirty="0">
                <a:solidFill>
                  <a:srgbClr val="E2E3F2"/>
                </a:solidFill>
                <a:latin typeface="Aptos" panose="02110004020202020204"/>
              </a:rPr>
              <a:t>Nível Emergente — “Escalando pilotos”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Vários </a:t>
            </a:r>
            <a:r>
              <a:rPr lang="pt-BR" sz="1100" dirty="0" err="1">
                <a:solidFill>
                  <a:srgbClr val="E2E3F2"/>
                </a:solidFill>
                <a:latin typeface="Aptos" panose="02110004020202020204"/>
              </a:rPr>
              <a:t>POCs</a:t>
            </a: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Algumas automações;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Copilotos internos;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Iniciativas por área;</a:t>
            </a:r>
          </a:p>
          <a:p>
            <a:pPr marL="171450" indent="-171450" defTabSz="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Início de governança de IA.</a:t>
            </a:r>
          </a:p>
        </p:txBody>
      </p:sp>
      <p:sp>
        <p:nvSpPr>
          <p:cNvPr id="33" name="Retângulo 4">
            <a:extLst>
              <a:ext uri="{FF2B5EF4-FFF2-40B4-BE49-F238E27FC236}">
                <a16:creationId xmlns:a16="http://schemas.microsoft.com/office/drawing/2014/main" id="{9BDD70D0-3B7A-17E3-A6C3-C26945601D16}"/>
              </a:ext>
            </a:extLst>
          </p:cNvPr>
          <p:cNvSpPr/>
          <p:nvPr/>
        </p:nvSpPr>
        <p:spPr>
          <a:xfrm>
            <a:off x="10019578" y="4741151"/>
            <a:ext cx="2451680" cy="117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100"/>
              </a:spcAft>
            </a:pPr>
            <a:r>
              <a:rPr lang="pt-BR" sz="1100" b="1" dirty="0">
                <a:solidFill>
                  <a:srgbClr val="E2E3F2"/>
                </a:solidFill>
                <a:latin typeface="Aptos" panose="02110004020202020204"/>
              </a:rPr>
              <a:t>Dificuldades comuns:</a:t>
            </a:r>
          </a:p>
          <a:p>
            <a:pPr marL="171450" indent="-171450" defTabSz="4572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dados ruins;</a:t>
            </a:r>
          </a:p>
          <a:p>
            <a:pPr marL="171450" indent="-171450" defTabSz="4572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fragmentação;</a:t>
            </a:r>
          </a:p>
          <a:p>
            <a:pPr marL="171450" indent="-171450" defTabSz="4572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risco regulatório;</a:t>
            </a:r>
          </a:p>
          <a:p>
            <a:pPr marL="171450" indent="-171450" defTabSz="4572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dificuldade de integração;</a:t>
            </a:r>
          </a:p>
          <a:p>
            <a:pPr marL="171450" indent="-171450" defTabSz="45720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E2E3F2"/>
                </a:solidFill>
                <a:latin typeface="Aptos" panose="02110004020202020204"/>
              </a:rPr>
              <a:t>ROI inconsistente.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6B69A54-A4C4-1479-CA53-FC0325CA2584}"/>
              </a:ext>
            </a:extLst>
          </p:cNvPr>
          <p:cNvSpPr/>
          <p:nvPr/>
        </p:nvSpPr>
        <p:spPr>
          <a:xfrm rot="5400000">
            <a:off x="9688314" y="5186327"/>
            <a:ext cx="392171" cy="132002"/>
          </a:xfrm>
          <a:prstGeom prst="triangle">
            <a:avLst/>
          </a:prstGeom>
          <a:solidFill>
            <a:srgbClr val="865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375E6F-BB98-3FE9-506A-891DB4A4F08B}"/>
              </a:ext>
            </a:extLst>
          </p:cNvPr>
          <p:cNvCxnSpPr/>
          <p:nvPr/>
        </p:nvCxnSpPr>
        <p:spPr>
          <a:xfrm>
            <a:off x="6623768" y="2966529"/>
            <a:ext cx="4909091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256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83C9-60D6-C14C-2B9B-C3AE002FF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Arredondado em um Canto Diagonal 59">
            <a:extLst>
              <a:ext uri="{FF2B5EF4-FFF2-40B4-BE49-F238E27FC236}">
                <a16:creationId xmlns:a16="http://schemas.microsoft.com/office/drawing/2014/main" id="{BBE6847D-BE3C-FC71-4B32-37B39A4C8D16}"/>
              </a:ext>
            </a:extLst>
          </p:cNvPr>
          <p:cNvSpPr/>
          <p:nvPr/>
        </p:nvSpPr>
        <p:spPr>
          <a:xfrm>
            <a:off x="334999" y="650449"/>
            <a:ext cx="11660356" cy="5571242"/>
          </a:xfrm>
          <a:prstGeom prst="round2DiagRect">
            <a:avLst/>
          </a:prstGeom>
          <a:solidFill>
            <a:srgbClr val="5E23F3"/>
          </a:solidFill>
          <a:ln w="747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/>
          </a:p>
        </p:txBody>
      </p:sp>
      <p:pic>
        <p:nvPicPr>
          <p:cNvPr id="3" name="Espaço Reservado para Imagem 6">
            <a:extLst>
              <a:ext uri="{FF2B5EF4-FFF2-40B4-BE49-F238E27FC236}">
                <a16:creationId xmlns:a16="http://schemas.microsoft.com/office/drawing/2014/main" id="{373DDF26-40D8-35D1-5D4D-32F13BC9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47" r="5371"/>
          <a:stretch>
            <a:fillRect/>
          </a:stretch>
        </p:blipFill>
        <p:spPr>
          <a:xfrm>
            <a:off x="-19427" y="0"/>
            <a:ext cx="5375920" cy="6858000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6" name="Retângulo 2">
            <a:extLst>
              <a:ext uri="{FF2B5EF4-FFF2-40B4-BE49-F238E27FC236}">
                <a16:creationId xmlns:a16="http://schemas.microsoft.com/office/drawing/2014/main" id="{FE6DABAC-5BCE-DB9D-2F6A-D834D72D0DAA}"/>
              </a:ext>
            </a:extLst>
          </p:cNvPr>
          <p:cNvSpPr/>
          <p:nvPr/>
        </p:nvSpPr>
        <p:spPr>
          <a:xfrm flipV="1">
            <a:off x="196645" y="0"/>
            <a:ext cx="5179275" cy="6858000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69000"/>
                </a:schemeClr>
              </a:gs>
              <a:gs pos="100000">
                <a:srgbClr val="17171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 4">
            <a:extLst>
              <a:ext uri="{FF2B5EF4-FFF2-40B4-BE49-F238E27FC236}">
                <a16:creationId xmlns:a16="http://schemas.microsoft.com/office/drawing/2014/main" id="{DF84562E-BB80-572D-3E4F-B5D6EC48FAEB}"/>
              </a:ext>
            </a:extLst>
          </p:cNvPr>
          <p:cNvSpPr/>
          <p:nvPr/>
        </p:nvSpPr>
        <p:spPr>
          <a:xfrm>
            <a:off x="5514274" y="769764"/>
            <a:ext cx="6135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400" noProof="0" dirty="0">
                <a:solidFill>
                  <a:srgbClr val="E2E3F2"/>
                </a:solidFill>
                <a:latin typeface="Aptos" panose="02110004020202020204"/>
              </a:rPr>
              <a:t>Os principais Gaps não são tecnologia, mas sim:</a:t>
            </a:r>
          </a:p>
        </p:txBody>
      </p:sp>
      <p:sp>
        <p:nvSpPr>
          <p:cNvPr id="24" name="Retângulo 4">
            <a:extLst>
              <a:ext uri="{FF2B5EF4-FFF2-40B4-BE49-F238E27FC236}">
                <a16:creationId xmlns:a16="http://schemas.microsoft.com/office/drawing/2014/main" id="{9C0D5101-DA25-3CEC-FDFB-AF235C773888}"/>
              </a:ext>
            </a:extLst>
          </p:cNvPr>
          <p:cNvSpPr/>
          <p:nvPr/>
        </p:nvSpPr>
        <p:spPr>
          <a:xfrm>
            <a:off x="5490978" y="6414389"/>
            <a:ext cx="61351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800" noProof="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* Deloitte: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State of AI in the Enterprise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jan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/2026), KPMG: Global AI Pulse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abr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/2026), McKinsey Global Tech Agenda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fev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/2026), PWC: </a:t>
            </a:r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IA na estratégia: crescer ou ficar para trás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  (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jan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/2026). </a:t>
            </a:r>
            <a:endParaRPr lang="pt-BR" sz="800" noProof="0" dirty="0">
              <a:solidFill>
                <a:schemeClr val="bg2">
                  <a:lumMod val="50000"/>
                </a:schemeClr>
              </a:solidFill>
              <a:latin typeface="Aptos" panose="0211000402020202020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53C2AD-5CAD-6D50-8039-193148CB0EBF}"/>
              </a:ext>
            </a:extLst>
          </p:cNvPr>
          <p:cNvGrpSpPr/>
          <p:nvPr/>
        </p:nvGrpSpPr>
        <p:grpSpPr>
          <a:xfrm>
            <a:off x="10087989" y="1265813"/>
            <a:ext cx="490194" cy="490194"/>
            <a:chOff x="9870335" y="1237796"/>
            <a:chExt cx="490194" cy="49019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93D34E-9C63-00C6-FD87-F5FA4D5CE871}"/>
                </a:ext>
              </a:extLst>
            </p:cNvPr>
            <p:cNvSpPr/>
            <p:nvPr/>
          </p:nvSpPr>
          <p:spPr>
            <a:xfrm>
              <a:off x="9870335" y="1237796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aphic 12" descr="Coins with solid fill">
              <a:extLst>
                <a:ext uri="{FF2B5EF4-FFF2-40B4-BE49-F238E27FC236}">
                  <a16:creationId xmlns:a16="http://schemas.microsoft.com/office/drawing/2014/main" id="{8E7FCB73-B67C-CD3C-3B61-A58B1A031C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9831" y="1345067"/>
              <a:ext cx="264869" cy="264869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34E25E-795B-A0F7-B3E3-52DF7D6FB82B}"/>
              </a:ext>
            </a:extLst>
          </p:cNvPr>
          <p:cNvGrpSpPr/>
          <p:nvPr/>
        </p:nvGrpSpPr>
        <p:grpSpPr>
          <a:xfrm>
            <a:off x="5752266" y="1265813"/>
            <a:ext cx="490194" cy="490194"/>
            <a:chOff x="5932855" y="1237268"/>
            <a:chExt cx="490194" cy="49019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6E4E83C-6724-2F98-A6FB-9AEE193DFDA3}"/>
                </a:ext>
              </a:extLst>
            </p:cNvPr>
            <p:cNvSpPr/>
            <p:nvPr/>
          </p:nvSpPr>
          <p:spPr>
            <a:xfrm>
              <a:off x="5932855" y="1237268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Graphic 24" descr="Receipt with solid fill">
              <a:extLst>
                <a:ext uri="{FF2B5EF4-FFF2-40B4-BE49-F238E27FC236}">
                  <a16:creationId xmlns:a16="http://schemas.microsoft.com/office/drawing/2014/main" id="{137E3990-ED00-12B9-0434-6363594928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3660" y="1314472"/>
              <a:ext cx="320492" cy="32049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ECCA379-B77F-618F-41F4-C0B6D808C908}"/>
              </a:ext>
            </a:extLst>
          </p:cNvPr>
          <p:cNvGrpSpPr/>
          <p:nvPr/>
        </p:nvGrpSpPr>
        <p:grpSpPr>
          <a:xfrm>
            <a:off x="10955133" y="1265813"/>
            <a:ext cx="490194" cy="490194"/>
            <a:chOff x="10657831" y="1209012"/>
            <a:chExt cx="490194" cy="4901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5EE464-9FAD-0000-E8E9-C44E4DA3865C}"/>
                </a:ext>
              </a:extLst>
            </p:cNvPr>
            <p:cNvSpPr/>
            <p:nvPr/>
          </p:nvSpPr>
          <p:spPr>
            <a:xfrm>
              <a:off x="10657831" y="1209012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4" name="Graphic 33" descr="Cycle with people with solid fill">
              <a:extLst>
                <a:ext uri="{FF2B5EF4-FFF2-40B4-BE49-F238E27FC236}">
                  <a16:creationId xmlns:a16="http://schemas.microsoft.com/office/drawing/2014/main" id="{6871CC4B-1626-13F3-7D49-271386A2D3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9030" y="1247798"/>
              <a:ext cx="387795" cy="38779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1D2FDC-84AE-B4BF-A5DC-2FCEE20D2704}"/>
              </a:ext>
            </a:extLst>
          </p:cNvPr>
          <p:cNvGrpSpPr/>
          <p:nvPr/>
        </p:nvGrpSpPr>
        <p:grpSpPr>
          <a:xfrm>
            <a:off x="8353699" y="1265813"/>
            <a:ext cx="490194" cy="490194"/>
            <a:chOff x="8295343" y="1237796"/>
            <a:chExt cx="490194" cy="49019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6BF184-A08D-8141-A565-B58C71F712C5}"/>
                </a:ext>
              </a:extLst>
            </p:cNvPr>
            <p:cNvSpPr/>
            <p:nvPr/>
          </p:nvSpPr>
          <p:spPr>
            <a:xfrm>
              <a:off x="8295343" y="1237796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8" name="Graphic 37" descr="Group of women with solid fill">
              <a:extLst>
                <a:ext uri="{FF2B5EF4-FFF2-40B4-BE49-F238E27FC236}">
                  <a16:creationId xmlns:a16="http://schemas.microsoft.com/office/drawing/2014/main" id="{189403D3-0CE4-651F-E771-C84B96A9EB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5021" y="1312691"/>
              <a:ext cx="320492" cy="32049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138EEA-6AD6-515D-4F52-DE25734807A4}"/>
              </a:ext>
            </a:extLst>
          </p:cNvPr>
          <p:cNvGrpSpPr/>
          <p:nvPr/>
        </p:nvGrpSpPr>
        <p:grpSpPr>
          <a:xfrm>
            <a:off x="6619410" y="1265813"/>
            <a:ext cx="490194" cy="490194"/>
            <a:chOff x="6720351" y="1237796"/>
            <a:chExt cx="490194" cy="4901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A93587E-BD78-1619-F6AF-CB5273675E7E}"/>
                </a:ext>
              </a:extLst>
            </p:cNvPr>
            <p:cNvSpPr/>
            <p:nvPr/>
          </p:nvSpPr>
          <p:spPr>
            <a:xfrm>
              <a:off x="6720351" y="1237796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Graphic 39" descr="Blockchain with solid fill">
              <a:extLst>
                <a:ext uri="{FF2B5EF4-FFF2-40B4-BE49-F238E27FC236}">
                  <a16:creationId xmlns:a16="http://schemas.microsoft.com/office/drawing/2014/main" id="{06E0995A-B85A-407E-7B7C-844020D895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4859" y="1283052"/>
              <a:ext cx="352541" cy="35254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921236B-DEF5-A0EB-6D5F-4CC17FDE3C15}"/>
              </a:ext>
            </a:extLst>
          </p:cNvPr>
          <p:cNvGrpSpPr/>
          <p:nvPr/>
        </p:nvGrpSpPr>
        <p:grpSpPr>
          <a:xfrm>
            <a:off x="7486554" y="1265813"/>
            <a:ext cx="490194" cy="490194"/>
            <a:chOff x="7507847" y="1237268"/>
            <a:chExt cx="490194" cy="4901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9E5902-9148-F1A9-1013-CDBC3402D9E1}"/>
                </a:ext>
              </a:extLst>
            </p:cNvPr>
            <p:cNvSpPr/>
            <p:nvPr/>
          </p:nvSpPr>
          <p:spPr>
            <a:xfrm>
              <a:off x="7507847" y="1237268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2" name="Graphic 41" descr="Internet Of Things with solid fill">
              <a:extLst>
                <a:ext uri="{FF2B5EF4-FFF2-40B4-BE49-F238E27FC236}">
                  <a16:creationId xmlns:a16="http://schemas.microsoft.com/office/drawing/2014/main" id="{7E9DD0E4-06D2-83AC-982B-66EFED3A2C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5000" y="1288467"/>
              <a:ext cx="387795" cy="38779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794666-443E-690C-9369-8B7297BCE643}"/>
              </a:ext>
            </a:extLst>
          </p:cNvPr>
          <p:cNvGrpSpPr/>
          <p:nvPr/>
        </p:nvGrpSpPr>
        <p:grpSpPr>
          <a:xfrm>
            <a:off x="9220844" y="1265813"/>
            <a:ext cx="490194" cy="490194"/>
            <a:chOff x="9082839" y="1237268"/>
            <a:chExt cx="490194" cy="49019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8EC67F-B076-47C3-EB8D-30BA5C0B355A}"/>
                </a:ext>
              </a:extLst>
            </p:cNvPr>
            <p:cNvSpPr/>
            <p:nvPr/>
          </p:nvSpPr>
          <p:spPr>
            <a:xfrm>
              <a:off x="9082839" y="1237268"/>
              <a:ext cx="490194" cy="490194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 65">
              <a:extLst>
                <a:ext uri="{FF2B5EF4-FFF2-40B4-BE49-F238E27FC236}">
                  <a16:creationId xmlns:a16="http://schemas.microsoft.com/office/drawing/2014/main" id="{D8544E57-EC22-FB93-DDF0-25F2657DDE80}"/>
                </a:ext>
              </a:extLst>
            </p:cNvPr>
            <p:cNvSpPr/>
            <p:nvPr/>
          </p:nvSpPr>
          <p:spPr>
            <a:xfrm>
              <a:off x="9180315" y="1347562"/>
              <a:ext cx="284786" cy="250750"/>
            </a:xfrm>
            <a:custGeom>
              <a:avLst/>
              <a:gdLst>
                <a:gd name="connsiteX0" fmla="*/ 81413 w 504517"/>
                <a:gd name="connsiteY0" fmla="*/ 488643 h 488642"/>
                <a:gd name="connsiteX1" fmla="*/ 12653 w 504517"/>
                <a:gd name="connsiteY1" fmla="*/ 488643 h 488642"/>
                <a:gd name="connsiteX2" fmla="*/ 0 w 504517"/>
                <a:gd name="connsiteY2" fmla="*/ 475970 h 488642"/>
                <a:gd name="connsiteX3" fmla="*/ 0 w 504517"/>
                <a:gd name="connsiteY3" fmla="*/ 364360 h 488642"/>
                <a:gd name="connsiteX4" fmla="*/ 12653 w 504517"/>
                <a:gd name="connsiteY4" fmla="*/ 351695 h 488642"/>
                <a:gd name="connsiteX5" fmla="*/ 81413 w 504517"/>
                <a:gd name="connsiteY5" fmla="*/ 351695 h 488642"/>
                <a:gd name="connsiteX6" fmla="*/ 94065 w 504517"/>
                <a:gd name="connsiteY6" fmla="*/ 364360 h 488642"/>
                <a:gd name="connsiteX7" fmla="*/ 94065 w 504517"/>
                <a:gd name="connsiteY7" fmla="*/ 475970 h 488642"/>
                <a:gd name="connsiteX8" fmla="*/ 81413 w 504517"/>
                <a:gd name="connsiteY8" fmla="*/ 488643 h 488642"/>
                <a:gd name="connsiteX9" fmla="*/ 461775 w 504517"/>
                <a:gd name="connsiteY9" fmla="*/ 3149 h 488642"/>
                <a:gd name="connsiteX10" fmla="*/ 461775 w 504517"/>
                <a:gd name="connsiteY10" fmla="*/ 92688 h 488642"/>
                <a:gd name="connsiteX11" fmla="*/ 456983 w 504517"/>
                <a:gd name="connsiteY11" fmla="*/ 95240 h 488642"/>
                <a:gd name="connsiteX12" fmla="*/ 429442 w 504517"/>
                <a:gd name="connsiteY12" fmla="*/ 77088 h 488642"/>
                <a:gd name="connsiteX13" fmla="*/ 355905 w 504517"/>
                <a:gd name="connsiteY13" fmla="*/ 193337 h 488642"/>
                <a:gd name="connsiteX14" fmla="*/ 359168 w 504517"/>
                <a:gd name="connsiteY14" fmla="*/ 210454 h 488642"/>
                <a:gd name="connsiteX15" fmla="*/ 312127 w 504517"/>
                <a:gd name="connsiteY15" fmla="*/ 257547 h 488642"/>
                <a:gd name="connsiteX16" fmla="*/ 265103 w 504517"/>
                <a:gd name="connsiteY16" fmla="*/ 210454 h 488642"/>
                <a:gd name="connsiteX17" fmla="*/ 265103 w 504517"/>
                <a:gd name="connsiteY17" fmla="*/ 209861 h 488642"/>
                <a:gd name="connsiteX18" fmla="*/ 208313 w 504517"/>
                <a:gd name="connsiteY18" fmla="*/ 156439 h 488642"/>
                <a:gd name="connsiteX19" fmla="*/ 208313 w 504517"/>
                <a:gd name="connsiteY19" fmla="*/ 156439 h 488642"/>
                <a:gd name="connsiteX20" fmla="*/ 183855 w 504517"/>
                <a:gd name="connsiteY20" fmla="*/ 163391 h 488642"/>
                <a:gd name="connsiteX21" fmla="*/ 163073 w 504517"/>
                <a:gd name="connsiteY21" fmla="*/ 158421 h 488642"/>
                <a:gd name="connsiteX22" fmla="*/ 87735 w 504517"/>
                <a:gd name="connsiteY22" fmla="*/ 246917 h 488642"/>
                <a:gd name="connsiteX23" fmla="*/ 94065 w 504517"/>
                <a:gd name="connsiteY23" fmla="*/ 270369 h 488642"/>
                <a:gd name="connsiteX24" fmla="*/ 47040 w 504517"/>
                <a:gd name="connsiteY24" fmla="*/ 317455 h 488642"/>
                <a:gd name="connsiteX25" fmla="*/ 0 w 504517"/>
                <a:gd name="connsiteY25" fmla="*/ 270369 h 488642"/>
                <a:gd name="connsiteX26" fmla="*/ 47040 w 504517"/>
                <a:gd name="connsiteY26" fmla="*/ 223299 h 488642"/>
                <a:gd name="connsiteX27" fmla="*/ 61140 w 504517"/>
                <a:gd name="connsiteY27" fmla="*/ 225438 h 488642"/>
                <a:gd name="connsiteX28" fmla="*/ 139898 w 504517"/>
                <a:gd name="connsiteY28" fmla="*/ 132829 h 488642"/>
                <a:gd name="connsiteX29" fmla="*/ 136830 w 504517"/>
                <a:gd name="connsiteY29" fmla="*/ 116306 h 488642"/>
                <a:gd name="connsiteX30" fmla="*/ 183855 w 504517"/>
                <a:gd name="connsiteY30" fmla="*/ 69235 h 488642"/>
                <a:gd name="connsiteX31" fmla="*/ 230895 w 504517"/>
                <a:gd name="connsiteY31" fmla="*/ 116306 h 488642"/>
                <a:gd name="connsiteX32" fmla="*/ 229095 w 504517"/>
                <a:gd name="connsiteY32" fmla="*/ 129053 h 488642"/>
                <a:gd name="connsiteX33" fmla="*/ 228623 w 504517"/>
                <a:gd name="connsiteY33" fmla="*/ 130659 h 488642"/>
                <a:gd name="connsiteX34" fmla="*/ 229095 w 504517"/>
                <a:gd name="connsiteY34" fmla="*/ 129053 h 488642"/>
                <a:gd name="connsiteX35" fmla="*/ 279638 w 504517"/>
                <a:gd name="connsiteY35" fmla="*/ 176469 h 488642"/>
                <a:gd name="connsiteX36" fmla="*/ 279225 w 504517"/>
                <a:gd name="connsiteY36" fmla="*/ 176867 h 488642"/>
                <a:gd name="connsiteX37" fmla="*/ 279638 w 504517"/>
                <a:gd name="connsiteY37" fmla="*/ 176469 h 488642"/>
                <a:gd name="connsiteX38" fmla="*/ 312127 w 504517"/>
                <a:gd name="connsiteY38" fmla="*/ 163391 h 488642"/>
                <a:gd name="connsiteX39" fmla="*/ 331620 w 504517"/>
                <a:gd name="connsiteY39" fmla="*/ 167663 h 488642"/>
                <a:gd name="connsiteX40" fmla="*/ 400808 w 504517"/>
                <a:gd name="connsiteY40" fmla="*/ 58267 h 488642"/>
                <a:gd name="connsiteX41" fmla="*/ 374888 w 504517"/>
                <a:gd name="connsiteY41" fmla="*/ 41226 h 488642"/>
                <a:gd name="connsiteX42" fmla="*/ 375323 w 504517"/>
                <a:gd name="connsiteY42" fmla="*/ 35843 h 488642"/>
                <a:gd name="connsiteX43" fmla="*/ 457425 w 504517"/>
                <a:gd name="connsiteY43" fmla="*/ 236 h 488642"/>
                <a:gd name="connsiteX44" fmla="*/ 461775 w 504517"/>
                <a:gd name="connsiteY44" fmla="*/ 3149 h 488642"/>
                <a:gd name="connsiteX45" fmla="*/ 312127 w 504517"/>
                <a:gd name="connsiteY45" fmla="*/ 231850 h 488642"/>
                <a:gd name="connsiteX46" fmla="*/ 290752 w 504517"/>
                <a:gd name="connsiteY46" fmla="*/ 210454 h 488642"/>
                <a:gd name="connsiteX47" fmla="*/ 290752 w 504517"/>
                <a:gd name="connsiteY47" fmla="*/ 210199 h 488642"/>
                <a:gd name="connsiteX48" fmla="*/ 297338 w 504517"/>
                <a:gd name="connsiteY48" fmla="*/ 195057 h 488642"/>
                <a:gd name="connsiteX49" fmla="*/ 312127 w 504517"/>
                <a:gd name="connsiteY49" fmla="*/ 189058 h 488642"/>
                <a:gd name="connsiteX50" fmla="*/ 321023 w 504517"/>
                <a:gd name="connsiteY50" fmla="*/ 191018 h 488642"/>
                <a:gd name="connsiteX51" fmla="*/ 332055 w 504517"/>
                <a:gd name="connsiteY51" fmla="*/ 202676 h 488642"/>
                <a:gd name="connsiteX52" fmla="*/ 333502 w 504517"/>
                <a:gd name="connsiteY52" fmla="*/ 210454 h 488642"/>
                <a:gd name="connsiteX53" fmla="*/ 312127 w 504517"/>
                <a:gd name="connsiteY53" fmla="*/ 231850 h 488642"/>
                <a:gd name="connsiteX54" fmla="*/ 279225 w 504517"/>
                <a:gd name="connsiteY54" fmla="*/ 176867 h 488642"/>
                <a:gd name="connsiteX55" fmla="*/ 277635 w 504517"/>
                <a:gd name="connsiteY55" fmla="*/ 178503 h 488642"/>
                <a:gd name="connsiteX56" fmla="*/ 279225 w 504517"/>
                <a:gd name="connsiteY56" fmla="*/ 176867 h 488642"/>
                <a:gd name="connsiteX57" fmla="*/ 277245 w 504517"/>
                <a:gd name="connsiteY57" fmla="*/ 178924 h 488642"/>
                <a:gd name="connsiteX58" fmla="*/ 276488 w 504517"/>
                <a:gd name="connsiteY58" fmla="*/ 179772 h 488642"/>
                <a:gd name="connsiteX59" fmla="*/ 277245 w 504517"/>
                <a:gd name="connsiteY59" fmla="*/ 178924 h 488642"/>
                <a:gd name="connsiteX60" fmla="*/ 276120 w 504517"/>
                <a:gd name="connsiteY60" fmla="*/ 180207 h 488642"/>
                <a:gd name="connsiteX61" fmla="*/ 275392 w 504517"/>
                <a:gd name="connsiteY61" fmla="*/ 181093 h 488642"/>
                <a:gd name="connsiteX62" fmla="*/ 276120 w 504517"/>
                <a:gd name="connsiteY62" fmla="*/ 180207 h 488642"/>
                <a:gd name="connsiteX63" fmla="*/ 275032 w 504517"/>
                <a:gd name="connsiteY63" fmla="*/ 181544 h 488642"/>
                <a:gd name="connsiteX64" fmla="*/ 274343 w 504517"/>
                <a:gd name="connsiteY64" fmla="*/ 182452 h 488642"/>
                <a:gd name="connsiteX65" fmla="*/ 275032 w 504517"/>
                <a:gd name="connsiteY65" fmla="*/ 181544 h 488642"/>
                <a:gd name="connsiteX66" fmla="*/ 274343 w 504517"/>
                <a:gd name="connsiteY66" fmla="*/ 182452 h 488642"/>
                <a:gd name="connsiteX67" fmla="*/ 273668 w 504517"/>
                <a:gd name="connsiteY67" fmla="*/ 183375 h 488642"/>
                <a:gd name="connsiteX68" fmla="*/ 274343 w 504517"/>
                <a:gd name="connsiteY68" fmla="*/ 182452 h 488642"/>
                <a:gd name="connsiteX69" fmla="*/ 204383 w 504517"/>
                <a:gd name="connsiteY69" fmla="*/ 122124 h 488642"/>
                <a:gd name="connsiteX70" fmla="*/ 194963 w 504517"/>
                <a:gd name="connsiteY70" fmla="*/ 134533 h 488642"/>
                <a:gd name="connsiteX71" fmla="*/ 183855 w 504517"/>
                <a:gd name="connsiteY71" fmla="*/ 137701 h 488642"/>
                <a:gd name="connsiteX72" fmla="*/ 174443 w 504517"/>
                <a:gd name="connsiteY72" fmla="*/ 135479 h 488642"/>
                <a:gd name="connsiteX73" fmla="*/ 163845 w 504517"/>
                <a:gd name="connsiteY73" fmla="*/ 123843 h 488642"/>
                <a:gd name="connsiteX74" fmla="*/ 162480 w 504517"/>
                <a:gd name="connsiteY74" fmla="*/ 116306 h 488642"/>
                <a:gd name="connsiteX75" fmla="*/ 183855 w 504517"/>
                <a:gd name="connsiteY75" fmla="*/ 94910 h 488642"/>
                <a:gd name="connsiteX76" fmla="*/ 205230 w 504517"/>
                <a:gd name="connsiteY76" fmla="*/ 116306 h 488642"/>
                <a:gd name="connsiteX77" fmla="*/ 204383 w 504517"/>
                <a:gd name="connsiteY77" fmla="*/ 122124 h 488642"/>
                <a:gd name="connsiteX78" fmla="*/ 211508 w 504517"/>
                <a:gd name="connsiteY78" fmla="*/ 154345 h 488642"/>
                <a:gd name="connsiteX79" fmla="*/ 212325 w 504517"/>
                <a:gd name="connsiteY79" fmla="*/ 153744 h 488642"/>
                <a:gd name="connsiteX80" fmla="*/ 212392 w 504517"/>
                <a:gd name="connsiteY80" fmla="*/ 153692 h 488642"/>
                <a:gd name="connsiteX81" fmla="*/ 212392 w 504517"/>
                <a:gd name="connsiteY81" fmla="*/ 153692 h 488642"/>
                <a:gd name="connsiteX82" fmla="*/ 212820 w 504517"/>
                <a:gd name="connsiteY82" fmla="*/ 153361 h 488642"/>
                <a:gd name="connsiteX83" fmla="*/ 212820 w 504517"/>
                <a:gd name="connsiteY83" fmla="*/ 153361 h 488642"/>
                <a:gd name="connsiteX84" fmla="*/ 213248 w 504517"/>
                <a:gd name="connsiteY84" fmla="*/ 153024 h 488642"/>
                <a:gd name="connsiteX85" fmla="*/ 213255 w 504517"/>
                <a:gd name="connsiteY85" fmla="*/ 153024 h 488642"/>
                <a:gd name="connsiteX86" fmla="*/ 214103 w 504517"/>
                <a:gd name="connsiteY86" fmla="*/ 152333 h 488642"/>
                <a:gd name="connsiteX87" fmla="*/ 214103 w 504517"/>
                <a:gd name="connsiteY87" fmla="*/ 152333 h 488642"/>
                <a:gd name="connsiteX88" fmla="*/ 214515 w 504517"/>
                <a:gd name="connsiteY88" fmla="*/ 151988 h 488642"/>
                <a:gd name="connsiteX89" fmla="*/ 214515 w 504517"/>
                <a:gd name="connsiteY89" fmla="*/ 151988 h 488642"/>
                <a:gd name="connsiteX90" fmla="*/ 214928 w 504517"/>
                <a:gd name="connsiteY90" fmla="*/ 151627 h 488642"/>
                <a:gd name="connsiteX91" fmla="*/ 215340 w 504517"/>
                <a:gd name="connsiteY91" fmla="*/ 151267 h 488642"/>
                <a:gd name="connsiteX92" fmla="*/ 215340 w 504517"/>
                <a:gd name="connsiteY92" fmla="*/ 151267 h 488642"/>
                <a:gd name="connsiteX93" fmla="*/ 215745 w 504517"/>
                <a:gd name="connsiteY93" fmla="*/ 150899 h 488642"/>
                <a:gd name="connsiteX94" fmla="*/ 215745 w 504517"/>
                <a:gd name="connsiteY94" fmla="*/ 150899 h 488642"/>
                <a:gd name="connsiteX95" fmla="*/ 216142 w 504517"/>
                <a:gd name="connsiteY95" fmla="*/ 150524 h 488642"/>
                <a:gd name="connsiteX96" fmla="*/ 216142 w 504517"/>
                <a:gd name="connsiteY96" fmla="*/ 150524 h 488642"/>
                <a:gd name="connsiteX97" fmla="*/ 216540 w 504517"/>
                <a:gd name="connsiteY97" fmla="*/ 150148 h 488642"/>
                <a:gd name="connsiteX98" fmla="*/ 216930 w 504517"/>
                <a:gd name="connsiteY98" fmla="*/ 149765 h 488642"/>
                <a:gd name="connsiteX99" fmla="*/ 217320 w 504517"/>
                <a:gd name="connsiteY99" fmla="*/ 149382 h 488642"/>
                <a:gd name="connsiteX100" fmla="*/ 217320 w 504517"/>
                <a:gd name="connsiteY100" fmla="*/ 149382 h 488642"/>
                <a:gd name="connsiteX101" fmla="*/ 217703 w 504517"/>
                <a:gd name="connsiteY101" fmla="*/ 148992 h 488642"/>
                <a:gd name="connsiteX102" fmla="*/ 217703 w 504517"/>
                <a:gd name="connsiteY102" fmla="*/ 148992 h 488642"/>
                <a:gd name="connsiteX103" fmla="*/ 218078 w 504517"/>
                <a:gd name="connsiteY103" fmla="*/ 148594 h 488642"/>
                <a:gd name="connsiteX104" fmla="*/ 218078 w 504517"/>
                <a:gd name="connsiteY104" fmla="*/ 148594 h 488642"/>
                <a:gd name="connsiteX105" fmla="*/ 218453 w 504517"/>
                <a:gd name="connsiteY105" fmla="*/ 148196 h 488642"/>
                <a:gd name="connsiteX106" fmla="*/ 218453 w 504517"/>
                <a:gd name="connsiteY106" fmla="*/ 148196 h 488642"/>
                <a:gd name="connsiteX107" fmla="*/ 218820 w 504517"/>
                <a:gd name="connsiteY107" fmla="*/ 147791 h 488642"/>
                <a:gd name="connsiteX108" fmla="*/ 218820 w 504517"/>
                <a:gd name="connsiteY108" fmla="*/ 147791 h 488642"/>
                <a:gd name="connsiteX109" fmla="*/ 219188 w 504517"/>
                <a:gd name="connsiteY109" fmla="*/ 147386 h 488642"/>
                <a:gd name="connsiteX110" fmla="*/ 219188 w 504517"/>
                <a:gd name="connsiteY110" fmla="*/ 147386 h 488642"/>
                <a:gd name="connsiteX111" fmla="*/ 219547 w 504517"/>
                <a:gd name="connsiteY111" fmla="*/ 146965 h 488642"/>
                <a:gd name="connsiteX112" fmla="*/ 219900 w 504517"/>
                <a:gd name="connsiteY112" fmla="*/ 146552 h 488642"/>
                <a:gd name="connsiteX113" fmla="*/ 220252 w 504517"/>
                <a:gd name="connsiteY113" fmla="*/ 146132 h 488642"/>
                <a:gd name="connsiteX114" fmla="*/ 220252 w 504517"/>
                <a:gd name="connsiteY114" fmla="*/ 146132 h 488642"/>
                <a:gd name="connsiteX115" fmla="*/ 220598 w 504517"/>
                <a:gd name="connsiteY115" fmla="*/ 145704 h 488642"/>
                <a:gd name="connsiteX116" fmla="*/ 220598 w 504517"/>
                <a:gd name="connsiteY116" fmla="*/ 145704 h 488642"/>
                <a:gd name="connsiteX117" fmla="*/ 220935 w 504517"/>
                <a:gd name="connsiteY117" fmla="*/ 145276 h 488642"/>
                <a:gd name="connsiteX118" fmla="*/ 220935 w 504517"/>
                <a:gd name="connsiteY118" fmla="*/ 145269 h 488642"/>
                <a:gd name="connsiteX119" fmla="*/ 221273 w 504517"/>
                <a:gd name="connsiteY119" fmla="*/ 144841 h 488642"/>
                <a:gd name="connsiteX120" fmla="*/ 221603 w 504517"/>
                <a:gd name="connsiteY120" fmla="*/ 144398 h 488642"/>
                <a:gd name="connsiteX121" fmla="*/ 221925 w 504517"/>
                <a:gd name="connsiteY121" fmla="*/ 143955 h 488642"/>
                <a:gd name="connsiteX122" fmla="*/ 221925 w 504517"/>
                <a:gd name="connsiteY122" fmla="*/ 143955 h 488642"/>
                <a:gd name="connsiteX123" fmla="*/ 222248 w 504517"/>
                <a:gd name="connsiteY123" fmla="*/ 143512 h 488642"/>
                <a:gd name="connsiteX124" fmla="*/ 222248 w 504517"/>
                <a:gd name="connsiteY124" fmla="*/ 143512 h 488642"/>
                <a:gd name="connsiteX125" fmla="*/ 222563 w 504517"/>
                <a:gd name="connsiteY125" fmla="*/ 143061 h 488642"/>
                <a:gd name="connsiteX126" fmla="*/ 222870 w 504517"/>
                <a:gd name="connsiteY126" fmla="*/ 142604 h 488642"/>
                <a:gd name="connsiteX127" fmla="*/ 222870 w 504517"/>
                <a:gd name="connsiteY127" fmla="*/ 142604 h 488642"/>
                <a:gd name="connsiteX128" fmla="*/ 223178 w 504517"/>
                <a:gd name="connsiteY128" fmla="*/ 142145 h 488642"/>
                <a:gd name="connsiteX129" fmla="*/ 223478 w 504517"/>
                <a:gd name="connsiteY129" fmla="*/ 141688 h 488642"/>
                <a:gd name="connsiteX130" fmla="*/ 223478 w 504517"/>
                <a:gd name="connsiteY130" fmla="*/ 141688 h 488642"/>
                <a:gd name="connsiteX131" fmla="*/ 223770 w 504517"/>
                <a:gd name="connsiteY131" fmla="*/ 141222 h 488642"/>
                <a:gd name="connsiteX132" fmla="*/ 223770 w 504517"/>
                <a:gd name="connsiteY132" fmla="*/ 141222 h 488642"/>
                <a:gd name="connsiteX133" fmla="*/ 224055 w 504517"/>
                <a:gd name="connsiteY133" fmla="*/ 140749 h 488642"/>
                <a:gd name="connsiteX134" fmla="*/ 224055 w 504517"/>
                <a:gd name="connsiteY134" fmla="*/ 140749 h 488642"/>
                <a:gd name="connsiteX135" fmla="*/ 224340 w 504517"/>
                <a:gd name="connsiteY135" fmla="*/ 140276 h 488642"/>
                <a:gd name="connsiteX136" fmla="*/ 224340 w 504517"/>
                <a:gd name="connsiteY136" fmla="*/ 140276 h 488642"/>
                <a:gd name="connsiteX137" fmla="*/ 224618 w 504517"/>
                <a:gd name="connsiteY137" fmla="*/ 139803 h 488642"/>
                <a:gd name="connsiteX138" fmla="*/ 224618 w 504517"/>
                <a:gd name="connsiteY138" fmla="*/ 139803 h 488642"/>
                <a:gd name="connsiteX139" fmla="*/ 224888 w 504517"/>
                <a:gd name="connsiteY139" fmla="*/ 139323 h 488642"/>
                <a:gd name="connsiteX140" fmla="*/ 224888 w 504517"/>
                <a:gd name="connsiteY140" fmla="*/ 139323 h 488642"/>
                <a:gd name="connsiteX141" fmla="*/ 225157 w 504517"/>
                <a:gd name="connsiteY141" fmla="*/ 138835 h 488642"/>
                <a:gd name="connsiteX142" fmla="*/ 225157 w 504517"/>
                <a:gd name="connsiteY142" fmla="*/ 138835 h 488642"/>
                <a:gd name="connsiteX143" fmla="*/ 225420 w 504517"/>
                <a:gd name="connsiteY143" fmla="*/ 138347 h 488642"/>
                <a:gd name="connsiteX144" fmla="*/ 225420 w 504517"/>
                <a:gd name="connsiteY144" fmla="*/ 138347 h 488642"/>
                <a:gd name="connsiteX145" fmla="*/ 225675 w 504517"/>
                <a:gd name="connsiteY145" fmla="*/ 137859 h 488642"/>
                <a:gd name="connsiteX146" fmla="*/ 225675 w 504517"/>
                <a:gd name="connsiteY146" fmla="*/ 137859 h 488642"/>
                <a:gd name="connsiteX147" fmla="*/ 225922 w 504517"/>
                <a:gd name="connsiteY147" fmla="*/ 137363 h 488642"/>
                <a:gd name="connsiteX148" fmla="*/ 225922 w 504517"/>
                <a:gd name="connsiteY148" fmla="*/ 137363 h 488642"/>
                <a:gd name="connsiteX149" fmla="*/ 226163 w 504517"/>
                <a:gd name="connsiteY149" fmla="*/ 136868 h 488642"/>
                <a:gd name="connsiteX150" fmla="*/ 226163 w 504517"/>
                <a:gd name="connsiteY150" fmla="*/ 136868 h 488642"/>
                <a:gd name="connsiteX151" fmla="*/ 226403 w 504517"/>
                <a:gd name="connsiteY151" fmla="*/ 136365 h 488642"/>
                <a:gd name="connsiteX152" fmla="*/ 226403 w 504517"/>
                <a:gd name="connsiteY152" fmla="*/ 136365 h 488642"/>
                <a:gd name="connsiteX153" fmla="*/ 226635 w 504517"/>
                <a:gd name="connsiteY153" fmla="*/ 135862 h 488642"/>
                <a:gd name="connsiteX154" fmla="*/ 226635 w 504517"/>
                <a:gd name="connsiteY154" fmla="*/ 135862 h 488642"/>
                <a:gd name="connsiteX155" fmla="*/ 226860 w 504517"/>
                <a:gd name="connsiteY155" fmla="*/ 135359 h 488642"/>
                <a:gd name="connsiteX156" fmla="*/ 226860 w 504517"/>
                <a:gd name="connsiteY156" fmla="*/ 135359 h 488642"/>
                <a:gd name="connsiteX157" fmla="*/ 227078 w 504517"/>
                <a:gd name="connsiteY157" fmla="*/ 134848 h 488642"/>
                <a:gd name="connsiteX158" fmla="*/ 227085 w 504517"/>
                <a:gd name="connsiteY158" fmla="*/ 134848 h 488642"/>
                <a:gd name="connsiteX159" fmla="*/ 227505 w 504517"/>
                <a:gd name="connsiteY159" fmla="*/ 133820 h 488642"/>
                <a:gd name="connsiteX160" fmla="*/ 227505 w 504517"/>
                <a:gd name="connsiteY160" fmla="*/ 133820 h 488642"/>
                <a:gd name="connsiteX161" fmla="*/ 227708 w 504517"/>
                <a:gd name="connsiteY161" fmla="*/ 133302 h 488642"/>
                <a:gd name="connsiteX162" fmla="*/ 227708 w 504517"/>
                <a:gd name="connsiteY162" fmla="*/ 133302 h 488642"/>
                <a:gd name="connsiteX163" fmla="*/ 228090 w 504517"/>
                <a:gd name="connsiteY163" fmla="*/ 132251 h 488642"/>
                <a:gd name="connsiteX164" fmla="*/ 228090 w 504517"/>
                <a:gd name="connsiteY164" fmla="*/ 132251 h 488642"/>
                <a:gd name="connsiteX165" fmla="*/ 228278 w 504517"/>
                <a:gd name="connsiteY165" fmla="*/ 131726 h 488642"/>
                <a:gd name="connsiteX166" fmla="*/ 228278 w 504517"/>
                <a:gd name="connsiteY166" fmla="*/ 131726 h 488642"/>
                <a:gd name="connsiteX167" fmla="*/ 228450 w 504517"/>
                <a:gd name="connsiteY167" fmla="*/ 131200 h 488642"/>
                <a:gd name="connsiteX168" fmla="*/ 228450 w 504517"/>
                <a:gd name="connsiteY168" fmla="*/ 131200 h 488642"/>
                <a:gd name="connsiteX169" fmla="*/ 228623 w 504517"/>
                <a:gd name="connsiteY169" fmla="*/ 130659 h 488642"/>
                <a:gd name="connsiteX170" fmla="*/ 228623 w 504517"/>
                <a:gd name="connsiteY170" fmla="*/ 130659 h 488642"/>
                <a:gd name="connsiteX171" fmla="*/ 211508 w 504517"/>
                <a:gd name="connsiteY171" fmla="*/ 154345 h 488642"/>
                <a:gd name="connsiteX172" fmla="*/ 47040 w 504517"/>
                <a:gd name="connsiteY172" fmla="*/ 291780 h 488642"/>
                <a:gd name="connsiteX173" fmla="*/ 25665 w 504517"/>
                <a:gd name="connsiteY173" fmla="*/ 270369 h 488642"/>
                <a:gd name="connsiteX174" fmla="*/ 47040 w 504517"/>
                <a:gd name="connsiteY174" fmla="*/ 248974 h 488642"/>
                <a:gd name="connsiteX175" fmla="*/ 53445 w 504517"/>
                <a:gd name="connsiteY175" fmla="*/ 249920 h 488642"/>
                <a:gd name="connsiteX176" fmla="*/ 65513 w 504517"/>
                <a:gd name="connsiteY176" fmla="*/ 259679 h 488642"/>
                <a:gd name="connsiteX177" fmla="*/ 68415 w 504517"/>
                <a:gd name="connsiteY177" fmla="*/ 270369 h 488642"/>
                <a:gd name="connsiteX178" fmla="*/ 47040 w 504517"/>
                <a:gd name="connsiteY178" fmla="*/ 291780 h 488642"/>
                <a:gd name="connsiteX179" fmla="*/ 211508 w 504517"/>
                <a:gd name="connsiteY179" fmla="*/ 154345 h 488642"/>
                <a:gd name="connsiteX180" fmla="*/ 212325 w 504517"/>
                <a:gd name="connsiteY180" fmla="*/ 153744 h 488642"/>
                <a:gd name="connsiteX181" fmla="*/ 211508 w 504517"/>
                <a:gd name="connsiteY181" fmla="*/ 154345 h 488642"/>
                <a:gd name="connsiteX182" fmla="*/ 491865 w 504517"/>
                <a:gd name="connsiteY182" fmla="*/ 488643 h 488642"/>
                <a:gd name="connsiteX183" fmla="*/ 423120 w 504517"/>
                <a:gd name="connsiteY183" fmla="*/ 488643 h 488642"/>
                <a:gd name="connsiteX184" fmla="*/ 410460 w 504517"/>
                <a:gd name="connsiteY184" fmla="*/ 475970 h 488642"/>
                <a:gd name="connsiteX185" fmla="*/ 410460 w 504517"/>
                <a:gd name="connsiteY185" fmla="*/ 167490 h 488642"/>
                <a:gd name="connsiteX186" fmla="*/ 423113 w 504517"/>
                <a:gd name="connsiteY186" fmla="*/ 154818 h 488642"/>
                <a:gd name="connsiteX187" fmla="*/ 491865 w 504517"/>
                <a:gd name="connsiteY187" fmla="*/ 154818 h 488642"/>
                <a:gd name="connsiteX188" fmla="*/ 504518 w 504517"/>
                <a:gd name="connsiteY188" fmla="*/ 167490 h 488642"/>
                <a:gd name="connsiteX189" fmla="*/ 504518 w 504517"/>
                <a:gd name="connsiteY189" fmla="*/ 475970 h 488642"/>
                <a:gd name="connsiteX190" fmla="*/ 491865 w 504517"/>
                <a:gd name="connsiteY190" fmla="*/ 488643 h 488642"/>
                <a:gd name="connsiteX191" fmla="*/ 355058 w 504517"/>
                <a:gd name="connsiteY191" fmla="*/ 488643 h 488642"/>
                <a:gd name="connsiteX192" fmla="*/ 286305 w 504517"/>
                <a:gd name="connsiteY192" fmla="*/ 488643 h 488642"/>
                <a:gd name="connsiteX193" fmla="*/ 273645 w 504517"/>
                <a:gd name="connsiteY193" fmla="*/ 475970 h 488642"/>
                <a:gd name="connsiteX194" fmla="*/ 273645 w 504517"/>
                <a:gd name="connsiteY194" fmla="*/ 295879 h 488642"/>
                <a:gd name="connsiteX195" fmla="*/ 286298 w 504517"/>
                <a:gd name="connsiteY195" fmla="*/ 283214 h 488642"/>
                <a:gd name="connsiteX196" fmla="*/ 355058 w 504517"/>
                <a:gd name="connsiteY196" fmla="*/ 283214 h 488642"/>
                <a:gd name="connsiteX197" fmla="*/ 367710 w 504517"/>
                <a:gd name="connsiteY197" fmla="*/ 295879 h 488642"/>
                <a:gd name="connsiteX198" fmla="*/ 367710 w 504517"/>
                <a:gd name="connsiteY198" fmla="*/ 475970 h 488642"/>
                <a:gd name="connsiteX199" fmla="*/ 355058 w 504517"/>
                <a:gd name="connsiteY199" fmla="*/ 488643 h 488642"/>
                <a:gd name="connsiteX200" fmla="*/ 218243 w 504517"/>
                <a:gd name="connsiteY200" fmla="*/ 488643 h 488642"/>
                <a:gd name="connsiteX201" fmla="*/ 149490 w 504517"/>
                <a:gd name="connsiteY201" fmla="*/ 488643 h 488642"/>
                <a:gd name="connsiteX202" fmla="*/ 136830 w 504517"/>
                <a:gd name="connsiteY202" fmla="*/ 475970 h 488642"/>
                <a:gd name="connsiteX203" fmla="*/ 136838 w 504517"/>
                <a:gd name="connsiteY203" fmla="*/ 244514 h 488642"/>
                <a:gd name="connsiteX204" fmla="*/ 149490 w 504517"/>
                <a:gd name="connsiteY204" fmla="*/ 231850 h 488642"/>
                <a:gd name="connsiteX205" fmla="*/ 218243 w 504517"/>
                <a:gd name="connsiteY205" fmla="*/ 231850 h 488642"/>
                <a:gd name="connsiteX206" fmla="*/ 230895 w 504517"/>
                <a:gd name="connsiteY206" fmla="*/ 244522 h 488642"/>
                <a:gd name="connsiteX207" fmla="*/ 230895 w 504517"/>
                <a:gd name="connsiteY207" fmla="*/ 475970 h 488642"/>
                <a:gd name="connsiteX208" fmla="*/ 218243 w 504517"/>
                <a:gd name="connsiteY208" fmla="*/ 488643 h 48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504517" h="488642">
                  <a:moveTo>
                    <a:pt x="81413" y="488643"/>
                  </a:moveTo>
                  <a:lnTo>
                    <a:pt x="12653" y="488643"/>
                  </a:lnTo>
                  <a:cubicBezTo>
                    <a:pt x="5678" y="488643"/>
                    <a:pt x="0" y="482982"/>
                    <a:pt x="0" y="475970"/>
                  </a:cubicBezTo>
                  <a:lnTo>
                    <a:pt x="0" y="364360"/>
                  </a:lnTo>
                  <a:cubicBezTo>
                    <a:pt x="0" y="357356"/>
                    <a:pt x="5678" y="351695"/>
                    <a:pt x="12653" y="351695"/>
                  </a:cubicBezTo>
                  <a:lnTo>
                    <a:pt x="81413" y="351695"/>
                  </a:lnTo>
                  <a:cubicBezTo>
                    <a:pt x="88410" y="351695"/>
                    <a:pt x="94065" y="357356"/>
                    <a:pt x="94065" y="364360"/>
                  </a:cubicBezTo>
                  <a:lnTo>
                    <a:pt x="94065" y="475970"/>
                  </a:lnTo>
                  <a:cubicBezTo>
                    <a:pt x="94065" y="482982"/>
                    <a:pt x="88410" y="488643"/>
                    <a:pt x="81413" y="488643"/>
                  </a:cubicBezTo>
                  <a:close/>
                  <a:moveTo>
                    <a:pt x="461775" y="3149"/>
                  </a:moveTo>
                  <a:lnTo>
                    <a:pt x="461775" y="92688"/>
                  </a:lnTo>
                  <a:cubicBezTo>
                    <a:pt x="461775" y="95165"/>
                    <a:pt x="459037" y="96607"/>
                    <a:pt x="456983" y="95240"/>
                  </a:cubicBezTo>
                  <a:lnTo>
                    <a:pt x="429442" y="77088"/>
                  </a:lnTo>
                  <a:lnTo>
                    <a:pt x="355905" y="193337"/>
                  </a:lnTo>
                  <a:cubicBezTo>
                    <a:pt x="358035" y="198638"/>
                    <a:pt x="359168" y="204381"/>
                    <a:pt x="359168" y="210454"/>
                  </a:cubicBezTo>
                  <a:cubicBezTo>
                    <a:pt x="359168" y="236482"/>
                    <a:pt x="338130" y="257539"/>
                    <a:pt x="312127" y="257547"/>
                  </a:cubicBezTo>
                  <a:cubicBezTo>
                    <a:pt x="286125" y="257547"/>
                    <a:pt x="265103" y="236482"/>
                    <a:pt x="265103" y="210454"/>
                  </a:cubicBezTo>
                  <a:lnTo>
                    <a:pt x="265103" y="209861"/>
                  </a:lnTo>
                  <a:lnTo>
                    <a:pt x="208313" y="156439"/>
                  </a:lnTo>
                  <a:lnTo>
                    <a:pt x="208313" y="156439"/>
                  </a:lnTo>
                  <a:cubicBezTo>
                    <a:pt x="201218" y="160899"/>
                    <a:pt x="192833" y="163391"/>
                    <a:pt x="183855" y="163391"/>
                  </a:cubicBezTo>
                  <a:cubicBezTo>
                    <a:pt x="176422" y="163391"/>
                    <a:pt x="169320" y="161664"/>
                    <a:pt x="163073" y="158421"/>
                  </a:cubicBezTo>
                  <a:lnTo>
                    <a:pt x="87735" y="246917"/>
                  </a:lnTo>
                  <a:cubicBezTo>
                    <a:pt x="91770" y="253861"/>
                    <a:pt x="94065" y="261819"/>
                    <a:pt x="94065" y="270369"/>
                  </a:cubicBezTo>
                  <a:cubicBezTo>
                    <a:pt x="94065" y="296397"/>
                    <a:pt x="73043" y="317455"/>
                    <a:pt x="47040" y="317455"/>
                  </a:cubicBezTo>
                  <a:cubicBezTo>
                    <a:pt x="21038" y="317455"/>
                    <a:pt x="0" y="296397"/>
                    <a:pt x="0" y="270369"/>
                  </a:cubicBezTo>
                  <a:cubicBezTo>
                    <a:pt x="0" y="244357"/>
                    <a:pt x="21038" y="223299"/>
                    <a:pt x="47040" y="223299"/>
                  </a:cubicBezTo>
                  <a:cubicBezTo>
                    <a:pt x="51907" y="223299"/>
                    <a:pt x="56715" y="224072"/>
                    <a:pt x="61140" y="225438"/>
                  </a:cubicBezTo>
                  <a:lnTo>
                    <a:pt x="139898" y="132829"/>
                  </a:lnTo>
                  <a:cubicBezTo>
                    <a:pt x="137865" y="127679"/>
                    <a:pt x="136838" y="122124"/>
                    <a:pt x="136830" y="116306"/>
                  </a:cubicBezTo>
                  <a:cubicBezTo>
                    <a:pt x="136830" y="90278"/>
                    <a:pt x="157875" y="69235"/>
                    <a:pt x="183855" y="69235"/>
                  </a:cubicBezTo>
                  <a:cubicBezTo>
                    <a:pt x="209858" y="69235"/>
                    <a:pt x="230895" y="90278"/>
                    <a:pt x="230895" y="116306"/>
                  </a:cubicBezTo>
                  <a:cubicBezTo>
                    <a:pt x="230895" y="120757"/>
                    <a:pt x="230288" y="125029"/>
                    <a:pt x="229095" y="129053"/>
                  </a:cubicBezTo>
                  <a:cubicBezTo>
                    <a:pt x="228945" y="129593"/>
                    <a:pt x="228788" y="130126"/>
                    <a:pt x="228623" y="130659"/>
                  </a:cubicBezTo>
                  <a:cubicBezTo>
                    <a:pt x="228788" y="130126"/>
                    <a:pt x="228945" y="129593"/>
                    <a:pt x="229095" y="129053"/>
                  </a:cubicBezTo>
                  <a:lnTo>
                    <a:pt x="279638" y="176469"/>
                  </a:lnTo>
                  <a:lnTo>
                    <a:pt x="279225" y="176867"/>
                  </a:lnTo>
                  <a:lnTo>
                    <a:pt x="279638" y="176469"/>
                  </a:lnTo>
                  <a:cubicBezTo>
                    <a:pt x="288023" y="168338"/>
                    <a:pt x="299475" y="163391"/>
                    <a:pt x="312127" y="163391"/>
                  </a:cubicBezTo>
                  <a:cubicBezTo>
                    <a:pt x="319043" y="163391"/>
                    <a:pt x="325733" y="164915"/>
                    <a:pt x="331620" y="167663"/>
                  </a:cubicBezTo>
                  <a:lnTo>
                    <a:pt x="400808" y="58267"/>
                  </a:lnTo>
                  <a:lnTo>
                    <a:pt x="374888" y="41226"/>
                  </a:lnTo>
                  <a:cubicBezTo>
                    <a:pt x="372750" y="39964"/>
                    <a:pt x="373088" y="36796"/>
                    <a:pt x="375323" y="35843"/>
                  </a:cubicBezTo>
                  <a:lnTo>
                    <a:pt x="457425" y="236"/>
                  </a:lnTo>
                  <a:cubicBezTo>
                    <a:pt x="459458" y="-612"/>
                    <a:pt x="461768" y="934"/>
                    <a:pt x="461775" y="3149"/>
                  </a:cubicBezTo>
                  <a:close/>
                  <a:moveTo>
                    <a:pt x="312127" y="231850"/>
                  </a:moveTo>
                  <a:cubicBezTo>
                    <a:pt x="300323" y="231850"/>
                    <a:pt x="290752" y="222270"/>
                    <a:pt x="290752" y="210454"/>
                  </a:cubicBezTo>
                  <a:lnTo>
                    <a:pt x="290752" y="210199"/>
                  </a:lnTo>
                  <a:cubicBezTo>
                    <a:pt x="290828" y="204200"/>
                    <a:pt x="293318" y="198818"/>
                    <a:pt x="297338" y="195057"/>
                  </a:cubicBezTo>
                  <a:cubicBezTo>
                    <a:pt x="301193" y="191273"/>
                    <a:pt x="306390" y="189058"/>
                    <a:pt x="312127" y="189058"/>
                  </a:cubicBezTo>
                  <a:cubicBezTo>
                    <a:pt x="315293" y="189058"/>
                    <a:pt x="318278" y="189749"/>
                    <a:pt x="321023" y="191018"/>
                  </a:cubicBezTo>
                  <a:cubicBezTo>
                    <a:pt x="326063" y="193255"/>
                    <a:pt x="330000" y="197451"/>
                    <a:pt x="332055" y="202676"/>
                  </a:cubicBezTo>
                  <a:cubicBezTo>
                    <a:pt x="332993" y="205071"/>
                    <a:pt x="333502" y="207721"/>
                    <a:pt x="333502" y="210454"/>
                  </a:cubicBezTo>
                  <a:cubicBezTo>
                    <a:pt x="333502" y="222270"/>
                    <a:pt x="323933" y="231850"/>
                    <a:pt x="312127" y="231850"/>
                  </a:cubicBezTo>
                  <a:close/>
                  <a:moveTo>
                    <a:pt x="279225" y="176867"/>
                  </a:moveTo>
                  <a:cubicBezTo>
                    <a:pt x="278685" y="177400"/>
                    <a:pt x="278153" y="177940"/>
                    <a:pt x="277635" y="178503"/>
                  </a:cubicBezTo>
                  <a:cubicBezTo>
                    <a:pt x="278153" y="177940"/>
                    <a:pt x="278685" y="177400"/>
                    <a:pt x="279225" y="176867"/>
                  </a:cubicBezTo>
                  <a:close/>
                  <a:moveTo>
                    <a:pt x="277245" y="178924"/>
                  </a:moveTo>
                  <a:cubicBezTo>
                    <a:pt x="276990" y="179201"/>
                    <a:pt x="276735" y="179487"/>
                    <a:pt x="276488" y="179772"/>
                  </a:cubicBezTo>
                  <a:cubicBezTo>
                    <a:pt x="276735" y="179487"/>
                    <a:pt x="276990" y="179201"/>
                    <a:pt x="277245" y="178924"/>
                  </a:cubicBezTo>
                  <a:close/>
                  <a:moveTo>
                    <a:pt x="276120" y="180207"/>
                  </a:moveTo>
                  <a:cubicBezTo>
                    <a:pt x="275873" y="180500"/>
                    <a:pt x="275633" y="180793"/>
                    <a:pt x="275392" y="181093"/>
                  </a:cubicBezTo>
                  <a:cubicBezTo>
                    <a:pt x="275633" y="180793"/>
                    <a:pt x="275873" y="180500"/>
                    <a:pt x="276120" y="180207"/>
                  </a:cubicBezTo>
                  <a:close/>
                  <a:moveTo>
                    <a:pt x="275032" y="181544"/>
                  </a:moveTo>
                  <a:cubicBezTo>
                    <a:pt x="274800" y="181836"/>
                    <a:pt x="274568" y="182144"/>
                    <a:pt x="274343" y="182452"/>
                  </a:cubicBezTo>
                  <a:cubicBezTo>
                    <a:pt x="274568" y="182144"/>
                    <a:pt x="274800" y="181836"/>
                    <a:pt x="275032" y="181544"/>
                  </a:cubicBezTo>
                  <a:close/>
                  <a:moveTo>
                    <a:pt x="274343" y="182452"/>
                  </a:moveTo>
                  <a:cubicBezTo>
                    <a:pt x="274110" y="182752"/>
                    <a:pt x="273892" y="183068"/>
                    <a:pt x="273668" y="183375"/>
                  </a:cubicBezTo>
                  <a:cubicBezTo>
                    <a:pt x="273892" y="183068"/>
                    <a:pt x="274110" y="182752"/>
                    <a:pt x="274343" y="182452"/>
                  </a:cubicBezTo>
                  <a:close/>
                  <a:moveTo>
                    <a:pt x="204383" y="122124"/>
                  </a:moveTo>
                  <a:cubicBezTo>
                    <a:pt x="203017" y="127349"/>
                    <a:pt x="199515" y="131801"/>
                    <a:pt x="194963" y="134533"/>
                  </a:cubicBezTo>
                  <a:cubicBezTo>
                    <a:pt x="191723" y="136590"/>
                    <a:pt x="187965" y="137701"/>
                    <a:pt x="183855" y="137701"/>
                  </a:cubicBezTo>
                  <a:cubicBezTo>
                    <a:pt x="180435" y="137694"/>
                    <a:pt x="177270" y="136928"/>
                    <a:pt x="174443" y="135479"/>
                  </a:cubicBezTo>
                  <a:cubicBezTo>
                    <a:pt x="169583" y="133084"/>
                    <a:pt x="165720" y="128970"/>
                    <a:pt x="163845" y="123843"/>
                  </a:cubicBezTo>
                  <a:cubicBezTo>
                    <a:pt x="162915" y="121448"/>
                    <a:pt x="162480" y="118956"/>
                    <a:pt x="162480" y="116306"/>
                  </a:cubicBezTo>
                  <a:cubicBezTo>
                    <a:pt x="162480" y="104489"/>
                    <a:pt x="172050" y="94910"/>
                    <a:pt x="183855" y="94910"/>
                  </a:cubicBezTo>
                  <a:cubicBezTo>
                    <a:pt x="195660" y="94902"/>
                    <a:pt x="205230" y="104489"/>
                    <a:pt x="205230" y="116306"/>
                  </a:cubicBezTo>
                  <a:cubicBezTo>
                    <a:pt x="205230" y="118363"/>
                    <a:pt x="204975" y="120239"/>
                    <a:pt x="204383" y="122124"/>
                  </a:cubicBezTo>
                  <a:close/>
                  <a:moveTo>
                    <a:pt x="211508" y="154345"/>
                  </a:moveTo>
                  <a:cubicBezTo>
                    <a:pt x="211785" y="154150"/>
                    <a:pt x="212055" y="153947"/>
                    <a:pt x="212325" y="153744"/>
                  </a:cubicBezTo>
                  <a:lnTo>
                    <a:pt x="212392" y="153692"/>
                  </a:lnTo>
                  <a:lnTo>
                    <a:pt x="212392" y="153692"/>
                  </a:lnTo>
                  <a:lnTo>
                    <a:pt x="212820" y="153361"/>
                  </a:lnTo>
                  <a:lnTo>
                    <a:pt x="212820" y="153361"/>
                  </a:lnTo>
                  <a:lnTo>
                    <a:pt x="213248" y="153024"/>
                  </a:lnTo>
                  <a:lnTo>
                    <a:pt x="213255" y="153024"/>
                  </a:lnTo>
                  <a:cubicBezTo>
                    <a:pt x="213540" y="152798"/>
                    <a:pt x="213818" y="152573"/>
                    <a:pt x="214103" y="152333"/>
                  </a:cubicBezTo>
                  <a:lnTo>
                    <a:pt x="214103" y="152333"/>
                  </a:lnTo>
                  <a:lnTo>
                    <a:pt x="214515" y="151988"/>
                  </a:lnTo>
                  <a:lnTo>
                    <a:pt x="214515" y="151988"/>
                  </a:lnTo>
                  <a:lnTo>
                    <a:pt x="214928" y="151627"/>
                  </a:lnTo>
                  <a:lnTo>
                    <a:pt x="215340" y="151267"/>
                  </a:lnTo>
                  <a:lnTo>
                    <a:pt x="215340" y="151267"/>
                  </a:lnTo>
                  <a:lnTo>
                    <a:pt x="215745" y="150899"/>
                  </a:lnTo>
                  <a:lnTo>
                    <a:pt x="215745" y="150899"/>
                  </a:lnTo>
                  <a:lnTo>
                    <a:pt x="216142" y="150524"/>
                  </a:lnTo>
                  <a:lnTo>
                    <a:pt x="216142" y="150524"/>
                  </a:lnTo>
                  <a:lnTo>
                    <a:pt x="216540" y="150148"/>
                  </a:lnTo>
                  <a:lnTo>
                    <a:pt x="216930" y="149765"/>
                  </a:lnTo>
                  <a:lnTo>
                    <a:pt x="217320" y="149382"/>
                  </a:lnTo>
                  <a:lnTo>
                    <a:pt x="217320" y="149382"/>
                  </a:lnTo>
                  <a:lnTo>
                    <a:pt x="217703" y="148992"/>
                  </a:lnTo>
                  <a:lnTo>
                    <a:pt x="217703" y="148992"/>
                  </a:lnTo>
                  <a:lnTo>
                    <a:pt x="218078" y="148594"/>
                  </a:lnTo>
                  <a:lnTo>
                    <a:pt x="218078" y="148594"/>
                  </a:lnTo>
                  <a:lnTo>
                    <a:pt x="218453" y="148196"/>
                  </a:lnTo>
                  <a:lnTo>
                    <a:pt x="218453" y="148196"/>
                  </a:lnTo>
                  <a:lnTo>
                    <a:pt x="218820" y="147791"/>
                  </a:lnTo>
                  <a:lnTo>
                    <a:pt x="218820" y="147791"/>
                  </a:lnTo>
                  <a:lnTo>
                    <a:pt x="219188" y="147386"/>
                  </a:lnTo>
                  <a:lnTo>
                    <a:pt x="219188" y="147386"/>
                  </a:lnTo>
                  <a:lnTo>
                    <a:pt x="219547" y="146965"/>
                  </a:lnTo>
                  <a:lnTo>
                    <a:pt x="219900" y="146552"/>
                  </a:lnTo>
                  <a:lnTo>
                    <a:pt x="220252" y="146132"/>
                  </a:lnTo>
                  <a:lnTo>
                    <a:pt x="220252" y="146132"/>
                  </a:lnTo>
                  <a:lnTo>
                    <a:pt x="220598" y="145704"/>
                  </a:lnTo>
                  <a:lnTo>
                    <a:pt x="220598" y="145704"/>
                  </a:lnTo>
                  <a:lnTo>
                    <a:pt x="220935" y="145276"/>
                  </a:lnTo>
                  <a:lnTo>
                    <a:pt x="220935" y="145269"/>
                  </a:lnTo>
                  <a:lnTo>
                    <a:pt x="221273" y="144841"/>
                  </a:lnTo>
                  <a:lnTo>
                    <a:pt x="221603" y="144398"/>
                  </a:lnTo>
                  <a:lnTo>
                    <a:pt x="221925" y="143955"/>
                  </a:lnTo>
                  <a:lnTo>
                    <a:pt x="221925" y="143955"/>
                  </a:lnTo>
                  <a:lnTo>
                    <a:pt x="222248" y="143512"/>
                  </a:lnTo>
                  <a:lnTo>
                    <a:pt x="222248" y="143512"/>
                  </a:lnTo>
                  <a:lnTo>
                    <a:pt x="222563" y="143061"/>
                  </a:lnTo>
                  <a:lnTo>
                    <a:pt x="222870" y="142604"/>
                  </a:lnTo>
                  <a:lnTo>
                    <a:pt x="222870" y="142604"/>
                  </a:lnTo>
                  <a:lnTo>
                    <a:pt x="223178" y="142145"/>
                  </a:lnTo>
                  <a:lnTo>
                    <a:pt x="223478" y="141688"/>
                  </a:lnTo>
                  <a:lnTo>
                    <a:pt x="223478" y="141688"/>
                  </a:lnTo>
                  <a:lnTo>
                    <a:pt x="223770" y="141222"/>
                  </a:lnTo>
                  <a:lnTo>
                    <a:pt x="223770" y="141222"/>
                  </a:lnTo>
                  <a:lnTo>
                    <a:pt x="224055" y="140749"/>
                  </a:lnTo>
                  <a:lnTo>
                    <a:pt x="224055" y="140749"/>
                  </a:lnTo>
                  <a:lnTo>
                    <a:pt x="224340" y="140276"/>
                  </a:lnTo>
                  <a:lnTo>
                    <a:pt x="224340" y="140276"/>
                  </a:lnTo>
                  <a:lnTo>
                    <a:pt x="224618" y="139803"/>
                  </a:lnTo>
                  <a:lnTo>
                    <a:pt x="224618" y="139803"/>
                  </a:lnTo>
                  <a:lnTo>
                    <a:pt x="224888" y="139323"/>
                  </a:lnTo>
                  <a:lnTo>
                    <a:pt x="224888" y="139323"/>
                  </a:lnTo>
                  <a:lnTo>
                    <a:pt x="225157" y="138835"/>
                  </a:lnTo>
                  <a:lnTo>
                    <a:pt x="225157" y="138835"/>
                  </a:lnTo>
                  <a:lnTo>
                    <a:pt x="225420" y="138347"/>
                  </a:lnTo>
                  <a:lnTo>
                    <a:pt x="225420" y="138347"/>
                  </a:lnTo>
                  <a:lnTo>
                    <a:pt x="225675" y="137859"/>
                  </a:lnTo>
                  <a:lnTo>
                    <a:pt x="225675" y="137859"/>
                  </a:lnTo>
                  <a:lnTo>
                    <a:pt x="225922" y="137363"/>
                  </a:lnTo>
                  <a:lnTo>
                    <a:pt x="225922" y="137363"/>
                  </a:lnTo>
                  <a:lnTo>
                    <a:pt x="226163" y="136868"/>
                  </a:lnTo>
                  <a:lnTo>
                    <a:pt x="226163" y="136868"/>
                  </a:lnTo>
                  <a:lnTo>
                    <a:pt x="226403" y="136365"/>
                  </a:lnTo>
                  <a:lnTo>
                    <a:pt x="226403" y="136365"/>
                  </a:lnTo>
                  <a:lnTo>
                    <a:pt x="226635" y="135862"/>
                  </a:lnTo>
                  <a:lnTo>
                    <a:pt x="226635" y="135862"/>
                  </a:lnTo>
                  <a:lnTo>
                    <a:pt x="226860" y="135359"/>
                  </a:lnTo>
                  <a:lnTo>
                    <a:pt x="226860" y="135359"/>
                  </a:lnTo>
                  <a:lnTo>
                    <a:pt x="227078" y="134848"/>
                  </a:lnTo>
                  <a:lnTo>
                    <a:pt x="227085" y="134848"/>
                  </a:lnTo>
                  <a:cubicBezTo>
                    <a:pt x="227228" y="134511"/>
                    <a:pt x="227370" y="134165"/>
                    <a:pt x="227505" y="133820"/>
                  </a:cubicBezTo>
                  <a:lnTo>
                    <a:pt x="227505" y="133820"/>
                  </a:lnTo>
                  <a:lnTo>
                    <a:pt x="227708" y="133302"/>
                  </a:lnTo>
                  <a:lnTo>
                    <a:pt x="227708" y="133302"/>
                  </a:lnTo>
                  <a:cubicBezTo>
                    <a:pt x="227835" y="132949"/>
                    <a:pt x="227970" y="132604"/>
                    <a:pt x="228090" y="132251"/>
                  </a:cubicBezTo>
                  <a:lnTo>
                    <a:pt x="228090" y="132251"/>
                  </a:lnTo>
                  <a:lnTo>
                    <a:pt x="228278" y="131726"/>
                  </a:lnTo>
                  <a:lnTo>
                    <a:pt x="228278" y="131726"/>
                  </a:lnTo>
                  <a:lnTo>
                    <a:pt x="228450" y="131200"/>
                  </a:lnTo>
                  <a:lnTo>
                    <a:pt x="228450" y="131200"/>
                  </a:lnTo>
                  <a:lnTo>
                    <a:pt x="228623" y="130659"/>
                  </a:lnTo>
                  <a:lnTo>
                    <a:pt x="228623" y="130659"/>
                  </a:lnTo>
                  <a:lnTo>
                    <a:pt x="211508" y="154345"/>
                  </a:lnTo>
                  <a:close/>
                  <a:moveTo>
                    <a:pt x="47040" y="291780"/>
                  </a:moveTo>
                  <a:cubicBezTo>
                    <a:pt x="35235" y="291780"/>
                    <a:pt x="25665" y="282186"/>
                    <a:pt x="25665" y="270369"/>
                  </a:cubicBezTo>
                  <a:cubicBezTo>
                    <a:pt x="25665" y="258568"/>
                    <a:pt x="35235" y="248974"/>
                    <a:pt x="47040" y="248974"/>
                  </a:cubicBezTo>
                  <a:cubicBezTo>
                    <a:pt x="49260" y="248966"/>
                    <a:pt x="51390" y="249326"/>
                    <a:pt x="53445" y="249920"/>
                  </a:cubicBezTo>
                  <a:cubicBezTo>
                    <a:pt x="58590" y="251541"/>
                    <a:pt x="62940" y="255047"/>
                    <a:pt x="65513" y="259679"/>
                  </a:cubicBezTo>
                  <a:cubicBezTo>
                    <a:pt x="67388" y="262847"/>
                    <a:pt x="68415" y="266526"/>
                    <a:pt x="68415" y="270369"/>
                  </a:cubicBezTo>
                  <a:cubicBezTo>
                    <a:pt x="68422" y="282186"/>
                    <a:pt x="58845" y="291780"/>
                    <a:pt x="47040" y="291780"/>
                  </a:cubicBezTo>
                  <a:close/>
                  <a:moveTo>
                    <a:pt x="211508" y="154345"/>
                  </a:moveTo>
                  <a:cubicBezTo>
                    <a:pt x="211785" y="154150"/>
                    <a:pt x="212055" y="153947"/>
                    <a:pt x="212325" y="153744"/>
                  </a:cubicBezTo>
                  <a:lnTo>
                    <a:pt x="211508" y="154345"/>
                  </a:lnTo>
                  <a:close/>
                  <a:moveTo>
                    <a:pt x="491865" y="488643"/>
                  </a:moveTo>
                  <a:lnTo>
                    <a:pt x="423120" y="488643"/>
                  </a:lnTo>
                  <a:cubicBezTo>
                    <a:pt x="416138" y="488643"/>
                    <a:pt x="410460" y="482982"/>
                    <a:pt x="410460" y="475970"/>
                  </a:cubicBezTo>
                  <a:lnTo>
                    <a:pt x="410460" y="167490"/>
                  </a:lnTo>
                  <a:cubicBezTo>
                    <a:pt x="410460" y="160501"/>
                    <a:pt x="416130" y="154818"/>
                    <a:pt x="423113" y="154818"/>
                  </a:cubicBezTo>
                  <a:lnTo>
                    <a:pt x="491865" y="154818"/>
                  </a:lnTo>
                  <a:cubicBezTo>
                    <a:pt x="498863" y="154818"/>
                    <a:pt x="504518" y="160501"/>
                    <a:pt x="504518" y="167490"/>
                  </a:cubicBezTo>
                  <a:lnTo>
                    <a:pt x="504518" y="475970"/>
                  </a:lnTo>
                  <a:cubicBezTo>
                    <a:pt x="504518" y="482982"/>
                    <a:pt x="498863" y="488643"/>
                    <a:pt x="491865" y="488643"/>
                  </a:cubicBezTo>
                  <a:close/>
                  <a:moveTo>
                    <a:pt x="355058" y="488643"/>
                  </a:moveTo>
                  <a:lnTo>
                    <a:pt x="286305" y="488643"/>
                  </a:lnTo>
                  <a:cubicBezTo>
                    <a:pt x="279323" y="488643"/>
                    <a:pt x="273645" y="482982"/>
                    <a:pt x="273645" y="475970"/>
                  </a:cubicBezTo>
                  <a:lnTo>
                    <a:pt x="273645" y="295879"/>
                  </a:lnTo>
                  <a:cubicBezTo>
                    <a:pt x="273645" y="288890"/>
                    <a:pt x="279323" y="283214"/>
                    <a:pt x="286298" y="283214"/>
                  </a:cubicBezTo>
                  <a:lnTo>
                    <a:pt x="355058" y="283214"/>
                  </a:lnTo>
                  <a:cubicBezTo>
                    <a:pt x="362055" y="283214"/>
                    <a:pt x="367710" y="288897"/>
                    <a:pt x="367710" y="295879"/>
                  </a:cubicBezTo>
                  <a:lnTo>
                    <a:pt x="367710" y="475970"/>
                  </a:lnTo>
                  <a:cubicBezTo>
                    <a:pt x="367710" y="482982"/>
                    <a:pt x="362055" y="488643"/>
                    <a:pt x="355058" y="488643"/>
                  </a:cubicBezTo>
                  <a:close/>
                  <a:moveTo>
                    <a:pt x="218243" y="488643"/>
                  </a:moveTo>
                  <a:lnTo>
                    <a:pt x="149490" y="488643"/>
                  </a:lnTo>
                  <a:cubicBezTo>
                    <a:pt x="142493" y="488643"/>
                    <a:pt x="136830" y="482982"/>
                    <a:pt x="136830" y="475970"/>
                  </a:cubicBezTo>
                  <a:lnTo>
                    <a:pt x="136838" y="244514"/>
                  </a:lnTo>
                  <a:cubicBezTo>
                    <a:pt x="136838" y="237533"/>
                    <a:pt x="142485" y="231850"/>
                    <a:pt x="149490" y="231850"/>
                  </a:cubicBezTo>
                  <a:lnTo>
                    <a:pt x="218243" y="231850"/>
                  </a:lnTo>
                  <a:cubicBezTo>
                    <a:pt x="225225" y="231850"/>
                    <a:pt x="230895" y="237533"/>
                    <a:pt x="230895" y="244522"/>
                  </a:cubicBezTo>
                  <a:lnTo>
                    <a:pt x="230895" y="475970"/>
                  </a:lnTo>
                  <a:cubicBezTo>
                    <a:pt x="230895" y="482982"/>
                    <a:pt x="225218" y="488643"/>
                    <a:pt x="218243" y="488643"/>
                  </a:cubicBezTo>
                  <a:close/>
                </a:path>
              </a:pathLst>
            </a:custGeom>
            <a:solidFill>
              <a:srgbClr val="5E23F3"/>
            </a:solidFill>
            <a:ln w="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4" name="Retângulo 4">
            <a:extLst>
              <a:ext uri="{FF2B5EF4-FFF2-40B4-BE49-F238E27FC236}">
                <a16:creationId xmlns:a16="http://schemas.microsoft.com/office/drawing/2014/main" id="{957BC0E9-8717-4371-EBDC-AFED0DCD8FB8}"/>
              </a:ext>
            </a:extLst>
          </p:cNvPr>
          <p:cNvSpPr/>
          <p:nvPr/>
        </p:nvSpPr>
        <p:spPr>
          <a:xfrm>
            <a:off x="5540699" y="1898853"/>
            <a:ext cx="9850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Governança </a:t>
            </a:r>
          </a:p>
        </p:txBody>
      </p:sp>
      <p:sp>
        <p:nvSpPr>
          <p:cNvPr id="45" name="Retângulo 4">
            <a:extLst>
              <a:ext uri="{FF2B5EF4-FFF2-40B4-BE49-F238E27FC236}">
                <a16:creationId xmlns:a16="http://schemas.microsoft.com/office/drawing/2014/main" id="{3BF687FA-2E6F-A340-CB20-0C6427107A0D}"/>
              </a:ext>
            </a:extLst>
          </p:cNvPr>
          <p:cNvSpPr/>
          <p:nvPr/>
        </p:nvSpPr>
        <p:spPr>
          <a:xfrm>
            <a:off x="6594972" y="1898853"/>
            <a:ext cx="5934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Dados</a:t>
            </a:r>
          </a:p>
        </p:txBody>
      </p:sp>
      <p:sp>
        <p:nvSpPr>
          <p:cNvPr id="46" name="Retângulo 4">
            <a:extLst>
              <a:ext uri="{FF2B5EF4-FFF2-40B4-BE49-F238E27FC236}">
                <a16:creationId xmlns:a16="http://schemas.microsoft.com/office/drawing/2014/main" id="{CC35AC84-A37B-2E90-6C28-A4C053364778}"/>
              </a:ext>
            </a:extLst>
          </p:cNvPr>
          <p:cNvSpPr/>
          <p:nvPr/>
        </p:nvSpPr>
        <p:spPr>
          <a:xfrm>
            <a:off x="7300561" y="1898853"/>
            <a:ext cx="8621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Integração</a:t>
            </a:r>
          </a:p>
        </p:txBody>
      </p:sp>
      <p:sp>
        <p:nvSpPr>
          <p:cNvPr id="47" name="Retângulo 4">
            <a:extLst>
              <a:ext uri="{FF2B5EF4-FFF2-40B4-BE49-F238E27FC236}">
                <a16:creationId xmlns:a16="http://schemas.microsoft.com/office/drawing/2014/main" id="{AC50B43B-360A-2B84-8D67-A12F40C90679}"/>
              </a:ext>
            </a:extLst>
          </p:cNvPr>
          <p:cNvSpPr/>
          <p:nvPr/>
        </p:nvSpPr>
        <p:spPr>
          <a:xfrm>
            <a:off x="8274912" y="1898853"/>
            <a:ext cx="6477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Cultura</a:t>
            </a:r>
          </a:p>
        </p:txBody>
      </p:sp>
      <p:sp>
        <p:nvSpPr>
          <p:cNvPr id="48" name="Retângulo 4">
            <a:extLst>
              <a:ext uri="{FF2B5EF4-FFF2-40B4-BE49-F238E27FC236}">
                <a16:creationId xmlns:a16="http://schemas.microsoft.com/office/drawing/2014/main" id="{7908477F-EB58-0199-7415-67F5C7F95324}"/>
              </a:ext>
            </a:extLst>
          </p:cNvPr>
          <p:cNvSpPr/>
          <p:nvPr/>
        </p:nvSpPr>
        <p:spPr>
          <a:xfrm>
            <a:off x="9059629" y="1821909"/>
            <a:ext cx="8126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Gestão de Mudanças</a:t>
            </a:r>
          </a:p>
        </p:txBody>
      </p:sp>
      <p:sp>
        <p:nvSpPr>
          <p:cNvPr id="49" name="Retângulo 4">
            <a:extLst>
              <a:ext uri="{FF2B5EF4-FFF2-40B4-BE49-F238E27FC236}">
                <a16:creationId xmlns:a16="http://schemas.microsoft.com/office/drawing/2014/main" id="{17ADF759-0B3F-ECF1-67AC-47F035207C5E}"/>
              </a:ext>
            </a:extLst>
          </p:cNvPr>
          <p:cNvSpPr/>
          <p:nvPr/>
        </p:nvSpPr>
        <p:spPr>
          <a:xfrm>
            <a:off x="9825539" y="1821909"/>
            <a:ext cx="10087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Mensuração de valor</a:t>
            </a:r>
          </a:p>
        </p:txBody>
      </p:sp>
      <p:sp>
        <p:nvSpPr>
          <p:cNvPr id="50" name="Retângulo 4">
            <a:extLst>
              <a:ext uri="{FF2B5EF4-FFF2-40B4-BE49-F238E27FC236}">
                <a16:creationId xmlns:a16="http://schemas.microsoft.com/office/drawing/2014/main" id="{D44C252C-89B1-DE83-1E95-9AA16D8CF5D9}"/>
              </a:ext>
            </a:extLst>
          </p:cNvPr>
          <p:cNvSpPr/>
          <p:nvPr/>
        </p:nvSpPr>
        <p:spPr>
          <a:xfrm>
            <a:off x="10617218" y="1902700"/>
            <a:ext cx="11927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Escalabilidade</a:t>
            </a:r>
          </a:p>
        </p:txBody>
      </p:sp>
      <p:sp>
        <p:nvSpPr>
          <p:cNvPr id="58" name="Retângulo 4">
            <a:extLst>
              <a:ext uri="{FF2B5EF4-FFF2-40B4-BE49-F238E27FC236}">
                <a16:creationId xmlns:a16="http://schemas.microsoft.com/office/drawing/2014/main" id="{EA430824-54AC-3BB3-D483-7287F950538E}"/>
              </a:ext>
            </a:extLst>
          </p:cNvPr>
          <p:cNvSpPr/>
          <p:nvPr/>
        </p:nvSpPr>
        <p:spPr>
          <a:xfrm>
            <a:off x="5490978" y="2383529"/>
            <a:ext cx="6135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400" noProof="0" dirty="0">
                <a:solidFill>
                  <a:srgbClr val="E2E3F2"/>
                </a:solidFill>
                <a:latin typeface="Aptos" panose="02110004020202020204"/>
              </a:rPr>
              <a:t>Onde estão as principais oportunidades de melhoria? </a:t>
            </a:r>
          </a:p>
        </p:txBody>
      </p:sp>
      <p:sp>
        <p:nvSpPr>
          <p:cNvPr id="59" name="Up Arrow 4">
            <a:extLst>
              <a:ext uri="{FF2B5EF4-FFF2-40B4-BE49-F238E27FC236}">
                <a16:creationId xmlns:a16="http://schemas.microsoft.com/office/drawing/2014/main" id="{86DE57E6-2B3E-55E9-A861-996CF90D3376}"/>
              </a:ext>
            </a:extLst>
          </p:cNvPr>
          <p:cNvSpPr/>
          <p:nvPr/>
        </p:nvSpPr>
        <p:spPr>
          <a:xfrm>
            <a:off x="4384946" y="3026025"/>
            <a:ext cx="2076194" cy="3062211"/>
          </a:xfrm>
          <a:prstGeom prst="upArrow">
            <a:avLst>
              <a:gd name="adj1" fmla="val 70794"/>
              <a:gd name="adj2" fmla="val 37427"/>
            </a:avLst>
          </a:prstGeom>
          <a:solidFill>
            <a:srgbClr val="865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43840" bIns="24384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0" name="Retângulo 4">
            <a:extLst>
              <a:ext uri="{FF2B5EF4-FFF2-40B4-BE49-F238E27FC236}">
                <a16:creationId xmlns:a16="http://schemas.microsoft.com/office/drawing/2014/main" id="{8AB8C909-F709-3404-21A2-829AF0BA7F6F}"/>
              </a:ext>
            </a:extLst>
          </p:cNvPr>
          <p:cNvSpPr/>
          <p:nvPr/>
        </p:nvSpPr>
        <p:spPr>
          <a:xfrm>
            <a:off x="4703012" y="4279109"/>
            <a:ext cx="1573056" cy="147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200"/>
              </a:spcBef>
              <a:spcAft>
                <a:spcPts val="200"/>
              </a:spcAft>
            </a:pPr>
            <a:r>
              <a:rPr lang="pt-BR" sz="1050" b="1" dirty="0">
                <a:solidFill>
                  <a:srgbClr val="E2E3F2"/>
                </a:solidFill>
                <a:latin typeface="Aptos" panose="02110004020202020204"/>
              </a:rPr>
              <a:t>Desafios</a:t>
            </a:r>
          </a:p>
          <a:p>
            <a:pPr defTabSz="457200">
              <a:spcBef>
                <a:spcPts val="200"/>
              </a:spcBef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• operar IA em escala;</a:t>
            </a:r>
          </a:p>
          <a:p>
            <a:pPr defTabSz="457200">
              <a:spcBef>
                <a:spcPts val="200"/>
              </a:spcBef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• controlar riscos;</a:t>
            </a:r>
          </a:p>
          <a:p>
            <a:pPr defTabSz="457200">
              <a:spcBef>
                <a:spcPts val="200"/>
              </a:spcBef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• medir impacto real;</a:t>
            </a:r>
          </a:p>
          <a:p>
            <a:pPr defTabSz="457200">
              <a:spcBef>
                <a:spcPts val="200"/>
              </a:spcBef>
              <a:spcAft>
                <a:spcPts val="200"/>
              </a:spcAft>
            </a:pPr>
            <a:r>
              <a:rPr lang="pt-BR" sz="1050" dirty="0">
                <a:solidFill>
                  <a:srgbClr val="E2E3F2"/>
                </a:solidFill>
                <a:latin typeface="Aptos" panose="02110004020202020204"/>
              </a:rPr>
              <a:t>• transformar o modelo operacional.</a:t>
            </a:r>
          </a:p>
          <a:p>
            <a:pPr marL="171450" indent="-171450" defTabSz="4572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sz="1050" dirty="0">
              <a:solidFill>
                <a:srgbClr val="E2E3F2"/>
              </a:solidFill>
              <a:latin typeface="Aptos" panose="02110004020202020204"/>
            </a:endParaRPr>
          </a:p>
        </p:txBody>
      </p:sp>
      <p:sp>
        <p:nvSpPr>
          <p:cNvPr id="61" name="Forma Livre 72">
            <a:extLst>
              <a:ext uri="{FF2B5EF4-FFF2-40B4-BE49-F238E27FC236}">
                <a16:creationId xmlns:a16="http://schemas.microsoft.com/office/drawing/2014/main" id="{43F91543-E71E-76F0-9B48-FA4328A8A2B7}"/>
              </a:ext>
            </a:extLst>
          </p:cNvPr>
          <p:cNvSpPr/>
          <p:nvPr/>
        </p:nvSpPr>
        <p:spPr>
          <a:xfrm>
            <a:off x="5123845" y="3556472"/>
            <a:ext cx="568376" cy="440822"/>
          </a:xfrm>
          <a:custGeom>
            <a:avLst/>
            <a:gdLst>
              <a:gd name="connsiteX0" fmla="*/ 0 w 568375"/>
              <a:gd name="connsiteY0" fmla="*/ 440823 h 440822"/>
              <a:gd name="connsiteX1" fmla="*/ 0 w 568375"/>
              <a:gd name="connsiteY1" fmla="*/ 430655 h 440822"/>
              <a:gd name="connsiteX2" fmla="*/ 126988 w 568375"/>
              <a:gd name="connsiteY2" fmla="*/ 303604 h 440822"/>
              <a:gd name="connsiteX3" fmla="*/ 333364 w 568375"/>
              <a:gd name="connsiteY3" fmla="*/ 303604 h 440822"/>
              <a:gd name="connsiteX4" fmla="*/ 487115 w 568375"/>
              <a:gd name="connsiteY4" fmla="*/ 246314 h 440822"/>
              <a:gd name="connsiteX5" fmla="*/ 457129 w 568375"/>
              <a:gd name="connsiteY5" fmla="*/ 225289 h 440822"/>
              <a:gd name="connsiteX6" fmla="*/ 512752 w 568375"/>
              <a:gd name="connsiteY6" fmla="*/ 196272 h 440822"/>
              <a:gd name="connsiteX7" fmla="*/ 568376 w 568375"/>
              <a:gd name="connsiteY7" fmla="*/ 167256 h 440822"/>
              <a:gd name="connsiteX8" fmla="*/ 559980 w 568375"/>
              <a:gd name="connsiteY8" fmla="*/ 229453 h 440822"/>
              <a:gd name="connsiteX9" fmla="*/ 551584 w 568375"/>
              <a:gd name="connsiteY9" fmla="*/ 291643 h 440822"/>
              <a:gd name="connsiteX10" fmla="*/ 523847 w 568375"/>
              <a:gd name="connsiteY10" fmla="*/ 272126 h 440822"/>
              <a:gd name="connsiteX11" fmla="*/ 346708 w 568375"/>
              <a:gd name="connsiteY11" fmla="*/ 343703 h 440822"/>
              <a:gd name="connsiteX12" fmla="*/ 129687 w 568375"/>
              <a:gd name="connsiteY12" fmla="*/ 343703 h 440822"/>
              <a:gd name="connsiteX13" fmla="*/ 0 w 568375"/>
              <a:gd name="connsiteY13" fmla="*/ 440823 h 440822"/>
              <a:gd name="connsiteX14" fmla="*/ 139583 w 568375"/>
              <a:gd name="connsiteY14" fmla="*/ 172028 h 440822"/>
              <a:gd name="connsiteX15" fmla="*/ 71590 w 568375"/>
              <a:gd name="connsiteY15" fmla="*/ 172028 h 440822"/>
              <a:gd name="connsiteX16" fmla="*/ 25412 w 568375"/>
              <a:gd name="connsiteY16" fmla="*/ 218213 h 440822"/>
              <a:gd name="connsiteX17" fmla="*/ 25412 w 568375"/>
              <a:gd name="connsiteY17" fmla="*/ 335637 h 440822"/>
              <a:gd name="connsiteX18" fmla="*/ 126988 w 568375"/>
              <a:gd name="connsiteY18" fmla="*/ 291358 h 440822"/>
              <a:gd name="connsiteX19" fmla="*/ 139583 w 568375"/>
              <a:gd name="connsiteY19" fmla="*/ 291358 h 440822"/>
              <a:gd name="connsiteX20" fmla="*/ 139583 w 568375"/>
              <a:gd name="connsiteY20" fmla="*/ 172028 h 440822"/>
              <a:gd name="connsiteX21" fmla="*/ 290110 w 568375"/>
              <a:gd name="connsiteY21" fmla="*/ 82277 h 440822"/>
              <a:gd name="connsiteX22" fmla="*/ 222118 w 568375"/>
              <a:gd name="connsiteY22" fmla="*/ 82277 h 440822"/>
              <a:gd name="connsiteX23" fmla="*/ 176015 w 568375"/>
              <a:gd name="connsiteY23" fmla="*/ 128462 h 440822"/>
              <a:gd name="connsiteX24" fmla="*/ 176015 w 568375"/>
              <a:gd name="connsiteY24" fmla="*/ 291358 h 440822"/>
              <a:gd name="connsiteX25" fmla="*/ 290110 w 568375"/>
              <a:gd name="connsiteY25" fmla="*/ 291358 h 440822"/>
              <a:gd name="connsiteX26" fmla="*/ 290110 w 568375"/>
              <a:gd name="connsiteY26" fmla="*/ 82277 h 440822"/>
              <a:gd name="connsiteX27" fmla="*/ 440637 w 568375"/>
              <a:gd name="connsiteY27" fmla="*/ 0 h 440822"/>
              <a:gd name="connsiteX28" fmla="*/ 372645 w 568375"/>
              <a:gd name="connsiteY28" fmla="*/ 0 h 440822"/>
              <a:gd name="connsiteX29" fmla="*/ 326542 w 568375"/>
              <a:gd name="connsiteY29" fmla="*/ 46185 h 440822"/>
              <a:gd name="connsiteX30" fmla="*/ 326542 w 568375"/>
              <a:gd name="connsiteY30" fmla="*/ 291358 h 440822"/>
              <a:gd name="connsiteX31" fmla="*/ 333064 w 568375"/>
              <a:gd name="connsiteY31" fmla="*/ 291358 h 440822"/>
              <a:gd name="connsiteX32" fmla="*/ 440637 w 568375"/>
              <a:gd name="connsiteY32" fmla="*/ 263805 h 440822"/>
              <a:gd name="connsiteX33" fmla="*/ 440637 w 568375"/>
              <a:gd name="connsiteY33" fmla="*/ 0 h 44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68375" h="440822">
                <a:moveTo>
                  <a:pt x="0" y="440823"/>
                </a:moveTo>
                <a:lnTo>
                  <a:pt x="0" y="430655"/>
                </a:lnTo>
                <a:cubicBezTo>
                  <a:pt x="0" y="360782"/>
                  <a:pt x="57123" y="303604"/>
                  <a:pt x="126988" y="303604"/>
                </a:cubicBezTo>
                <a:cubicBezTo>
                  <a:pt x="195730" y="303604"/>
                  <a:pt x="264547" y="303604"/>
                  <a:pt x="333364" y="303604"/>
                </a:cubicBezTo>
                <a:cubicBezTo>
                  <a:pt x="398657" y="300408"/>
                  <a:pt x="448883" y="280178"/>
                  <a:pt x="487115" y="246314"/>
                </a:cubicBezTo>
                <a:lnTo>
                  <a:pt x="457129" y="225289"/>
                </a:lnTo>
                <a:lnTo>
                  <a:pt x="512752" y="196272"/>
                </a:lnTo>
                <a:lnTo>
                  <a:pt x="568376" y="167256"/>
                </a:lnTo>
                <a:lnTo>
                  <a:pt x="559980" y="229453"/>
                </a:lnTo>
                <a:lnTo>
                  <a:pt x="551584" y="291643"/>
                </a:lnTo>
                <a:lnTo>
                  <a:pt x="523847" y="272126"/>
                </a:lnTo>
                <a:cubicBezTo>
                  <a:pt x="482092" y="314559"/>
                  <a:pt x="424595" y="340072"/>
                  <a:pt x="346708" y="343703"/>
                </a:cubicBezTo>
                <a:cubicBezTo>
                  <a:pt x="274368" y="343703"/>
                  <a:pt x="202027" y="343703"/>
                  <a:pt x="129687" y="343703"/>
                </a:cubicBezTo>
                <a:cubicBezTo>
                  <a:pt x="67167" y="343703"/>
                  <a:pt x="14243" y="385266"/>
                  <a:pt x="0" y="440823"/>
                </a:cubicBezTo>
                <a:close/>
                <a:moveTo>
                  <a:pt x="139583" y="172028"/>
                </a:moveTo>
                <a:lnTo>
                  <a:pt x="71590" y="172028"/>
                </a:lnTo>
                <a:cubicBezTo>
                  <a:pt x="46177" y="172028"/>
                  <a:pt x="25412" y="192806"/>
                  <a:pt x="25412" y="218213"/>
                </a:cubicBezTo>
                <a:lnTo>
                  <a:pt x="25412" y="335637"/>
                </a:lnTo>
                <a:cubicBezTo>
                  <a:pt x="50825" y="308429"/>
                  <a:pt x="87033" y="291358"/>
                  <a:pt x="126988" y="291358"/>
                </a:cubicBezTo>
                <a:lnTo>
                  <a:pt x="139583" y="291358"/>
                </a:lnTo>
                <a:lnTo>
                  <a:pt x="139583" y="172028"/>
                </a:lnTo>
                <a:close/>
                <a:moveTo>
                  <a:pt x="290110" y="82277"/>
                </a:moveTo>
                <a:lnTo>
                  <a:pt x="222118" y="82277"/>
                </a:lnTo>
                <a:cubicBezTo>
                  <a:pt x="196780" y="82277"/>
                  <a:pt x="176015" y="103055"/>
                  <a:pt x="176015" y="128462"/>
                </a:cubicBezTo>
                <a:lnTo>
                  <a:pt x="176015" y="291358"/>
                </a:lnTo>
                <a:lnTo>
                  <a:pt x="290110" y="291358"/>
                </a:lnTo>
                <a:lnTo>
                  <a:pt x="290110" y="82277"/>
                </a:lnTo>
                <a:close/>
                <a:moveTo>
                  <a:pt x="440637" y="0"/>
                </a:moveTo>
                <a:lnTo>
                  <a:pt x="372645" y="0"/>
                </a:lnTo>
                <a:cubicBezTo>
                  <a:pt x="347307" y="0"/>
                  <a:pt x="326542" y="20785"/>
                  <a:pt x="326542" y="46185"/>
                </a:cubicBezTo>
                <a:lnTo>
                  <a:pt x="326542" y="291358"/>
                </a:lnTo>
                <a:lnTo>
                  <a:pt x="333064" y="291358"/>
                </a:lnTo>
                <a:cubicBezTo>
                  <a:pt x="372945" y="289370"/>
                  <a:pt x="409078" y="280733"/>
                  <a:pt x="440637" y="263805"/>
                </a:cubicBezTo>
                <a:lnTo>
                  <a:pt x="440637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7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3" name="Título 1150">
            <a:extLst>
              <a:ext uri="{FF2B5EF4-FFF2-40B4-BE49-F238E27FC236}">
                <a16:creationId xmlns:a16="http://schemas.microsoft.com/office/drawing/2014/main" id="{32BCE598-A156-BCF8-EA78-1F222A10E43C}"/>
              </a:ext>
            </a:extLst>
          </p:cNvPr>
          <p:cNvSpPr txBox="1">
            <a:spLocks/>
          </p:cNvSpPr>
          <p:nvPr/>
        </p:nvSpPr>
        <p:spPr>
          <a:xfrm>
            <a:off x="1280396" y="504370"/>
            <a:ext cx="3794523" cy="6288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0" dirty="0">
                <a:solidFill>
                  <a:schemeClr val="bg1"/>
                </a:solidFill>
              </a:rPr>
              <a:t>Maturidade de IA</a:t>
            </a:r>
          </a:p>
          <a:p>
            <a:pPr>
              <a:lnSpc>
                <a:spcPct val="100000"/>
              </a:lnSpc>
            </a:pPr>
            <a:r>
              <a:rPr lang="pt-BR" sz="2000" b="0" i="1" dirty="0">
                <a:solidFill>
                  <a:schemeClr val="bg1"/>
                </a:solidFill>
              </a:rPr>
              <a:t>No mercado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9105209-8992-445E-4BDB-C4F68F54591A}"/>
              </a:ext>
            </a:extLst>
          </p:cNvPr>
          <p:cNvGrpSpPr/>
          <p:nvPr/>
        </p:nvGrpSpPr>
        <p:grpSpPr>
          <a:xfrm>
            <a:off x="8063643" y="3244260"/>
            <a:ext cx="2236614" cy="2236614"/>
            <a:chOff x="4523577" y="1579581"/>
            <a:chExt cx="3602089" cy="3602089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D760FED-C773-795C-7C72-1A255E63F710}"/>
                </a:ext>
              </a:extLst>
            </p:cNvPr>
            <p:cNvSpPr/>
            <p:nvPr/>
          </p:nvSpPr>
          <p:spPr>
            <a:xfrm>
              <a:off x="4731757" y="1787761"/>
              <a:ext cx="3185729" cy="3185729"/>
            </a:xfrm>
            <a:prstGeom prst="ellipse">
              <a:avLst/>
            </a:prstGeom>
            <a:noFill/>
            <a:ln w="19050" cmpd="sng">
              <a:solidFill>
                <a:schemeClr val="accent1"/>
              </a:solidFill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>
                <a:latin typeface="Aptos" panose="020B0004020202020204" pitchFamily="34" charset="0"/>
              </a:endParaRPr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6CCCC6CF-C7EF-54D0-3E7F-6B4D7AD39AAF}"/>
                </a:ext>
              </a:extLst>
            </p:cNvPr>
            <p:cNvSpPr/>
            <p:nvPr/>
          </p:nvSpPr>
          <p:spPr>
            <a:xfrm>
              <a:off x="4523577" y="1579581"/>
              <a:ext cx="1529652" cy="152965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00212" tIns="300212" rIns="300212" bIns="300212" numCol="1" spcCol="1270" anchor="ctr" anchorCtr="0">
              <a:noAutofit/>
            </a:bodyPr>
            <a:lstStyle/>
            <a:p>
              <a:pPr algn="ctr"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402B3492-D72F-C51D-856F-985209799A13}"/>
                </a:ext>
              </a:extLst>
            </p:cNvPr>
            <p:cNvSpPr/>
            <p:nvPr/>
          </p:nvSpPr>
          <p:spPr>
            <a:xfrm>
              <a:off x="6596014" y="1579581"/>
              <a:ext cx="1529652" cy="152965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00212" tIns="300212" rIns="300212" bIns="300212" numCol="1" spcCol="1270" anchor="ctr" anchorCtr="0">
              <a:noAutofit/>
            </a:bodyPr>
            <a:lstStyle/>
            <a:p>
              <a:pPr algn="ctr"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30D4897-65D7-8D82-BEBC-F81821AB5A11}"/>
                </a:ext>
              </a:extLst>
            </p:cNvPr>
            <p:cNvSpPr/>
            <p:nvPr/>
          </p:nvSpPr>
          <p:spPr>
            <a:xfrm>
              <a:off x="4523577" y="3652018"/>
              <a:ext cx="1529652" cy="152965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00212" tIns="300212" rIns="300212" bIns="300212" numCol="1" spcCol="1270" anchor="ctr" anchorCtr="0">
              <a:noAutofit/>
            </a:bodyPr>
            <a:lstStyle/>
            <a:p>
              <a:pPr algn="ctr"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AC9EA31A-12BC-855A-5576-6D17B77BAF58}"/>
                </a:ext>
              </a:extLst>
            </p:cNvPr>
            <p:cNvSpPr/>
            <p:nvPr/>
          </p:nvSpPr>
          <p:spPr>
            <a:xfrm>
              <a:off x="6596014" y="3652018"/>
              <a:ext cx="1529652" cy="152965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bg2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00212" tIns="300212" rIns="300212" bIns="300212" numCol="1" spcCol="1270" anchor="ctr" anchorCtr="0">
              <a:noAutofit/>
            </a:bodyPr>
            <a:lstStyle/>
            <a:p>
              <a:pPr algn="ctr"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55D47F-F751-D3FD-BCBE-1D22A051943A}"/>
                </a:ext>
              </a:extLst>
            </p:cNvPr>
            <p:cNvCxnSpPr/>
            <p:nvPr/>
          </p:nvCxnSpPr>
          <p:spPr>
            <a:xfrm>
              <a:off x="6328007" y="1805824"/>
              <a:ext cx="0" cy="3149600"/>
            </a:xfrm>
            <a:prstGeom prst="line">
              <a:avLst/>
            </a:prstGeom>
            <a:ln w="3175" cmpd="sng">
              <a:solidFill>
                <a:schemeClr val="tx1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8928334-2E39-5E96-1D57-76F360CC452B}"/>
                </a:ext>
              </a:extLst>
            </p:cNvPr>
            <p:cNvCxnSpPr/>
            <p:nvPr/>
          </p:nvCxnSpPr>
          <p:spPr>
            <a:xfrm rot="5400000">
              <a:off x="6324620" y="1805824"/>
              <a:ext cx="0" cy="3149600"/>
            </a:xfrm>
            <a:prstGeom prst="line">
              <a:avLst/>
            </a:prstGeom>
            <a:ln w="3175" cmpd="sng">
              <a:solidFill>
                <a:schemeClr val="tx1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tângulo 4">
            <a:extLst>
              <a:ext uri="{FF2B5EF4-FFF2-40B4-BE49-F238E27FC236}">
                <a16:creationId xmlns:a16="http://schemas.microsoft.com/office/drawing/2014/main" id="{EC6F04BE-7AB3-658D-06A6-71FA831D9527}"/>
              </a:ext>
            </a:extLst>
          </p:cNvPr>
          <p:cNvSpPr/>
          <p:nvPr/>
        </p:nvSpPr>
        <p:spPr>
          <a:xfrm>
            <a:off x="8047411" y="3542605"/>
            <a:ext cx="9850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chemeClr val="bg1"/>
                </a:solidFill>
                <a:latin typeface="Aptos" panose="02110004020202020204"/>
              </a:rPr>
              <a:t>ROI pouco claro</a:t>
            </a:r>
          </a:p>
        </p:txBody>
      </p:sp>
      <p:sp>
        <p:nvSpPr>
          <p:cNvPr id="73" name="Retângulo 4">
            <a:extLst>
              <a:ext uri="{FF2B5EF4-FFF2-40B4-BE49-F238E27FC236}">
                <a16:creationId xmlns:a16="http://schemas.microsoft.com/office/drawing/2014/main" id="{4FF3BA18-0E59-E70A-3646-D1D0458F0519}"/>
              </a:ext>
            </a:extLst>
          </p:cNvPr>
          <p:cNvSpPr/>
          <p:nvPr/>
        </p:nvSpPr>
        <p:spPr>
          <a:xfrm>
            <a:off x="9335610" y="3520966"/>
            <a:ext cx="9850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chemeClr val="bg1"/>
                </a:solidFill>
                <a:latin typeface="Aptos" panose="02110004020202020204"/>
              </a:rPr>
              <a:t>Governança imatura</a:t>
            </a:r>
          </a:p>
        </p:txBody>
      </p:sp>
      <p:sp>
        <p:nvSpPr>
          <p:cNvPr id="74" name="Retângulo 4">
            <a:extLst>
              <a:ext uri="{FF2B5EF4-FFF2-40B4-BE49-F238E27FC236}">
                <a16:creationId xmlns:a16="http://schemas.microsoft.com/office/drawing/2014/main" id="{D27B6BE8-E137-C14F-7F6E-AAF9472C008B}"/>
              </a:ext>
            </a:extLst>
          </p:cNvPr>
          <p:cNvSpPr/>
          <p:nvPr/>
        </p:nvSpPr>
        <p:spPr>
          <a:xfrm>
            <a:off x="8049779" y="4824712"/>
            <a:ext cx="9850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chemeClr val="bg1"/>
                </a:solidFill>
                <a:latin typeface="Aptos" panose="02110004020202020204"/>
              </a:rPr>
              <a:t>Qualidade dos dados</a:t>
            </a:r>
          </a:p>
        </p:txBody>
      </p:sp>
      <p:sp>
        <p:nvSpPr>
          <p:cNvPr id="75" name="Retângulo 4">
            <a:extLst>
              <a:ext uri="{FF2B5EF4-FFF2-40B4-BE49-F238E27FC236}">
                <a16:creationId xmlns:a16="http://schemas.microsoft.com/office/drawing/2014/main" id="{C11B2077-015D-16EC-822A-AF56CBF79D85}"/>
              </a:ext>
            </a:extLst>
          </p:cNvPr>
          <p:cNvSpPr/>
          <p:nvPr/>
        </p:nvSpPr>
        <p:spPr>
          <a:xfrm>
            <a:off x="9290555" y="4812695"/>
            <a:ext cx="10540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pt-BR" sz="1050" dirty="0">
                <a:solidFill>
                  <a:schemeClr val="bg2">
                    <a:lumMod val="50000"/>
                  </a:schemeClr>
                </a:solidFill>
                <a:latin typeface="Aptos" panose="02110004020202020204"/>
              </a:rPr>
              <a:t>IA departamental</a:t>
            </a:r>
          </a:p>
        </p:txBody>
      </p:sp>
      <p:sp>
        <p:nvSpPr>
          <p:cNvPr id="76" name="Retângulo 4">
            <a:extLst>
              <a:ext uri="{FF2B5EF4-FFF2-40B4-BE49-F238E27FC236}">
                <a16:creationId xmlns:a16="http://schemas.microsoft.com/office/drawing/2014/main" id="{BBE282E7-DD90-3404-9C40-4F98C0F739FF}"/>
              </a:ext>
            </a:extLst>
          </p:cNvPr>
          <p:cNvSpPr/>
          <p:nvPr/>
        </p:nvSpPr>
        <p:spPr>
          <a:xfrm>
            <a:off x="6313062" y="2944758"/>
            <a:ext cx="1745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Empresas  medem produtividade, mas não medem valor financeiro real, nem impacto operacional consistente.</a:t>
            </a:r>
          </a:p>
        </p:txBody>
      </p:sp>
      <p:sp>
        <p:nvSpPr>
          <p:cNvPr id="77" name="Retângulo 4">
            <a:extLst>
              <a:ext uri="{FF2B5EF4-FFF2-40B4-BE49-F238E27FC236}">
                <a16:creationId xmlns:a16="http://schemas.microsoft.com/office/drawing/2014/main" id="{9355D0D4-A2A6-0F1A-19DF-E86278212B5F}"/>
              </a:ext>
            </a:extLst>
          </p:cNvPr>
          <p:cNvSpPr/>
          <p:nvPr/>
        </p:nvSpPr>
        <p:spPr>
          <a:xfrm>
            <a:off x="10301399" y="2948663"/>
            <a:ext cx="1725851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Organizações ainda não possuem: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inventário de modelos;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classificação de risco;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monitoramento contínuo;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política corporativa robusta;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controles sobre IA generativa.</a:t>
            </a:r>
          </a:p>
        </p:txBody>
      </p:sp>
      <p:sp>
        <p:nvSpPr>
          <p:cNvPr id="78" name="Retângulo 4">
            <a:extLst>
              <a:ext uri="{FF2B5EF4-FFF2-40B4-BE49-F238E27FC236}">
                <a16:creationId xmlns:a16="http://schemas.microsoft.com/office/drawing/2014/main" id="{3DCE9496-9944-D816-0DEF-6FADD0BD6A2B}"/>
              </a:ext>
            </a:extLst>
          </p:cNvPr>
          <p:cNvSpPr/>
          <p:nvPr/>
        </p:nvSpPr>
        <p:spPr>
          <a:xfrm>
            <a:off x="6217121" y="4207488"/>
            <a:ext cx="1791521" cy="14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	Empresas com baixa maturidade em dados dificilmente conseguem escalar IA. Os problemas comuns são:</a:t>
            </a:r>
          </a:p>
          <a:p>
            <a:pPr algn="r"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baixa qualidade;</a:t>
            </a:r>
          </a:p>
          <a:p>
            <a:pPr algn="r"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ausência de </a:t>
            </a:r>
            <a:r>
              <a:rPr lang="pt-BR" sz="900" dirty="0" err="1">
                <a:solidFill>
                  <a:srgbClr val="E2E3F2"/>
                </a:solidFill>
                <a:latin typeface="Aptos" panose="02110004020202020204"/>
              </a:rPr>
              <a:t>lineage</a:t>
            </a: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;</a:t>
            </a:r>
          </a:p>
          <a:p>
            <a:pPr algn="r"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silos;</a:t>
            </a:r>
          </a:p>
          <a:p>
            <a:pPr algn="r" defTabSz="457200">
              <a:spcAft>
                <a:spcPts val="200"/>
              </a:spcAft>
            </a:pPr>
            <a:r>
              <a:rPr lang="pt-BR" sz="900" dirty="0" err="1">
                <a:solidFill>
                  <a:srgbClr val="E2E3F2"/>
                </a:solidFill>
                <a:latin typeface="Aptos" panose="02110004020202020204"/>
              </a:rPr>
              <a:t>ownership</a:t>
            </a: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 indefinido;</a:t>
            </a:r>
          </a:p>
          <a:p>
            <a:pPr algn="r" defTabSz="457200">
              <a:spcAft>
                <a:spcPts val="200"/>
              </a:spcAft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metadados ruins.</a:t>
            </a:r>
          </a:p>
        </p:txBody>
      </p:sp>
      <p:sp>
        <p:nvSpPr>
          <p:cNvPr id="79" name="Retângulo 4">
            <a:extLst>
              <a:ext uri="{FF2B5EF4-FFF2-40B4-BE49-F238E27FC236}">
                <a16:creationId xmlns:a16="http://schemas.microsoft.com/office/drawing/2014/main" id="{DBED9D82-B638-0714-E0F7-BC2B789F84F3}"/>
              </a:ext>
            </a:extLst>
          </p:cNvPr>
          <p:cNvSpPr/>
          <p:nvPr/>
        </p:nvSpPr>
        <p:spPr>
          <a:xfrm>
            <a:off x="10303946" y="4626640"/>
            <a:ext cx="17376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cada área cria seus próprios casos;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sem arquitetura comum;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 sem padronização;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E2E3F2"/>
                </a:solidFill>
                <a:latin typeface="Aptos" panose="02110004020202020204"/>
              </a:rPr>
              <a:t> sem visão corporativa.</a:t>
            </a:r>
          </a:p>
        </p:txBody>
      </p:sp>
    </p:spTree>
    <p:extLst>
      <p:ext uri="{BB962C8B-B14F-4D97-AF65-F5344CB8AC3E}">
        <p14:creationId xmlns:p14="http://schemas.microsoft.com/office/powerpoint/2010/main" val="7465104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a">
  <a:themeElements>
    <a:clrScheme name="Motiva">
      <a:dk1>
        <a:srgbClr val="5E22F3"/>
      </a:dk1>
      <a:lt1>
        <a:srgbClr val="FFFFFF"/>
      </a:lt1>
      <a:dk2>
        <a:srgbClr val="000000"/>
      </a:dk2>
      <a:lt2>
        <a:srgbClr val="E8E8E8"/>
      </a:lt2>
      <a:accent1>
        <a:srgbClr val="2FC8E3"/>
      </a:accent1>
      <a:accent2>
        <a:srgbClr val="FF682C"/>
      </a:accent2>
      <a:accent3>
        <a:srgbClr val="BA38E3"/>
      </a:accent3>
      <a:accent4>
        <a:srgbClr val="A986FF"/>
      </a:accent4>
      <a:accent5>
        <a:srgbClr val="FFAC8B"/>
      </a:accent5>
      <a:accent6>
        <a:srgbClr val="97EFFF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Anil 100">
      <a:srgbClr val="18191C"/>
    </a:custClr>
    <a:custClr name="Anil 90">
      <a:srgbClr val="23195C"/>
    </a:custClr>
    <a:custClr name="Anil 80">
      <a:srgbClr val="311280"/>
    </a:custClr>
    <a:custClr name="Anil 70">
      <a:srgbClr val="391694"/>
    </a:custClr>
    <a:custClr name="Anil 60">
      <a:srgbClr val="4811D1"/>
    </a:custClr>
    <a:custClr name="Anil 50">
      <a:srgbClr val="5E22F3"/>
    </a:custClr>
    <a:custClr name="Anil 40">
      <a:srgbClr val="8655FF"/>
    </a:custClr>
    <a:custClr name="Anil 30">
      <a:srgbClr val="A986FF"/>
    </a:custClr>
    <a:custClr name="Anil 20">
      <a:srgbClr val="CCB8FF"/>
    </a:custClr>
    <a:custClr name="Anil 10">
      <a:srgbClr val="EFE9FF"/>
    </a:custClr>
    <a:custClr name="Laranja 100">
      <a:srgbClr val="551800"/>
    </a:custClr>
    <a:custClr name="Laranja 90">
      <a:srgbClr val="772200"/>
    </a:custClr>
    <a:custClr name="Laranja 80">
      <a:srgbClr val="992C01"/>
    </a:custClr>
    <a:custClr name="Laranja 70">
      <a:srgbClr val="BB3E0C"/>
    </a:custClr>
    <a:custClr name="Laranja 60">
      <a:srgbClr val="DD511A"/>
    </a:custClr>
    <a:custClr name="Laranja 50">
      <a:srgbClr val="FF682C"/>
    </a:custClr>
    <a:custClr name="Laranja 40">
      <a:srgbClr val="FF8A5B"/>
    </a:custClr>
    <a:custClr name="Laranja 30">
      <a:srgbClr val="FFAC8B"/>
    </a:custClr>
    <a:custClr name="Laranja 20">
      <a:srgbClr val="FFCEBA"/>
    </a:custClr>
    <a:custClr name="Laranja10">
      <a:srgbClr val="FFF0EA"/>
    </a:custClr>
    <a:custClr name="Violeta 100">
      <a:srgbClr val="46045C"/>
    </a:custClr>
    <a:custClr name="Violeta 90">
      <a:srgbClr val="620C7E"/>
    </a:custClr>
    <a:custClr name="Violeta 80">
      <a:srgbClr val="7E17A0"/>
    </a:custClr>
    <a:custClr name="Violeta 70">
      <a:srgbClr val="9C26C2"/>
    </a:custClr>
    <a:custClr name="Violeta 60">
      <a:srgbClr val="BA39E4"/>
    </a:custClr>
    <a:custClr name="Violeta 50">
      <a:srgbClr val="D34DFF"/>
    </a:custClr>
    <a:custClr name="Violeta 40">
      <a:srgbClr val="DD75FF"/>
    </a:custClr>
    <a:custClr name="Violeta 30">
      <a:srgbClr val="E79DFF"/>
    </a:custClr>
    <a:custClr name="Violeta 20">
      <a:srgbClr val="F1C5FF"/>
    </a:custClr>
    <a:custClr name="Violeta 10">
      <a:srgbClr val="FAEDFF"/>
    </a:custClr>
    <a:custClr name="Turquesa 100">
      <a:srgbClr val="004D5B"/>
    </a:custClr>
    <a:custClr name="Turquesa 90">
      <a:srgbClr val="056B7D"/>
    </a:custClr>
    <a:custClr name="Turquesa 80">
      <a:srgbClr val="0F899F"/>
    </a:custClr>
    <a:custClr name="Turquesa 70">
      <a:srgbClr val="1DA8C1"/>
    </a:custClr>
    <a:custClr name="Turquesa 60">
      <a:srgbClr val="2FC8E3"/>
    </a:custClr>
    <a:custClr name="Turquesa 50">
      <a:srgbClr val="43E3FF"/>
    </a:custClr>
    <a:custClr name="Turquesa 40">
      <a:srgbClr val="6DE9FF"/>
    </a:custClr>
    <a:custClr name="Turquesa 30">
      <a:srgbClr val="97EFFF"/>
    </a:custClr>
    <a:custClr name="Turquesa 20">
      <a:srgbClr val="C2F6FF"/>
    </a:custClr>
    <a:custClr name="Turquesa 10">
      <a:srgbClr val="ECFCFF"/>
    </a:custClr>
    <a:custClr name="Neutral 100">
      <a:srgbClr val="000000"/>
    </a:custClr>
    <a:custClr name="Neutral 90">
      <a:srgbClr val="29292F"/>
    </a:custClr>
    <a:custClr name="Neutral 80">
      <a:srgbClr val="3B3C44"/>
    </a:custClr>
    <a:custClr name="Neutral 70">
      <a:srgbClr val="3B3C44"/>
    </a:custClr>
    <a:custClr name="Neutral 60">
      <a:srgbClr val="6B6B8A"/>
    </a:custClr>
    <a:custClr name="Neutral 50">
      <a:srgbClr val="8484A2"/>
    </a:custClr>
    <a:custClr name="Neutral 40">
      <a:srgbClr val="A5A5B9"/>
    </a:custClr>
    <a:custClr name="Neutral 30">
      <a:srgbClr val="D6D5EB"/>
    </a:custClr>
    <a:custClr name="Neutral 20">
      <a:srgbClr val="F5F5FF"/>
    </a:custClr>
    <a:custClr name="Neutral 10">
      <a:srgbClr val="FFFFFF"/>
    </a:custClr>
  </a:custClrLst>
  <a:extLst>
    <a:ext uri="{05A4C25C-085E-4340-85A3-A5531E510DB2}">
      <thm15:themeFamily xmlns:thm15="http://schemas.microsoft.com/office/thememl/2012/main" name="Motiva" id="{6B0BBCAD-E815-9F48-9C92-EE07FCBF2201}" vid="{F7A7B362-AB95-8145-8999-038EB7FE25E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b1f968-42e9-474c-863d-9b31127611d4">
      <Terms xmlns="http://schemas.microsoft.com/office/infopath/2007/PartnerControls"/>
    </lcf76f155ced4ddcb4097134ff3c332f>
    <TaxCatchAll xmlns="e078d401-979d-4414-83a6-1c24aac9e676" xsi:nil="true"/>
    <_Flow_SignoffStatus xmlns="46b1f968-42e9-474c-863d-9b31127611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211F72B022B12438E3789DD0B2BDE3F" ma:contentTypeVersion="20" ma:contentTypeDescription="Crie um novo documento." ma:contentTypeScope="" ma:versionID="115280017c0a0f6be6ec173bbb819b21">
  <xsd:schema xmlns:xsd="http://www.w3.org/2001/XMLSchema" xmlns:xs="http://www.w3.org/2001/XMLSchema" xmlns:p="http://schemas.microsoft.com/office/2006/metadata/properties" xmlns:ns2="e078d401-979d-4414-83a6-1c24aac9e676" xmlns:ns3="46b1f968-42e9-474c-863d-9b31127611d4" targetNamespace="http://schemas.microsoft.com/office/2006/metadata/properties" ma:root="true" ma:fieldsID="633c20ed80d0ec92e42f88aee22ba145" ns2:_="" ns3:_="">
    <xsd:import namespace="e078d401-979d-4414-83a6-1c24aac9e676"/>
    <xsd:import namespace="46b1f968-42e9-474c-863d-9b31127611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_Flow_SignoffStatu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8d401-979d-4414-83a6-1c24aac9e6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0606a9f-dbc3-4406-851c-aef64aec43e8}" ma:internalName="TaxCatchAll" ma:showField="CatchAllData" ma:web="e078d401-979d-4414-83a6-1c24aac9e6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b1f968-42e9-474c-863d-9b3112761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d566a8fd-94ed-4d49-8999-3a54f140f0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6" nillable="true" ma:displayName="Status de liberação" ma:internalName="Status_x0020_de_x0020_libera_x00e7__x00e3_o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3329C2-8059-498B-8F90-27343DAAD259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e6136c7d-656a-4018-84be-f9c347e53c00"/>
    <ds:schemaRef ds:uri="http://schemas.microsoft.com/office/infopath/2007/PartnerControls"/>
    <ds:schemaRef ds:uri="be2a3bde-a4dc-43fc-bf8d-32b9711f416c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8A0A81B-F9C5-4AAD-946B-1AC7A2C125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BC38BE-42BB-4FEE-A887-BC4375053E22}"/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1356</Words>
  <Application>Microsoft Office PowerPoint</Application>
  <PresentationFormat>Widescreen</PresentationFormat>
  <Paragraphs>252</Paragraphs>
  <Slides>19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Motiva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Motiva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Wesley Bento de Lima</dc:creator>
  <cp:lastModifiedBy>Juliana Outeiral Pittigliani</cp:lastModifiedBy>
  <cp:revision>28</cp:revision>
  <dcterms:created xsi:type="dcterms:W3CDTF">2026-03-30T14:12:39Z</dcterms:created>
  <dcterms:modified xsi:type="dcterms:W3CDTF">2026-05-19T11:57:16Z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5910b6-60c5-46ad-bb86-335627448cd2_Enabled">
    <vt:lpwstr>true</vt:lpwstr>
  </property>
  <property fmtid="{D5CDD505-2E9C-101B-9397-08002B2CF9AE}" pid="3" name="MSIP_Label_b45910b6-60c5-46ad-bb86-335627448cd2_SetDate">
    <vt:lpwstr>2026-03-30T14:25:02Z</vt:lpwstr>
  </property>
  <property fmtid="{D5CDD505-2E9C-101B-9397-08002B2CF9AE}" pid="4" name="MSIP_Label_b45910b6-60c5-46ad-bb86-335627448cd2_Method">
    <vt:lpwstr>Standard</vt:lpwstr>
  </property>
  <property fmtid="{D5CDD505-2E9C-101B-9397-08002B2CF9AE}" pid="5" name="MSIP_Label_b45910b6-60c5-46ad-bb86-335627448cd2_Name">
    <vt:lpwstr>INTERNA</vt:lpwstr>
  </property>
  <property fmtid="{D5CDD505-2E9C-101B-9397-08002B2CF9AE}" pid="6" name="MSIP_Label_b45910b6-60c5-46ad-bb86-335627448cd2_SiteId">
    <vt:lpwstr>d233d58a-9973-43a7-af69-6763630548a0</vt:lpwstr>
  </property>
  <property fmtid="{D5CDD505-2E9C-101B-9397-08002B2CF9AE}" pid="7" name="MSIP_Label_b45910b6-60c5-46ad-bb86-335627448cd2_ActionId">
    <vt:lpwstr>9479a2d0-a283-4668-87dc-ddfce30daf07</vt:lpwstr>
  </property>
  <property fmtid="{D5CDD505-2E9C-101B-9397-08002B2CF9AE}" pid="8" name="MSIP_Label_b45910b6-60c5-46ad-bb86-335627448cd2_ContentBits">
    <vt:lpwstr>0</vt:lpwstr>
  </property>
  <property fmtid="{D5CDD505-2E9C-101B-9397-08002B2CF9AE}" pid="9" name="MSIP_Label_b45910b6-60c5-46ad-bb86-335627448cd2_Tag">
    <vt:lpwstr>10, 3, 0, 1</vt:lpwstr>
  </property>
  <property fmtid="{D5CDD505-2E9C-101B-9397-08002B2CF9AE}" pid="10" name="ContentTypeId">
    <vt:lpwstr>0x010100A211F72B022B12438E3789DD0B2BDE3F</vt:lpwstr>
  </property>
  <property fmtid="{D5CDD505-2E9C-101B-9397-08002B2CF9AE}" pid="11" name="MediaServiceImageTags">
    <vt:lpwstr/>
  </property>
</Properties>
</file>